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media/image431.jpg" ContentType="image/jpeg"/>
  <Override PartName="/ppt/media/image432.jpg" ContentType="image/jpeg"/>
  <Override PartName="/ppt/media/image433.jpg" ContentType="image/jpeg"/>
  <Override PartName="/ppt/media/image434.jpg" ContentType="image/jpeg"/>
  <Override PartName="/ppt/media/image435.jpg" ContentType="image/jpeg"/>
  <Override PartName="/ppt/media/image436.jpg" ContentType="image/jpeg"/>
  <Override PartName="/ppt/media/image437.jpg" ContentType="image/jpeg"/>
  <Override PartName="/ppt/media/image438.jpg" ContentType="image/jpeg"/>
  <Override PartName="/ppt/media/image439.jpg" ContentType="image/jpeg"/>
  <Override PartName="/ppt/media/image440.jpg" ContentType="image/jpeg"/>
  <Override PartName="/ppt/media/image441.jpg" ContentType="image/jpeg"/>
  <Override PartName="/ppt/media/image442.jpg" ContentType="image/jpeg"/>
  <Override PartName="/ppt/media/image443.jpg" ContentType="image/jpeg"/>
  <Override PartName="/ppt/media/image444.jpg" ContentType="image/jpeg"/>
  <Override PartName="/ppt/media/image445.jpg" ContentType="image/jpeg"/>
  <Override PartName="/ppt/media/image446.jpg" ContentType="image/jpeg"/>
  <Override PartName="/ppt/media/image447.jpg" ContentType="image/jpeg"/>
  <Override PartName="/ppt/media/image448.jpg" ContentType="image/jpeg"/>
  <Override PartName="/ppt/media/image449.jpg" ContentType="image/jpeg"/>
  <Override PartName="/ppt/media/image450.jpg" ContentType="image/jpeg"/>
  <Override PartName="/ppt/media/image451.jpg" ContentType="image/jpeg"/>
  <Override PartName="/ppt/media/image452.jpg" ContentType="image/jpeg"/>
  <Override PartName="/ppt/media/image453.jpg" ContentType="image/jpeg"/>
  <Override PartName="/ppt/media/image454.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0" r:id="rId5"/>
    <p:sldMasterId id="2147483732" r:id="rId6"/>
    <p:sldMasterId id="2147483744" r:id="rId7"/>
    <p:sldMasterId id="2147483756" r:id="rId8"/>
    <p:sldMasterId id="2147483768" r:id="rId9"/>
  </p:sldMasterIdLst>
  <p:notesMasterIdLst>
    <p:notesMasterId r:id="rId217"/>
  </p:notesMasterIdLst>
  <p:sldIdLst>
    <p:sldId id="257" r:id="rId10"/>
    <p:sldId id="258" r:id="rId11"/>
    <p:sldId id="264" r:id="rId12"/>
    <p:sldId id="265" r:id="rId13"/>
    <p:sldId id="266" r:id="rId14"/>
    <p:sldId id="267" r:id="rId15"/>
    <p:sldId id="268" r:id="rId16"/>
    <p:sldId id="269" r:id="rId17"/>
    <p:sldId id="270" r:id="rId18"/>
    <p:sldId id="271" r:id="rId19"/>
    <p:sldId id="272" r:id="rId20"/>
    <p:sldId id="273" r:id="rId21"/>
    <p:sldId id="275" r:id="rId22"/>
    <p:sldId id="274"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90" r:id="rId36"/>
    <p:sldId id="288" r:id="rId37"/>
    <p:sldId id="289"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 id="328" r:id="rId76"/>
    <p:sldId id="432"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433"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434"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43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6" r:id="rId184"/>
    <p:sldId id="469" r:id="rId185"/>
    <p:sldId id="470" r:id="rId186"/>
    <p:sldId id="471" r:id="rId187"/>
    <p:sldId id="472" r:id="rId188"/>
    <p:sldId id="473" r:id="rId189"/>
    <p:sldId id="474" r:id="rId190"/>
    <p:sldId id="443" r:id="rId191"/>
    <p:sldId id="475" r:id="rId192"/>
    <p:sldId id="476" r:id="rId193"/>
    <p:sldId id="477" r:id="rId194"/>
    <p:sldId id="478" r:id="rId195"/>
    <p:sldId id="479" r:id="rId196"/>
    <p:sldId id="480" r:id="rId197"/>
    <p:sldId id="481" r:id="rId198"/>
    <p:sldId id="482" r:id="rId199"/>
    <p:sldId id="483" r:id="rId200"/>
    <p:sldId id="484" r:id="rId201"/>
    <p:sldId id="485" r:id="rId202"/>
    <p:sldId id="486" r:id="rId203"/>
    <p:sldId id="487" r:id="rId204"/>
    <p:sldId id="488" r:id="rId205"/>
    <p:sldId id="489" r:id="rId206"/>
    <p:sldId id="490" r:id="rId207"/>
    <p:sldId id="491" r:id="rId208"/>
    <p:sldId id="492" r:id="rId209"/>
    <p:sldId id="462" r:id="rId210"/>
    <p:sldId id="463" r:id="rId211"/>
    <p:sldId id="464" r:id="rId212"/>
    <p:sldId id="465" r:id="rId213"/>
    <p:sldId id="466" r:id="rId214"/>
    <p:sldId id="467" r:id="rId215"/>
    <p:sldId id="468" r:id="rId216"/>
  </p:sldIdLst>
  <p:sldSz cx="12188825" cy="6858000"/>
  <p:notesSz cx="6858000" cy="91440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754" y="-149"/>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205" Type="http://schemas.openxmlformats.org/officeDocument/2006/relationships/slide" Target="slides/slide196.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53" Type="http://schemas.openxmlformats.org/officeDocument/2006/relationships/slide" Target="slides/slide44.xml"/><Relationship Id="rId74" Type="http://schemas.openxmlformats.org/officeDocument/2006/relationships/slide" Target="slides/slide65.xml"/><Relationship Id="rId128" Type="http://schemas.openxmlformats.org/officeDocument/2006/relationships/slide" Target="slides/slide119.xml"/><Relationship Id="rId149" Type="http://schemas.openxmlformats.org/officeDocument/2006/relationships/slide" Target="slides/slide140.xml"/><Relationship Id="rId5" Type="http://schemas.openxmlformats.org/officeDocument/2006/relationships/slideMaster" Target="slideMasters/slideMaster5.xml"/><Relationship Id="rId95" Type="http://schemas.openxmlformats.org/officeDocument/2006/relationships/slide" Target="slides/slide86.xml"/><Relationship Id="rId160" Type="http://schemas.openxmlformats.org/officeDocument/2006/relationships/slide" Target="slides/slide151.xml"/><Relationship Id="rId181" Type="http://schemas.openxmlformats.org/officeDocument/2006/relationships/slide" Target="slides/slide172.xml"/><Relationship Id="rId216" Type="http://schemas.openxmlformats.org/officeDocument/2006/relationships/slide" Target="slides/slide207.xml"/><Relationship Id="rId22" Type="http://schemas.openxmlformats.org/officeDocument/2006/relationships/slide" Target="slides/slide13.xml"/><Relationship Id="rId43" Type="http://schemas.openxmlformats.org/officeDocument/2006/relationships/slide" Target="slides/slide34.xml"/><Relationship Id="rId64" Type="http://schemas.openxmlformats.org/officeDocument/2006/relationships/slide" Target="slides/slide55.xml"/><Relationship Id="rId118" Type="http://schemas.openxmlformats.org/officeDocument/2006/relationships/slide" Target="slides/slide109.xml"/><Relationship Id="rId139" Type="http://schemas.openxmlformats.org/officeDocument/2006/relationships/slide" Target="slides/slide130.xml"/><Relationship Id="rId85" Type="http://schemas.openxmlformats.org/officeDocument/2006/relationships/slide" Target="slides/slide76.xml"/><Relationship Id="rId150" Type="http://schemas.openxmlformats.org/officeDocument/2006/relationships/slide" Target="slides/slide141.xml"/><Relationship Id="rId171" Type="http://schemas.openxmlformats.org/officeDocument/2006/relationships/slide" Target="slides/slide162.xml"/><Relationship Id="rId192" Type="http://schemas.openxmlformats.org/officeDocument/2006/relationships/slide" Target="slides/slide183.xml"/><Relationship Id="rId206" Type="http://schemas.openxmlformats.org/officeDocument/2006/relationships/slide" Target="slides/slide197.xml"/><Relationship Id="rId12" Type="http://schemas.openxmlformats.org/officeDocument/2006/relationships/slide" Target="slides/slide3.xml"/><Relationship Id="rId33" Type="http://schemas.openxmlformats.org/officeDocument/2006/relationships/slide" Target="slides/slide24.xml"/><Relationship Id="rId108" Type="http://schemas.openxmlformats.org/officeDocument/2006/relationships/slide" Target="slides/slide99.xml"/><Relationship Id="rId129" Type="http://schemas.openxmlformats.org/officeDocument/2006/relationships/slide" Target="slides/slide120.xml"/><Relationship Id="rId54" Type="http://schemas.openxmlformats.org/officeDocument/2006/relationships/slide" Target="slides/slide45.xml"/><Relationship Id="rId75" Type="http://schemas.openxmlformats.org/officeDocument/2006/relationships/slide" Target="slides/slide66.xml"/><Relationship Id="rId96" Type="http://schemas.openxmlformats.org/officeDocument/2006/relationships/slide" Target="slides/slide87.xml"/><Relationship Id="rId140" Type="http://schemas.openxmlformats.org/officeDocument/2006/relationships/slide" Target="slides/slide131.xml"/><Relationship Id="rId161" Type="http://schemas.openxmlformats.org/officeDocument/2006/relationships/slide" Target="slides/slide152.xml"/><Relationship Id="rId182" Type="http://schemas.openxmlformats.org/officeDocument/2006/relationships/slide" Target="slides/slide173.xml"/><Relationship Id="rId217" Type="http://schemas.openxmlformats.org/officeDocument/2006/relationships/notesMaster" Target="notesMasters/notesMaster1.xml"/><Relationship Id="rId6" Type="http://schemas.openxmlformats.org/officeDocument/2006/relationships/slideMaster" Target="slideMasters/slideMaster6.xml"/><Relationship Id="rId23" Type="http://schemas.openxmlformats.org/officeDocument/2006/relationships/slide" Target="slides/slide14.xml"/><Relationship Id="rId119" Type="http://schemas.openxmlformats.org/officeDocument/2006/relationships/slide" Target="slides/slide110.xml"/><Relationship Id="rId44" Type="http://schemas.openxmlformats.org/officeDocument/2006/relationships/slide" Target="slides/slide35.xml"/><Relationship Id="rId65" Type="http://schemas.openxmlformats.org/officeDocument/2006/relationships/slide" Target="slides/slide56.xml"/><Relationship Id="rId86" Type="http://schemas.openxmlformats.org/officeDocument/2006/relationships/slide" Target="slides/slide77.xml"/><Relationship Id="rId130" Type="http://schemas.openxmlformats.org/officeDocument/2006/relationships/slide" Target="slides/slide121.xml"/><Relationship Id="rId151" Type="http://schemas.openxmlformats.org/officeDocument/2006/relationships/slide" Target="slides/slide142.xml"/><Relationship Id="rId172" Type="http://schemas.openxmlformats.org/officeDocument/2006/relationships/slide" Target="slides/slide163.xml"/><Relationship Id="rId193" Type="http://schemas.openxmlformats.org/officeDocument/2006/relationships/slide" Target="slides/slide184.xml"/><Relationship Id="rId207" Type="http://schemas.openxmlformats.org/officeDocument/2006/relationships/slide" Target="slides/slide198.xml"/><Relationship Id="rId13" Type="http://schemas.openxmlformats.org/officeDocument/2006/relationships/slide" Target="slides/slide4.xml"/><Relationship Id="rId109" Type="http://schemas.openxmlformats.org/officeDocument/2006/relationships/slide" Target="slides/slide100.xml"/><Relationship Id="rId34" Type="http://schemas.openxmlformats.org/officeDocument/2006/relationships/slide" Target="slides/slide25.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20" Type="http://schemas.openxmlformats.org/officeDocument/2006/relationships/slide" Target="slides/slide111.xml"/><Relationship Id="rId141" Type="http://schemas.openxmlformats.org/officeDocument/2006/relationships/slide" Target="slides/slide132.xml"/><Relationship Id="rId7" Type="http://schemas.openxmlformats.org/officeDocument/2006/relationships/slideMaster" Target="slideMasters/slideMaster7.xml"/><Relationship Id="rId162" Type="http://schemas.openxmlformats.org/officeDocument/2006/relationships/slide" Target="slides/slide153.xml"/><Relationship Id="rId183" Type="http://schemas.openxmlformats.org/officeDocument/2006/relationships/slide" Target="slides/slide174.xml"/><Relationship Id="rId218" Type="http://schemas.openxmlformats.org/officeDocument/2006/relationships/presProps" Target="presProps.xml"/><Relationship Id="rId24" Type="http://schemas.openxmlformats.org/officeDocument/2006/relationships/slide" Target="slides/slide15.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31" Type="http://schemas.openxmlformats.org/officeDocument/2006/relationships/slide" Target="slides/slide122.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208" Type="http://schemas.openxmlformats.org/officeDocument/2006/relationships/slide" Target="slides/slide199.xml"/><Relationship Id="rId14" Type="http://schemas.openxmlformats.org/officeDocument/2006/relationships/slide" Target="slides/slide5.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205.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209" Type="http://schemas.openxmlformats.org/officeDocument/2006/relationships/slide" Target="slides/slide200.xml"/><Relationship Id="rId190" Type="http://schemas.openxmlformats.org/officeDocument/2006/relationships/slide" Target="slides/slide181.xml"/><Relationship Id="rId204" Type="http://schemas.openxmlformats.org/officeDocument/2006/relationships/slide" Target="slides/slide195.xml"/><Relationship Id="rId220" Type="http://schemas.openxmlformats.org/officeDocument/2006/relationships/theme" Target="theme/theme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10" Type="http://schemas.openxmlformats.org/officeDocument/2006/relationships/slide" Target="slides/slide201.xml"/><Relationship Id="rId215" Type="http://schemas.openxmlformats.org/officeDocument/2006/relationships/slide" Target="slides/slide206.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 Id="rId196" Type="http://schemas.openxmlformats.org/officeDocument/2006/relationships/slide" Target="slides/slide187.xml"/><Relationship Id="rId200" Type="http://schemas.openxmlformats.org/officeDocument/2006/relationships/slide" Target="slides/slide191.xml"/><Relationship Id="rId16" Type="http://schemas.openxmlformats.org/officeDocument/2006/relationships/slide" Target="slides/slide7.xml"/><Relationship Id="rId221" Type="http://schemas.openxmlformats.org/officeDocument/2006/relationships/tableStyles" Target="tableStyles.xml"/><Relationship Id="rId37" Type="http://schemas.openxmlformats.org/officeDocument/2006/relationships/slide" Target="slides/slide28.xml"/><Relationship Id="rId58" Type="http://schemas.openxmlformats.org/officeDocument/2006/relationships/slide" Target="slides/slide49.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44" Type="http://schemas.openxmlformats.org/officeDocument/2006/relationships/slide" Target="slides/slide135.xml"/><Relationship Id="rId90" Type="http://schemas.openxmlformats.org/officeDocument/2006/relationships/slide" Target="slides/slide81.xml"/><Relationship Id="rId165" Type="http://schemas.openxmlformats.org/officeDocument/2006/relationships/slide" Target="slides/slide156.xml"/><Relationship Id="rId186" Type="http://schemas.openxmlformats.org/officeDocument/2006/relationships/slide" Target="slides/slide177.xml"/><Relationship Id="rId211" Type="http://schemas.openxmlformats.org/officeDocument/2006/relationships/slide" Target="slides/slide202.xml"/><Relationship Id="rId27" Type="http://schemas.openxmlformats.org/officeDocument/2006/relationships/slide" Target="slides/slide18.xml"/><Relationship Id="rId48" Type="http://schemas.openxmlformats.org/officeDocument/2006/relationships/slide" Target="slides/slide39.xml"/><Relationship Id="rId69" Type="http://schemas.openxmlformats.org/officeDocument/2006/relationships/slide" Target="slides/slide60.xml"/><Relationship Id="rId113" Type="http://schemas.openxmlformats.org/officeDocument/2006/relationships/slide" Target="slides/slide104.xml"/><Relationship Id="rId134" Type="http://schemas.openxmlformats.org/officeDocument/2006/relationships/slide" Target="slides/slide125.xml"/><Relationship Id="rId80" Type="http://schemas.openxmlformats.org/officeDocument/2006/relationships/slide" Target="slides/slide71.xml"/><Relationship Id="rId155" Type="http://schemas.openxmlformats.org/officeDocument/2006/relationships/slide" Target="slides/slide146.xml"/><Relationship Id="rId176" Type="http://schemas.openxmlformats.org/officeDocument/2006/relationships/slide" Target="slides/slide167.xml"/><Relationship Id="rId197" Type="http://schemas.openxmlformats.org/officeDocument/2006/relationships/slide" Target="slides/slide188.xml"/><Relationship Id="rId201" Type="http://schemas.openxmlformats.org/officeDocument/2006/relationships/slide" Target="slides/slide192.xml"/><Relationship Id="rId17" Type="http://schemas.openxmlformats.org/officeDocument/2006/relationships/slide" Target="slides/slide8.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24" Type="http://schemas.openxmlformats.org/officeDocument/2006/relationships/slide" Target="slides/slide115.xml"/><Relationship Id="rId70" Type="http://schemas.openxmlformats.org/officeDocument/2006/relationships/slide" Target="slides/slide61.xml"/><Relationship Id="rId91" Type="http://schemas.openxmlformats.org/officeDocument/2006/relationships/slide" Target="slides/slide82.xml"/><Relationship Id="rId145" Type="http://schemas.openxmlformats.org/officeDocument/2006/relationships/slide" Target="slides/slide136.xml"/><Relationship Id="rId166" Type="http://schemas.openxmlformats.org/officeDocument/2006/relationships/slide" Target="slides/slide157.xml"/><Relationship Id="rId187" Type="http://schemas.openxmlformats.org/officeDocument/2006/relationships/slide" Target="slides/slide178.xml"/><Relationship Id="rId1" Type="http://schemas.openxmlformats.org/officeDocument/2006/relationships/slideMaster" Target="slideMasters/slideMaster1.xml"/><Relationship Id="rId212" Type="http://schemas.openxmlformats.org/officeDocument/2006/relationships/slide" Target="slides/slide203.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60" Type="http://schemas.openxmlformats.org/officeDocument/2006/relationships/slide" Target="slides/slide51.xml"/><Relationship Id="rId81" Type="http://schemas.openxmlformats.org/officeDocument/2006/relationships/slide" Target="slides/slide72.xml"/><Relationship Id="rId135" Type="http://schemas.openxmlformats.org/officeDocument/2006/relationships/slide" Target="slides/slide126.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202" Type="http://schemas.openxmlformats.org/officeDocument/2006/relationships/slide" Target="slides/slide193.xml"/><Relationship Id="rId18" Type="http://schemas.openxmlformats.org/officeDocument/2006/relationships/slide" Target="slides/slide9.xml"/><Relationship Id="rId39" Type="http://schemas.openxmlformats.org/officeDocument/2006/relationships/slide" Target="slides/slide30.xml"/><Relationship Id="rId50" Type="http://schemas.openxmlformats.org/officeDocument/2006/relationships/slide" Target="slides/slide41.xml"/><Relationship Id="rId104" Type="http://schemas.openxmlformats.org/officeDocument/2006/relationships/slide" Target="slides/slide95.xml"/><Relationship Id="rId125" Type="http://schemas.openxmlformats.org/officeDocument/2006/relationships/slide" Target="slides/slide116.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1" Type="http://schemas.openxmlformats.org/officeDocument/2006/relationships/slide" Target="slides/slide62.xml"/><Relationship Id="rId92" Type="http://schemas.openxmlformats.org/officeDocument/2006/relationships/slide" Target="slides/slide83.xml"/><Relationship Id="rId213"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 Target="slides/slide20.xml"/><Relationship Id="rId40" Type="http://schemas.openxmlformats.org/officeDocument/2006/relationships/slide" Target="slides/slide31.xml"/><Relationship Id="rId115" Type="http://schemas.openxmlformats.org/officeDocument/2006/relationships/slide" Target="slides/slide106.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99" Type="http://schemas.openxmlformats.org/officeDocument/2006/relationships/slide" Target="slides/slide190.xml"/><Relationship Id="rId203" Type="http://schemas.openxmlformats.org/officeDocument/2006/relationships/slide" Target="slides/slide194.xml"/><Relationship Id="rId19" Type="http://schemas.openxmlformats.org/officeDocument/2006/relationships/slide" Target="slides/slide10.xml"/><Relationship Id="rId30" Type="http://schemas.openxmlformats.org/officeDocument/2006/relationships/slide" Target="slides/slide2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543C00-E8C7-41E7-BD97-D6BB6AC1FE4D}" type="datetimeFigureOut">
              <a:rPr lang="en-US" smtClean="0"/>
              <a:t>1/13/2025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5E570-EB58-4555-9CF2-42102864C55A}" type="slidenum">
              <a:rPr lang="en-US" smtClean="0"/>
              <a:t>‹#›</a:t>
            </a:fld>
            <a:endParaRPr lang="en-US" dirty="0"/>
          </a:p>
        </p:txBody>
      </p:sp>
    </p:spTree>
    <p:extLst>
      <p:ext uri="{BB962C8B-B14F-4D97-AF65-F5344CB8AC3E}">
        <p14:creationId xmlns:p14="http://schemas.microsoft.com/office/powerpoint/2010/main" val="2681312479"/>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7"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80"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3"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8FE0DC-8853-4840-B144-ECF2F4956C17}" type="slidenum">
              <a:rPr lang="en-US" smtClean="0"/>
              <a:t>1</a:t>
            </a:fld>
            <a:endParaRPr lang="en-US"/>
          </a:p>
        </p:txBody>
      </p:sp>
    </p:spTree>
    <p:extLst>
      <p:ext uri="{BB962C8B-B14F-4D97-AF65-F5344CB8AC3E}">
        <p14:creationId xmlns:p14="http://schemas.microsoft.com/office/powerpoint/2010/main" val="2745409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9" y="2130485"/>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80"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0D3B1E-56B0-430C-9EFE-94606871F569}"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574352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8AC6ACB-CF40-48FC-9CBC-DA6547378971}"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318549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9" y="274698"/>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98"/>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EFCDD4-AD12-4013-BE7B-1E22AB9FD177}"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627298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3"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8" name="Freeform 7"/>
          <p:cNvSpPr/>
          <p:nvPr/>
        </p:nvSpPr>
        <p:spPr>
          <a:xfrm>
            <a:off x="-3170"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2" name="Title 1"/>
          <p:cNvSpPr>
            <a:spLocks noGrp="1"/>
          </p:cNvSpPr>
          <p:nvPr>
            <p:ph type="ctrTitle"/>
          </p:nvPr>
        </p:nvSpPr>
        <p:spPr>
          <a:xfrm rot="19140000">
            <a:off x="1089208" y="1730403"/>
            <a:ext cx="7529536" cy="1204306"/>
          </a:xfrm>
        </p:spPr>
        <p:txBody>
          <a:bodyPr bIns="9143"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80" y="2470986"/>
            <a:ext cx="8679247" cy="329259"/>
          </a:xfrm>
        </p:spPr>
        <p:txBody>
          <a:bodyPr tIns="9143">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7" indent="0" algn="ctr">
              <a:buNone/>
              <a:defRPr>
                <a:solidFill>
                  <a:schemeClr val="tx1">
                    <a:tint val="75000"/>
                  </a:schemeClr>
                </a:solidFill>
              </a:defRPr>
            </a:lvl5pPr>
            <a:lvl6pPr marL="2285733" indent="0" algn="ctr">
              <a:buNone/>
              <a:defRPr>
                <a:solidFill>
                  <a:schemeClr val="tx1">
                    <a:tint val="75000"/>
                  </a:schemeClr>
                </a:solidFill>
              </a:defRPr>
            </a:lvl6pPr>
            <a:lvl7pPr marL="2742880" indent="0" algn="ctr">
              <a:buNone/>
              <a:defRPr>
                <a:solidFill>
                  <a:schemeClr val="tx1">
                    <a:tint val="75000"/>
                  </a:schemeClr>
                </a:solidFill>
              </a:defRPr>
            </a:lvl7pPr>
            <a:lvl8pPr marL="3200026" indent="0" algn="ctr">
              <a:buNone/>
              <a:defRPr>
                <a:solidFill>
                  <a:schemeClr val="tx1">
                    <a:tint val="75000"/>
                  </a:schemeClr>
                </a:solidFill>
              </a:defRPr>
            </a:lvl8pPr>
            <a:lvl9pPr marL="3657173" indent="0" algn="ctr">
              <a:buNone/>
              <a:defRPr>
                <a:solidFill>
                  <a:schemeClr val="tx1">
                    <a:tint val="75000"/>
                  </a:schemeClr>
                </a:solidFill>
              </a:defRPr>
            </a:lvl9pPr>
          </a:lstStyle>
          <a:p>
            <a:pPr marL="0" marR="0" lvl="0" indent="0" algn="l" defTabSz="914293"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3DEFED4-CEB1-43AD-95BC-889D45B06143}"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738124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A3F42FA-870C-4952-808E-41EEF06461E1}"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3934876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0" y="-925"/>
            <a:ext cx="12191998"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7" name="Right Triangle 6"/>
          <p:cNvSpPr/>
          <p:nvPr/>
        </p:nvSpPr>
        <p:spPr>
          <a:xfrm>
            <a:off x="3"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2" name="Title 1"/>
          <p:cNvSpPr>
            <a:spLocks noGrp="1"/>
          </p:cNvSpPr>
          <p:nvPr>
            <p:ph type="title"/>
          </p:nvPr>
        </p:nvSpPr>
        <p:spPr>
          <a:xfrm rot="19140000">
            <a:off x="1092247" y="1726798"/>
            <a:ext cx="7532694" cy="1207509"/>
          </a:xfrm>
        </p:spPr>
        <p:txBody>
          <a:bodyPr bIns="9143"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293"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24"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7" indent="0">
              <a:buNone/>
              <a:defRPr sz="1400">
                <a:solidFill>
                  <a:schemeClr val="tx1">
                    <a:tint val="75000"/>
                  </a:schemeClr>
                </a:solidFill>
              </a:defRPr>
            </a:lvl5pPr>
            <a:lvl6pPr marL="2285733" indent="0">
              <a:buNone/>
              <a:defRPr sz="1400">
                <a:solidFill>
                  <a:schemeClr val="tx1">
                    <a:tint val="75000"/>
                  </a:schemeClr>
                </a:solidFill>
              </a:defRPr>
            </a:lvl6pPr>
            <a:lvl7pPr marL="2742880"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marL="0" marR="0" lvl="0" indent="0" algn="l" defTabSz="914293"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7FEB7FA9-0FBD-49B8-917E-56E468E21A3E}"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4049663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5"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63"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3053B9F-693F-4C51-8BD9-ABE35FF658EB}"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69401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5"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146"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marL="0" lvl="0" indent="0" algn="l" defTabSz="914293"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63"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146"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marL="0" lvl="0" indent="0" algn="l" defTabSz="914293"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63"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158ECD4-F3EF-4DBF-941E-5CA7EB7164F5}" type="datetime1">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2808022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BB4E57-0A3D-4AFD-BE7C-45262515CA47}" type="datetime1">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263426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8FA373-5E1C-4E35-81A2-8EBB4741B9A1}" type="datetime1">
              <a:rPr lang="en-US" smtClean="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116689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3"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2" name="Title 1"/>
          <p:cNvSpPr>
            <a:spLocks noGrp="1"/>
          </p:cNvSpPr>
          <p:nvPr>
            <p:ph type="title"/>
          </p:nvPr>
        </p:nvSpPr>
        <p:spPr>
          <a:xfrm rot="19140000">
            <a:off x="1046301" y="1576164"/>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293"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125" y="2618973"/>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63" y="2253386"/>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146"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marL="0" marR="0" lvl="0" indent="0" algn="l" defTabSz="914293"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B9F7BE3B-7EF1-4495-BC6A-A70B305906C4}" type="datetime1">
              <a:rPr lang="en-US" smtClean="0"/>
              <a:t>1/13/2025</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dirty="0">
              <a:solidFill>
                <a:srgbClr val="434342"/>
              </a:solidFill>
            </a:endParaRPr>
          </a:p>
        </p:txBody>
      </p:sp>
    </p:spTree>
    <p:extLst>
      <p:ext uri="{BB962C8B-B14F-4D97-AF65-F5344CB8AC3E}">
        <p14:creationId xmlns:p14="http://schemas.microsoft.com/office/powerpoint/2010/main" val="3547657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8D3D3-7087-45DB-A238-A7EE27459ADE}"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1229778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434"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59" anchor="ctr"/>
          <a:lstStyle>
            <a:lvl1pPr algn="r">
              <a:defRPr/>
            </a:lvl1pPr>
          </a:lstStyle>
          <a:p>
            <a:r>
              <a:rPr lang="en-US" dirty="0" smtClean="0"/>
              <a:t>Click icon to add picture</a:t>
            </a:r>
            <a:endParaRPr lang="en-US" dirty="0"/>
          </a:p>
        </p:txBody>
      </p:sp>
      <p:sp>
        <p:nvSpPr>
          <p:cNvPr id="9" name="Right Triangle 8"/>
          <p:cNvSpPr/>
          <p:nvPr/>
        </p:nvSpPr>
        <p:spPr>
          <a:xfrm>
            <a:off x="3"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10" name="Freeform 9"/>
          <p:cNvSpPr/>
          <p:nvPr/>
        </p:nvSpPr>
        <p:spPr>
          <a:xfrm>
            <a:off x="3"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2" name="Title 1"/>
          <p:cNvSpPr>
            <a:spLocks noGrp="1"/>
          </p:cNvSpPr>
          <p:nvPr>
            <p:ph type="title"/>
          </p:nvPr>
        </p:nvSpPr>
        <p:spPr>
          <a:xfrm rot="19140000">
            <a:off x="894705"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52" y="2180529"/>
            <a:ext cx="8126610" cy="740664"/>
          </a:xfrm>
        </p:spPr>
        <p:txBody>
          <a:bodyPr/>
          <a:lstStyle>
            <a:lvl1pPr marL="0" indent="0">
              <a:buNone/>
              <a:defRPr sz="1400">
                <a:solidFill>
                  <a:schemeClr val="tx2"/>
                </a:solidFill>
              </a:defRPr>
            </a:lvl1pPr>
            <a:lvl2pPr marL="457146"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528FF5-EF98-4800-B68D-BD02070B9DF4}"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3895993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61ED6F-1F7E-4955-97B5-EC30761AA280}"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2071454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9" y="274640"/>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40"/>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B1FF1-CF4D-4613-92E2-5CF182815CB1}"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1403466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8" y="1420283"/>
            <a:ext cx="5180251" cy="980017"/>
          </a:xfrm>
        </p:spPr>
        <p:txBody>
          <a:bodyPr/>
          <a:lstStyle/>
          <a:p>
            <a:r>
              <a:rPr lang="en-US"/>
              <a:t>Click to edit Master title style</a:t>
            </a:r>
          </a:p>
        </p:txBody>
      </p:sp>
      <p:sp>
        <p:nvSpPr>
          <p:cNvPr id="3" name="Subtitle 2"/>
          <p:cNvSpPr>
            <a:spLocks noGrp="1"/>
          </p:cNvSpPr>
          <p:nvPr>
            <p:ph type="subTitle" idx="1"/>
          </p:nvPr>
        </p:nvSpPr>
        <p:spPr>
          <a:xfrm>
            <a:off x="914169"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7F0DC2-F638-4C8C-91DC-B3BBF23AC065}"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2394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3F8799-E42A-4DF2-AFC7-0760318533D0}"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7219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7" y="2937934"/>
            <a:ext cx="5180251"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417" y="1937865"/>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11C96C-8318-4395-B6BF-CD8C82F4DED0}"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44644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728" y="1066856"/>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7999" y="1066856"/>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62B048-7C47-463C-80AC-46C649A46CCD}" type="datetime1">
              <a:rPr lang="en-US" smtClean="0">
                <a:solidFill>
                  <a:prstClr val="black">
                    <a:tint val="75000"/>
                  </a:prstClr>
                </a:solidFill>
              </a:r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842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722"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4" name="Content Placeholder 3"/>
          <p:cNvSpPr>
            <a:spLocks noGrp="1"/>
          </p:cNvSpPr>
          <p:nvPr>
            <p:ph sz="half" idx="2"/>
          </p:nvPr>
        </p:nvSpPr>
        <p:spPr>
          <a:xfrm>
            <a:off x="304722"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5877" y="1023409"/>
            <a:ext cx="2693816"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5877" y="1449917"/>
            <a:ext cx="2693816"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C5B12D-37A0-435A-B14A-D185F1349905}" type="datetime1">
              <a:rPr lang="en-US" smtClean="0">
                <a:solidFill>
                  <a:prstClr val="black">
                    <a:tint val="75000"/>
                  </a:prstClr>
                </a:solidFill>
              </a:rPr>
              <a:t>1/13/2025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510163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8331D9-F7F6-403C-B2E9-4347F99727C3}" type="datetime1">
              <a:rPr lang="en-US" smtClean="0">
                <a:solidFill>
                  <a:prstClr val="black">
                    <a:tint val="75000"/>
                  </a:prstClr>
                </a:solidFill>
              </a:rPr>
              <a:t>1/13/2025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45182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711BDF-536C-441E-909D-FCC84947E5F9}" type="datetime1">
              <a:rPr lang="en-US" smtClean="0">
                <a:solidFill>
                  <a:prstClr val="black">
                    <a:tint val="75000"/>
                  </a:prstClr>
                </a:solidFill>
              </a:rPr>
              <a:t>1/13/2025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617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60"/>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22"/>
            <a:ext cx="10360501"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7" indent="0">
              <a:buNone/>
              <a:defRPr sz="1400">
                <a:solidFill>
                  <a:schemeClr val="tx1">
                    <a:tint val="75000"/>
                  </a:schemeClr>
                </a:solidFill>
              </a:defRPr>
            </a:lvl5pPr>
            <a:lvl6pPr marL="2285733" indent="0">
              <a:buNone/>
              <a:defRPr sz="1400">
                <a:solidFill>
                  <a:schemeClr val="tx1">
                    <a:tint val="75000"/>
                  </a:schemeClr>
                </a:solidFill>
              </a:defRPr>
            </a:lvl6pPr>
            <a:lvl7pPr marL="2742880" indent="0">
              <a:buNone/>
              <a:defRPr sz="1400">
                <a:solidFill>
                  <a:schemeClr val="tx1">
                    <a:tint val="75000"/>
                  </a:schemeClr>
                </a:solidFill>
              </a:defRPr>
            </a:lvl7pPr>
            <a:lvl8pPr marL="3200026" indent="0">
              <a:buNone/>
              <a:defRPr sz="1400">
                <a:solidFill>
                  <a:schemeClr val="tx1">
                    <a:tint val="75000"/>
                  </a:schemeClr>
                </a:solidFill>
              </a:defRPr>
            </a:lvl8pPr>
            <a:lvl9pPr marL="365717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6B1D23-24C9-4E4D-AC74-8843ADC7FDA2}" type="datetime1">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6434076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2755" y="182090"/>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721" y="956790"/>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3B32C585-1311-467F-83AF-2FFE3EF36CA6}" type="datetime1">
              <a:rPr lang="en-US" smtClean="0">
                <a:solidFill>
                  <a:prstClr val="black">
                    <a:tint val="75000"/>
                  </a:prstClr>
                </a:solidFill>
              </a:r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2023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53" y="3200456"/>
            <a:ext cx="3656648"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553"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dirty="0"/>
          </a:p>
        </p:txBody>
      </p:sp>
      <p:sp>
        <p:nvSpPr>
          <p:cNvPr id="4" name="Text Placeholder 3"/>
          <p:cNvSpPr>
            <a:spLocks noGrp="1"/>
          </p:cNvSpPr>
          <p:nvPr>
            <p:ph type="body" sz="half" idx="2"/>
          </p:nvPr>
        </p:nvSpPr>
        <p:spPr>
          <a:xfrm>
            <a:off x="1194553" y="3578232"/>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789EF9F2-D927-4186-8863-3E585BAD4A15}" type="datetime1">
              <a:rPr lang="en-US" smtClean="0">
                <a:solidFill>
                  <a:prstClr val="black">
                    <a:tint val="75000"/>
                  </a:prstClr>
                </a:solidFill>
              </a:rPr>
              <a:t>1/13/2025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54800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16B6F8-CFB0-440B-8C7C-82694DD86220}"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14060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55" y="183148"/>
            <a:ext cx="1371243"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728" y="183148"/>
            <a:ext cx="4012155"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B4A66C4-38AC-40FF-89FE-3D064773E619}"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42474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168" y="2125980"/>
            <a:ext cx="10360501" cy="553998"/>
          </a:xfrm>
          <a:prstGeom prst="rect">
            <a:avLst/>
          </a:prstGeom>
        </p:spPr>
        <p:txBody>
          <a:bodyPr wrap="square" lIns="0" tIns="0" rIns="0" bIns="0">
            <a:spAutoFit/>
          </a:bodyPr>
          <a:lstStyle>
            <a:lvl1pPr>
              <a:defRPr sz="3600" b="1" i="0">
                <a:solidFill>
                  <a:schemeClr val="bg1"/>
                </a:solidFill>
                <a:latin typeface="Times New Roman"/>
                <a:cs typeface="Times New Roman"/>
              </a:defRPr>
            </a:lvl1pPr>
          </a:lstStyle>
          <a:p>
            <a:endParaRPr/>
          </a:p>
        </p:txBody>
      </p:sp>
      <p:sp>
        <p:nvSpPr>
          <p:cNvPr id="3" name="Holder 3"/>
          <p:cNvSpPr>
            <a:spLocks noGrp="1"/>
          </p:cNvSpPr>
          <p:nvPr>
            <p:ph type="subTitle" idx="4"/>
          </p:nvPr>
        </p:nvSpPr>
        <p:spPr>
          <a:xfrm>
            <a:off x="1828324" y="3840480"/>
            <a:ext cx="8532178" cy="369332"/>
          </a:xfrm>
          <a:prstGeom prst="rect">
            <a:avLst/>
          </a:prstGeom>
        </p:spPr>
        <p:txBody>
          <a:bodyPr wrap="square" lIns="0" tIns="0" rIns="0" bIns="0">
            <a:spAutoFit/>
          </a:bodyPr>
          <a:lstStyle>
            <a:lvl1pPr>
              <a:defRPr sz="240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A727AD9-BF8D-4F8D-8CA9-01AA7B469DD8}" type="datetime1">
              <a:rPr lang="en-US" smtClean="0">
                <a:solidFill>
                  <a:prstClr val="black">
                    <a:tint val="75000"/>
                  </a:prstClr>
                </a:solidFill>
              </a:rPr>
              <a:t>1/13/2025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1016250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79AFB1AE-05F4-4966-8F65-4C47DA9349D7}" type="datetime1">
              <a:rPr lang="en-US" smtClean="0">
                <a:solidFill>
                  <a:prstClr val="black">
                    <a:tint val="75000"/>
                  </a:prstClr>
                </a:solidFill>
              </a:rPr>
              <a:t>1/13/2025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697882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609441" y="1577340"/>
            <a:ext cx="5302139"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7252" y="1577340"/>
            <a:ext cx="5302139" cy="3693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4A3DB9E-0E8A-4E2F-B81A-2EBB8E22CC55}" type="datetime1">
              <a:rPr lang="en-US" smtClean="0">
                <a:solidFill>
                  <a:prstClr val="black">
                    <a:tint val="75000"/>
                  </a:prstClr>
                </a:solidFill>
              </a:rPr>
              <a:t>1/13/2025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1556926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2D5FAF9C-39F4-41A1-ACD5-9C1661711BBF}" type="datetime1">
              <a:rPr lang="en-US" smtClean="0">
                <a:solidFill>
                  <a:prstClr val="black">
                    <a:tint val="75000"/>
                  </a:prstClr>
                </a:solidFill>
              </a:rPr>
              <a:t>1/13/2025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175447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B6B87C4E-7419-482A-A9BE-D2885DE64EC5}" type="datetime1">
              <a:rPr lang="en-US" smtClean="0">
                <a:solidFill>
                  <a:prstClr val="black">
                    <a:tint val="75000"/>
                  </a:prstClr>
                </a:solidFill>
              </a:rPr>
              <a:t>1/13/2025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7576457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164" y="2125980"/>
            <a:ext cx="10360501"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subTitle" idx="4"/>
          </p:nvPr>
        </p:nvSpPr>
        <p:spPr>
          <a:xfrm>
            <a:off x="1828324" y="3840488"/>
            <a:ext cx="8532178"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2D0928D7-307E-4E6C-80D0-1E5CD0AAA022}" type="datetime1">
              <a:rPr lang="en-US" smtClean="0">
                <a:solidFill>
                  <a:prstClr val="black">
                    <a:tint val="75000"/>
                  </a:prstClr>
                </a:solidFill>
              </a:rPr>
              <a:t>1/13/2025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14512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640966-C913-44B9-8166-B6D5C39E7B02}"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154925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AF44358-26C3-4067-B056-CD452C7ADAE6}" type="datetime1">
              <a:rPr lang="en-US" smtClean="0">
                <a:solidFill>
                  <a:prstClr val="black">
                    <a:tint val="75000"/>
                  </a:prstClr>
                </a:solidFill>
              </a:rPr>
              <a:t>1/13/2025</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4481317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609441" y="1577340"/>
            <a:ext cx="5302139"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7248" y="1577340"/>
            <a:ext cx="5302139"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2F1B8E54-397D-45FB-9A9B-CB556C4F800C}" type="datetime1">
              <a:rPr lang="en-US" smtClean="0">
                <a:solidFill>
                  <a:prstClr val="black">
                    <a:tint val="75000"/>
                  </a:prstClr>
                </a:solidFill>
              </a:rPr>
              <a:t>1/13/2025</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675911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74F5E6D-0E2E-4DED-8F7A-6F7650FEBF07}" type="datetime1">
              <a:rPr lang="en-US" smtClean="0">
                <a:solidFill>
                  <a:prstClr val="black">
                    <a:tint val="75000"/>
                  </a:prstClr>
                </a:solidFill>
              </a:rPr>
              <a:t>1/13/2025</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8683403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340AFEF4-D528-4EE6-89A4-E7590959C09D}" type="datetime1">
              <a:rPr lang="en-US" smtClean="0">
                <a:solidFill>
                  <a:prstClr val="black">
                    <a:tint val="75000"/>
                  </a:prstClr>
                </a:solidFill>
              </a:rPr>
              <a:t>1/13/2025</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5673887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reeform 7"/>
          <p:cNvSpPr/>
          <p:nvPr/>
        </p:nvSpPr>
        <p:spPr>
          <a:xfrm>
            <a:off x="-3172"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ctrTitle"/>
          </p:nvPr>
        </p:nvSpPr>
        <p:spPr>
          <a:xfrm rot="19140000">
            <a:off x="1089201" y="1730403"/>
            <a:ext cx="7529536"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5949" y="2470927"/>
            <a:ext cx="8679247"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A6B5699-1FAA-435A-99B4-E546326F6DE1}"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9484565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098501-FA15-4ED5-91EA-68A63230AD9B}"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9528580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2" y="-925"/>
            <a:ext cx="12191997"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Right Triangle 6"/>
          <p:cNvSpPr/>
          <p:nvPr/>
        </p:nvSpPr>
        <p:spPr>
          <a:xfrm>
            <a:off x="1" y="2647950"/>
            <a:ext cx="476126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a:xfrm rot="19140000">
            <a:off x="1092247" y="1726739"/>
            <a:ext cx="7532694"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114" y="2468304"/>
            <a:ext cx="8678443"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B9D83CA2-CD91-4B86-96E2-B8448645EC27}"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7879312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6994"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5056" y="1097280"/>
            <a:ext cx="4266089"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0717A4E-8D42-4B39-9128-F59A82B26884}"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6598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6994"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1915"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5056" y="1097280"/>
            <a:ext cx="4266089"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5056" y="1701848"/>
            <a:ext cx="4266089"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05D16B4-B54A-45D0-B33A-8A1BDBD46469}" type="datetime1">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5417701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A78709-FE3A-4A12-974F-6FDFF1CEF3CB}" type="datetime1">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406541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7" y="1535114"/>
            <a:ext cx="5385514"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7"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4"/>
            <a:ext cx="5387630"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6" indent="0">
              <a:buNone/>
              <a:defRPr sz="1600" b="1"/>
            </a:lvl8pPr>
            <a:lvl9pPr marL="365717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33459E-56F3-41BD-9021-8053413077BB}" type="datetime1">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42826135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CE3A94-EFC7-4966-804B-0ECBD6B43932}" type="datetime1">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3570708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8" name="Right Triangle 17"/>
          <p:cNvSpPr/>
          <p:nvPr/>
        </p:nvSpPr>
        <p:spPr>
          <a:xfrm rot="5400000">
            <a:off x="1719511" y="-1719509"/>
            <a:ext cx="6858000" cy="1029702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a:xfrm rot="19140000">
            <a:off x="1046301" y="1576105"/>
            <a:ext cx="694763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1088" y="2618914"/>
            <a:ext cx="5075717"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155" y="2253385"/>
            <a:ext cx="7724335"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9C69F2AB-D106-4956-9C1E-F10EAC147754}" type="datetime1">
              <a:rPr lang="en-US" smtClean="0"/>
              <a:t>1/13/2025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solidFill>
                <a:srgbClr val="434342"/>
              </a:solidFill>
            </a:endParaRPr>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34216374-E7D6-4C74-ADA3-2C9987A1DEB2}" type="slidenum">
              <a:rPr lang="en-US" smtClean="0">
                <a:solidFill>
                  <a:srgbClr val="434342"/>
                </a:solidFill>
              </a:rPr>
              <a:pPr/>
              <a:t>‹#›</a:t>
            </a:fld>
            <a:endParaRPr lang="en-US">
              <a:solidFill>
                <a:srgbClr val="434342"/>
              </a:solidFill>
            </a:endParaRPr>
          </a:p>
        </p:txBody>
      </p:sp>
    </p:spTree>
    <p:extLst>
      <p:ext uri="{BB962C8B-B14F-4D97-AF65-F5344CB8AC3E}">
        <p14:creationId xmlns:p14="http://schemas.microsoft.com/office/powerpoint/2010/main" val="524606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4397" y="0"/>
            <a:ext cx="9484429"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126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0" name="Freeform 9"/>
          <p:cNvSpPr/>
          <p:nvPr/>
        </p:nvSpPr>
        <p:spPr>
          <a:xfrm>
            <a:off x="1" y="5048250"/>
            <a:ext cx="476126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a:xfrm rot="19140000">
            <a:off x="894696" y="1717501"/>
            <a:ext cx="7313295"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243" y="2180529"/>
            <a:ext cx="8126610"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099208-D871-4527-BB6C-A413674D8DD0}"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184459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64075D6-AF60-465E-9E36-79E188886D00}"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28698971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441" y="274639"/>
            <a:ext cx="802431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159078-A048-4759-9901-344D9D302FC3}"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216374-E7D6-4C74-ADA3-2C9987A1DEB2}" type="slidenum">
              <a:rPr lang="en-US" smtClean="0"/>
              <a:pPr/>
              <a:t>‹#›</a:t>
            </a:fld>
            <a:endParaRPr lang="en-US"/>
          </a:p>
        </p:txBody>
      </p:sp>
    </p:spTree>
    <p:extLst>
      <p:ext uri="{BB962C8B-B14F-4D97-AF65-F5344CB8AC3E}">
        <p14:creationId xmlns:p14="http://schemas.microsoft.com/office/powerpoint/2010/main" val="14780370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DEDAC61-0D8E-49F3-B11D-6E015361EFAD}"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565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11FE7C-047C-47D2-90DF-A888CEF42E7D}"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8473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01A560-E6A2-4D29-BDD0-AA4149EE9854}"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7936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3D95C67-2387-4C07-813E-979A172A3503}"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346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746111-45A7-49D3-9E60-3297E1B98D26}" type="datetime1">
              <a:rPr lang="en-US" smtClean="0">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689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A3D7AF-C788-4F67-8A08-7704A28A2147}" type="datetime1">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427618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C0EAE0-2D89-49E6-AB78-B2F2D0B5274A}" type="datetime1">
              <a:rPr lang="en-US" smtClean="0">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1922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19D00-1347-4705-B758-C2A06C52F8E9}" type="datetime1">
              <a:rPr lang="en-US" smtClean="0">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2136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D3C407-54C7-4971-B97B-9E930677043F}"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2977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CE0ECF-F5CD-441E-A7F6-E6FCAADE4B88}"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305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829DA9-072D-4C1F-B97E-3B0665E48206}"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724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350133-A646-4D4A-87E4-08F58ED3C3FB}"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09548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D63E3B-74E5-4762-85CD-E0ADA3FB770B}"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85324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16036F-36EA-473B-BDA6-DC3AC18F12A8}"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8693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D5B02D-F735-450C-9E19-6CE69FA0889F}"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2421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CB98CF9-19A7-4E47-A245-A76C99FD9FAC}"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448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FA9F2-183C-442C-8894-6EB3EC1A70C0}" type="datetime1">
              <a:rPr lang="en-US" smtClean="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1580367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06A786-FA6B-422F-9705-4AE004F3894D}" type="datetime1">
              <a:rPr lang="en-US" smtClean="0">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1521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2F703B-046F-4DAA-AA4C-CF59765E69F9}" type="datetime1">
              <a:rPr lang="en-US" smtClean="0">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817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0A2DE-64E4-4B2A-ABFB-ABD5320F3653}" type="datetime1">
              <a:rPr lang="en-US" smtClean="0">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16164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188F20-75CE-4D49-9349-4DE3972C1E8B}"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1698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368DC8-9AE9-4DFF-8D7A-95661C2CD035}"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4396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E1BF4-C940-425E-BB90-36446E2DD057}"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0134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1A2AB7-B210-4988-82FB-17810E107245}"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4460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331897-A04A-47F9-9ABE-3A2E5604927F}"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7768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C10EA2-8F08-47CC-8C29-B4DD7C21AD28}"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877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2AB7A8-CB3B-41A4-BBBE-A13BD8590D98}"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229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73"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110"/>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73" y="1435104"/>
            <a:ext cx="4010039"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68FAFE-2106-4A38-831E-F09A9D3B145A}"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1874187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C518DC-8EE6-4E1A-B3E3-BBBA99EAFF83}"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542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CEDDDD-6121-4EFD-92AA-3B70B4C2E3F6}" type="datetime1">
              <a:rPr lang="en-US" smtClean="0">
                <a:solidFill>
                  <a:prstClr val="black">
                    <a:tint val="75000"/>
                  </a:prstClr>
                </a:solidFill>
              </a:rPr>
              <a:t>1/13/2025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02986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F80D94-AABE-4A09-8936-23E49B7A7A6A}" type="datetime1">
              <a:rPr lang="en-US" smtClean="0">
                <a:solidFill>
                  <a:prstClr val="black">
                    <a:tint val="75000"/>
                  </a:prstClr>
                </a:solidFill>
              </a:rPr>
              <a:t>1/13/2025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6488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4DE305-97E4-4AA7-9A18-7FA93C09AB91}" type="datetime1">
              <a:rPr lang="en-US" smtClean="0">
                <a:solidFill>
                  <a:prstClr val="black">
                    <a:tint val="75000"/>
                  </a:prstClr>
                </a:solidFill>
              </a:rPr>
              <a:t>1/13/2025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76636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A4DD28-C473-4474-AE7D-7224A93E4FB9}"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80233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CAF6B9-2D37-4C57-9EBB-7DE163D4488B}" type="datetime1">
              <a:rPr lang="en-US" smtClean="0">
                <a:solidFill>
                  <a:prstClr val="black">
                    <a:tint val="75000"/>
                  </a:prstClr>
                </a:solidFill>
              </a:rPr>
              <a:t>1/13/2025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7496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5F0679A-180A-45D3-9B79-A3AB23264B0A}"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99474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0E01F1-A9D3-4F26-B836-6FF8CB376501}"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FF6DA9-008F-8B48-92A6-B652298478B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200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02"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02" y="612775"/>
            <a:ext cx="7313295"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7" indent="0">
              <a:buNone/>
              <a:defRPr sz="2000"/>
            </a:lvl5pPr>
            <a:lvl6pPr marL="2285733" indent="0">
              <a:buNone/>
              <a:defRPr sz="2000"/>
            </a:lvl6pPr>
            <a:lvl7pPr marL="2742880" indent="0">
              <a:buNone/>
              <a:defRPr sz="2000"/>
            </a:lvl7pPr>
            <a:lvl8pPr marL="3200026" indent="0">
              <a:buNone/>
              <a:defRPr sz="2000"/>
            </a:lvl8pPr>
            <a:lvl9pPr marL="3657173" indent="0">
              <a:buNone/>
              <a:defRPr sz="2000"/>
            </a:lvl9pPr>
          </a:lstStyle>
          <a:p>
            <a:endParaRPr lang="en-US" dirty="0"/>
          </a:p>
        </p:txBody>
      </p:sp>
      <p:sp>
        <p:nvSpPr>
          <p:cNvPr id="4" name="Text Placeholder 3"/>
          <p:cNvSpPr>
            <a:spLocks noGrp="1"/>
          </p:cNvSpPr>
          <p:nvPr>
            <p:ph type="body" sz="half" idx="2"/>
          </p:nvPr>
        </p:nvSpPr>
        <p:spPr>
          <a:xfrm>
            <a:off x="2389102" y="5367338"/>
            <a:ext cx="7313295"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7" indent="0">
              <a:buNone/>
              <a:defRPr sz="900"/>
            </a:lvl5pPr>
            <a:lvl6pPr marL="2285733" indent="0">
              <a:buNone/>
              <a:defRPr sz="900"/>
            </a:lvl6pPr>
            <a:lvl7pPr marL="2742880" indent="0">
              <a:buNone/>
              <a:defRPr sz="900"/>
            </a:lvl7pPr>
            <a:lvl8pPr marL="3200026" indent="0">
              <a:buNone/>
              <a:defRPr sz="900"/>
            </a:lvl8pPr>
            <a:lvl9pPr marL="365717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0E032B-3CCA-42E0-B240-2E94A0529737}" type="datetime1">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C9D6B8-A0EF-4D46-BE55-FA618B2204D8}" type="slidenum">
              <a:rPr lang="en-US" smtClean="0"/>
              <a:t>‹#›</a:t>
            </a:fld>
            <a:endParaRPr lang="en-US" dirty="0"/>
          </a:p>
        </p:txBody>
      </p:sp>
    </p:spTree>
    <p:extLst>
      <p:ext uri="{BB962C8B-B14F-4D97-AF65-F5344CB8AC3E}">
        <p14:creationId xmlns:p14="http://schemas.microsoft.com/office/powerpoint/2010/main" val="3556801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3.jp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image" Target="../media/image4.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5.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51" y="274638"/>
            <a:ext cx="10969943" cy="1143000"/>
          </a:xfrm>
          <a:prstGeom prst="rect">
            <a:avLst/>
          </a:prstGeom>
        </p:spPr>
        <p:txBody>
          <a:bodyPr vert="horz" lIns="91429" tIns="45715" rIns="91429"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51" y="1600206"/>
            <a:ext cx="10969943" cy="4525963"/>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410"/>
            <a:ext cx="2844059"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8E2E31A9-7782-488D-B03B-053CDA7FB538}" type="datetime1">
              <a:rPr lang="en-US" smtClean="0"/>
              <a:t>1/13/2025</a:t>
            </a:fld>
            <a:endParaRPr lang="en-US" dirty="0"/>
          </a:p>
        </p:txBody>
      </p:sp>
      <p:sp>
        <p:nvSpPr>
          <p:cNvPr id="5" name="Footer Placeholder 4"/>
          <p:cNvSpPr>
            <a:spLocks noGrp="1"/>
          </p:cNvSpPr>
          <p:nvPr>
            <p:ph type="ftr" sz="quarter" idx="3"/>
          </p:nvPr>
        </p:nvSpPr>
        <p:spPr>
          <a:xfrm>
            <a:off x="4164525" y="6356410"/>
            <a:ext cx="3859795"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5333" y="6356410"/>
            <a:ext cx="2844059" cy="365125"/>
          </a:xfrm>
          <a:prstGeom prst="rect">
            <a:avLst/>
          </a:prstGeom>
        </p:spPr>
        <p:txBody>
          <a:bodyPr vert="horz" lIns="91429" tIns="45715" rIns="91429" bIns="45715" rtlCol="0" anchor="ctr"/>
          <a:lstStyle>
            <a:lvl1pPr algn="r">
              <a:defRPr sz="1200">
                <a:solidFill>
                  <a:schemeClr val="tx1">
                    <a:tint val="75000"/>
                  </a:schemeClr>
                </a:solidFill>
              </a:defRPr>
            </a:lvl1pPr>
          </a:lstStyle>
          <a:p>
            <a:fld id="{D0C9D6B8-A0EF-4D46-BE55-FA618B2204D8}" type="slidenum">
              <a:rPr lang="en-US" smtClean="0"/>
              <a:t>‹#›</a:t>
            </a:fld>
            <a:endParaRPr lang="en-US" dirty="0"/>
          </a:p>
        </p:txBody>
      </p:sp>
    </p:spTree>
    <p:extLst>
      <p:ext uri="{BB962C8B-B14F-4D97-AF65-F5344CB8AC3E}">
        <p14:creationId xmlns:p14="http://schemas.microsoft.com/office/powerpoint/2010/main" val="4087088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64" indent="-285717" algn="l" defTabSz="91429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67" indent="-228574" algn="l" defTabSz="91429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13"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60"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07"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00"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4"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38"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8" name="Freeform 7"/>
          <p:cNvSpPr/>
          <p:nvPr/>
        </p:nvSpPr>
        <p:spPr>
          <a:xfrm>
            <a:off x="-3170" y="5051353"/>
            <a:ext cx="12191998"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rtlCol="0" anchor="ctr"/>
          <a:lstStyle/>
          <a:p>
            <a:pPr algn="ctr"/>
            <a:endParaRPr lang="en-US" dirty="0">
              <a:solidFill>
                <a:srgbClr val="FFFFFF"/>
              </a:solidFill>
            </a:endParaRPr>
          </a:p>
        </p:txBody>
      </p:sp>
      <p:sp>
        <p:nvSpPr>
          <p:cNvPr id="2" name="Title Placeholder 1"/>
          <p:cNvSpPr>
            <a:spLocks noGrp="1"/>
          </p:cNvSpPr>
          <p:nvPr>
            <p:ph type="title"/>
          </p:nvPr>
        </p:nvSpPr>
        <p:spPr>
          <a:xfrm>
            <a:off x="1096995" y="365760"/>
            <a:ext cx="10025309" cy="548640"/>
          </a:xfrm>
          <a:prstGeom prst="rect">
            <a:avLst/>
          </a:prstGeom>
        </p:spPr>
        <p:txBody>
          <a:bodyPr vert="horz" lIns="91429" tIns="45715" rIns="91429" bIns="45715"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5" y="1100689"/>
            <a:ext cx="10025309" cy="3579849"/>
          </a:xfrm>
          <a:prstGeom prst="rect">
            <a:avLst/>
          </a:prstGeom>
        </p:spPr>
        <p:txBody>
          <a:bodyPr vert="horz" lIns="91429" tIns="45715" rIns="91429"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29" tIns="45715" rIns="91429" bIns="45715" rtlCol="0" anchor="ctr"/>
          <a:lstStyle>
            <a:lvl1pPr algn="l">
              <a:defRPr sz="1200">
                <a:solidFill>
                  <a:srgbClr val="FFFFFF"/>
                </a:solidFill>
              </a:defRPr>
            </a:lvl1pPr>
          </a:lstStyle>
          <a:p>
            <a:fld id="{28835125-D07B-4D0F-86F9-37C401E75839}" type="datetime1">
              <a:rPr lang="en-US" smtClean="0"/>
              <a:t>1/13/2025</a:t>
            </a:fld>
            <a:endParaRPr lang="en-US" dirty="0"/>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29" tIns="45715" rIns="91429" bIns="45715"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1198468" y="6170822"/>
            <a:ext cx="670385" cy="502920"/>
          </a:xfrm>
          <a:prstGeom prst="ellipse">
            <a:avLst/>
          </a:prstGeom>
          <a:ln w="19050">
            <a:solidFill>
              <a:srgbClr val="FFFFFF"/>
            </a:solidFill>
          </a:ln>
        </p:spPr>
        <p:txBody>
          <a:bodyPr vert="horz" lIns="9143" tIns="9143" rIns="9143" bIns="9143" rtlCol="0" anchor="ctr">
            <a:normAutofit/>
          </a:bodyPr>
          <a:lstStyle>
            <a:lvl1pPr algn="ctr">
              <a:defRPr sz="1700">
                <a:solidFill>
                  <a:srgbClr val="FFFFFF"/>
                </a:solidFill>
              </a:defRPr>
            </a:lvl1pPr>
          </a:lstStyle>
          <a:p>
            <a:fld id="{34216374-E7D6-4C74-ADA3-2C9987A1DEB2}" type="slidenum">
              <a:rPr lang="en-US" smtClean="0"/>
              <a:pPr/>
              <a:t>‹#›</a:t>
            </a:fld>
            <a:endParaRPr lang="en-US" dirty="0"/>
          </a:p>
        </p:txBody>
      </p:sp>
    </p:spTree>
    <p:extLst>
      <p:ext uri="{BB962C8B-B14F-4D97-AF65-F5344CB8AC3E}">
        <p14:creationId xmlns:p14="http://schemas.microsoft.com/office/powerpoint/2010/main" val="3410661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293" rtl="0" eaLnBrk="1" latinLnBrk="0" hangingPunct="1">
        <a:spcBef>
          <a:spcPct val="0"/>
        </a:spcBef>
        <a:buNone/>
        <a:defRPr sz="2800" kern="1200" cap="all" baseline="0">
          <a:solidFill>
            <a:schemeClr val="tx1"/>
          </a:solidFill>
          <a:latin typeface="+mj-lt"/>
          <a:ea typeface="+mj-ea"/>
          <a:cs typeface="+mj-cs"/>
        </a:defRPr>
      </a:lvl1pPr>
    </p:titleStyle>
    <p:bodyStyle>
      <a:lvl1pPr marL="342860" indent="-342860" algn="l" defTabSz="914293"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16" indent="-173716"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289" indent="-164573"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862" indent="-164573"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436" indent="-173716" algn="l" defTabSz="914293"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152" indent="-173716"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154" indent="-164573"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727" indent="-164573"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015" indent="-164573" algn="l" defTabSz="914293"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7"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80"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3"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8" y="183092"/>
            <a:ext cx="5484971" cy="762000"/>
          </a:xfrm>
          <a:prstGeom prst="rect">
            <a:avLst/>
          </a:prstGeom>
        </p:spPr>
        <p:txBody>
          <a:bodyPr vert="horz" lIns="60945" tIns="30472" rIns="60945" bIns="30472" rtlCol="0" anchor="ctr">
            <a:normAutofit/>
          </a:bodyPr>
          <a:lstStyle/>
          <a:p>
            <a:r>
              <a:rPr lang="en-US"/>
              <a:t>Click to edit Master title style</a:t>
            </a:r>
          </a:p>
        </p:txBody>
      </p:sp>
      <p:sp>
        <p:nvSpPr>
          <p:cNvPr id="3" name="Text Placeholder 2"/>
          <p:cNvSpPr>
            <a:spLocks noGrp="1"/>
          </p:cNvSpPr>
          <p:nvPr>
            <p:ph type="body" idx="1"/>
          </p:nvPr>
        </p:nvSpPr>
        <p:spPr>
          <a:xfrm>
            <a:off x="304728" y="1066856"/>
            <a:ext cx="5484971" cy="3017309"/>
          </a:xfrm>
          <a:prstGeom prst="rect">
            <a:avLst/>
          </a:prstGeom>
        </p:spPr>
        <p:txBody>
          <a:bodyPr vert="horz" lIns="60945" tIns="30472" rIns="60945" bIns="3047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720" y="4237623"/>
            <a:ext cx="1422030" cy="243417"/>
          </a:xfrm>
          <a:prstGeom prst="rect">
            <a:avLst/>
          </a:prstGeom>
        </p:spPr>
        <p:txBody>
          <a:bodyPr vert="horz" lIns="60945" tIns="30472" rIns="60945" bIns="30472" rtlCol="0" anchor="ctr"/>
          <a:lstStyle>
            <a:lvl1pPr algn="l">
              <a:defRPr sz="800">
                <a:solidFill>
                  <a:schemeClr val="tx1">
                    <a:tint val="75000"/>
                  </a:schemeClr>
                </a:solidFill>
              </a:defRPr>
            </a:lvl1pPr>
          </a:lstStyle>
          <a:p>
            <a:pPr defTabSz="609448"/>
            <a:fld id="{A465A76F-887E-4C37-8FE4-06EA3D1C56A1}" type="datetime1">
              <a:rPr lang="en-US" smtClean="0">
                <a:solidFill>
                  <a:prstClr val="black">
                    <a:tint val="75000"/>
                  </a:prstClr>
                </a:solidFill>
              </a:rPr>
              <a:t>1/13/2025</a:t>
            </a:fld>
            <a:endParaRPr lang="en-US" dirty="0">
              <a:solidFill>
                <a:prstClr val="black">
                  <a:tint val="75000"/>
                </a:prstClr>
              </a:solidFill>
            </a:endParaRPr>
          </a:p>
        </p:txBody>
      </p:sp>
      <p:sp>
        <p:nvSpPr>
          <p:cNvPr id="5" name="Footer Placeholder 4"/>
          <p:cNvSpPr>
            <a:spLocks noGrp="1"/>
          </p:cNvSpPr>
          <p:nvPr>
            <p:ph type="ftr" sz="quarter" idx="3"/>
          </p:nvPr>
        </p:nvSpPr>
        <p:spPr>
          <a:xfrm>
            <a:off x="2082265" y="4237623"/>
            <a:ext cx="1929897" cy="243417"/>
          </a:xfrm>
          <a:prstGeom prst="rect">
            <a:avLst/>
          </a:prstGeom>
        </p:spPr>
        <p:txBody>
          <a:bodyPr vert="horz" lIns="60945" tIns="30472" rIns="60945" bIns="30472" rtlCol="0" anchor="ctr"/>
          <a:lstStyle>
            <a:lvl1pPr algn="ctr">
              <a:defRPr sz="800">
                <a:solidFill>
                  <a:schemeClr val="tx1">
                    <a:tint val="75000"/>
                  </a:schemeClr>
                </a:solidFill>
              </a:defRPr>
            </a:lvl1pPr>
          </a:lstStyle>
          <a:p>
            <a:pPr defTabSz="609448"/>
            <a:endParaRPr lang="en-US" dirty="0">
              <a:solidFill>
                <a:prstClr val="black">
                  <a:tint val="75000"/>
                </a:prstClr>
              </a:solidFill>
            </a:endParaRPr>
          </a:p>
        </p:txBody>
      </p:sp>
      <p:sp>
        <p:nvSpPr>
          <p:cNvPr id="6" name="Slide Number Placeholder 5"/>
          <p:cNvSpPr>
            <a:spLocks noGrp="1"/>
          </p:cNvSpPr>
          <p:nvPr>
            <p:ph type="sldNum" sz="quarter" idx="4"/>
          </p:nvPr>
        </p:nvSpPr>
        <p:spPr>
          <a:xfrm>
            <a:off x="4367662" y="4237623"/>
            <a:ext cx="1422030" cy="243417"/>
          </a:xfrm>
          <a:prstGeom prst="rect">
            <a:avLst/>
          </a:prstGeom>
        </p:spPr>
        <p:txBody>
          <a:bodyPr vert="horz" lIns="60945" tIns="30472" rIns="60945" bIns="30472" rtlCol="0" anchor="ctr"/>
          <a:lstStyle>
            <a:lvl1pPr algn="r">
              <a:defRPr sz="800">
                <a:solidFill>
                  <a:schemeClr val="tx1">
                    <a:tint val="75000"/>
                  </a:schemeClr>
                </a:solidFill>
              </a:defRPr>
            </a:lvl1pPr>
          </a:lstStyle>
          <a:p>
            <a:pPr defTabSz="609448"/>
            <a:fld id="{B6F15528-21DE-4FAA-801E-634DDDAF4B2B}" type="slidenum">
              <a:rPr lang="en-US" smtClean="0">
                <a:solidFill>
                  <a:prstClr val="black">
                    <a:tint val="75000"/>
                  </a:prstClr>
                </a:solidFill>
              </a:rPr>
              <a:pPr defTabSz="609448"/>
              <a:t>‹#›</a:t>
            </a:fld>
            <a:endParaRPr lang="en-US" dirty="0">
              <a:solidFill>
                <a:prstClr val="black">
                  <a:tint val="75000"/>
                </a:prstClr>
              </a:solidFill>
            </a:endParaRPr>
          </a:p>
        </p:txBody>
      </p:sp>
    </p:spTree>
    <p:extLst>
      <p:ext uri="{BB962C8B-B14F-4D97-AF65-F5344CB8AC3E}">
        <p14:creationId xmlns:p14="http://schemas.microsoft.com/office/powerpoint/2010/main" val="11288923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609448" rtl="0" eaLnBrk="1" latinLnBrk="0" hangingPunct="1">
        <a:spcBef>
          <a:spcPct val="0"/>
        </a:spcBef>
        <a:buNone/>
        <a:defRPr sz="2900" kern="1200">
          <a:solidFill>
            <a:schemeClr val="tx1"/>
          </a:solidFill>
          <a:latin typeface="+mj-lt"/>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6" y="4"/>
            <a:ext cx="12188825" cy="6857999"/>
          </a:xfrm>
          <a:prstGeom prst="rect">
            <a:avLst/>
          </a:prstGeom>
        </p:spPr>
      </p:pic>
      <p:sp>
        <p:nvSpPr>
          <p:cNvPr id="2" name="Holder 2"/>
          <p:cNvSpPr>
            <a:spLocks noGrp="1"/>
          </p:cNvSpPr>
          <p:nvPr>
            <p:ph type="title"/>
          </p:nvPr>
        </p:nvSpPr>
        <p:spPr>
          <a:xfrm>
            <a:off x="1614748" y="268734"/>
            <a:ext cx="4993186" cy="574675"/>
          </a:xfrm>
          <a:prstGeom prst="rect">
            <a:avLst/>
          </a:prstGeom>
        </p:spPr>
        <p:txBody>
          <a:bodyPr wrap="square" lIns="0" tIns="0" rIns="0" bIns="0">
            <a:spAutoFit/>
          </a:bodyPr>
          <a:lstStyle>
            <a:lvl1pPr>
              <a:defRPr sz="3600" b="1" i="0">
                <a:solidFill>
                  <a:schemeClr val="bg1"/>
                </a:solidFill>
                <a:latin typeface="Times New Roman"/>
                <a:cs typeface="Times New Roman"/>
              </a:defRPr>
            </a:lvl1pPr>
          </a:lstStyle>
          <a:p>
            <a:endParaRPr/>
          </a:p>
        </p:txBody>
      </p:sp>
      <p:sp>
        <p:nvSpPr>
          <p:cNvPr id="3" name="Holder 3"/>
          <p:cNvSpPr>
            <a:spLocks noGrp="1"/>
          </p:cNvSpPr>
          <p:nvPr>
            <p:ph type="body" idx="1"/>
          </p:nvPr>
        </p:nvSpPr>
        <p:spPr>
          <a:xfrm>
            <a:off x="224410" y="1057098"/>
            <a:ext cx="11086752" cy="369332"/>
          </a:xfrm>
          <a:prstGeom prst="rect">
            <a:avLst/>
          </a:prstGeom>
        </p:spPr>
        <p:txBody>
          <a:bodyPr wrap="square" lIns="0" tIns="0" rIns="0" bIns="0">
            <a:spAutoFit/>
          </a:bodyPr>
          <a:lstStyle>
            <a:lvl1pPr>
              <a:defRPr sz="2400" b="0" i="0">
                <a:solidFill>
                  <a:schemeClr val="bg1"/>
                </a:solidFill>
                <a:latin typeface="Times New Roman"/>
                <a:cs typeface="Times New Roman"/>
              </a:defRPr>
            </a:lvl1pPr>
          </a:lstStyle>
          <a:p>
            <a:endParaRPr/>
          </a:p>
        </p:txBody>
      </p:sp>
      <p:sp>
        <p:nvSpPr>
          <p:cNvPr id="4" name="Holder 4"/>
          <p:cNvSpPr>
            <a:spLocks noGrp="1"/>
          </p:cNvSpPr>
          <p:nvPr>
            <p:ph type="ftr" sz="quarter" idx="5"/>
          </p:nvPr>
        </p:nvSpPr>
        <p:spPr>
          <a:xfrm>
            <a:off x="4144201" y="6377992"/>
            <a:ext cx="3900424" cy="276999"/>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kern="0">
              <a:solidFill>
                <a:prstClr val="black">
                  <a:tint val="75000"/>
                </a:prstClr>
              </a:solidFill>
            </a:endParaRPr>
          </a:p>
        </p:txBody>
      </p:sp>
      <p:sp>
        <p:nvSpPr>
          <p:cNvPr id="5" name="Holder 5"/>
          <p:cNvSpPr>
            <a:spLocks noGrp="1"/>
          </p:cNvSpPr>
          <p:nvPr>
            <p:ph type="dt" sz="half" idx="6"/>
          </p:nvPr>
        </p:nvSpPr>
        <p:spPr>
          <a:xfrm>
            <a:off x="609441" y="6377992"/>
            <a:ext cx="2803430" cy="276999"/>
          </a:xfrm>
          <a:prstGeom prst="rect">
            <a:avLst/>
          </a:prstGeom>
        </p:spPr>
        <p:txBody>
          <a:bodyPr wrap="square" lIns="0" tIns="0" rIns="0" bIns="0">
            <a:spAutoFit/>
          </a:bodyPr>
          <a:lstStyle>
            <a:lvl1pPr algn="l">
              <a:defRPr>
                <a:solidFill>
                  <a:schemeClr val="tx1">
                    <a:tint val="75000"/>
                  </a:schemeClr>
                </a:solidFill>
              </a:defRPr>
            </a:lvl1pPr>
          </a:lstStyle>
          <a:p>
            <a:pPr defTabSz="914400"/>
            <a:fld id="{E84D877C-7378-44B6-9DCD-A2DF9C1AF285}" type="datetime1">
              <a:rPr lang="en-US" kern="0" smtClean="0">
                <a:solidFill>
                  <a:prstClr val="black">
                    <a:tint val="75000"/>
                  </a:prstClr>
                </a:solidFill>
              </a:rPr>
              <a:t>1/13/2025</a:t>
            </a:fld>
            <a:endParaRPr lang="en-US" kern="0">
              <a:solidFill>
                <a:prstClr val="black">
                  <a:tint val="75000"/>
                </a:prstClr>
              </a:solidFill>
            </a:endParaRPr>
          </a:p>
        </p:txBody>
      </p:sp>
      <p:sp>
        <p:nvSpPr>
          <p:cNvPr id="6" name="Holder 6"/>
          <p:cNvSpPr>
            <a:spLocks noGrp="1"/>
          </p:cNvSpPr>
          <p:nvPr>
            <p:ph type="sldNum" sz="quarter" idx="7"/>
          </p:nvPr>
        </p:nvSpPr>
        <p:spPr>
          <a:xfrm>
            <a:off x="8775954" y="6377992"/>
            <a:ext cx="2803430" cy="276999"/>
          </a:xfrm>
          <a:prstGeom prst="rect">
            <a:avLst/>
          </a:prstGeom>
        </p:spPr>
        <p:txBody>
          <a:bodyPr wrap="square" lIns="0" tIns="0" rIns="0" bIns="0">
            <a:spAutoFit/>
          </a:bodyPr>
          <a:lstStyle>
            <a:lvl1pPr algn="r">
              <a:defRPr>
                <a:solidFill>
                  <a:schemeClr val="tx1">
                    <a:tint val="75000"/>
                  </a:schemeClr>
                </a:solidFill>
              </a:defRPr>
            </a:lvl1pPr>
          </a:lstStyle>
          <a:p>
            <a:pPr defTabSz="914400"/>
            <a:fld id="{B6F15528-21DE-4FAA-801E-634DDDAF4B2B}" type="slidenum">
              <a:rPr kern="0">
                <a:solidFill>
                  <a:prstClr val="black">
                    <a:tint val="75000"/>
                  </a:prstClr>
                </a:solidFill>
              </a:rPr>
              <a:pPr defTabSz="914400"/>
              <a:t>‹#›</a:t>
            </a:fld>
            <a:endParaRPr kern="0">
              <a:solidFill>
                <a:prstClr val="black">
                  <a:tint val="75000"/>
                </a:prstClr>
              </a:solidFill>
            </a:endParaRPr>
          </a:p>
        </p:txBody>
      </p:sp>
    </p:spTree>
    <p:extLst>
      <p:ext uri="{BB962C8B-B14F-4D97-AF65-F5344CB8AC3E}">
        <p14:creationId xmlns:p14="http://schemas.microsoft.com/office/powerpoint/2010/main" val="24451222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2" y="0"/>
            <a:ext cx="12188825" cy="6858000"/>
          </a:xfrm>
          <a:prstGeom prst="rect">
            <a:avLst/>
          </a:prstGeom>
        </p:spPr>
      </p:pic>
      <p:pic>
        <p:nvPicPr>
          <p:cNvPr id="17" name="bg object 17"/>
          <p:cNvPicPr/>
          <p:nvPr/>
        </p:nvPicPr>
        <p:blipFill>
          <a:blip r:embed="rId8" cstate="print"/>
          <a:stretch>
            <a:fillRect/>
          </a:stretch>
        </p:blipFill>
        <p:spPr>
          <a:xfrm>
            <a:off x="26" y="-761"/>
            <a:ext cx="2850661" cy="6858761"/>
          </a:xfrm>
          <a:prstGeom prst="rect">
            <a:avLst/>
          </a:prstGeom>
        </p:spPr>
      </p:pic>
      <p:sp>
        <p:nvSpPr>
          <p:cNvPr id="18" name="bg object 18"/>
          <p:cNvSpPr/>
          <p:nvPr/>
        </p:nvSpPr>
        <p:spPr>
          <a:xfrm>
            <a:off x="0" y="0"/>
            <a:ext cx="182832" cy="6858000"/>
          </a:xfrm>
          <a:custGeom>
            <a:avLst/>
            <a:gdLst/>
            <a:ahLst/>
            <a:cxnLst/>
            <a:rect l="l" t="t" r="r" b="b"/>
            <a:pathLst>
              <a:path w="182880" h="6858000">
                <a:moveTo>
                  <a:pt x="182880" y="0"/>
                </a:moveTo>
                <a:lnTo>
                  <a:pt x="0" y="0"/>
                </a:lnTo>
                <a:lnTo>
                  <a:pt x="0" y="6858000"/>
                </a:lnTo>
                <a:lnTo>
                  <a:pt x="182880" y="6858000"/>
                </a:lnTo>
                <a:lnTo>
                  <a:pt x="182880" y="0"/>
                </a:lnTo>
                <a:close/>
              </a:path>
            </a:pathLst>
          </a:custGeom>
          <a:solidFill>
            <a:srgbClr val="392F2A"/>
          </a:solidFill>
        </p:spPr>
        <p:txBody>
          <a:bodyPr wrap="square" lIns="0" tIns="0" rIns="0" bIns="0" rtlCol="0"/>
          <a:lstStyle/>
          <a:p>
            <a:pPr defTabSz="914400"/>
            <a:endParaRPr kern="0" smtClean="0">
              <a:solidFill>
                <a:sysClr val="windowText" lastClr="000000"/>
              </a:solidFill>
            </a:endParaRPr>
          </a:p>
        </p:txBody>
      </p:sp>
      <p:sp>
        <p:nvSpPr>
          <p:cNvPr id="19" name="bg object 19"/>
          <p:cNvSpPr/>
          <p:nvPr/>
        </p:nvSpPr>
        <p:spPr>
          <a:xfrm>
            <a:off x="2" y="714756"/>
            <a:ext cx="1590896" cy="506730"/>
          </a:xfrm>
          <a:custGeom>
            <a:avLst/>
            <a:gdLst/>
            <a:ahLst/>
            <a:cxnLst/>
            <a:rect l="l" t="t" r="r" b="b"/>
            <a:pathLst>
              <a:path w="1591310" h="506730">
                <a:moveTo>
                  <a:pt x="482" y="0"/>
                </a:moveTo>
                <a:lnTo>
                  <a:pt x="0" y="50326"/>
                </a:lnTo>
                <a:lnTo>
                  <a:pt x="0" y="503184"/>
                </a:lnTo>
                <a:lnTo>
                  <a:pt x="1245412" y="506730"/>
                </a:lnTo>
                <a:lnTo>
                  <a:pt x="1345692" y="506730"/>
                </a:lnTo>
                <a:lnTo>
                  <a:pt x="1350264" y="501904"/>
                </a:lnTo>
                <a:lnTo>
                  <a:pt x="1353820" y="498856"/>
                </a:lnTo>
                <a:lnTo>
                  <a:pt x="1584198" y="268478"/>
                </a:lnTo>
                <a:lnTo>
                  <a:pt x="1589484" y="261334"/>
                </a:lnTo>
                <a:lnTo>
                  <a:pt x="1591246" y="254190"/>
                </a:lnTo>
                <a:lnTo>
                  <a:pt x="1589484" y="247046"/>
                </a:lnTo>
                <a:lnTo>
                  <a:pt x="1584198" y="239903"/>
                </a:lnTo>
                <a:lnTo>
                  <a:pt x="1355344" y="11303"/>
                </a:lnTo>
                <a:lnTo>
                  <a:pt x="1350264" y="11303"/>
                </a:lnTo>
                <a:lnTo>
                  <a:pt x="1350264" y="6477"/>
                </a:lnTo>
                <a:lnTo>
                  <a:pt x="1345692" y="6477"/>
                </a:lnTo>
                <a:lnTo>
                  <a:pt x="1340866" y="1778"/>
                </a:lnTo>
                <a:lnTo>
                  <a:pt x="482" y="0"/>
                </a:lnTo>
                <a:close/>
              </a:path>
            </a:pathLst>
          </a:custGeom>
          <a:solidFill>
            <a:srgbClr val="FFC908"/>
          </a:solidFill>
        </p:spPr>
        <p:txBody>
          <a:bodyPr wrap="square" lIns="0" tIns="0" rIns="0" bIns="0" rtlCol="0"/>
          <a:lstStyle/>
          <a:p>
            <a:pPr defTabSz="914400"/>
            <a:endParaRPr kern="0" smtClean="0">
              <a:solidFill>
                <a:sysClr val="windowText" lastClr="000000"/>
              </a:solidFill>
            </a:endParaRPr>
          </a:p>
        </p:txBody>
      </p:sp>
      <p:sp>
        <p:nvSpPr>
          <p:cNvPr id="2" name="Holder 2"/>
          <p:cNvSpPr>
            <a:spLocks noGrp="1"/>
          </p:cNvSpPr>
          <p:nvPr>
            <p:ph type="title"/>
          </p:nvPr>
        </p:nvSpPr>
        <p:spPr>
          <a:xfrm>
            <a:off x="1662253" y="731519"/>
            <a:ext cx="9862156" cy="369332"/>
          </a:xfrm>
          <a:prstGeom prst="rect">
            <a:avLst/>
          </a:prstGeom>
        </p:spPr>
        <p:txBody>
          <a:bodyPr wrap="square" lIns="0" tIns="0" rIns="0" bIns="0">
            <a:spAutoFit/>
          </a:bodyPr>
          <a:lstStyle>
            <a:lvl1pPr>
              <a:defRPr sz="2400" b="0"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609443" y="1577340"/>
            <a:ext cx="1096994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4201" y="6377984"/>
            <a:ext cx="3900424" cy="276999"/>
          </a:xfrm>
          <a:prstGeom prst="rect">
            <a:avLst/>
          </a:prstGeom>
        </p:spPr>
        <p:txBody>
          <a:bodyPr wrap="square" lIns="0" tIns="0" rIns="0" bIns="0">
            <a:spAutoFit/>
          </a:bodyPr>
          <a:lstStyle>
            <a:lvl1pPr algn="ctr">
              <a:defRPr>
                <a:solidFill>
                  <a:schemeClr val="tx1">
                    <a:tint val="75000"/>
                  </a:schemeClr>
                </a:solidFill>
              </a:defRPr>
            </a:lvl1pPr>
          </a:lstStyle>
          <a:p>
            <a:pPr defTabSz="914400"/>
            <a:endParaRPr kern="0">
              <a:solidFill>
                <a:prstClr val="black">
                  <a:tint val="75000"/>
                </a:prstClr>
              </a:solidFill>
            </a:endParaRPr>
          </a:p>
        </p:txBody>
      </p:sp>
      <p:sp>
        <p:nvSpPr>
          <p:cNvPr id="5" name="Holder 5"/>
          <p:cNvSpPr>
            <a:spLocks noGrp="1"/>
          </p:cNvSpPr>
          <p:nvPr>
            <p:ph type="dt" sz="half" idx="6"/>
          </p:nvPr>
        </p:nvSpPr>
        <p:spPr>
          <a:xfrm>
            <a:off x="609441" y="6377984"/>
            <a:ext cx="2803430" cy="276999"/>
          </a:xfrm>
          <a:prstGeom prst="rect">
            <a:avLst/>
          </a:prstGeom>
        </p:spPr>
        <p:txBody>
          <a:bodyPr wrap="square" lIns="0" tIns="0" rIns="0" bIns="0">
            <a:spAutoFit/>
          </a:bodyPr>
          <a:lstStyle>
            <a:lvl1pPr algn="l">
              <a:defRPr>
                <a:solidFill>
                  <a:schemeClr val="tx1">
                    <a:tint val="75000"/>
                  </a:schemeClr>
                </a:solidFill>
              </a:defRPr>
            </a:lvl1pPr>
          </a:lstStyle>
          <a:p>
            <a:pPr defTabSz="914400"/>
            <a:fld id="{CCCBAA58-3CCC-4AB4-A132-1EB0E0514DB4}" type="datetime1">
              <a:rPr lang="en-US" kern="0" smtClean="0">
                <a:solidFill>
                  <a:prstClr val="black">
                    <a:tint val="75000"/>
                  </a:prstClr>
                </a:solidFill>
              </a:rPr>
              <a:t>1/13/2025</a:t>
            </a:fld>
            <a:endParaRPr lang="en-US" kern="0">
              <a:solidFill>
                <a:prstClr val="black">
                  <a:tint val="75000"/>
                </a:prstClr>
              </a:solidFill>
            </a:endParaRPr>
          </a:p>
        </p:txBody>
      </p:sp>
      <p:sp>
        <p:nvSpPr>
          <p:cNvPr id="6" name="Holder 6"/>
          <p:cNvSpPr>
            <a:spLocks noGrp="1"/>
          </p:cNvSpPr>
          <p:nvPr>
            <p:ph type="sldNum" sz="quarter" idx="7"/>
          </p:nvPr>
        </p:nvSpPr>
        <p:spPr>
          <a:xfrm>
            <a:off x="8775954" y="6377984"/>
            <a:ext cx="2803430" cy="276999"/>
          </a:xfrm>
          <a:prstGeom prst="rect">
            <a:avLst/>
          </a:prstGeom>
        </p:spPr>
        <p:txBody>
          <a:bodyPr wrap="square" lIns="0" tIns="0" rIns="0" bIns="0">
            <a:spAutoFit/>
          </a:bodyPr>
          <a:lstStyle>
            <a:lvl1pPr algn="r">
              <a:defRPr>
                <a:solidFill>
                  <a:schemeClr val="tx1">
                    <a:tint val="75000"/>
                  </a:schemeClr>
                </a:solidFill>
              </a:defRPr>
            </a:lvl1pPr>
          </a:lstStyle>
          <a:p>
            <a:pPr defTabSz="914400"/>
            <a:fld id="{B6F15528-21DE-4FAA-801E-634DDDAF4B2B}" type="slidenum">
              <a:rPr kern="0">
                <a:solidFill>
                  <a:prstClr val="black">
                    <a:tint val="75000"/>
                  </a:prstClr>
                </a:solidFill>
              </a:rPr>
              <a:pPr defTabSz="914400"/>
              <a:t>‹#›</a:t>
            </a:fld>
            <a:endParaRPr kern="0">
              <a:solidFill>
                <a:prstClr val="black">
                  <a:tint val="75000"/>
                </a:prstClr>
              </a:solidFill>
            </a:endParaRPr>
          </a:p>
        </p:txBody>
      </p:sp>
    </p:spTree>
    <p:extLst>
      <p:ext uri="{BB962C8B-B14F-4D97-AF65-F5344CB8AC3E}">
        <p14:creationId xmlns:p14="http://schemas.microsoft.com/office/powerpoint/2010/main" val="36858193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4" y="5050633"/>
            <a:ext cx="4764435"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reeform 7"/>
          <p:cNvSpPr/>
          <p:nvPr/>
        </p:nvSpPr>
        <p:spPr>
          <a:xfrm>
            <a:off x="-3172" y="5051294"/>
            <a:ext cx="12191997"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Placeholder 1"/>
          <p:cNvSpPr>
            <a:spLocks noGrp="1"/>
          </p:cNvSpPr>
          <p:nvPr>
            <p:ph type="title"/>
          </p:nvPr>
        </p:nvSpPr>
        <p:spPr>
          <a:xfrm>
            <a:off x="1096994" y="365760"/>
            <a:ext cx="10025309"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6994" y="1100630"/>
            <a:ext cx="10025309"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154" y="5870448"/>
            <a:ext cx="2900940" cy="201168"/>
          </a:xfrm>
          <a:prstGeom prst="rect">
            <a:avLst/>
          </a:prstGeom>
        </p:spPr>
        <p:txBody>
          <a:bodyPr vert="horz" lIns="91440" tIns="45720" rIns="91440" bIns="45720" rtlCol="0" anchor="ctr"/>
          <a:lstStyle>
            <a:lvl1pPr algn="l">
              <a:defRPr sz="1200">
                <a:solidFill>
                  <a:srgbClr val="FFFFFF"/>
                </a:solidFill>
              </a:defRPr>
            </a:lvl1pPr>
          </a:lstStyle>
          <a:p>
            <a:pPr defTabSz="914400"/>
            <a:fld id="{CF69926A-82C7-47BE-B90F-18529F8E3875}" type="datetime1">
              <a:rPr lang="en-US" smtClean="0"/>
              <a:t>1/13/2025</a:t>
            </a:fld>
            <a:endParaRPr lang="en-US"/>
          </a:p>
        </p:txBody>
      </p:sp>
      <p:sp>
        <p:nvSpPr>
          <p:cNvPr id="5" name="Footer Placeholder 4"/>
          <p:cNvSpPr>
            <a:spLocks noGrp="1"/>
          </p:cNvSpPr>
          <p:nvPr>
            <p:ph type="ftr" sz="quarter" idx="3"/>
          </p:nvPr>
        </p:nvSpPr>
        <p:spPr>
          <a:xfrm>
            <a:off x="4688797" y="6285122"/>
            <a:ext cx="6297560" cy="274320"/>
          </a:xfrm>
          <a:prstGeom prst="rect">
            <a:avLst/>
          </a:prstGeom>
        </p:spPr>
        <p:txBody>
          <a:bodyPr vert="horz" lIns="91440" tIns="45720" rIns="91440" bIns="45720" rtlCol="0" anchor="ctr"/>
          <a:lstStyle>
            <a:lvl1pPr algn="r">
              <a:defRPr sz="1000" cap="all" spc="200" baseline="0">
                <a:solidFill>
                  <a:srgbClr val="FFFFFF"/>
                </a:solidFill>
              </a:defRPr>
            </a:lvl1pPr>
          </a:lstStyle>
          <a:p>
            <a:pPr defTabSz="914400"/>
            <a:endParaRPr lang="en-US"/>
          </a:p>
        </p:txBody>
      </p:sp>
      <p:sp>
        <p:nvSpPr>
          <p:cNvPr id="6" name="Slide Number Placeholder 5"/>
          <p:cNvSpPr>
            <a:spLocks noGrp="1"/>
          </p:cNvSpPr>
          <p:nvPr>
            <p:ph type="sldNum" sz="quarter" idx="4"/>
          </p:nvPr>
        </p:nvSpPr>
        <p:spPr>
          <a:xfrm>
            <a:off x="11198467" y="6170822"/>
            <a:ext cx="670385"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pPr defTabSz="914400"/>
            <a:fld id="{34216374-E7D6-4C74-ADA3-2C9987A1DEB2}" type="slidenum">
              <a:rPr lang="en-US" smtClean="0"/>
              <a:pPr defTabSz="914400"/>
              <a:t>‹#›</a:t>
            </a:fld>
            <a:endParaRPr lang="en-US"/>
          </a:p>
        </p:txBody>
      </p:sp>
    </p:spTree>
    <p:extLst>
      <p:ext uri="{BB962C8B-B14F-4D97-AF65-F5344CB8AC3E}">
        <p14:creationId xmlns:p14="http://schemas.microsoft.com/office/powerpoint/2010/main" val="2317478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1AB08CD-BFC3-4C3F-A372-7A1CA597FAAE}"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2767447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2690697-946C-4DDB-8AE4-9841D9C7D050}"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1591588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491AAA5-D376-406C-92CE-2041DDA2E228}" type="datetime1">
              <a:rPr lang="en-US" smtClean="0">
                <a:solidFill>
                  <a:prstClr val="black">
                    <a:tint val="75000"/>
                  </a:prstClr>
                </a:solidFill>
              </a:rPr>
              <a:t>1/13/2025</a:t>
            </a:fld>
            <a:endParaRPr lang="en-US">
              <a:solidFill>
                <a:prstClr val="black">
                  <a:tint val="75000"/>
                </a:prstClr>
              </a:solidFill>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1FF6DA9-008F-8B48-92A6-B652298478BF}"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9000764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6.jpeg"/><Relationship Id="rId7" Type="http://schemas.openxmlformats.org/officeDocument/2006/relationships/image" Target="../media/image9.png"/><Relationship Id="rId12"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7.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0.png"/><Relationship Id="rId18" Type="http://schemas.openxmlformats.org/officeDocument/2006/relationships/image" Target="../media/image23.svg"/><Relationship Id="rId26" Type="http://schemas.openxmlformats.org/officeDocument/2006/relationships/image" Target="../media/image31.svg"/><Relationship Id="rId3" Type="http://schemas.openxmlformats.org/officeDocument/2006/relationships/image" Target="../media/image15.png"/><Relationship Id="rId21" Type="http://schemas.openxmlformats.org/officeDocument/2006/relationships/image" Target="../media/image22.png"/><Relationship Id="rId7" Type="http://schemas.openxmlformats.org/officeDocument/2006/relationships/image" Target="../media/image17.png"/><Relationship Id="rId12" Type="http://schemas.openxmlformats.org/officeDocument/2006/relationships/image" Target="../media/image3.svg"/><Relationship Id="rId17" Type="http://schemas.openxmlformats.org/officeDocument/2006/relationships/image" Target="../media/image20.png"/><Relationship Id="rId25" Type="http://schemas.openxmlformats.org/officeDocument/2006/relationships/image" Target="../media/image24.png"/><Relationship Id="rId2" Type="http://schemas.openxmlformats.org/officeDocument/2006/relationships/image" Target="../media/image14.jpe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29.xml"/><Relationship Id="rId6" Type="http://schemas.openxmlformats.org/officeDocument/2006/relationships/image" Target="../media/image15.svg"/><Relationship Id="rId11" Type="http://schemas.openxmlformats.org/officeDocument/2006/relationships/image" Target="../media/image7.png"/><Relationship Id="rId24" Type="http://schemas.openxmlformats.org/officeDocument/2006/relationships/image" Target="../media/image29.svg"/><Relationship Id="rId5" Type="http://schemas.openxmlformats.org/officeDocument/2006/relationships/image" Target="../media/image16.png"/><Relationship Id="rId15" Type="http://schemas.openxmlformats.org/officeDocument/2006/relationships/image" Target="../media/image19.png"/><Relationship Id="rId23" Type="http://schemas.openxmlformats.org/officeDocument/2006/relationships/image" Target="../media/image23.png"/><Relationship Id="rId10" Type="http://schemas.openxmlformats.org/officeDocument/2006/relationships/image" Target="../media/image19.svg"/><Relationship Id="rId19"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9.svg"/><Relationship Id="rId22" Type="http://schemas.openxmlformats.org/officeDocument/2006/relationships/image" Target="../media/image27.svg"/></Relationships>
</file>

<file path=ppt/slides/_rels/slide100.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image" Target="../media/image191.png"/><Relationship Id="rId21" Type="http://schemas.openxmlformats.org/officeDocument/2006/relationships/image" Target="../media/image251.png"/><Relationship Id="rId7" Type="http://schemas.openxmlformats.org/officeDocument/2006/relationships/image" Target="../media/image195.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image" Target="../media/image190.png"/><Relationship Id="rId16" Type="http://schemas.openxmlformats.org/officeDocument/2006/relationships/image" Target="../media/image245.png"/><Relationship Id="rId20" Type="http://schemas.openxmlformats.org/officeDocument/2006/relationships/image" Target="../media/image181.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40.png"/><Relationship Id="rId5" Type="http://schemas.openxmlformats.org/officeDocument/2006/relationships/image" Target="../media/image237.png"/><Relationship Id="rId15" Type="http://schemas.openxmlformats.org/officeDocument/2006/relationships/image" Target="../media/image244.png"/><Relationship Id="rId10" Type="http://schemas.openxmlformats.org/officeDocument/2006/relationships/image" Target="../media/image222.png"/><Relationship Id="rId19" Type="http://schemas.openxmlformats.org/officeDocument/2006/relationships/image" Target="../media/image248.png"/><Relationship Id="rId4" Type="http://schemas.openxmlformats.org/officeDocument/2006/relationships/image" Target="../media/image192.png"/><Relationship Id="rId9" Type="http://schemas.openxmlformats.org/officeDocument/2006/relationships/image" Target="../media/image239.png"/><Relationship Id="rId14" Type="http://schemas.openxmlformats.org/officeDocument/2006/relationships/image" Target="../media/image243.png"/><Relationship Id="rId22" Type="http://schemas.openxmlformats.org/officeDocument/2006/relationships/image" Target="../media/image252.png"/></Relationships>
</file>

<file path=ppt/slides/_rels/slide101.xml.rels><?xml version="1.0" encoding="UTF-8" standalone="yes"?>
<Relationships xmlns="http://schemas.openxmlformats.org/package/2006/relationships"><Relationship Id="rId8" Type="http://schemas.openxmlformats.org/officeDocument/2006/relationships/image" Target="../media/image253.png"/><Relationship Id="rId13" Type="http://schemas.openxmlformats.org/officeDocument/2006/relationships/image" Target="../media/image222.png"/><Relationship Id="rId18" Type="http://schemas.openxmlformats.org/officeDocument/2006/relationships/image" Target="../media/image244.png"/><Relationship Id="rId3" Type="http://schemas.openxmlformats.org/officeDocument/2006/relationships/image" Target="../media/image166.png"/><Relationship Id="rId21" Type="http://schemas.openxmlformats.org/officeDocument/2006/relationships/image" Target="../media/image247.png"/><Relationship Id="rId7" Type="http://schemas.openxmlformats.org/officeDocument/2006/relationships/image" Target="../media/image192.png"/><Relationship Id="rId12" Type="http://schemas.openxmlformats.org/officeDocument/2006/relationships/image" Target="../media/image239.png"/><Relationship Id="rId17" Type="http://schemas.openxmlformats.org/officeDocument/2006/relationships/image" Target="../media/image243.png"/><Relationship Id="rId25" Type="http://schemas.openxmlformats.org/officeDocument/2006/relationships/image" Target="../media/image252.png"/><Relationship Id="rId2" Type="http://schemas.openxmlformats.org/officeDocument/2006/relationships/image" Target="../media/image196.png"/><Relationship Id="rId16" Type="http://schemas.openxmlformats.org/officeDocument/2006/relationships/image" Target="../media/image242.png"/><Relationship Id="rId20" Type="http://schemas.openxmlformats.org/officeDocument/2006/relationships/image" Target="../media/image24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238.png"/><Relationship Id="rId24" Type="http://schemas.openxmlformats.org/officeDocument/2006/relationships/image" Target="../media/image251.png"/><Relationship Id="rId5" Type="http://schemas.openxmlformats.org/officeDocument/2006/relationships/image" Target="../media/image190.png"/><Relationship Id="rId15" Type="http://schemas.openxmlformats.org/officeDocument/2006/relationships/image" Target="../media/image254.png"/><Relationship Id="rId23" Type="http://schemas.openxmlformats.org/officeDocument/2006/relationships/image" Target="../media/image181.png"/><Relationship Id="rId10" Type="http://schemas.openxmlformats.org/officeDocument/2006/relationships/image" Target="../media/image195.png"/><Relationship Id="rId19" Type="http://schemas.openxmlformats.org/officeDocument/2006/relationships/image" Target="../media/image255.png"/><Relationship Id="rId4" Type="http://schemas.openxmlformats.org/officeDocument/2006/relationships/image" Target="../media/image197.png"/><Relationship Id="rId9" Type="http://schemas.openxmlformats.org/officeDocument/2006/relationships/image" Target="../media/image194.png"/><Relationship Id="rId14" Type="http://schemas.openxmlformats.org/officeDocument/2006/relationships/image" Target="../media/image240.png"/><Relationship Id="rId22" Type="http://schemas.openxmlformats.org/officeDocument/2006/relationships/image" Target="../media/image248.png"/></Relationships>
</file>

<file path=ppt/slides/_rels/slide102.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image" Target="../media/image191.png"/><Relationship Id="rId21" Type="http://schemas.openxmlformats.org/officeDocument/2006/relationships/image" Target="../media/image259.png"/><Relationship Id="rId7" Type="http://schemas.openxmlformats.org/officeDocument/2006/relationships/image" Target="../media/image195.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image" Target="../media/image190.png"/><Relationship Id="rId16" Type="http://schemas.openxmlformats.org/officeDocument/2006/relationships/image" Target="../media/image245.png"/><Relationship Id="rId20" Type="http://schemas.openxmlformats.org/officeDocument/2006/relationships/image" Target="../media/image258.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40.png"/><Relationship Id="rId5" Type="http://schemas.openxmlformats.org/officeDocument/2006/relationships/image" Target="../media/image193.png"/><Relationship Id="rId15" Type="http://schemas.openxmlformats.org/officeDocument/2006/relationships/image" Target="../media/image244.png"/><Relationship Id="rId10" Type="http://schemas.openxmlformats.org/officeDocument/2006/relationships/image" Target="../media/image222.png"/><Relationship Id="rId19" Type="http://schemas.openxmlformats.org/officeDocument/2006/relationships/image" Target="../media/image248.png"/><Relationship Id="rId4" Type="http://schemas.openxmlformats.org/officeDocument/2006/relationships/image" Target="../media/image192.png"/><Relationship Id="rId9" Type="http://schemas.openxmlformats.org/officeDocument/2006/relationships/image" Target="../media/image257.png"/><Relationship Id="rId14" Type="http://schemas.openxmlformats.org/officeDocument/2006/relationships/image" Target="../media/image243.png"/><Relationship Id="rId22" Type="http://schemas.openxmlformats.org/officeDocument/2006/relationships/image" Target="../media/image260.png"/></Relationships>
</file>

<file path=ppt/slides/_rels/slide103.xml.rels><?xml version="1.0" encoding="UTF-8" standalone="yes"?>
<Relationships xmlns="http://schemas.openxmlformats.org/package/2006/relationships"><Relationship Id="rId8" Type="http://schemas.openxmlformats.org/officeDocument/2006/relationships/image" Target="../media/image261.png"/><Relationship Id="rId13" Type="http://schemas.openxmlformats.org/officeDocument/2006/relationships/image" Target="../media/image222.png"/><Relationship Id="rId18" Type="http://schemas.openxmlformats.org/officeDocument/2006/relationships/image" Target="../media/image244.png"/><Relationship Id="rId3" Type="http://schemas.openxmlformats.org/officeDocument/2006/relationships/image" Target="../media/image166.png"/><Relationship Id="rId21" Type="http://schemas.openxmlformats.org/officeDocument/2006/relationships/image" Target="../media/image247.png"/><Relationship Id="rId7" Type="http://schemas.openxmlformats.org/officeDocument/2006/relationships/image" Target="../media/image192.png"/><Relationship Id="rId12" Type="http://schemas.openxmlformats.org/officeDocument/2006/relationships/image" Target="../media/image257.png"/><Relationship Id="rId17" Type="http://schemas.openxmlformats.org/officeDocument/2006/relationships/image" Target="../media/image243.png"/><Relationship Id="rId25" Type="http://schemas.openxmlformats.org/officeDocument/2006/relationships/image" Target="../media/image260.png"/><Relationship Id="rId2" Type="http://schemas.openxmlformats.org/officeDocument/2006/relationships/image" Target="../media/image196.png"/><Relationship Id="rId16" Type="http://schemas.openxmlformats.org/officeDocument/2006/relationships/image" Target="../media/image242.png"/><Relationship Id="rId20" Type="http://schemas.openxmlformats.org/officeDocument/2006/relationships/image" Target="../media/image24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256.png"/><Relationship Id="rId24" Type="http://schemas.openxmlformats.org/officeDocument/2006/relationships/image" Target="../media/image259.png"/><Relationship Id="rId5" Type="http://schemas.openxmlformats.org/officeDocument/2006/relationships/image" Target="../media/image190.png"/><Relationship Id="rId15" Type="http://schemas.openxmlformats.org/officeDocument/2006/relationships/image" Target="../media/image241.png"/><Relationship Id="rId23" Type="http://schemas.openxmlformats.org/officeDocument/2006/relationships/image" Target="../media/image258.png"/><Relationship Id="rId10" Type="http://schemas.openxmlformats.org/officeDocument/2006/relationships/image" Target="../media/image195.png"/><Relationship Id="rId19" Type="http://schemas.openxmlformats.org/officeDocument/2006/relationships/image" Target="../media/image255.png"/><Relationship Id="rId4" Type="http://schemas.openxmlformats.org/officeDocument/2006/relationships/image" Target="../media/image197.png"/><Relationship Id="rId9" Type="http://schemas.openxmlformats.org/officeDocument/2006/relationships/image" Target="../media/image194.png"/><Relationship Id="rId14" Type="http://schemas.openxmlformats.org/officeDocument/2006/relationships/image" Target="../media/image240.png"/><Relationship Id="rId22" Type="http://schemas.openxmlformats.org/officeDocument/2006/relationships/image" Target="../media/image248.png"/></Relationships>
</file>

<file path=ppt/slides/_rels/slide104.xml.rels><?xml version="1.0" encoding="UTF-8" standalone="yes"?>
<Relationships xmlns="http://schemas.openxmlformats.org/package/2006/relationships"><Relationship Id="rId8" Type="http://schemas.openxmlformats.org/officeDocument/2006/relationships/image" Target="../media/image259.png"/><Relationship Id="rId13" Type="http://schemas.openxmlformats.org/officeDocument/2006/relationships/image" Target="../media/image264.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63.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62.png"/><Relationship Id="rId5" Type="http://schemas.openxmlformats.org/officeDocument/2006/relationships/image" Target="../media/image193.png"/><Relationship Id="rId10" Type="http://schemas.openxmlformats.org/officeDocument/2006/relationships/image" Target="../media/image169.png"/><Relationship Id="rId4" Type="http://schemas.openxmlformats.org/officeDocument/2006/relationships/image" Target="../media/image192.png"/><Relationship Id="rId9" Type="http://schemas.openxmlformats.org/officeDocument/2006/relationships/image" Target="../media/image260.png"/><Relationship Id="rId14" Type="http://schemas.openxmlformats.org/officeDocument/2006/relationships/image" Target="../media/image265.png"/></Relationships>
</file>

<file path=ppt/slides/_rels/slide105.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259.png"/><Relationship Id="rId18" Type="http://schemas.openxmlformats.org/officeDocument/2006/relationships/image" Target="../media/image264.png"/><Relationship Id="rId3" Type="http://schemas.openxmlformats.org/officeDocument/2006/relationships/image" Target="../media/image166.png"/><Relationship Id="rId21" Type="http://schemas.openxmlformats.org/officeDocument/2006/relationships/image" Target="../media/image269.pn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263.png"/><Relationship Id="rId2" Type="http://schemas.openxmlformats.org/officeDocument/2006/relationships/image" Target="../media/image196.png"/><Relationship Id="rId16" Type="http://schemas.openxmlformats.org/officeDocument/2006/relationships/image" Target="../media/image262.png"/><Relationship Id="rId20" Type="http://schemas.openxmlformats.org/officeDocument/2006/relationships/image" Target="../media/image268.png"/><Relationship Id="rId1" Type="http://schemas.openxmlformats.org/officeDocument/2006/relationships/slideLayout" Target="../slideLayouts/slideLayout43.xml"/><Relationship Id="rId6" Type="http://schemas.openxmlformats.org/officeDocument/2006/relationships/image" Target="../media/image267.png"/><Relationship Id="rId11" Type="http://schemas.openxmlformats.org/officeDocument/2006/relationships/image" Target="../media/image194.png"/><Relationship Id="rId5" Type="http://schemas.openxmlformats.org/officeDocument/2006/relationships/image" Target="../media/image266.png"/><Relationship Id="rId15" Type="http://schemas.openxmlformats.org/officeDocument/2006/relationships/image" Target="../media/image169.png"/><Relationship Id="rId10" Type="http://schemas.openxmlformats.org/officeDocument/2006/relationships/image" Target="../media/image193.png"/><Relationship Id="rId19" Type="http://schemas.openxmlformats.org/officeDocument/2006/relationships/image" Target="../media/image265.png"/><Relationship Id="rId4" Type="http://schemas.openxmlformats.org/officeDocument/2006/relationships/image" Target="../media/image197.png"/><Relationship Id="rId9" Type="http://schemas.openxmlformats.org/officeDocument/2006/relationships/image" Target="../media/image192.png"/><Relationship Id="rId14" Type="http://schemas.openxmlformats.org/officeDocument/2006/relationships/image" Target="../media/image260.png"/><Relationship Id="rId22" Type="http://schemas.openxmlformats.org/officeDocument/2006/relationships/image" Target="../media/image270.png"/></Relationships>
</file>

<file path=ppt/slides/_rels/slide106.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58.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74.png"/><Relationship Id="rId5" Type="http://schemas.openxmlformats.org/officeDocument/2006/relationships/image" Target="../media/image193.png"/><Relationship Id="rId10" Type="http://schemas.openxmlformats.org/officeDocument/2006/relationships/image" Target="../media/image273.png"/><Relationship Id="rId4" Type="http://schemas.openxmlformats.org/officeDocument/2006/relationships/image" Target="../media/image192.png"/><Relationship Id="rId9" Type="http://schemas.openxmlformats.org/officeDocument/2006/relationships/image" Target="../media/image272.png"/></Relationships>
</file>

<file path=ppt/slides/_rels/slide107.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192.png"/><Relationship Id="rId18" Type="http://schemas.openxmlformats.org/officeDocument/2006/relationships/image" Target="../media/image272.png"/><Relationship Id="rId3" Type="http://schemas.openxmlformats.org/officeDocument/2006/relationships/image" Target="../media/image166.png"/><Relationship Id="rId21" Type="http://schemas.openxmlformats.org/officeDocument/2006/relationships/image" Target="../media/image280.png"/><Relationship Id="rId7" Type="http://schemas.openxmlformats.org/officeDocument/2006/relationships/image" Target="../media/image274.png"/><Relationship Id="rId12" Type="http://schemas.openxmlformats.org/officeDocument/2006/relationships/image" Target="../media/image191.png"/><Relationship Id="rId17" Type="http://schemas.openxmlformats.org/officeDocument/2006/relationships/image" Target="../media/image271.png"/><Relationship Id="rId2" Type="http://schemas.openxmlformats.org/officeDocument/2006/relationships/image" Target="../media/image196.png"/><Relationship Id="rId16" Type="http://schemas.openxmlformats.org/officeDocument/2006/relationships/image" Target="../media/image195.png"/><Relationship Id="rId20" Type="http://schemas.openxmlformats.org/officeDocument/2006/relationships/image" Target="../media/image237.png"/><Relationship Id="rId1" Type="http://schemas.openxmlformats.org/officeDocument/2006/relationships/slideLayout" Target="../slideLayouts/slideLayout40.xml"/><Relationship Id="rId6" Type="http://schemas.openxmlformats.org/officeDocument/2006/relationships/image" Target="../media/image276.png"/><Relationship Id="rId11" Type="http://schemas.openxmlformats.org/officeDocument/2006/relationships/image" Target="../media/image190.png"/><Relationship Id="rId5" Type="http://schemas.openxmlformats.org/officeDocument/2006/relationships/image" Target="../media/image275.png"/><Relationship Id="rId15" Type="http://schemas.openxmlformats.org/officeDocument/2006/relationships/image" Target="../media/image194.png"/><Relationship Id="rId10" Type="http://schemas.openxmlformats.org/officeDocument/2006/relationships/image" Target="../media/image278.png"/><Relationship Id="rId19" Type="http://schemas.openxmlformats.org/officeDocument/2006/relationships/image" Target="../media/image258.png"/><Relationship Id="rId4" Type="http://schemas.openxmlformats.org/officeDocument/2006/relationships/image" Target="../media/image197.png"/><Relationship Id="rId9" Type="http://schemas.openxmlformats.org/officeDocument/2006/relationships/image" Target="../media/image273.png"/><Relationship Id="rId14" Type="http://schemas.openxmlformats.org/officeDocument/2006/relationships/image" Target="../media/image279.png"/><Relationship Id="rId22" Type="http://schemas.openxmlformats.org/officeDocument/2006/relationships/image" Target="../media/image281.png"/></Relationships>
</file>

<file path=ppt/slides/_rels/slide108.xml.rels><?xml version="1.0" encoding="UTF-8" standalone="yes"?>
<Relationships xmlns="http://schemas.openxmlformats.org/package/2006/relationships"><Relationship Id="rId8" Type="http://schemas.openxmlformats.org/officeDocument/2006/relationships/image" Target="../media/image284.png"/><Relationship Id="rId3" Type="http://schemas.openxmlformats.org/officeDocument/2006/relationships/image" Target="../media/image191.png"/><Relationship Id="rId7" Type="http://schemas.openxmlformats.org/officeDocument/2006/relationships/image" Target="../media/image283.png"/><Relationship Id="rId12" Type="http://schemas.openxmlformats.org/officeDocument/2006/relationships/image" Target="../media/image286.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282.png"/><Relationship Id="rId11" Type="http://schemas.openxmlformats.org/officeDocument/2006/relationships/image" Target="../media/image285.png"/><Relationship Id="rId5" Type="http://schemas.openxmlformats.org/officeDocument/2006/relationships/image" Target="../media/image237.png"/><Relationship Id="rId10" Type="http://schemas.openxmlformats.org/officeDocument/2006/relationships/image" Target="../media/image188.png"/><Relationship Id="rId4" Type="http://schemas.openxmlformats.org/officeDocument/2006/relationships/image" Target="../media/image192.png"/><Relationship Id="rId9" Type="http://schemas.openxmlformats.org/officeDocument/2006/relationships/image" Target="../media/image258.png"/></Relationships>
</file>

<file path=ppt/slides/_rels/slide10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258.png"/><Relationship Id="rId18" Type="http://schemas.openxmlformats.org/officeDocument/2006/relationships/image" Target="../media/image290.png"/><Relationship Id="rId3" Type="http://schemas.openxmlformats.org/officeDocument/2006/relationships/image" Target="../media/image166.png"/><Relationship Id="rId21" Type="http://schemas.openxmlformats.org/officeDocument/2006/relationships/image" Target="../media/image293.png"/><Relationship Id="rId7" Type="http://schemas.openxmlformats.org/officeDocument/2006/relationships/image" Target="../media/image191.png"/><Relationship Id="rId12" Type="http://schemas.openxmlformats.org/officeDocument/2006/relationships/image" Target="../media/image284.png"/><Relationship Id="rId17" Type="http://schemas.openxmlformats.org/officeDocument/2006/relationships/image" Target="../media/image289.png"/><Relationship Id="rId2" Type="http://schemas.openxmlformats.org/officeDocument/2006/relationships/image" Target="../media/image196.png"/><Relationship Id="rId16" Type="http://schemas.openxmlformats.org/officeDocument/2006/relationships/image" Target="../media/image193.png"/><Relationship Id="rId20" Type="http://schemas.openxmlformats.org/officeDocument/2006/relationships/image" Target="../media/image292.png"/><Relationship Id="rId1" Type="http://schemas.openxmlformats.org/officeDocument/2006/relationships/slideLayout" Target="../slideLayouts/slideLayout40.xml"/><Relationship Id="rId6" Type="http://schemas.openxmlformats.org/officeDocument/2006/relationships/image" Target="../media/image190.png"/><Relationship Id="rId11" Type="http://schemas.openxmlformats.org/officeDocument/2006/relationships/image" Target="../media/image283.png"/><Relationship Id="rId24" Type="http://schemas.openxmlformats.org/officeDocument/2006/relationships/image" Target="../media/image281.png"/><Relationship Id="rId5" Type="http://schemas.openxmlformats.org/officeDocument/2006/relationships/image" Target="../media/image287.png"/><Relationship Id="rId15" Type="http://schemas.openxmlformats.org/officeDocument/2006/relationships/image" Target="../media/image285.png"/><Relationship Id="rId23" Type="http://schemas.openxmlformats.org/officeDocument/2006/relationships/image" Target="../media/image295.png"/><Relationship Id="rId10" Type="http://schemas.openxmlformats.org/officeDocument/2006/relationships/image" Target="../media/image288.png"/><Relationship Id="rId19" Type="http://schemas.openxmlformats.org/officeDocument/2006/relationships/image" Target="../media/image291.png"/><Relationship Id="rId4" Type="http://schemas.openxmlformats.org/officeDocument/2006/relationships/image" Target="../media/image197.png"/><Relationship Id="rId9" Type="http://schemas.openxmlformats.org/officeDocument/2006/relationships/image" Target="../media/image198.png"/><Relationship Id="rId14" Type="http://schemas.openxmlformats.org/officeDocument/2006/relationships/image" Target="../media/image188.png"/><Relationship Id="rId22" Type="http://schemas.openxmlformats.org/officeDocument/2006/relationships/image" Target="../media/image29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237.png"/><Relationship Id="rId4" Type="http://schemas.openxmlformats.org/officeDocument/2006/relationships/image" Target="../media/image192.png"/><Relationship Id="rId9" Type="http://schemas.openxmlformats.org/officeDocument/2006/relationships/image" Target="../media/image296.png"/></Relationships>
</file>

<file path=ppt/slides/_rels/slide111.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3" Type="http://schemas.openxmlformats.org/officeDocument/2006/relationships/image" Target="../media/image166.png"/><Relationship Id="rId7" Type="http://schemas.openxmlformats.org/officeDocument/2006/relationships/image" Target="../media/image299.png"/><Relationship Id="rId12" Type="http://schemas.openxmlformats.org/officeDocument/2006/relationships/image" Target="../media/image194.png"/><Relationship Id="rId2" Type="http://schemas.openxmlformats.org/officeDocument/2006/relationships/image" Target="../media/image196.png"/><Relationship Id="rId16" Type="http://schemas.openxmlformats.org/officeDocument/2006/relationships/image" Target="../media/image300.png"/><Relationship Id="rId1" Type="http://schemas.openxmlformats.org/officeDocument/2006/relationships/slideLayout" Target="../slideLayouts/slideLayout43.xml"/><Relationship Id="rId6" Type="http://schemas.openxmlformats.org/officeDocument/2006/relationships/image" Target="../media/image298.png"/><Relationship Id="rId11" Type="http://schemas.openxmlformats.org/officeDocument/2006/relationships/image" Target="../media/image193.png"/><Relationship Id="rId5" Type="http://schemas.openxmlformats.org/officeDocument/2006/relationships/image" Target="../media/image297.png"/><Relationship Id="rId15" Type="http://schemas.openxmlformats.org/officeDocument/2006/relationships/image" Target="../media/image296.png"/><Relationship Id="rId10" Type="http://schemas.openxmlformats.org/officeDocument/2006/relationships/image" Target="../media/image192.png"/><Relationship Id="rId4" Type="http://schemas.openxmlformats.org/officeDocument/2006/relationships/image" Target="../media/image197.png"/><Relationship Id="rId9" Type="http://schemas.openxmlformats.org/officeDocument/2006/relationships/image" Target="../media/image191.png"/><Relationship Id="rId14" Type="http://schemas.openxmlformats.org/officeDocument/2006/relationships/image" Target="../media/image169.png"/></Relationships>
</file>

<file path=ppt/slides/_rels/slide112.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303.png"/><Relationship Id="rId5" Type="http://schemas.openxmlformats.org/officeDocument/2006/relationships/image" Target="../media/image237.png"/><Relationship Id="rId10" Type="http://schemas.openxmlformats.org/officeDocument/2006/relationships/image" Target="../media/image302.png"/><Relationship Id="rId4" Type="http://schemas.openxmlformats.org/officeDocument/2006/relationships/image" Target="../media/image192.png"/><Relationship Id="rId9" Type="http://schemas.openxmlformats.org/officeDocument/2006/relationships/image" Target="../media/image301.png"/></Relationships>
</file>

<file path=ppt/slides/_rels/slide113.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69.png"/><Relationship Id="rId18" Type="http://schemas.openxmlformats.org/officeDocument/2006/relationships/image" Target="../media/image307.png"/><Relationship Id="rId3" Type="http://schemas.openxmlformats.org/officeDocument/2006/relationships/image" Target="../media/image166.pn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306.png"/><Relationship Id="rId2" Type="http://schemas.openxmlformats.org/officeDocument/2006/relationships/image" Target="../media/image196.png"/><Relationship Id="rId16" Type="http://schemas.openxmlformats.org/officeDocument/2006/relationships/image" Target="../media/image303.png"/><Relationship Id="rId1" Type="http://schemas.openxmlformats.org/officeDocument/2006/relationships/slideLayout" Target="../slideLayouts/slideLayout43.xml"/><Relationship Id="rId6" Type="http://schemas.openxmlformats.org/officeDocument/2006/relationships/image" Target="../media/image305.png"/><Relationship Id="rId11" Type="http://schemas.openxmlformats.org/officeDocument/2006/relationships/image" Target="../media/image194.png"/><Relationship Id="rId5" Type="http://schemas.openxmlformats.org/officeDocument/2006/relationships/image" Target="../media/image304.png"/><Relationship Id="rId15" Type="http://schemas.openxmlformats.org/officeDocument/2006/relationships/image" Target="../media/image302.png"/><Relationship Id="rId10" Type="http://schemas.openxmlformats.org/officeDocument/2006/relationships/image" Target="../media/image253.png"/><Relationship Id="rId4" Type="http://schemas.openxmlformats.org/officeDocument/2006/relationships/image" Target="../media/image197.png"/><Relationship Id="rId9" Type="http://schemas.openxmlformats.org/officeDocument/2006/relationships/image" Target="../media/image192.png"/><Relationship Id="rId14" Type="http://schemas.openxmlformats.org/officeDocument/2006/relationships/image" Target="../media/image301.png"/></Relationships>
</file>

<file path=ppt/slides/_rels/slide114.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311.png"/><Relationship Id="rId18" Type="http://schemas.openxmlformats.org/officeDocument/2006/relationships/image" Target="../media/image316.png"/><Relationship Id="rId26" Type="http://schemas.openxmlformats.org/officeDocument/2006/relationships/image" Target="../media/image324.png"/><Relationship Id="rId3" Type="http://schemas.openxmlformats.org/officeDocument/2006/relationships/image" Target="../media/image191.png"/><Relationship Id="rId21" Type="http://schemas.openxmlformats.org/officeDocument/2006/relationships/image" Target="../media/image319.png"/><Relationship Id="rId7" Type="http://schemas.openxmlformats.org/officeDocument/2006/relationships/image" Target="../media/image195.png"/><Relationship Id="rId12" Type="http://schemas.openxmlformats.org/officeDocument/2006/relationships/image" Target="../media/image310.png"/><Relationship Id="rId17" Type="http://schemas.openxmlformats.org/officeDocument/2006/relationships/image" Target="../media/image315.png"/><Relationship Id="rId25" Type="http://schemas.openxmlformats.org/officeDocument/2006/relationships/image" Target="../media/image323.png"/><Relationship Id="rId2" Type="http://schemas.openxmlformats.org/officeDocument/2006/relationships/image" Target="../media/image190.png"/><Relationship Id="rId16" Type="http://schemas.openxmlformats.org/officeDocument/2006/relationships/image" Target="../media/image314.png"/><Relationship Id="rId20" Type="http://schemas.openxmlformats.org/officeDocument/2006/relationships/image" Target="../media/image318.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309.png"/><Relationship Id="rId24" Type="http://schemas.openxmlformats.org/officeDocument/2006/relationships/image" Target="../media/image322.png"/><Relationship Id="rId5" Type="http://schemas.openxmlformats.org/officeDocument/2006/relationships/image" Target="../media/image237.png"/><Relationship Id="rId15" Type="http://schemas.openxmlformats.org/officeDocument/2006/relationships/image" Target="../media/image313.png"/><Relationship Id="rId23" Type="http://schemas.openxmlformats.org/officeDocument/2006/relationships/image" Target="../media/image321.png"/><Relationship Id="rId28" Type="http://schemas.openxmlformats.org/officeDocument/2006/relationships/image" Target="../media/image286.png"/><Relationship Id="rId10" Type="http://schemas.openxmlformats.org/officeDocument/2006/relationships/image" Target="../media/image289.png"/><Relationship Id="rId19" Type="http://schemas.openxmlformats.org/officeDocument/2006/relationships/image" Target="../media/image317.png"/><Relationship Id="rId4" Type="http://schemas.openxmlformats.org/officeDocument/2006/relationships/image" Target="../media/image192.png"/><Relationship Id="rId9" Type="http://schemas.openxmlformats.org/officeDocument/2006/relationships/image" Target="../media/image308.png"/><Relationship Id="rId14" Type="http://schemas.openxmlformats.org/officeDocument/2006/relationships/image" Target="../media/image312.png"/><Relationship Id="rId22" Type="http://schemas.openxmlformats.org/officeDocument/2006/relationships/image" Target="../media/image320.png"/><Relationship Id="rId27" Type="http://schemas.openxmlformats.org/officeDocument/2006/relationships/image" Target="../media/image325.png"/></Relationships>
</file>

<file path=ppt/slides/_rels/slide115.xml.rels><?xml version="1.0" encoding="UTF-8" standalone="yes"?>
<Relationships xmlns="http://schemas.openxmlformats.org/package/2006/relationships"><Relationship Id="rId13" Type="http://schemas.openxmlformats.org/officeDocument/2006/relationships/image" Target="../media/image289.png"/><Relationship Id="rId18" Type="http://schemas.openxmlformats.org/officeDocument/2006/relationships/image" Target="../media/image313.png"/><Relationship Id="rId26" Type="http://schemas.openxmlformats.org/officeDocument/2006/relationships/image" Target="../media/image321.png"/><Relationship Id="rId21" Type="http://schemas.openxmlformats.org/officeDocument/2006/relationships/image" Target="../media/image316.png"/><Relationship Id="rId34" Type="http://schemas.openxmlformats.org/officeDocument/2006/relationships/image" Target="../media/image327.png"/><Relationship Id="rId7" Type="http://schemas.openxmlformats.org/officeDocument/2006/relationships/image" Target="../media/image192.png"/><Relationship Id="rId12" Type="http://schemas.openxmlformats.org/officeDocument/2006/relationships/image" Target="../media/image308.png"/><Relationship Id="rId17" Type="http://schemas.openxmlformats.org/officeDocument/2006/relationships/image" Target="../media/image312.png"/><Relationship Id="rId25" Type="http://schemas.openxmlformats.org/officeDocument/2006/relationships/image" Target="../media/image320.png"/><Relationship Id="rId33" Type="http://schemas.openxmlformats.org/officeDocument/2006/relationships/image" Target="../media/image326.png"/><Relationship Id="rId38" Type="http://schemas.openxmlformats.org/officeDocument/2006/relationships/image" Target="../media/image329.png"/><Relationship Id="rId2" Type="http://schemas.openxmlformats.org/officeDocument/2006/relationships/image" Target="../media/image196.png"/><Relationship Id="rId16" Type="http://schemas.openxmlformats.org/officeDocument/2006/relationships/image" Target="../media/image311.png"/><Relationship Id="rId20" Type="http://schemas.openxmlformats.org/officeDocument/2006/relationships/image" Target="../media/image315.png"/><Relationship Id="rId29" Type="http://schemas.openxmlformats.org/officeDocument/2006/relationships/image" Target="../media/image324.png"/><Relationship Id="rId1" Type="http://schemas.openxmlformats.org/officeDocument/2006/relationships/slideLayout" Target="../slideLayouts/slideLayout40.xml"/><Relationship Id="rId6" Type="http://schemas.openxmlformats.org/officeDocument/2006/relationships/image" Target="../media/image191.png"/><Relationship Id="rId11" Type="http://schemas.openxmlformats.org/officeDocument/2006/relationships/image" Target="../media/image169.png"/><Relationship Id="rId24" Type="http://schemas.openxmlformats.org/officeDocument/2006/relationships/image" Target="../media/image319.png"/><Relationship Id="rId32" Type="http://schemas.openxmlformats.org/officeDocument/2006/relationships/image" Target="../media/image166.png"/><Relationship Id="rId37" Type="http://schemas.openxmlformats.org/officeDocument/2006/relationships/image" Target="../media/image328.png"/><Relationship Id="rId5" Type="http://schemas.openxmlformats.org/officeDocument/2006/relationships/image" Target="../media/image190.png"/><Relationship Id="rId15" Type="http://schemas.openxmlformats.org/officeDocument/2006/relationships/image" Target="../media/image310.png"/><Relationship Id="rId23" Type="http://schemas.openxmlformats.org/officeDocument/2006/relationships/image" Target="../media/image318.png"/><Relationship Id="rId28" Type="http://schemas.openxmlformats.org/officeDocument/2006/relationships/image" Target="../media/image323.png"/><Relationship Id="rId36" Type="http://schemas.openxmlformats.org/officeDocument/2006/relationships/image" Target="../media/image253.png"/><Relationship Id="rId10" Type="http://schemas.openxmlformats.org/officeDocument/2006/relationships/image" Target="../media/image195.png"/><Relationship Id="rId19" Type="http://schemas.openxmlformats.org/officeDocument/2006/relationships/image" Target="../media/image314.png"/><Relationship Id="rId31" Type="http://schemas.openxmlformats.org/officeDocument/2006/relationships/image" Target="../media/image168.png"/><Relationship Id="rId4" Type="http://schemas.openxmlformats.org/officeDocument/2006/relationships/image" Target="../media/image304.png"/><Relationship Id="rId9" Type="http://schemas.openxmlformats.org/officeDocument/2006/relationships/image" Target="../media/image194.png"/><Relationship Id="rId14" Type="http://schemas.openxmlformats.org/officeDocument/2006/relationships/image" Target="../media/image309.png"/><Relationship Id="rId22" Type="http://schemas.openxmlformats.org/officeDocument/2006/relationships/image" Target="../media/image317.png"/><Relationship Id="rId27" Type="http://schemas.openxmlformats.org/officeDocument/2006/relationships/image" Target="../media/image322.png"/><Relationship Id="rId30" Type="http://schemas.openxmlformats.org/officeDocument/2006/relationships/image" Target="../media/image325.png"/><Relationship Id="rId35" Type="http://schemas.openxmlformats.org/officeDocument/2006/relationships/image" Target="../media/image281.png"/><Relationship Id="rId8" Type="http://schemas.openxmlformats.org/officeDocument/2006/relationships/image" Target="../media/image237.png"/><Relationship Id="rId3" Type="http://schemas.openxmlformats.org/officeDocument/2006/relationships/image" Target="../media/image197.png"/></Relationships>
</file>

<file path=ppt/slides/_rels/slide116.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202.png"/><Relationship Id="rId10" Type="http://schemas.openxmlformats.org/officeDocument/2006/relationships/image" Target="../media/image204.png"/><Relationship Id="rId4" Type="http://schemas.openxmlformats.org/officeDocument/2006/relationships/image" Target="../media/image192.png"/><Relationship Id="rId9" Type="http://schemas.openxmlformats.org/officeDocument/2006/relationships/image" Target="../media/image169.png"/></Relationships>
</file>

<file path=ppt/slides/_rels/slide117.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81.png"/><Relationship Id="rId3" Type="http://schemas.openxmlformats.org/officeDocument/2006/relationships/image" Target="../media/image19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image" Target="../media/image166.png"/><Relationship Id="rId1" Type="http://schemas.openxmlformats.org/officeDocument/2006/relationships/slideLayout" Target="../slideLayouts/slideLayout43.xml"/><Relationship Id="rId6" Type="http://schemas.openxmlformats.org/officeDocument/2006/relationships/image" Target="../media/image213.png"/><Relationship Id="rId11" Type="http://schemas.openxmlformats.org/officeDocument/2006/relationships/image" Target="../media/image194.png"/><Relationship Id="rId5" Type="http://schemas.openxmlformats.org/officeDocument/2006/relationships/image" Target="../media/image212.png"/><Relationship Id="rId15" Type="http://schemas.openxmlformats.org/officeDocument/2006/relationships/image" Target="../media/image204.png"/><Relationship Id="rId10" Type="http://schemas.openxmlformats.org/officeDocument/2006/relationships/image" Target="../media/image279.png"/><Relationship Id="rId4" Type="http://schemas.openxmlformats.org/officeDocument/2006/relationships/image" Target="../media/image197.png"/><Relationship Id="rId9" Type="http://schemas.openxmlformats.org/officeDocument/2006/relationships/image" Target="../media/image192.png"/><Relationship Id="rId14" Type="http://schemas.openxmlformats.org/officeDocument/2006/relationships/image" Target="../media/image169.png"/></Relationships>
</file>

<file path=ppt/slides/_rels/slide118.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202.png"/><Relationship Id="rId10" Type="http://schemas.openxmlformats.org/officeDocument/2006/relationships/image" Target="../media/image330.png"/><Relationship Id="rId4" Type="http://schemas.openxmlformats.org/officeDocument/2006/relationships/image" Target="../media/image192.png"/><Relationship Id="rId9" Type="http://schemas.openxmlformats.org/officeDocument/2006/relationships/image" Target="../media/image169.png"/></Relationships>
</file>

<file path=ppt/slides/_rels/slide119.xml.rels><?xml version="1.0" encoding="UTF-8" standalone="yes"?>
<Relationships xmlns="http://schemas.openxmlformats.org/package/2006/relationships"><Relationship Id="rId8" Type="http://schemas.openxmlformats.org/officeDocument/2006/relationships/image" Target="../media/image334.png"/><Relationship Id="rId13" Type="http://schemas.openxmlformats.org/officeDocument/2006/relationships/image" Target="../media/image194.png"/><Relationship Id="rId3" Type="http://schemas.openxmlformats.org/officeDocument/2006/relationships/image" Target="../media/image166.png"/><Relationship Id="rId7" Type="http://schemas.openxmlformats.org/officeDocument/2006/relationships/image" Target="../media/image333.png"/><Relationship Id="rId12" Type="http://schemas.openxmlformats.org/officeDocument/2006/relationships/image" Target="../media/image237.png"/><Relationship Id="rId17" Type="http://schemas.openxmlformats.org/officeDocument/2006/relationships/image" Target="../media/image330.png"/><Relationship Id="rId2" Type="http://schemas.openxmlformats.org/officeDocument/2006/relationships/image" Target="../media/image196.png"/><Relationship Id="rId16" Type="http://schemas.openxmlformats.org/officeDocument/2006/relationships/image" Target="../media/image169.png"/><Relationship Id="rId1" Type="http://schemas.openxmlformats.org/officeDocument/2006/relationships/slideLayout" Target="../slideLayouts/slideLayout43.xml"/><Relationship Id="rId6" Type="http://schemas.openxmlformats.org/officeDocument/2006/relationships/image" Target="../media/image332.png"/><Relationship Id="rId11" Type="http://schemas.openxmlformats.org/officeDocument/2006/relationships/image" Target="../media/image192.png"/><Relationship Id="rId5" Type="http://schemas.openxmlformats.org/officeDocument/2006/relationships/image" Target="../media/image197.png"/><Relationship Id="rId15" Type="http://schemas.openxmlformats.org/officeDocument/2006/relationships/image" Target="../media/image181.png"/><Relationship Id="rId10" Type="http://schemas.openxmlformats.org/officeDocument/2006/relationships/image" Target="../media/image191.png"/><Relationship Id="rId4" Type="http://schemas.openxmlformats.org/officeDocument/2006/relationships/image" Target="../media/image331.png"/><Relationship Id="rId9" Type="http://schemas.openxmlformats.org/officeDocument/2006/relationships/image" Target="../media/image190.png"/><Relationship Id="rId14" Type="http://schemas.openxmlformats.org/officeDocument/2006/relationships/image" Target="../media/image195.png"/></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202.png"/><Relationship Id="rId10" Type="http://schemas.openxmlformats.org/officeDocument/2006/relationships/image" Target="../media/image335.png"/><Relationship Id="rId4" Type="http://schemas.openxmlformats.org/officeDocument/2006/relationships/image" Target="../media/image192.png"/><Relationship Id="rId9" Type="http://schemas.openxmlformats.org/officeDocument/2006/relationships/image" Target="../media/image169.png"/></Relationships>
</file>

<file path=ppt/slides/_rels/slide121.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69.png"/><Relationship Id="rId3" Type="http://schemas.openxmlformats.org/officeDocument/2006/relationships/image" Target="../media/image166.png"/><Relationship Id="rId7" Type="http://schemas.openxmlformats.org/officeDocument/2006/relationships/image" Target="../media/image191.png"/><Relationship Id="rId12" Type="http://schemas.openxmlformats.org/officeDocument/2006/relationships/image" Target="../media/image181.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336.png"/><Relationship Id="rId15" Type="http://schemas.openxmlformats.org/officeDocument/2006/relationships/image" Target="../media/image337.png"/><Relationship Id="rId10" Type="http://schemas.openxmlformats.org/officeDocument/2006/relationships/image" Target="../media/image194.png"/><Relationship Id="rId4" Type="http://schemas.openxmlformats.org/officeDocument/2006/relationships/image" Target="../media/image197.png"/><Relationship Id="rId9" Type="http://schemas.openxmlformats.org/officeDocument/2006/relationships/image" Target="../media/image253.png"/><Relationship Id="rId14" Type="http://schemas.openxmlformats.org/officeDocument/2006/relationships/image" Target="../media/image335.png"/></Relationships>
</file>

<file path=ppt/slides/_rels/slide122.xml.rels><?xml version="1.0" encoding="UTF-8" standalone="yes"?>
<Relationships xmlns="http://schemas.openxmlformats.org/package/2006/relationships"><Relationship Id="rId8" Type="http://schemas.openxmlformats.org/officeDocument/2006/relationships/image" Target="../media/image341.png"/><Relationship Id="rId3" Type="http://schemas.openxmlformats.org/officeDocument/2006/relationships/image" Target="../media/image192.png"/><Relationship Id="rId7" Type="http://schemas.openxmlformats.org/officeDocument/2006/relationships/image" Target="../media/image340.png"/><Relationship Id="rId2" Type="http://schemas.openxmlformats.org/officeDocument/2006/relationships/image" Target="../media/image191.png"/><Relationship Id="rId1" Type="http://schemas.openxmlformats.org/officeDocument/2006/relationships/slideLayout" Target="../slideLayouts/slideLayout40.xml"/><Relationship Id="rId6" Type="http://schemas.openxmlformats.org/officeDocument/2006/relationships/image" Target="../media/image339.png"/><Relationship Id="rId5" Type="http://schemas.openxmlformats.org/officeDocument/2006/relationships/image" Target="../media/image338.png"/><Relationship Id="rId10" Type="http://schemas.openxmlformats.org/officeDocument/2006/relationships/image" Target="../media/image343.png"/><Relationship Id="rId4" Type="http://schemas.openxmlformats.org/officeDocument/2006/relationships/image" Target="../media/image202.png"/><Relationship Id="rId9" Type="http://schemas.openxmlformats.org/officeDocument/2006/relationships/image" Target="../media/image342.png"/></Relationships>
</file>

<file path=ppt/slides/_rels/slide123.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344.png"/><Relationship Id="rId18" Type="http://schemas.openxmlformats.org/officeDocument/2006/relationships/image" Target="../media/image166.png"/><Relationship Id="rId3" Type="http://schemas.openxmlformats.org/officeDocument/2006/relationships/image" Target="../media/image191.png"/><Relationship Id="rId7" Type="http://schemas.openxmlformats.org/officeDocument/2006/relationships/image" Target="../media/image341.png"/><Relationship Id="rId12" Type="http://schemas.openxmlformats.org/officeDocument/2006/relationships/image" Target="../media/image202.png"/><Relationship Id="rId17" Type="http://schemas.openxmlformats.org/officeDocument/2006/relationships/image" Target="../media/image329.png"/><Relationship Id="rId2" Type="http://schemas.openxmlformats.org/officeDocument/2006/relationships/image" Target="../media/image338.png"/><Relationship Id="rId16" Type="http://schemas.openxmlformats.org/officeDocument/2006/relationships/image" Target="../media/image346.png"/><Relationship Id="rId20" Type="http://schemas.openxmlformats.org/officeDocument/2006/relationships/image" Target="../media/image328.png"/><Relationship Id="rId1" Type="http://schemas.openxmlformats.org/officeDocument/2006/relationships/slideLayout" Target="../slideLayouts/slideLayout43.xml"/><Relationship Id="rId6" Type="http://schemas.openxmlformats.org/officeDocument/2006/relationships/image" Target="../media/image339.png"/><Relationship Id="rId11" Type="http://schemas.openxmlformats.org/officeDocument/2006/relationships/image" Target="../media/image237.png"/><Relationship Id="rId5" Type="http://schemas.openxmlformats.org/officeDocument/2006/relationships/image" Target="../media/image236.png"/><Relationship Id="rId15" Type="http://schemas.openxmlformats.org/officeDocument/2006/relationships/image" Target="../media/image181.png"/><Relationship Id="rId10" Type="http://schemas.openxmlformats.org/officeDocument/2006/relationships/image" Target="../media/image343.png"/><Relationship Id="rId19" Type="http://schemas.openxmlformats.org/officeDocument/2006/relationships/image" Target="../media/image168.png"/><Relationship Id="rId4" Type="http://schemas.openxmlformats.org/officeDocument/2006/relationships/image" Target="../media/image192.png"/><Relationship Id="rId9" Type="http://schemas.openxmlformats.org/officeDocument/2006/relationships/image" Target="../media/image342.png"/><Relationship Id="rId14" Type="http://schemas.openxmlformats.org/officeDocument/2006/relationships/image" Target="../media/image345.png"/></Relationships>
</file>

<file path=ppt/slides/_rels/slide124.xml.rels><?xml version="1.0" encoding="UTF-8" standalone="yes"?>
<Relationships xmlns="http://schemas.openxmlformats.org/package/2006/relationships"><Relationship Id="rId8" Type="http://schemas.openxmlformats.org/officeDocument/2006/relationships/image" Target="../media/image348.png"/><Relationship Id="rId3" Type="http://schemas.openxmlformats.org/officeDocument/2006/relationships/image" Target="../media/image339.png"/><Relationship Id="rId7" Type="http://schemas.openxmlformats.org/officeDocument/2006/relationships/image" Target="../media/image347.png"/><Relationship Id="rId2" Type="http://schemas.openxmlformats.org/officeDocument/2006/relationships/image" Target="../media/image338.png"/><Relationship Id="rId1" Type="http://schemas.openxmlformats.org/officeDocument/2006/relationships/slideLayout" Target="../slideLayouts/slideLayout40.xml"/><Relationship Id="rId6" Type="http://schemas.openxmlformats.org/officeDocument/2006/relationships/image" Target="../media/image343.png"/><Relationship Id="rId5" Type="http://schemas.openxmlformats.org/officeDocument/2006/relationships/image" Target="../media/image341.png"/><Relationship Id="rId4" Type="http://schemas.openxmlformats.org/officeDocument/2006/relationships/image" Target="../media/image342.png"/></Relationships>
</file>

<file path=ppt/slides/_rels/slide125.xml.rels><?xml version="1.0" encoding="UTF-8" standalone="yes"?>
<Relationships xmlns="http://schemas.openxmlformats.org/package/2006/relationships"><Relationship Id="rId8" Type="http://schemas.openxmlformats.org/officeDocument/2006/relationships/image" Target="../media/image338.png"/><Relationship Id="rId13" Type="http://schemas.openxmlformats.org/officeDocument/2006/relationships/image" Target="../media/image348.png"/><Relationship Id="rId3" Type="http://schemas.openxmlformats.org/officeDocument/2006/relationships/image" Target="../media/image166.png"/><Relationship Id="rId7" Type="http://schemas.openxmlformats.org/officeDocument/2006/relationships/image" Target="../media/image344.png"/><Relationship Id="rId12" Type="http://schemas.openxmlformats.org/officeDocument/2006/relationships/image" Target="../media/image347.png"/><Relationship Id="rId2" Type="http://schemas.openxmlformats.org/officeDocument/2006/relationships/image" Target="../media/image329.png"/><Relationship Id="rId16" Type="http://schemas.openxmlformats.org/officeDocument/2006/relationships/image" Target="../media/image346.png"/><Relationship Id="rId1" Type="http://schemas.openxmlformats.org/officeDocument/2006/relationships/slideLayout" Target="../slideLayouts/slideLayout43.xml"/><Relationship Id="rId6" Type="http://schemas.openxmlformats.org/officeDocument/2006/relationships/image" Target="../media/image339.png"/><Relationship Id="rId11" Type="http://schemas.openxmlformats.org/officeDocument/2006/relationships/image" Target="../media/image343.png"/><Relationship Id="rId5" Type="http://schemas.openxmlformats.org/officeDocument/2006/relationships/image" Target="../media/image328.png"/><Relationship Id="rId15" Type="http://schemas.openxmlformats.org/officeDocument/2006/relationships/image" Target="../media/image345.png"/><Relationship Id="rId10" Type="http://schemas.openxmlformats.org/officeDocument/2006/relationships/image" Target="../media/image341.png"/><Relationship Id="rId4" Type="http://schemas.openxmlformats.org/officeDocument/2006/relationships/image" Target="../media/image168.png"/><Relationship Id="rId9" Type="http://schemas.openxmlformats.org/officeDocument/2006/relationships/image" Target="../media/image342.png"/><Relationship Id="rId14" Type="http://schemas.openxmlformats.org/officeDocument/2006/relationships/image" Target="../media/image181.png"/></Relationships>
</file>

<file path=ppt/slides/_rels/slide126.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349.png"/><Relationship Id="rId7" Type="http://schemas.openxmlformats.org/officeDocument/2006/relationships/image" Target="../media/image189.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88.png"/><Relationship Id="rId5" Type="http://schemas.openxmlformats.org/officeDocument/2006/relationships/image" Target="../media/image284.png"/><Relationship Id="rId10" Type="http://schemas.openxmlformats.org/officeDocument/2006/relationships/image" Target="../media/image286.png"/><Relationship Id="rId4" Type="http://schemas.openxmlformats.org/officeDocument/2006/relationships/image" Target="../media/image283.png"/><Relationship Id="rId9" Type="http://schemas.openxmlformats.org/officeDocument/2006/relationships/image" Target="../media/image195.png"/></Relationships>
</file>

<file path=ppt/slides/_rels/slide127.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88.png"/><Relationship Id="rId18" Type="http://schemas.openxmlformats.org/officeDocument/2006/relationships/image" Target="../media/image284.png"/><Relationship Id="rId3" Type="http://schemas.openxmlformats.org/officeDocument/2006/relationships/image" Target="../media/image168.png"/><Relationship Id="rId21" Type="http://schemas.openxmlformats.org/officeDocument/2006/relationships/image" Target="../media/image353.png"/><Relationship Id="rId7" Type="http://schemas.openxmlformats.org/officeDocument/2006/relationships/image" Target="../media/image289.png"/><Relationship Id="rId12" Type="http://schemas.openxmlformats.org/officeDocument/2006/relationships/image" Target="../media/image293.png"/><Relationship Id="rId17" Type="http://schemas.openxmlformats.org/officeDocument/2006/relationships/image" Target="../media/image351.png"/><Relationship Id="rId2" Type="http://schemas.openxmlformats.org/officeDocument/2006/relationships/image" Target="../media/image196.png"/><Relationship Id="rId16" Type="http://schemas.openxmlformats.org/officeDocument/2006/relationships/image" Target="../media/image281.png"/><Relationship Id="rId20" Type="http://schemas.openxmlformats.org/officeDocument/2006/relationships/image" Target="../media/image352.png"/><Relationship Id="rId1" Type="http://schemas.openxmlformats.org/officeDocument/2006/relationships/slideLayout" Target="../slideLayouts/slideLayout40.xml"/><Relationship Id="rId6" Type="http://schemas.openxmlformats.org/officeDocument/2006/relationships/image" Target="../media/image190.png"/><Relationship Id="rId11" Type="http://schemas.openxmlformats.org/officeDocument/2006/relationships/image" Target="../media/image283.png"/><Relationship Id="rId5" Type="http://schemas.openxmlformats.org/officeDocument/2006/relationships/image" Target="../media/image197.png"/><Relationship Id="rId15" Type="http://schemas.openxmlformats.org/officeDocument/2006/relationships/image" Target="../media/image295.png"/><Relationship Id="rId10" Type="http://schemas.openxmlformats.org/officeDocument/2006/relationships/image" Target="../media/image292.png"/><Relationship Id="rId19" Type="http://schemas.openxmlformats.org/officeDocument/2006/relationships/image" Target="../media/image189.png"/><Relationship Id="rId4" Type="http://schemas.openxmlformats.org/officeDocument/2006/relationships/image" Target="../media/image166.png"/><Relationship Id="rId9" Type="http://schemas.openxmlformats.org/officeDocument/2006/relationships/image" Target="../media/image195.png"/><Relationship Id="rId14" Type="http://schemas.openxmlformats.org/officeDocument/2006/relationships/image" Target="../media/image350.png"/></Relationships>
</file>

<file path=ppt/slides/_rels/slide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359.png"/><Relationship Id="rId3" Type="http://schemas.openxmlformats.org/officeDocument/2006/relationships/image" Target="../media/image354.png"/><Relationship Id="rId7" Type="http://schemas.openxmlformats.org/officeDocument/2006/relationships/image" Target="../media/image191.png"/><Relationship Id="rId12" Type="http://schemas.openxmlformats.org/officeDocument/2006/relationships/image" Target="../media/image358.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5.png"/><Relationship Id="rId11" Type="http://schemas.openxmlformats.org/officeDocument/2006/relationships/image" Target="../media/image357.png"/><Relationship Id="rId5" Type="http://schemas.openxmlformats.org/officeDocument/2006/relationships/image" Target="../media/image194.png"/><Relationship Id="rId10" Type="http://schemas.openxmlformats.org/officeDocument/2006/relationships/image" Target="../media/image356.png"/><Relationship Id="rId4" Type="http://schemas.openxmlformats.org/officeDocument/2006/relationships/image" Target="../media/image355.png"/><Relationship Id="rId9" Type="http://schemas.openxmlformats.org/officeDocument/2006/relationships/image" Target="../media/image193.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356.png"/><Relationship Id="rId18" Type="http://schemas.openxmlformats.org/officeDocument/2006/relationships/image" Target="../media/image361.png"/><Relationship Id="rId3" Type="http://schemas.openxmlformats.org/officeDocument/2006/relationships/image" Target="../media/image166.png"/><Relationship Id="rId7" Type="http://schemas.openxmlformats.org/officeDocument/2006/relationships/image" Target="../media/image355.png"/><Relationship Id="rId12" Type="http://schemas.openxmlformats.org/officeDocument/2006/relationships/image" Target="../media/image202.png"/><Relationship Id="rId17" Type="http://schemas.openxmlformats.org/officeDocument/2006/relationships/image" Target="../media/image359.png"/><Relationship Id="rId2" Type="http://schemas.openxmlformats.org/officeDocument/2006/relationships/image" Target="../media/image196.png"/><Relationship Id="rId16" Type="http://schemas.openxmlformats.org/officeDocument/2006/relationships/image" Target="../media/image358.png"/><Relationship Id="rId20" Type="http://schemas.openxmlformats.org/officeDocument/2006/relationships/image" Target="../media/image363.png"/><Relationship Id="rId1" Type="http://schemas.openxmlformats.org/officeDocument/2006/relationships/slideLayout" Target="../slideLayouts/slideLayout43.xml"/><Relationship Id="rId6" Type="http://schemas.openxmlformats.org/officeDocument/2006/relationships/image" Target="../media/image354.png"/><Relationship Id="rId11" Type="http://schemas.openxmlformats.org/officeDocument/2006/relationships/image" Target="../media/image192.png"/><Relationship Id="rId5" Type="http://schemas.openxmlformats.org/officeDocument/2006/relationships/image" Target="../media/image190.png"/><Relationship Id="rId15" Type="http://schemas.openxmlformats.org/officeDocument/2006/relationships/image" Target="../media/image357.png"/><Relationship Id="rId10" Type="http://schemas.openxmlformats.org/officeDocument/2006/relationships/image" Target="../media/image191.png"/><Relationship Id="rId19" Type="http://schemas.openxmlformats.org/officeDocument/2006/relationships/image" Target="../media/image362.png"/><Relationship Id="rId4" Type="http://schemas.openxmlformats.org/officeDocument/2006/relationships/image" Target="../media/image197.png"/><Relationship Id="rId9" Type="http://schemas.openxmlformats.org/officeDocument/2006/relationships/image" Target="../media/image195.png"/><Relationship Id="rId14" Type="http://schemas.openxmlformats.org/officeDocument/2006/relationships/image" Target="../media/image360.png"/></Relationships>
</file>

<file path=ppt/slides/_rels/slide13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364.png"/><Relationship Id="rId7" Type="http://schemas.openxmlformats.org/officeDocument/2006/relationships/image" Target="../media/image359.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5.png"/><Relationship Id="rId5" Type="http://schemas.openxmlformats.org/officeDocument/2006/relationships/image" Target="../media/image194.png"/><Relationship Id="rId10" Type="http://schemas.openxmlformats.org/officeDocument/2006/relationships/image" Target="../media/image237.png"/><Relationship Id="rId4" Type="http://schemas.openxmlformats.org/officeDocument/2006/relationships/image" Target="../media/image365.png"/><Relationship Id="rId9" Type="http://schemas.openxmlformats.org/officeDocument/2006/relationships/image" Target="../media/image192.png"/></Relationships>
</file>

<file path=ppt/slides/_rels/slide132.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237.png"/><Relationship Id="rId3" Type="http://schemas.openxmlformats.org/officeDocument/2006/relationships/image" Target="../media/image166.png"/><Relationship Id="rId7" Type="http://schemas.openxmlformats.org/officeDocument/2006/relationships/image" Target="../media/image365.png"/><Relationship Id="rId12" Type="http://schemas.openxmlformats.org/officeDocument/2006/relationships/image" Target="../media/image192.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364.png"/><Relationship Id="rId11" Type="http://schemas.openxmlformats.org/officeDocument/2006/relationships/image" Target="../media/image191.png"/><Relationship Id="rId5" Type="http://schemas.openxmlformats.org/officeDocument/2006/relationships/image" Target="../media/image190.png"/><Relationship Id="rId10" Type="http://schemas.openxmlformats.org/officeDocument/2006/relationships/image" Target="../media/image359.png"/><Relationship Id="rId4" Type="http://schemas.openxmlformats.org/officeDocument/2006/relationships/image" Target="../media/image197.png"/><Relationship Id="rId9" Type="http://schemas.openxmlformats.org/officeDocument/2006/relationships/image" Target="../media/image195.png"/></Relationships>
</file>

<file path=ppt/slides/_rels/slide133.xml.rels><?xml version="1.0" encoding="UTF-8" standalone="yes"?>
<Relationships xmlns="http://schemas.openxmlformats.org/package/2006/relationships"><Relationship Id="rId3" Type="http://schemas.openxmlformats.org/officeDocument/2006/relationships/image" Target="../media/image366.png"/><Relationship Id="rId7" Type="http://schemas.openxmlformats.org/officeDocument/2006/relationships/image" Target="../media/image348.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347.png"/><Relationship Id="rId5" Type="http://schemas.openxmlformats.org/officeDocument/2006/relationships/image" Target="../media/image368.png"/><Relationship Id="rId4" Type="http://schemas.openxmlformats.org/officeDocument/2006/relationships/image" Target="../media/image367.png"/></Relationships>
</file>

<file path=ppt/slides/_rels/slide134.xml.rels><?xml version="1.0" encoding="UTF-8" standalone="yes"?>
<Relationships xmlns="http://schemas.openxmlformats.org/package/2006/relationships"><Relationship Id="rId8" Type="http://schemas.openxmlformats.org/officeDocument/2006/relationships/image" Target="../media/image367.png"/><Relationship Id="rId13" Type="http://schemas.openxmlformats.org/officeDocument/2006/relationships/image" Target="../media/image197.png"/><Relationship Id="rId3" Type="http://schemas.openxmlformats.org/officeDocument/2006/relationships/image" Target="../media/image347.png"/><Relationship Id="rId7" Type="http://schemas.openxmlformats.org/officeDocument/2006/relationships/image" Target="../media/image366.png"/><Relationship Id="rId12" Type="http://schemas.openxmlformats.org/officeDocument/2006/relationships/image" Target="../media/image196.png"/><Relationship Id="rId2" Type="http://schemas.openxmlformats.org/officeDocument/2006/relationships/image" Target="../media/image369.png"/><Relationship Id="rId1" Type="http://schemas.openxmlformats.org/officeDocument/2006/relationships/slideLayout" Target="../slideLayouts/slideLayout43.xml"/><Relationship Id="rId6" Type="http://schemas.openxmlformats.org/officeDocument/2006/relationships/image" Target="../media/image190.png"/><Relationship Id="rId11" Type="http://schemas.openxmlformats.org/officeDocument/2006/relationships/image" Target="../media/image346.png"/><Relationship Id="rId5" Type="http://schemas.openxmlformats.org/officeDocument/2006/relationships/image" Target="../media/image166.png"/><Relationship Id="rId10" Type="http://schemas.openxmlformats.org/officeDocument/2006/relationships/image" Target="../media/image168.png"/><Relationship Id="rId4" Type="http://schemas.openxmlformats.org/officeDocument/2006/relationships/image" Target="../media/image348.png"/><Relationship Id="rId9" Type="http://schemas.openxmlformats.org/officeDocument/2006/relationships/image" Target="../media/image368.png"/></Relationships>
</file>

<file path=ppt/slides/_rels/slide135.xml.rels><?xml version="1.0" encoding="UTF-8" standalone="yes"?>
<Relationships xmlns="http://schemas.openxmlformats.org/package/2006/relationships"><Relationship Id="rId8" Type="http://schemas.openxmlformats.org/officeDocument/2006/relationships/image" Target="../media/image359.png"/><Relationship Id="rId3" Type="http://schemas.openxmlformats.org/officeDocument/2006/relationships/image" Target="../media/image370.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193.png"/><Relationship Id="rId5" Type="http://schemas.openxmlformats.org/officeDocument/2006/relationships/image" Target="../media/image372.png"/><Relationship Id="rId10" Type="http://schemas.openxmlformats.org/officeDocument/2006/relationships/image" Target="../media/image192.png"/><Relationship Id="rId4" Type="http://schemas.openxmlformats.org/officeDocument/2006/relationships/image" Target="../media/image371.png"/><Relationship Id="rId9" Type="http://schemas.openxmlformats.org/officeDocument/2006/relationships/image" Target="../media/image191.png"/></Relationships>
</file>

<file path=ppt/slides/_rels/slide136.xml.rels><?xml version="1.0" encoding="UTF-8" standalone="yes"?>
<Relationships xmlns="http://schemas.openxmlformats.org/package/2006/relationships"><Relationship Id="rId8" Type="http://schemas.openxmlformats.org/officeDocument/2006/relationships/image" Target="../media/image372.png"/><Relationship Id="rId13" Type="http://schemas.openxmlformats.org/officeDocument/2006/relationships/image" Target="../media/image192.png"/><Relationship Id="rId3" Type="http://schemas.openxmlformats.org/officeDocument/2006/relationships/image" Target="../media/image166.png"/><Relationship Id="rId7" Type="http://schemas.openxmlformats.org/officeDocument/2006/relationships/image" Target="../media/image371.png"/><Relationship Id="rId12" Type="http://schemas.openxmlformats.org/officeDocument/2006/relationships/image" Target="../media/image191.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370.png"/><Relationship Id="rId11" Type="http://schemas.openxmlformats.org/officeDocument/2006/relationships/image" Target="../media/image359.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97.png"/><Relationship Id="rId9" Type="http://schemas.openxmlformats.org/officeDocument/2006/relationships/image" Target="../media/image194.png"/><Relationship Id="rId14" Type="http://schemas.openxmlformats.org/officeDocument/2006/relationships/image" Target="../media/image236.png"/></Relationships>
</file>

<file path=ppt/slides/_rels/slide137.xml.rels><?xml version="1.0" encoding="UTF-8" standalone="yes"?>
<Relationships xmlns="http://schemas.openxmlformats.org/package/2006/relationships"><Relationship Id="rId8" Type="http://schemas.openxmlformats.org/officeDocument/2006/relationships/image" Target="../media/image359.png"/><Relationship Id="rId3" Type="http://schemas.openxmlformats.org/officeDocument/2006/relationships/image" Target="../media/image289.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285.png"/><Relationship Id="rId4" Type="http://schemas.openxmlformats.org/officeDocument/2006/relationships/image" Target="../media/image188.png"/><Relationship Id="rId9" Type="http://schemas.openxmlformats.org/officeDocument/2006/relationships/image" Target="../media/image286.png"/></Relationships>
</file>

<file path=ppt/slides/_rels/slide138.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294.png"/><Relationship Id="rId18" Type="http://schemas.openxmlformats.org/officeDocument/2006/relationships/image" Target="../media/image194.png"/><Relationship Id="rId3" Type="http://schemas.openxmlformats.org/officeDocument/2006/relationships/image" Target="../media/image166.png"/><Relationship Id="rId7" Type="http://schemas.openxmlformats.org/officeDocument/2006/relationships/image" Target="../media/image192.png"/><Relationship Id="rId12" Type="http://schemas.openxmlformats.org/officeDocument/2006/relationships/image" Target="../media/image188.png"/><Relationship Id="rId17" Type="http://schemas.openxmlformats.org/officeDocument/2006/relationships/image" Target="../media/image285.png"/><Relationship Id="rId2" Type="http://schemas.openxmlformats.org/officeDocument/2006/relationships/image" Target="../media/image196.png"/><Relationship Id="rId16" Type="http://schemas.openxmlformats.org/officeDocument/2006/relationships/image" Target="../media/image281.png"/><Relationship Id="rId20" Type="http://schemas.openxmlformats.org/officeDocument/2006/relationships/image" Target="../media/image359.png"/><Relationship Id="rId1" Type="http://schemas.openxmlformats.org/officeDocument/2006/relationships/slideLayout" Target="../slideLayouts/slideLayout40.xml"/><Relationship Id="rId6" Type="http://schemas.openxmlformats.org/officeDocument/2006/relationships/image" Target="../media/image191.png"/><Relationship Id="rId11" Type="http://schemas.openxmlformats.org/officeDocument/2006/relationships/image" Target="../media/image373.png"/><Relationship Id="rId5" Type="http://schemas.openxmlformats.org/officeDocument/2006/relationships/image" Target="../media/image190.png"/><Relationship Id="rId15" Type="http://schemas.openxmlformats.org/officeDocument/2006/relationships/image" Target="../media/image292.png"/><Relationship Id="rId10" Type="http://schemas.openxmlformats.org/officeDocument/2006/relationships/image" Target="../media/image289.png"/><Relationship Id="rId19" Type="http://schemas.openxmlformats.org/officeDocument/2006/relationships/image" Target="../media/image195.png"/><Relationship Id="rId4" Type="http://schemas.openxmlformats.org/officeDocument/2006/relationships/image" Target="../media/image197.png"/><Relationship Id="rId9" Type="http://schemas.openxmlformats.org/officeDocument/2006/relationships/image" Target="../media/image258.png"/><Relationship Id="rId14" Type="http://schemas.openxmlformats.org/officeDocument/2006/relationships/image" Target="../media/image295.png"/></Relationships>
</file>

<file path=ppt/slides/_rels/slide139.xml.rels><?xml version="1.0" encoding="UTF-8" standalone="yes"?>
<Relationships xmlns="http://schemas.openxmlformats.org/package/2006/relationships"><Relationship Id="rId8" Type="http://schemas.openxmlformats.org/officeDocument/2006/relationships/image" Target="../media/image326.png"/><Relationship Id="rId13" Type="http://schemas.openxmlformats.org/officeDocument/2006/relationships/image" Target="../media/image317.png"/><Relationship Id="rId18" Type="http://schemas.openxmlformats.org/officeDocument/2006/relationships/image" Target="../media/image169.png"/><Relationship Id="rId3" Type="http://schemas.openxmlformats.org/officeDocument/2006/relationships/image" Target="../media/image194.png"/><Relationship Id="rId21" Type="http://schemas.openxmlformats.org/officeDocument/2006/relationships/image" Target="../media/image324.png"/><Relationship Id="rId7" Type="http://schemas.openxmlformats.org/officeDocument/2006/relationships/image" Target="../media/image311.png"/><Relationship Id="rId12" Type="http://schemas.openxmlformats.org/officeDocument/2006/relationships/image" Target="../media/image316.png"/><Relationship Id="rId17" Type="http://schemas.openxmlformats.org/officeDocument/2006/relationships/image" Target="../media/image321.png"/><Relationship Id="rId2" Type="http://schemas.openxmlformats.org/officeDocument/2006/relationships/image" Target="../media/image190.png"/><Relationship Id="rId16" Type="http://schemas.openxmlformats.org/officeDocument/2006/relationships/image" Target="../media/image320.png"/><Relationship Id="rId20" Type="http://schemas.openxmlformats.org/officeDocument/2006/relationships/image" Target="../media/image323.png"/><Relationship Id="rId1" Type="http://schemas.openxmlformats.org/officeDocument/2006/relationships/slideLayout" Target="../slideLayouts/slideLayout40.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5" Type="http://schemas.openxmlformats.org/officeDocument/2006/relationships/image" Target="../media/image327.png"/><Relationship Id="rId23" Type="http://schemas.openxmlformats.org/officeDocument/2006/relationships/image" Target="../media/image359.png"/><Relationship Id="rId10" Type="http://schemas.openxmlformats.org/officeDocument/2006/relationships/image" Target="../media/image314.png"/><Relationship Id="rId19" Type="http://schemas.openxmlformats.org/officeDocument/2006/relationships/image" Target="../media/image322.png"/><Relationship Id="rId4" Type="http://schemas.openxmlformats.org/officeDocument/2006/relationships/image" Target="../media/image195.png"/><Relationship Id="rId9" Type="http://schemas.openxmlformats.org/officeDocument/2006/relationships/image" Target="../media/image313.png"/><Relationship Id="rId14" Type="http://schemas.openxmlformats.org/officeDocument/2006/relationships/image" Target="../media/image318.png"/><Relationship Id="rId22" Type="http://schemas.openxmlformats.org/officeDocument/2006/relationships/image" Target="../media/image325.png"/></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313.png"/><Relationship Id="rId18" Type="http://schemas.openxmlformats.org/officeDocument/2006/relationships/image" Target="../media/image318.png"/><Relationship Id="rId26" Type="http://schemas.openxmlformats.org/officeDocument/2006/relationships/image" Target="../media/image325.png"/><Relationship Id="rId3" Type="http://schemas.openxmlformats.org/officeDocument/2006/relationships/image" Target="../media/image197.png"/><Relationship Id="rId21" Type="http://schemas.openxmlformats.org/officeDocument/2006/relationships/image" Target="../media/image321.png"/><Relationship Id="rId7" Type="http://schemas.openxmlformats.org/officeDocument/2006/relationships/image" Target="../media/image194.png"/><Relationship Id="rId12" Type="http://schemas.openxmlformats.org/officeDocument/2006/relationships/image" Target="../media/image326.png"/><Relationship Id="rId17" Type="http://schemas.openxmlformats.org/officeDocument/2006/relationships/image" Target="../media/image317.png"/><Relationship Id="rId25" Type="http://schemas.openxmlformats.org/officeDocument/2006/relationships/image" Target="../media/image324.png"/><Relationship Id="rId2" Type="http://schemas.openxmlformats.org/officeDocument/2006/relationships/image" Target="../media/image196.png"/><Relationship Id="rId16" Type="http://schemas.openxmlformats.org/officeDocument/2006/relationships/image" Target="../media/image316.png"/><Relationship Id="rId20" Type="http://schemas.openxmlformats.org/officeDocument/2006/relationships/image" Target="../media/image320.png"/><Relationship Id="rId1" Type="http://schemas.openxmlformats.org/officeDocument/2006/relationships/slideLayout" Target="../slideLayouts/slideLayout40.xml"/><Relationship Id="rId6" Type="http://schemas.openxmlformats.org/officeDocument/2006/relationships/image" Target="../media/image190.png"/><Relationship Id="rId11" Type="http://schemas.openxmlformats.org/officeDocument/2006/relationships/image" Target="../media/image311.png"/><Relationship Id="rId24" Type="http://schemas.openxmlformats.org/officeDocument/2006/relationships/image" Target="../media/image323.png"/><Relationship Id="rId5" Type="http://schemas.openxmlformats.org/officeDocument/2006/relationships/image" Target="../media/image166.png"/><Relationship Id="rId15" Type="http://schemas.openxmlformats.org/officeDocument/2006/relationships/image" Target="../media/image315.png"/><Relationship Id="rId23" Type="http://schemas.openxmlformats.org/officeDocument/2006/relationships/image" Target="../media/image322.png"/><Relationship Id="rId10" Type="http://schemas.openxmlformats.org/officeDocument/2006/relationships/image" Target="../media/image310.png"/><Relationship Id="rId19" Type="http://schemas.openxmlformats.org/officeDocument/2006/relationships/image" Target="../media/image327.png"/><Relationship Id="rId4" Type="http://schemas.openxmlformats.org/officeDocument/2006/relationships/image" Target="../media/image230.png"/><Relationship Id="rId9" Type="http://schemas.openxmlformats.org/officeDocument/2006/relationships/image" Target="../media/image309.png"/><Relationship Id="rId14" Type="http://schemas.openxmlformats.org/officeDocument/2006/relationships/image" Target="../media/image314.png"/><Relationship Id="rId22" Type="http://schemas.openxmlformats.org/officeDocument/2006/relationships/image" Target="../media/image169.png"/></Relationships>
</file>

<file path=ppt/slides/_rels/slide141.xml.rels><?xml version="1.0" encoding="UTF-8" standalone="yes"?>
<Relationships xmlns="http://schemas.openxmlformats.org/package/2006/relationships"><Relationship Id="rId8" Type="http://schemas.openxmlformats.org/officeDocument/2006/relationships/image" Target="../media/image376.png"/><Relationship Id="rId13" Type="http://schemas.openxmlformats.org/officeDocument/2006/relationships/image" Target="../media/image381.png"/><Relationship Id="rId18" Type="http://schemas.openxmlformats.org/officeDocument/2006/relationships/image" Target="../media/image384.png"/><Relationship Id="rId3" Type="http://schemas.openxmlformats.org/officeDocument/2006/relationships/image" Target="../media/image194.png"/><Relationship Id="rId21" Type="http://schemas.openxmlformats.org/officeDocument/2006/relationships/image" Target="../media/image192.png"/><Relationship Id="rId7" Type="http://schemas.openxmlformats.org/officeDocument/2006/relationships/image" Target="../media/image375.png"/><Relationship Id="rId12" Type="http://schemas.openxmlformats.org/officeDocument/2006/relationships/image" Target="../media/image380.png"/><Relationship Id="rId17" Type="http://schemas.openxmlformats.org/officeDocument/2006/relationships/image" Target="../media/image169.png"/><Relationship Id="rId2" Type="http://schemas.openxmlformats.org/officeDocument/2006/relationships/image" Target="../media/image190.png"/><Relationship Id="rId16" Type="http://schemas.openxmlformats.org/officeDocument/2006/relationships/image" Target="../media/image383.png"/><Relationship Id="rId20" Type="http://schemas.openxmlformats.org/officeDocument/2006/relationships/image" Target="../media/image191.png"/><Relationship Id="rId1" Type="http://schemas.openxmlformats.org/officeDocument/2006/relationships/slideLayout" Target="../slideLayouts/slideLayout40.xml"/><Relationship Id="rId6" Type="http://schemas.openxmlformats.org/officeDocument/2006/relationships/image" Target="../media/image374.png"/><Relationship Id="rId11" Type="http://schemas.openxmlformats.org/officeDocument/2006/relationships/image" Target="../media/image379.png"/><Relationship Id="rId5" Type="http://schemas.openxmlformats.org/officeDocument/2006/relationships/image" Target="../media/image359.png"/><Relationship Id="rId15" Type="http://schemas.openxmlformats.org/officeDocument/2006/relationships/image" Target="../media/image269.png"/><Relationship Id="rId23" Type="http://schemas.openxmlformats.org/officeDocument/2006/relationships/image" Target="../media/image286.png"/><Relationship Id="rId10" Type="http://schemas.openxmlformats.org/officeDocument/2006/relationships/image" Target="../media/image378.png"/><Relationship Id="rId19" Type="http://schemas.openxmlformats.org/officeDocument/2006/relationships/image" Target="../media/image289.png"/><Relationship Id="rId4" Type="http://schemas.openxmlformats.org/officeDocument/2006/relationships/image" Target="../media/image195.png"/><Relationship Id="rId9" Type="http://schemas.openxmlformats.org/officeDocument/2006/relationships/image" Target="../media/image377.png"/><Relationship Id="rId14" Type="http://schemas.openxmlformats.org/officeDocument/2006/relationships/image" Target="../media/image382.png"/><Relationship Id="rId22" Type="http://schemas.openxmlformats.org/officeDocument/2006/relationships/image" Target="../media/image193.png"/></Relationships>
</file>

<file path=ppt/slides/_rels/slide142.xml.rels><?xml version="1.0" encoding="UTF-8" standalone="yes"?>
<Relationships xmlns="http://schemas.openxmlformats.org/package/2006/relationships"><Relationship Id="rId8" Type="http://schemas.openxmlformats.org/officeDocument/2006/relationships/image" Target="../media/image359.png"/><Relationship Id="rId13" Type="http://schemas.openxmlformats.org/officeDocument/2006/relationships/image" Target="../media/image378.png"/><Relationship Id="rId18" Type="http://schemas.openxmlformats.org/officeDocument/2006/relationships/image" Target="../media/image269.png"/><Relationship Id="rId3" Type="http://schemas.openxmlformats.org/officeDocument/2006/relationships/image" Target="../media/image197.png"/><Relationship Id="rId21" Type="http://schemas.openxmlformats.org/officeDocument/2006/relationships/image" Target="../media/image384.png"/><Relationship Id="rId7" Type="http://schemas.openxmlformats.org/officeDocument/2006/relationships/image" Target="../media/image195.png"/><Relationship Id="rId12" Type="http://schemas.openxmlformats.org/officeDocument/2006/relationships/image" Target="../media/image377.png"/><Relationship Id="rId17" Type="http://schemas.openxmlformats.org/officeDocument/2006/relationships/image" Target="../media/image382.png"/><Relationship Id="rId25" Type="http://schemas.openxmlformats.org/officeDocument/2006/relationships/image" Target="../media/image202.png"/><Relationship Id="rId2" Type="http://schemas.openxmlformats.org/officeDocument/2006/relationships/image" Target="../media/image196.png"/><Relationship Id="rId16" Type="http://schemas.openxmlformats.org/officeDocument/2006/relationships/image" Target="../media/image381.png"/><Relationship Id="rId20" Type="http://schemas.openxmlformats.org/officeDocument/2006/relationships/image" Target="../media/image169.png"/><Relationship Id="rId1" Type="http://schemas.openxmlformats.org/officeDocument/2006/relationships/slideLayout" Target="../slideLayouts/slideLayout43.xml"/><Relationship Id="rId6" Type="http://schemas.openxmlformats.org/officeDocument/2006/relationships/image" Target="../media/image194.png"/><Relationship Id="rId11" Type="http://schemas.openxmlformats.org/officeDocument/2006/relationships/image" Target="../media/image376.png"/><Relationship Id="rId24" Type="http://schemas.openxmlformats.org/officeDocument/2006/relationships/image" Target="../media/image192.png"/><Relationship Id="rId5" Type="http://schemas.openxmlformats.org/officeDocument/2006/relationships/image" Target="../media/image190.png"/><Relationship Id="rId15" Type="http://schemas.openxmlformats.org/officeDocument/2006/relationships/image" Target="../media/image380.png"/><Relationship Id="rId23" Type="http://schemas.openxmlformats.org/officeDocument/2006/relationships/image" Target="../media/image191.png"/><Relationship Id="rId10" Type="http://schemas.openxmlformats.org/officeDocument/2006/relationships/image" Target="../media/image375.png"/><Relationship Id="rId19" Type="http://schemas.openxmlformats.org/officeDocument/2006/relationships/image" Target="../media/image383.png"/><Relationship Id="rId4" Type="http://schemas.openxmlformats.org/officeDocument/2006/relationships/image" Target="../media/image166.png"/><Relationship Id="rId9" Type="http://schemas.openxmlformats.org/officeDocument/2006/relationships/image" Target="../media/image374.png"/><Relationship Id="rId14" Type="http://schemas.openxmlformats.org/officeDocument/2006/relationships/image" Target="../media/image379.png"/><Relationship Id="rId22" Type="http://schemas.openxmlformats.org/officeDocument/2006/relationships/image" Target="../media/image289.png"/></Relationships>
</file>

<file path=ppt/slides/_rels/slide143.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image" Target="../media/image190.png"/><Relationship Id="rId1" Type="http://schemas.openxmlformats.org/officeDocument/2006/relationships/slideLayout" Target="../slideLayouts/slideLayout40.xml"/><Relationship Id="rId5" Type="http://schemas.openxmlformats.org/officeDocument/2006/relationships/image" Target="../media/image189.png"/><Relationship Id="rId4" Type="http://schemas.openxmlformats.org/officeDocument/2006/relationships/image" Target="../media/image188.png"/></Relationships>
</file>

<file path=ppt/slides/_rels/slide14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97.png"/><Relationship Id="rId7" Type="http://schemas.openxmlformats.org/officeDocument/2006/relationships/image" Target="../media/image188.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359.png"/><Relationship Id="rId5" Type="http://schemas.openxmlformats.org/officeDocument/2006/relationships/image" Target="../media/image190.png"/><Relationship Id="rId4" Type="http://schemas.openxmlformats.org/officeDocument/2006/relationships/image" Target="../media/image166.png"/></Relationships>
</file>

<file path=ppt/slides/_rels/slide145.xml.rels><?xml version="1.0" encoding="UTF-8" standalone="yes"?>
<Relationships xmlns="http://schemas.openxmlformats.org/package/2006/relationships"><Relationship Id="rId8" Type="http://schemas.openxmlformats.org/officeDocument/2006/relationships/image" Target="../media/image377.png"/><Relationship Id="rId13" Type="http://schemas.openxmlformats.org/officeDocument/2006/relationships/image" Target="../media/image382.png"/><Relationship Id="rId18" Type="http://schemas.openxmlformats.org/officeDocument/2006/relationships/image" Target="../media/image237.png"/><Relationship Id="rId3" Type="http://schemas.openxmlformats.org/officeDocument/2006/relationships/image" Target="../media/image194.png"/><Relationship Id="rId7" Type="http://schemas.openxmlformats.org/officeDocument/2006/relationships/image" Target="../media/image376.png"/><Relationship Id="rId12" Type="http://schemas.openxmlformats.org/officeDocument/2006/relationships/image" Target="../media/image381.png"/><Relationship Id="rId17" Type="http://schemas.openxmlformats.org/officeDocument/2006/relationships/image" Target="../media/image192.png"/><Relationship Id="rId2" Type="http://schemas.openxmlformats.org/officeDocument/2006/relationships/image" Target="../media/image190.png"/><Relationship Id="rId16" Type="http://schemas.openxmlformats.org/officeDocument/2006/relationships/image" Target="../media/image191.png"/><Relationship Id="rId1" Type="http://schemas.openxmlformats.org/officeDocument/2006/relationships/slideLayout" Target="../slideLayouts/slideLayout40.xml"/><Relationship Id="rId6" Type="http://schemas.openxmlformats.org/officeDocument/2006/relationships/image" Target="../media/image375.png"/><Relationship Id="rId11" Type="http://schemas.openxmlformats.org/officeDocument/2006/relationships/image" Target="../media/image380.png"/><Relationship Id="rId5" Type="http://schemas.openxmlformats.org/officeDocument/2006/relationships/image" Target="../media/image374.png"/><Relationship Id="rId15" Type="http://schemas.openxmlformats.org/officeDocument/2006/relationships/image" Target="../media/image383.png"/><Relationship Id="rId10" Type="http://schemas.openxmlformats.org/officeDocument/2006/relationships/image" Target="../media/image379.png"/><Relationship Id="rId4" Type="http://schemas.openxmlformats.org/officeDocument/2006/relationships/image" Target="../media/image195.png"/><Relationship Id="rId9" Type="http://schemas.openxmlformats.org/officeDocument/2006/relationships/image" Target="../media/image378.png"/><Relationship Id="rId14" Type="http://schemas.openxmlformats.org/officeDocument/2006/relationships/image" Target="../media/image269.png"/></Relationships>
</file>

<file path=ppt/slides/_rels/slide146.xml.rels><?xml version="1.0" encoding="UTF-8" standalone="yes"?>
<Relationships xmlns="http://schemas.openxmlformats.org/package/2006/relationships"><Relationship Id="rId8" Type="http://schemas.openxmlformats.org/officeDocument/2006/relationships/image" Target="../media/image374.png"/><Relationship Id="rId13" Type="http://schemas.openxmlformats.org/officeDocument/2006/relationships/image" Target="../media/image385.png"/><Relationship Id="rId18" Type="http://schemas.openxmlformats.org/officeDocument/2006/relationships/image" Target="../media/image383.png"/><Relationship Id="rId26" Type="http://schemas.openxmlformats.org/officeDocument/2006/relationships/image" Target="../media/image388.png"/><Relationship Id="rId3" Type="http://schemas.openxmlformats.org/officeDocument/2006/relationships/image" Target="../media/image197.png"/><Relationship Id="rId21" Type="http://schemas.openxmlformats.org/officeDocument/2006/relationships/image" Target="../media/image202.png"/><Relationship Id="rId7" Type="http://schemas.openxmlformats.org/officeDocument/2006/relationships/image" Target="../media/image195.png"/><Relationship Id="rId12" Type="http://schemas.openxmlformats.org/officeDocument/2006/relationships/image" Target="../media/image378.png"/><Relationship Id="rId17" Type="http://schemas.openxmlformats.org/officeDocument/2006/relationships/image" Target="../media/image269.png"/><Relationship Id="rId25" Type="http://schemas.openxmlformats.org/officeDocument/2006/relationships/image" Target="../media/image387.png"/><Relationship Id="rId2" Type="http://schemas.openxmlformats.org/officeDocument/2006/relationships/image" Target="../media/image196.png"/><Relationship Id="rId16" Type="http://schemas.openxmlformats.org/officeDocument/2006/relationships/image" Target="../media/image382.png"/><Relationship Id="rId20" Type="http://schemas.openxmlformats.org/officeDocument/2006/relationships/image" Target="../media/image192.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377.png"/><Relationship Id="rId24" Type="http://schemas.openxmlformats.org/officeDocument/2006/relationships/image" Target="../media/image186.png"/><Relationship Id="rId5" Type="http://schemas.openxmlformats.org/officeDocument/2006/relationships/image" Target="../media/image190.png"/><Relationship Id="rId15" Type="http://schemas.openxmlformats.org/officeDocument/2006/relationships/image" Target="../media/image381.png"/><Relationship Id="rId23" Type="http://schemas.openxmlformats.org/officeDocument/2006/relationships/image" Target="../media/image386.png"/><Relationship Id="rId28" Type="http://schemas.openxmlformats.org/officeDocument/2006/relationships/image" Target="../media/image390.png"/><Relationship Id="rId10" Type="http://schemas.openxmlformats.org/officeDocument/2006/relationships/image" Target="../media/image376.png"/><Relationship Id="rId19" Type="http://schemas.openxmlformats.org/officeDocument/2006/relationships/image" Target="../media/image191.png"/><Relationship Id="rId4" Type="http://schemas.openxmlformats.org/officeDocument/2006/relationships/image" Target="../media/image166.png"/><Relationship Id="rId9" Type="http://schemas.openxmlformats.org/officeDocument/2006/relationships/image" Target="../media/image375.png"/><Relationship Id="rId14" Type="http://schemas.openxmlformats.org/officeDocument/2006/relationships/image" Target="../media/image380.png"/><Relationship Id="rId22" Type="http://schemas.openxmlformats.org/officeDocument/2006/relationships/image" Target="../media/image184.png"/><Relationship Id="rId27" Type="http://schemas.openxmlformats.org/officeDocument/2006/relationships/image" Target="../media/image389.png"/></Relationships>
</file>

<file path=ppt/slides/_rels/slide147.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348.png"/><Relationship Id="rId5" Type="http://schemas.openxmlformats.org/officeDocument/2006/relationships/image" Target="../media/image347.png"/><Relationship Id="rId4" Type="http://schemas.openxmlformats.org/officeDocument/2006/relationships/image" Target="../media/image368.png"/></Relationships>
</file>

<file path=ppt/slides/_rels/slide148.xml.rels><?xml version="1.0" encoding="UTF-8" standalone="yes"?>
<Relationships xmlns="http://schemas.openxmlformats.org/package/2006/relationships"><Relationship Id="rId8" Type="http://schemas.openxmlformats.org/officeDocument/2006/relationships/image" Target="../media/image368.png"/><Relationship Id="rId13" Type="http://schemas.openxmlformats.org/officeDocument/2006/relationships/image" Target="../media/image196.png"/><Relationship Id="rId3" Type="http://schemas.openxmlformats.org/officeDocument/2006/relationships/image" Target="../media/image347.png"/><Relationship Id="rId7" Type="http://schemas.openxmlformats.org/officeDocument/2006/relationships/image" Target="../media/image391.png"/><Relationship Id="rId12" Type="http://schemas.openxmlformats.org/officeDocument/2006/relationships/image" Target="../media/image393.png"/><Relationship Id="rId2" Type="http://schemas.openxmlformats.org/officeDocument/2006/relationships/image" Target="../media/image369.png"/><Relationship Id="rId1" Type="http://schemas.openxmlformats.org/officeDocument/2006/relationships/slideLayout" Target="../slideLayouts/slideLayout43.xml"/><Relationship Id="rId6" Type="http://schemas.openxmlformats.org/officeDocument/2006/relationships/image" Target="../media/image190.png"/><Relationship Id="rId11" Type="http://schemas.openxmlformats.org/officeDocument/2006/relationships/image" Target="../media/image392.png"/><Relationship Id="rId5" Type="http://schemas.openxmlformats.org/officeDocument/2006/relationships/image" Target="../media/image166.png"/><Relationship Id="rId10" Type="http://schemas.openxmlformats.org/officeDocument/2006/relationships/image" Target="../media/image346.png"/><Relationship Id="rId4" Type="http://schemas.openxmlformats.org/officeDocument/2006/relationships/image" Target="../media/image348.png"/><Relationship Id="rId9" Type="http://schemas.openxmlformats.org/officeDocument/2006/relationships/image" Target="../media/image168.png"/><Relationship Id="rId14" Type="http://schemas.openxmlformats.org/officeDocument/2006/relationships/image" Target="../media/image197.png"/></Relationships>
</file>

<file path=ppt/slides/_rels/slide14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394.png"/><Relationship Id="rId4" Type="http://schemas.openxmlformats.org/officeDocument/2006/relationships/image" Target="../media/image192.png"/><Relationship Id="rId9" Type="http://schemas.openxmlformats.org/officeDocument/2006/relationships/image" Target="../media/image169.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394.png"/><Relationship Id="rId3" Type="http://schemas.openxmlformats.org/officeDocument/2006/relationships/image" Target="../media/image166.png"/><Relationship Id="rId7" Type="http://schemas.openxmlformats.org/officeDocument/2006/relationships/image" Target="../media/image192.png"/><Relationship Id="rId12" Type="http://schemas.openxmlformats.org/officeDocument/2006/relationships/image" Target="../media/image169.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181.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97.png"/><Relationship Id="rId9" Type="http://schemas.openxmlformats.org/officeDocument/2006/relationships/image" Target="../media/image194.png"/></Relationships>
</file>

<file path=ppt/slides/_rels/slide15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395.png"/><Relationship Id="rId4" Type="http://schemas.openxmlformats.org/officeDocument/2006/relationships/image" Target="../media/image192.png"/><Relationship Id="rId9" Type="http://schemas.openxmlformats.org/officeDocument/2006/relationships/image" Target="../media/image169.png"/></Relationships>
</file>

<file path=ppt/slides/_rels/slide152.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69.png"/><Relationship Id="rId3" Type="http://schemas.openxmlformats.org/officeDocument/2006/relationships/image" Target="../media/image168.png"/><Relationship Id="rId7" Type="http://schemas.openxmlformats.org/officeDocument/2006/relationships/image" Target="../media/image191.png"/><Relationship Id="rId12" Type="http://schemas.openxmlformats.org/officeDocument/2006/relationships/image" Target="../media/image181.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97.png"/><Relationship Id="rId10" Type="http://schemas.openxmlformats.org/officeDocument/2006/relationships/image" Target="../media/image194.png"/><Relationship Id="rId4" Type="http://schemas.openxmlformats.org/officeDocument/2006/relationships/image" Target="../media/image166.png"/><Relationship Id="rId9" Type="http://schemas.openxmlformats.org/officeDocument/2006/relationships/image" Target="../media/image237.png"/><Relationship Id="rId14" Type="http://schemas.openxmlformats.org/officeDocument/2006/relationships/image" Target="../media/image395.png"/></Relationships>
</file>

<file path=ppt/slides/_rels/slide15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397.png"/><Relationship Id="rId4" Type="http://schemas.openxmlformats.org/officeDocument/2006/relationships/image" Target="../media/image192.png"/><Relationship Id="rId9" Type="http://schemas.openxmlformats.org/officeDocument/2006/relationships/image" Target="../media/image396.png"/></Relationships>
</file>

<file path=ppt/slides/_rels/slide154.xml.rels><?xml version="1.0" encoding="UTF-8" standalone="yes"?>
<Relationships xmlns="http://schemas.openxmlformats.org/package/2006/relationships"><Relationship Id="rId8" Type="http://schemas.openxmlformats.org/officeDocument/2006/relationships/image" Target="../media/image237.png"/><Relationship Id="rId13" Type="http://schemas.openxmlformats.org/officeDocument/2006/relationships/image" Target="../media/image397.png"/><Relationship Id="rId3" Type="http://schemas.openxmlformats.org/officeDocument/2006/relationships/image" Target="../media/image197.png"/><Relationship Id="rId7" Type="http://schemas.openxmlformats.org/officeDocument/2006/relationships/image" Target="../media/image192.png"/><Relationship Id="rId12" Type="http://schemas.openxmlformats.org/officeDocument/2006/relationships/image" Target="../media/image396.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181.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66.png"/><Relationship Id="rId9" Type="http://schemas.openxmlformats.org/officeDocument/2006/relationships/image" Target="../media/image194.png"/></Relationships>
</file>

<file path=ppt/slides/_rels/slide155.xml.rels><?xml version="1.0" encoding="UTF-8" standalone="yes"?>
<Relationships xmlns="http://schemas.openxmlformats.org/package/2006/relationships"><Relationship Id="rId8" Type="http://schemas.openxmlformats.org/officeDocument/2006/relationships/image" Target="../media/image289.png"/><Relationship Id="rId3" Type="http://schemas.openxmlformats.org/officeDocument/2006/relationships/image" Target="../media/image264.png"/><Relationship Id="rId7" Type="http://schemas.openxmlformats.org/officeDocument/2006/relationships/image" Target="../media/image195.png"/><Relationship Id="rId12" Type="http://schemas.openxmlformats.org/officeDocument/2006/relationships/image" Target="../media/image286.png"/><Relationship Id="rId2" Type="http://schemas.openxmlformats.org/officeDocument/2006/relationships/image" Target="../media/image263.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398.png"/><Relationship Id="rId5" Type="http://schemas.openxmlformats.org/officeDocument/2006/relationships/image" Target="../media/image190.png"/><Relationship Id="rId10" Type="http://schemas.openxmlformats.org/officeDocument/2006/relationships/image" Target="../media/image192.png"/><Relationship Id="rId4" Type="http://schemas.openxmlformats.org/officeDocument/2006/relationships/image" Target="../media/image265.png"/><Relationship Id="rId9" Type="http://schemas.openxmlformats.org/officeDocument/2006/relationships/image" Target="../media/image191.png"/></Relationships>
</file>

<file path=ppt/slides/_rels/slide156.xml.rels><?xml version="1.0" encoding="UTF-8" standalone="yes"?>
<Relationships xmlns="http://schemas.openxmlformats.org/package/2006/relationships"><Relationship Id="rId8" Type="http://schemas.openxmlformats.org/officeDocument/2006/relationships/image" Target="../media/image399.png"/><Relationship Id="rId13" Type="http://schemas.openxmlformats.org/officeDocument/2006/relationships/image" Target="../media/image195.png"/><Relationship Id="rId18" Type="http://schemas.openxmlformats.org/officeDocument/2006/relationships/image" Target="../media/image289.png"/><Relationship Id="rId3" Type="http://schemas.openxmlformats.org/officeDocument/2006/relationships/image" Target="../media/image168.png"/><Relationship Id="rId21" Type="http://schemas.openxmlformats.org/officeDocument/2006/relationships/image" Target="../media/image401.png"/><Relationship Id="rId7" Type="http://schemas.openxmlformats.org/officeDocument/2006/relationships/image" Target="../media/image190.png"/><Relationship Id="rId12" Type="http://schemas.openxmlformats.org/officeDocument/2006/relationships/image" Target="../media/image194.png"/><Relationship Id="rId17" Type="http://schemas.openxmlformats.org/officeDocument/2006/relationships/image" Target="../media/image265.png"/><Relationship Id="rId2" Type="http://schemas.openxmlformats.org/officeDocument/2006/relationships/image" Target="../media/image196.png"/><Relationship Id="rId16" Type="http://schemas.openxmlformats.org/officeDocument/2006/relationships/image" Target="../media/image264.png"/><Relationship Id="rId20" Type="http://schemas.openxmlformats.org/officeDocument/2006/relationships/image" Target="../media/image400.png"/><Relationship Id="rId1" Type="http://schemas.openxmlformats.org/officeDocument/2006/relationships/slideLayout" Target="../slideLayouts/slideLayout43.xml"/><Relationship Id="rId6" Type="http://schemas.openxmlformats.org/officeDocument/2006/relationships/image" Target="../media/image269.png"/><Relationship Id="rId11" Type="http://schemas.openxmlformats.org/officeDocument/2006/relationships/image" Target="../media/image253.png"/><Relationship Id="rId5" Type="http://schemas.openxmlformats.org/officeDocument/2006/relationships/image" Target="../media/image166.png"/><Relationship Id="rId15" Type="http://schemas.openxmlformats.org/officeDocument/2006/relationships/image" Target="../media/image263.png"/><Relationship Id="rId10" Type="http://schemas.openxmlformats.org/officeDocument/2006/relationships/image" Target="../media/image192.png"/><Relationship Id="rId19" Type="http://schemas.openxmlformats.org/officeDocument/2006/relationships/image" Target="../media/image237.png"/><Relationship Id="rId4" Type="http://schemas.openxmlformats.org/officeDocument/2006/relationships/image" Target="../media/image197.png"/><Relationship Id="rId9" Type="http://schemas.openxmlformats.org/officeDocument/2006/relationships/image" Target="../media/image191.png"/><Relationship Id="rId14" Type="http://schemas.openxmlformats.org/officeDocument/2006/relationships/image" Target="../media/image268.png"/></Relationships>
</file>

<file path=ppt/slides/_rels/slide157.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image" Target="../media/image402.png"/><Relationship Id="rId1" Type="http://schemas.openxmlformats.org/officeDocument/2006/relationships/slideLayout" Target="../slideLayouts/slideLayout40.xml"/><Relationship Id="rId6" Type="http://schemas.openxmlformats.org/officeDocument/2006/relationships/image" Target="../media/image403.png"/><Relationship Id="rId5" Type="http://schemas.openxmlformats.org/officeDocument/2006/relationships/image" Target="../media/image348.png"/><Relationship Id="rId4" Type="http://schemas.openxmlformats.org/officeDocument/2006/relationships/image" Target="../media/image347.png"/></Relationships>
</file>

<file path=ppt/slides/_rels/slide158.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403.png"/><Relationship Id="rId3" Type="http://schemas.openxmlformats.org/officeDocument/2006/relationships/image" Target="../media/image347.png"/><Relationship Id="rId7" Type="http://schemas.openxmlformats.org/officeDocument/2006/relationships/image" Target="../media/image346.png"/><Relationship Id="rId12" Type="http://schemas.openxmlformats.org/officeDocument/2006/relationships/image" Target="../media/image368.png"/><Relationship Id="rId2" Type="http://schemas.openxmlformats.org/officeDocument/2006/relationships/image" Target="../media/image369.png"/><Relationship Id="rId1" Type="http://schemas.openxmlformats.org/officeDocument/2006/relationships/slideLayout" Target="../slideLayouts/slideLayout43.xml"/><Relationship Id="rId6" Type="http://schemas.openxmlformats.org/officeDocument/2006/relationships/image" Target="../media/image168.png"/><Relationship Id="rId11" Type="http://schemas.openxmlformats.org/officeDocument/2006/relationships/image" Target="../media/image404.png"/><Relationship Id="rId5" Type="http://schemas.openxmlformats.org/officeDocument/2006/relationships/image" Target="../media/image166.png"/><Relationship Id="rId10" Type="http://schemas.openxmlformats.org/officeDocument/2006/relationships/image" Target="../media/image197.png"/><Relationship Id="rId4" Type="http://schemas.openxmlformats.org/officeDocument/2006/relationships/image" Target="../media/image348.png"/><Relationship Id="rId9" Type="http://schemas.openxmlformats.org/officeDocument/2006/relationships/image" Target="../media/image196.png"/></Relationships>
</file>

<file path=ppt/slides/_rels/slide159.xml.rels><?xml version="1.0" encoding="UTF-8" standalone="yes"?>
<Relationships xmlns="http://schemas.openxmlformats.org/package/2006/relationships"><Relationship Id="rId8" Type="http://schemas.openxmlformats.org/officeDocument/2006/relationships/image" Target="../media/image256.pn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image" Target="../media/image191.png"/><Relationship Id="rId21" Type="http://schemas.openxmlformats.org/officeDocument/2006/relationships/image" Target="../media/image169.png"/><Relationship Id="rId7" Type="http://schemas.openxmlformats.org/officeDocument/2006/relationships/image" Target="../media/image195.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image" Target="../media/image190.png"/><Relationship Id="rId16" Type="http://schemas.openxmlformats.org/officeDocument/2006/relationships/image" Target="../media/image245.png"/><Relationship Id="rId20" Type="http://schemas.openxmlformats.org/officeDocument/2006/relationships/image" Target="../media/image406.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40.png"/><Relationship Id="rId5" Type="http://schemas.openxmlformats.org/officeDocument/2006/relationships/image" Target="../media/image193.png"/><Relationship Id="rId15" Type="http://schemas.openxmlformats.org/officeDocument/2006/relationships/image" Target="../media/image244.png"/><Relationship Id="rId10" Type="http://schemas.openxmlformats.org/officeDocument/2006/relationships/image" Target="../media/image222.png"/><Relationship Id="rId19" Type="http://schemas.openxmlformats.org/officeDocument/2006/relationships/image" Target="../media/image248.png"/><Relationship Id="rId4" Type="http://schemas.openxmlformats.org/officeDocument/2006/relationships/image" Target="../media/image192.png"/><Relationship Id="rId9" Type="http://schemas.openxmlformats.org/officeDocument/2006/relationships/image" Target="../media/image405.png"/><Relationship Id="rId14" Type="http://schemas.openxmlformats.org/officeDocument/2006/relationships/image" Target="../media/image243.png"/><Relationship Id="rId22" Type="http://schemas.openxmlformats.org/officeDocument/2006/relationships/image" Target="../media/image407.pn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22.png"/><Relationship Id="rId18" Type="http://schemas.openxmlformats.org/officeDocument/2006/relationships/image" Target="../media/image244.png"/><Relationship Id="rId3" Type="http://schemas.openxmlformats.org/officeDocument/2006/relationships/image" Target="../media/image166.png"/><Relationship Id="rId21" Type="http://schemas.openxmlformats.org/officeDocument/2006/relationships/image" Target="../media/image247.png"/><Relationship Id="rId7" Type="http://schemas.openxmlformats.org/officeDocument/2006/relationships/image" Target="../media/image192.png"/><Relationship Id="rId12" Type="http://schemas.openxmlformats.org/officeDocument/2006/relationships/image" Target="../media/image405.png"/><Relationship Id="rId17" Type="http://schemas.openxmlformats.org/officeDocument/2006/relationships/image" Target="../media/image243.png"/><Relationship Id="rId25" Type="http://schemas.openxmlformats.org/officeDocument/2006/relationships/image" Target="../media/image407.png"/><Relationship Id="rId2" Type="http://schemas.openxmlformats.org/officeDocument/2006/relationships/image" Target="../media/image196.png"/><Relationship Id="rId16" Type="http://schemas.openxmlformats.org/officeDocument/2006/relationships/image" Target="../media/image242.png"/><Relationship Id="rId20" Type="http://schemas.openxmlformats.org/officeDocument/2006/relationships/image" Target="../media/image24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256.png"/><Relationship Id="rId24" Type="http://schemas.openxmlformats.org/officeDocument/2006/relationships/image" Target="../media/image169.png"/><Relationship Id="rId5" Type="http://schemas.openxmlformats.org/officeDocument/2006/relationships/image" Target="../media/image190.png"/><Relationship Id="rId15" Type="http://schemas.openxmlformats.org/officeDocument/2006/relationships/image" Target="../media/image254.png"/><Relationship Id="rId23" Type="http://schemas.openxmlformats.org/officeDocument/2006/relationships/image" Target="../media/image406.png"/><Relationship Id="rId10" Type="http://schemas.openxmlformats.org/officeDocument/2006/relationships/image" Target="../media/image195.png"/><Relationship Id="rId19" Type="http://schemas.openxmlformats.org/officeDocument/2006/relationships/image" Target="../media/image255.png"/><Relationship Id="rId4" Type="http://schemas.openxmlformats.org/officeDocument/2006/relationships/image" Target="../media/image197.png"/><Relationship Id="rId9" Type="http://schemas.openxmlformats.org/officeDocument/2006/relationships/image" Target="../media/image194.png"/><Relationship Id="rId14" Type="http://schemas.openxmlformats.org/officeDocument/2006/relationships/image" Target="../media/image240.png"/><Relationship Id="rId22" Type="http://schemas.openxmlformats.org/officeDocument/2006/relationships/image" Target="../media/image248.png"/></Relationships>
</file>

<file path=ppt/slides/_rels/slide16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237.png"/><Relationship Id="rId10" Type="http://schemas.openxmlformats.org/officeDocument/2006/relationships/image" Target="../media/image395.png"/><Relationship Id="rId4" Type="http://schemas.openxmlformats.org/officeDocument/2006/relationships/image" Target="../media/image192.png"/><Relationship Id="rId9" Type="http://schemas.openxmlformats.org/officeDocument/2006/relationships/image" Target="../media/image169.png"/></Relationships>
</file>

<file path=ppt/slides/_rels/slide162.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69.png"/><Relationship Id="rId3" Type="http://schemas.openxmlformats.org/officeDocument/2006/relationships/image" Target="../media/image168.png"/><Relationship Id="rId7" Type="http://schemas.openxmlformats.org/officeDocument/2006/relationships/image" Target="../media/image191.png"/><Relationship Id="rId12" Type="http://schemas.openxmlformats.org/officeDocument/2006/relationships/image" Target="../media/image181.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197.png"/><Relationship Id="rId10" Type="http://schemas.openxmlformats.org/officeDocument/2006/relationships/image" Target="../media/image194.png"/><Relationship Id="rId4" Type="http://schemas.openxmlformats.org/officeDocument/2006/relationships/image" Target="../media/image166.png"/><Relationship Id="rId9" Type="http://schemas.openxmlformats.org/officeDocument/2006/relationships/image" Target="../media/image198.png"/><Relationship Id="rId14" Type="http://schemas.openxmlformats.org/officeDocument/2006/relationships/image" Target="../media/image395.png"/></Relationships>
</file>

<file path=ppt/slides/_rels/slide16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89.png"/><Relationship Id="rId2" Type="http://schemas.openxmlformats.org/officeDocument/2006/relationships/image" Target="../media/image408.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410.png"/><Relationship Id="rId5" Type="http://schemas.openxmlformats.org/officeDocument/2006/relationships/image" Target="../media/image237.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409.png"/></Relationships>
</file>

<file path=ppt/slides/_rels/slide164.xml.rels><?xml version="1.0" encoding="UTF-8" standalone="yes"?>
<Relationships xmlns="http://schemas.openxmlformats.org/package/2006/relationships"><Relationship Id="rId8" Type="http://schemas.openxmlformats.org/officeDocument/2006/relationships/image" Target="../media/image409.png"/><Relationship Id="rId13" Type="http://schemas.openxmlformats.org/officeDocument/2006/relationships/image" Target="../media/image192.png"/><Relationship Id="rId18" Type="http://schemas.openxmlformats.org/officeDocument/2006/relationships/image" Target="../media/image269.png"/><Relationship Id="rId3" Type="http://schemas.openxmlformats.org/officeDocument/2006/relationships/image" Target="../media/image197.png"/><Relationship Id="rId21" Type="http://schemas.openxmlformats.org/officeDocument/2006/relationships/image" Target="../media/image253.png"/><Relationship Id="rId7" Type="http://schemas.openxmlformats.org/officeDocument/2006/relationships/image" Target="../media/image191.png"/><Relationship Id="rId12" Type="http://schemas.openxmlformats.org/officeDocument/2006/relationships/image" Target="../media/image181.png"/><Relationship Id="rId17" Type="http://schemas.openxmlformats.org/officeDocument/2006/relationships/image" Target="../media/image401.png"/><Relationship Id="rId2" Type="http://schemas.openxmlformats.org/officeDocument/2006/relationships/image" Target="../media/image196.png"/><Relationship Id="rId16" Type="http://schemas.openxmlformats.org/officeDocument/2006/relationships/image" Target="../media/image400.png"/><Relationship Id="rId20" Type="http://schemas.openxmlformats.org/officeDocument/2006/relationships/image" Target="../media/image408.png"/><Relationship Id="rId1" Type="http://schemas.openxmlformats.org/officeDocument/2006/relationships/slideLayout" Target="../slideLayouts/slideLayout43.xml"/><Relationship Id="rId6" Type="http://schemas.openxmlformats.org/officeDocument/2006/relationships/image" Target="../media/image190.png"/><Relationship Id="rId11" Type="http://schemas.openxmlformats.org/officeDocument/2006/relationships/image" Target="../media/image410.png"/><Relationship Id="rId5" Type="http://schemas.openxmlformats.org/officeDocument/2006/relationships/image" Target="../media/image166.png"/><Relationship Id="rId15" Type="http://schemas.openxmlformats.org/officeDocument/2006/relationships/image" Target="../media/image195.png"/><Relationship Id="rId10" Type="http://schemas.openxmlformats.org/officeDocument/2006/relationships/image" Target="../media/image194.png"/><Relationship Id="rId19" Type="http://schemas.openxmlformats.org/officeDocument/2006/relationships/image" Target="../media/image289.png"/><Relationship Id="rId4" Type="http://schemas.openxmlformats.org/officeDocument/2006/relationships/image" Target="../media/image168.png"/><Relationship Id="rId9" Type="http://schemas.openxmlformats.org/officeDocument/2006/relationships/image" Target="../media/image202.png"/><Relationship Id="rId14" Type="http://schemas.openxmlformats.org/officeDocument/2006/relationships/image" Target="../media/image411.png"/></Relationships>
</file>

<file path=ppt/slides/_rels/slide165.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412.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169.png"/><Relationship Id="rId2" Type="http://schemas.openxmlformats.org/officeDocument/2006/relationships/image" Target="../media/image408.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410.png"/><Relationship Id="rId5" Type="http://schemas.openxmlformats.org/officeDocument/2006/relationships/image" Target="../media/image237.png"/><Relationship Id="rId10" Type="http://schemas.openxmlformats.org/officeDocument/2006/relationships/image" Target="../media/image198.png"/><Relationship Id="rId4" Type="http://schemas.openxmlformats.org/officeDocument/2006/relationships/image" Target="../media/image192.png"/><Relationship Id="rId9" Type="http://schemas.openxmlformats.org/officeDocument/2006/relationships/image" Target="../media/image409.png"/><Relationship Id="rId14" Type="http://schemas.openxmlformats.org/officeDocument/2006/relationships/image" Target="../media/image289.png"/></Relationships>
</file>

<file path=ppt/slides/_rels/slide166.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412.png"/><Relationship Id="rId18" Type="http://schemas.openxmlformats.org/officeDocument/2006/relationships/image" Target="../media/image168.png"/><Relationship Id="rId3" Type="http://schemas.openxmlformats.org/officeDocument/2006/relationships/image" Target="../media/image191.png"/><Relationship Id="rId21" Type="http://schemas.openxmlformats.org/officeDocument/2006/relationships/image" Target="../media/image202.png"/><Relationship Id="rId7" Type="http://schemas.openxmlformats.org/officeDocument/2006/relationships/image" Target="../media/image195.png"/><Relationship Id="rId12" Type="http://schemas.openxmlformats.org/officeDocument/2006/relationships/image" Target="../media/image169.png"/><Relationship Id="rId17" Type="http://schemas.openxmlformats.org/officeDocument/2006/relationships/image" Target="../media/image197.png"/><Relationship Id="rId25" Type="http://schemas.openxmlformats.org/officeDocument/2006/relationships/image" Target="../media/image414.png"/><Relationship Id="rId2" Type="http://schemas.openxmlformats.org/officeDocument/2006/relationships/image" Target="../media/image408.png"/><Relationship Id="rId16" Type="http://schemas.openxmlformats.org/officeDocument/2006/relationships/image" Target="../media/image196.png"/><Relationship Id="rId20" Type="http://schemas.openxmlformats.org/officeDocument/2006/relationships/image" Target="../media/image190.png"/><Relationship Id="rId1" Type="http://schemas.openxmlformats.org/officeDocument/2006/relationships/slideLayout" Target="../slideLayouts/slideLayout43.xml"/><Relationship Id="rId6" Type="http://schemas.openxmlformats.org/officeDocument/2006/relationships/image" Target="../media/image194.png"/><Relationship Id="rId11" Type="http://schemas.openxmlformats.org/officeDocument/2006/relationships/image" Target="../media/image410.png"/><Relationship Id="rId24" Type="http://schemas.openxmlformats.org/officeDocument/2006/relationships/image" Target="../media/image401.png"/><Relationship Id="rId5" Type="http://schemas.openxmlformats.org/officeDocument/2006/relationships/image" Target="../media/image193.png"/><Relationship Id="rId15" Type="http://schemas.openxmlformats.org/officeDocument/2006/relationships/image" Target="../media/image289.png"/><Relationship Id="rId23" Type="http://schemas.openxmlformats.org/officeDocument/2006/relationships/image" Target="../media/image400.png"/><Relationship Id="rId10" Type="http://schemas.openxmlformats.org/officeDocument/2006/relationships/image" Target="../media/image340.png"/><Relationship Id="rId19" Type="http://schemas.openxmlformats.org/officeDocument/2006/relationships/image" Target="../media/image166.png"/><Relationship Id="rId4" Type="http://schemas.openxmlformats.org/officeDocument/2006/relationships/image" Target="../media/image192.png"/><Relationship Id="rId9" Type="http://schemas.openxmlformats.org/officeDocument/2006/relationships/image" Target="../media/image409.png"/><Relationship Id="rId14" Type="http://schemas.openxmlformats.org/officeDocument/2006/relationships/image" Target="../media/image413.png"/><Relationship Id="rId22" Type="http://schemas.openxmlformats.org/officeDocument/2006/relationships/image" Target="../media/image411.png"/></Relationships>
</file>

<file path=ppt/slides/_rels/slide16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283.png"/><Relationship Id="rId7"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284.png"/><Relationship Id="rId9" Type="http://schemas.openxmlformats.org/officeDocument/2006/relationships/image" Target="../media/image253.png"/></Relationships>
</file>

<file path=ppt/slides/_rels/slide168.xml.rels><?xml version="1.0" encoding="UTF-8" standalone="yes"?>
<Relationships xmlns="http://schemas.openxmlformats.org/package/2006/relationships"><Relationship Id="rId8" Type="http://schemas.openxmlformats.org/officeDocument/2006/relationships/image" Target="../media/image284.png"/><Relationship Id="rId13" Type="http://schemas.openxmlformats.org/officeDocument/2006/relationships/image" Target="../media/image415.png"/><Relationship Id="rId3" Type="http://schemas.openxmlformats.org/officeDocument/2006/relationships/image" Target="../media/image166.png"/><Relationship Id="rId7" Type="http://schemas.openxmlformats.org/officeDocument/2006/relationships/image" Target="../media/image283.png"/><Relationship Id="rId12" Type="http://schemas.openxmlformats.org/officeDocument/2006/relationships/image" Target="../media/image192.png"/><Relationship Id="rId2" Type="http://schemas.openxmlformats.org/officeDocument/2006/relationships/image" Target="../media/image196.png"/><Relationship Id="rId1" Type="http://schemas.openxmlformats.org/officeDocument/2006/relationships/slideLayout" Target="../slideLayouts/slideLayout40.xml"/><Relationship Id="rId6" Type="http://schemas.openxmlformats.org/officeDocument/2006/relationships/image" Target="../media/image190.png"/><Relationship Id="rId11" Type="http://schemas.openxmlformats.org/officeDocument/2006/relationships/image" Target="../media/image191.png"/><Relationship Id="rId5" Type="http://schemas.openxmlformats.org/officeDocument/2006/relationships/image" Target="../media/image197.png"/><Relationship Id="rId10" Type="http://schemas.openxmlformats.org/officeDocument/2006/relationships/image" Target="../media/image195.png"/><Relationship Id="rId4" Type="http://schemas.openxmlformats.org/officeDocument/2006/relationships/image" Target="../media/image168.png"/><Relationship Id="rId9" Type="http://schemas.openxmlformats.org/officeDocument/2006/relationships/image" Target="../media/image194.png"/></Relationships>
</file>

<file path=ppt/slides/_rels/slide169.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283.png"/><Relationship Id="rId7"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5.png"/><Relationship Id="rId5" Type="http://schemas.openxmlformats.org/officeDocument/2006/relationships/image" Target="../media/image194.png"/><Relationship Id="rId10" Type="http://schemas.openxmlformats.org/officeDocument/2006/relationships/image" Target="../media/image181.png"/><Relationship Id="rId4" Type="http://schemas.openxmlformats.org/officeDocument/2006/relationships/image" Target="../media/image416.png"/><Relationship Id="rId9" Type="http://schemas.openxmlformats.org/officeDocument/2006/relationships/image" Target="../media/image202.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81.png"/><Relationship Id="rId3" Type="http://schemas.openxmlformats.org/officeDocument/2006/relationships/image" Target="../media/image166.png"/><Relationship Id="rId7" Type="http://schemas.openxmlformats.org/officeDocument/2006/relationships/image" Target="../media/image416.png"/><Relationship Id="rId12" Type="http://schemas.openxmlformats.org/officeDocument/2006/relationships/image" Target="../media/image202.png"/><Relationship Id="rId2" Type="http://schemas.openxmlformats.org/officeDocument/2006/relationships/image" Target="../media/image196.png"/><Relationship Id="rId1" Type="http://schemas.openxmlformats.org/officeDocument/2006/relationships/slideLayout" Target="../slideLayouts/slideLayout40.xml"/><Relationship Id="rId6" Type="http://schemas.openxmlformats.org/officeDocument/2006/relationships/image" Target="../media/image283.png"/><Relationship Id="rId11" Type="http://schemas.openxmlformats.org/officeDocument/2006/relationships/image" Target="../media/image192.png"/><Relationship Id="rId5" Type="http://schemas.openxmlformats.org/officeDocument/2006/relationships/image" Target="../media/image190.png"/><Relationship Id="rId15" Type="http://schemas.openxmlformats.org/officeDocument/2006/relationships/image" Target="../media/image418.png"/><Relationship Id="rId10" Type="http://schemas.openxmlformats.org/officeDocument/2006/relationships/image" Target="../media/image191.png"/><Relationship Id="rId4" Type="http://schemas.openxmlformats.org/officeDocument/2006/relationships/image" Target="../media/image197.png"/><Relationship Id="rId9" Type="http://schemas.openxmlformats.org/officeDocument/2006/relationships/image" Target="../media/image195.png"/><Relationship Id="rId14" Type="http://schemas.openxmlformats.org/officeDocument/2006/relationships/image" Target="../media/image417.png"/></Relationships>
</file>

<file path=ppt/slides/_rels/slide171.xml.rels><?xml version="1.0" encoding="UTF-8" standalone="yes"?>
<Relationships xmlns="http://schemas.openxmlformats.org/package/2006/relationships"><Relationship Id="rId8" Type="http://schemas.openxmlformats.org/officeDocument/2006/relationships/image" Target="../media/image413.png"/><Relationship Id="rId13" Type="http://schemas.openxmlformats.org/officeDocument/2006/relationships/image" Target="../media/image421.png"/><Relationship Id="rId18" Type="http://schemas.openxmlformats.org/officeDocument/2006/relationships/image" Target="../media/image425.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320.png"/><Relationship Id="rId17" Type="http://schemas.openxmlformats.org/officeDocument/2006/relationships/image" Target="../media/image181.png"/><Relationship Id="rId2" Type="http://schemas.openxmlformats.org/officeDocument/2006/relationships/image" Target="../media/image190.png"/><Relationship Id="rId16" Type="http://schemas.openxmlformats.org/officeDocument/2006/relationships/image" Target="../media/image424.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420.png"/><Relationship Id="rId5" Type="http://schemas.openxmlformats.org/officeDocument/2006/relationships/image" Target="../media/image237.png"/><Relationship Id="rId15" Type="http://schemas.openxmlformats.org/officeDocument/2006/relationships/image" Target="../media/image423.png"/><Relationship Id="rId10" Type="http://schemas.openxmlformats.org/officeDocument/2006/relationships/image" Target="../media/image419.png"/><Relationship Id="rId19" Type="http://schemas.openxmlformats.org/officeDocument/2006/relationships/image" Target="../media/image426.png"/><Relationship Id="rId4" Type="http://schemas.openxmlformats.org/officeDocument/2006/relationships/image" Target="../media/image192.png"/><Relationship Id="rId9" Type="http://schemas.openxmlformats.org/officeDocument/2006/relationships/image" Target="../media/image309.png"/><Relationship Id="rId14" Type="http://schemas.openxmlformats.org/officeDocument/2006/relationships/image" Target="../media/image422.png"/></Relationships>
</file>

<file path=ppt/slides/_rels/slide172.xml.rels><?xml version="1.0" encoding="UTF-8" standalone="yes"?>
<Relationships xmlns="http://schemas.openxmlformats.org/package/2006/relationships"><Relationship Id="rId8" Type="http://schemas.openxmlformats.org/officeDocument/2006/relationships/image" Target="../media/image328.png"/><Relationship Id="rId13" Type="http://schemas.openxmlformats.org/officeDocument/2006/relationships/image" Target="../media/image194.png"/><Relationship Id="rId18" Type="http://schemas.openxmlformats.org/officeDocument/2006/relationships/image" Target="../media/image420.png"/><Relationship Id="rId26" Type="http://schemas.openxmlformats.org/officeDocument/2006/relationships/image" Target="../media/image193.png"/><Relationship Id="rId3" Type="http://schemas.openxmlformats.org/officeDocument/2006/relationships/image" Target="../media/image197.png"/><Relationship Id="rId21" Type="http://schemas.openxmlformats.org/officeDocument/2006/relationships/image" Target="../media/image422.png"/><Relationship Id="rId7" Type="http://schemas.openxmlformats.org/officeDocument/2006/relationships/image" Target="../media/image329.png"/><Relationship Id="rId12" Type="http://schemas.openxmlformats.org/officeDocument/2006/relationships/image" Target="../media/image398.png"/><Relationship Id="rId17" Type="http://schemas.openxmlformats.org/officeDocument/2006/relationships/image" Target="../media/image419.png"/><Relationship Id="rId25" Type="http://schemas.openxmlformats.org/officeDocument/2006/relationships/image" Target="../media/image426.png"/><Relationship Id="rId2" Type="http://schemas.openxmlformats.org/officeDocument/2006/relationships/image" Target="../media/image196.png"/><Relationship Id="rId16" Type="http://schemas.openxmlformats.org/officeDocument/2006/relationships/image" Target="../media/image309.png"/><Relationship Id="rId20" Type="http://schemas.openxmlformats.org/officeDocument/2006/relationships/image" Target="../media/image421.png"/><Relationship Id="rId29" Type="http://schemas.openxmlformats.org/officeDocument/2006/relationships/image" Target="../media/image316.png"/><Relationship Id="rId1" Type="http://schemas.openxmlformats.org/officeDocument/2006/relationships/slideLayout" Target="../slideLayouts/slideLayout40.xml"/><Relationship Id="rId6" Type="http://schemas.openxmlformats.org/officeDocument/2006/relationships/image" Target="../media/image281.png"/><Relationship Id="rId11" Type="http://schemas.openxmlformats.org/officeDocument/2006/relationships/image" Target="../media/image192.png"/><Relationship Id="rId24" Type="http://schemas.openxmlformats.org/officeDocument/2006/relationships/image" Target="../media/image425.png"/><Relationship Id="rId5" Type="http://schemas.openxmlformats.org/officeDocument/2006/relationships/image" Target="../media/image166.png"/><Relationship Id="rId15" Type="http://schemas.openxmlformats.org/officeDocument/2006/relationships/image" Target="../media/image289.png"/><Relationship Id="rId23" Type="http://schemas.openxmlformats.org/officeDocument/2006/relationships/image" Target="../media/image181.png"/><Relationship Id="rId28" Type="http://schemas.openxmlformats.org/officeDocument/2006/relationships/image" Target="../media/image427.png"/><Relationship Id="rId10" Type="http://schemas.openxmlformats.org/officeDocument/2006/relationships/image" Target="../media/image191.png"/><Relationship Id="rId19" Type="http://schemas.openxmlformats.org/officeDocument/2006/relationships/image" Target="../media/image320.png"/><Relationship Id="rId4" Type="http://schemas.openxmlformats.org/officeDocument/2006/relationships/image" Target="../media/image359.png"/><Relationship Id="rId9" Type="http://schemas.openxmlformats.org/officeDocument/2006/relationships/image" Target="../media/image190.png"/><Relationship Id="rId14" Type="http://schemas.openxmlformats.org/officeDocument/2006/relationships/image" Target="../media/image195.png"/><Relationship Id="rId22" Type="http://schemas.openxmlformats.org/officeDocument/2006/relationships/image" Target="../media/image423.png"/><Relationship Id="rId27" Type="http://schemas.openxmlformats.org/officeDocument/2006/relationships/image" Target="../media/image399.png"/></Relationships>
</file>

<file path=ppt/slides/_rels/slide173.xml.rels><?xml version="1.0" encoding="UTF-8" standalone="yes"?>
<Relationships xmlns="http://schemas.openxmlformats.org/package/2006/relationships"><Relationship Id="rId8" Type="http://schemas.openxmlformats.org/officeDocument/2006/relationships/image" Target="../media/image258.png"/><Relationship Id="rId3" Type="http://schemas.openxmlformats.org/officeDocument/2006/relationships/image" Target="../media/image191.png"/><Relationship Id="rId7" Type="http://schemas.openxmlformats.org/officeDocument/2006/relationships/image" Target="../media/image428.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283.png"/><Relationship Id="rId5" Type="http://schemas.openxmlformats.org/officeDocument/2006/relationships/image" Target="../media/image193.png"/><Relationship Id="rId10" Type="http://schemas.openxmlformats.org/officeDocument/2006/relationships/image" Target="../media/image195.png"/><Relationship Id="rId4" Type="http://schemas.openxmlformats.org/officeDocument/2006/relationships/image" Target="../media/image192.png"/><Relationship Id="rId9" Type="http://schemas.openxmlformats.org/officeDocument/2006/relationships/image" Target="../media/image194.png"/></Relationships>
</file>

<file path=ppt/slides/_rels/slide174.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4.png"/><Relationship Id="rId3" Type="http://schemas.openxmlformats.org/officeDocument/2006/relationships/image" Target="../media/image166.png"/><Relationship Id="rId7" Type="http://schemas.openxmlformats.org/officeDocument/2006/relationships/image" Target="../media/image191.png"/><Relationship Id="rId12" Type="http://schemas.openxmlformats.org/officeDocument/2006/relationships/image" Target="../media/image258.png"/><Relationship Id="rId2" Type="http://schemas.openxmlformats.org/officeDocument/2006/relationships/image" Target="../media/image196.png"/><Relationship Id="rId16" Type="http://schemas.openxmlformats.org/officeDocument/2006/relationships/image" Target="../media/image430.png"/><Relationship Id="rId1" Type="http://schemas.openxmlformats.org/officeDocument/2006/relationships/slideLayout" Target="../slideLayouts/slideLayout40.xml"/><Relationship Id="rId6" Type="http://schemas.openxmlformats.org/officeDocument/2006/relationships/image" Target="../media/image190.png"/><Relationship Id="rId11" Type="http://schemas.openxmlformats.org/officeDocument/2006/relationships/image" Target="../media/image428.png"/><Relationship Id="rId5" Type="http://schemas.openxmlformats.org/officeDocument/2006/relationships/image" Target="../media/image281.png"/><Relationship Id="rId15" Type="http://schemas.openxmlformats.org/officeDocument/2006/relationships/image" Target="../media/image429.png"/><Relationship Id="rId10" Type="http://schemas.openxmlformats.org/officeDocument/2006/relationships/image" Target="../media/image283.png"/><Relationship Id="rId4" Type="http://schemas.openxmlformats.org/officeDocument/2006/relationships/image" Target="../media/image197.png"/><Relationship Id="rId9" Type="http://schemas.openxmlformats.org/officeDocument/2006/relationships/image" Target="../media/image193.png"/><Relationship Id="rId14" Type="http://schemas.openxmlformats.org/officeDocument/2006/relationships/image" Target="../media/image195.png"/></Relationships>
</file>

<file path=ppt/slides/_rels/slide1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2" Type="http://schemas.openxmlformats.org/officeDocument/2006/relationships/image" Target="../media/image431.jpg"/><Relationship Id="rId1" Type="http://schemas.openxmlformats.org/officeDocument/2006/relationships/slideLayout" Target="../slideLayouts/slideLayout60.xml"/></Relationships>
</file>

<file path=ppt/slides/_rels/slide177.xml.rels><?xml version="1.0" encoding="UTF-8" standalone="yes"?>
<Relationships xmlns="http://schemas.openxmlformats.org/package/2006/relationships"><Relationship Id="rId2" Type="http://schemas.openxmlformats.org/officeDocument/2006/relationships/image" Target="../media/image432.jpg"/><Relationship Id="rId1" Type="http://schemas.openxmlformats.org/officeDocument/2006/relationships/slideLayout" Target="../slideLayouts/slideLayout60.xml"/></Relationships>
</file>

<file path=ppt/slides/_rels/slide178.xml.rels><?xml version="1.0" encoding="UTF-8" standalone="yes"?>
<Relationships xmlns="http://schemas.openxmlformats.org/package/2006/relationships"><Relationship Id="rId2" Type="http://schemas.openxmlformats.org/officeDocument/2006/relationships/image" Target="../media/image433.jpg"/><Relationship Id="rId1" Type="http://schemas.openxmlformats.org/officeDocument/2006/relationships/slideLayout" Target="../slideLayouts/slideLayout60.xml"/></Relationships>
</file>

<file path=ppt/slides/_rels/slide179.xml.rels><?xml version="1.0" encoding="UTF-8" standalone="yes"?>
<Relationships xmlns="http://schemas.openxmlformats.org/package/2006/relationships"><Relationship Id="rId2" Type="http://schemas.openxmlformats.org/officeDocument/2006/relationships/image" Target="../media/image434.jpg"/><Relationship Id="rId1" Type="http://schemas.openxmlformats.org/officeDocument/2006/relationships/slideLayout" Target="../slideLayouts/slideLayout60.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2" Type="http://schemas.openxmlformats.org/officeDocument/2006/relationships/image" Target="../media/image435.jpg"/><Relationship Id="rId1" Type="http://schemas.openxmlformats.org/officeDocument/2006/relationships/slideLayout" Target="../slideLayouts/slideLayout60.xml"/></Relationships>
</file>

<file path=ppt/slides/_rels/slide181.xml.rels><?xml version="1.0" encoding="UTF-8" standalone="yes"?>
<Relationships xmlns="http://schemas.openxmlformats.org/package/2006/relationships"><Relationship Id="rId2" Type="http://schemas.openxmlformats.org/officeDocument/2006/relationships/image" Target="../media/image436.jpg"/><Relationship Id="rId1" Type="http://schemas.openxmlformats.org/officeDocument/2006/relationships/slideLayout" Target="../slideLayouts/slideLayout60.xml"/></Relationships>
</file>

<file path=ppt/slides/_rels/slide1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437.jpg"/><Relationship Id="rId1" Type="http://schemas.openxmlformats.org/officeDocument/2006/relationships/slideLayout" Target="../slideLayouts/slideLayout71.xml"/></Relationships>
</file>

<file path=ppt/slides/_rels/slide184.xml.rels><?xml version="1.0" encoding="UTF-8" standalone="yes"?>
<Relationships xmlns="http://schemas.openxmlformats.org/package/2006/relationships"><Relationship Id="rId2" Type="http://schemas.openxmlformats.org/officeDocument/2006/relationships/image" Target="../media/image438.jpg"/><Relationship Id="rId1" Type="http://schemas.openxmlformats.org/officeDocument/2006/relationships/slideLayout" Target="../slideLayouts/slideLayout71.xml"/></Relationships>
</file>

<file path=ppt/slides/_rels/slide185.xml.rels><?xml version="1.0" encoding="UTF-8" standalone="yes"?>
<Relationships xmlns="http://schemas.openxmlformats.org/package/2006/relationships"><Relationship Id="rId2" Type="http://schemas.openxmlformats.org/officeDocument/2006/relationships/image" Target="../media/image439.jpg"/><Relationship Id="rId1" Type="http://schemas.openxmlformats.org/officeDocument/2006/relationships/slideLayout" Target="../slideLayouts/slideLayout71.xml"/></Relationships>
</file>

<file path=ppt/slides/_rels/slide186.xml.rels><?xml version="1.0" encoding="UTF-8" standalone="yes"?>
<Relationships xmlns="http://schemas.openxmlformats.org/package/2006/relationships"><Relationship Id="rId2" Type="http://schemas.openxmlformats.org/officeDocument/2006/relationships/image" Target="../media/image440.jpg"/><Relationship Id="rId1" Type="http://schemas.openxmlformats.org/officeDocument/2006/relationships/slideLayout" Target="../slideLayouts/slideLayout71.xml"/></Relationships>
</file>

<file path=ppt/slides/_rels/slide187.xml.rels><?xml version="1.0" encoding="UTF-8" standalone="yes"?>
<Relationships xmlns="http://schemas.openxmlformats.org/package/2006/relationships"><Relationship Id="rId2" Type="http://schemas.openxmlformats.org/officeDocument/2006/relationships/image" Target="../media/image441.jpg"/><Relationship Id="rId1" Type="http://schemas.openxmlformats.org/officeDocument/2006/relationships/slideLayout" Target="../slideLayouts/slideLayout71.xml"/></Relationships>
</file>

<file path=ppt/slides/_rels/slide188.xml.rels><?xml version="1.0" encoding="UTF-8" standalone="yes"?>
<Relationships xmlns="http://schemas.openxmlformats.org/package/2006/relationships"><Relationship Id="rId2" Type="http://schemas.openxmlformats.org/officeDocument/2006/relationships/image" Target="../media/image442.jpg"/><Relationship Id="rId1" Type="http://schemas.openxmlformats.org/officeDocument/2006/relationships/slideLayout" Target="../slideLayouts/slideLayout71.xml"/></Relationships>
</file>

<file path=ppt/slides/_rels/slide189.xml.rels><?xml version="1.0" encoding="UTF-8" standalone="yes"?>
<Relationships xmlns="http://schemas.openxmlformats.org/package/2006/relationships"><Relationship Id="rId2" Type="http://schemas.openxmlformats.org/officeDocument/2006/relationships/image" Target="../media/image443.jpg"/><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2" Type="http://schemas.openxmlformats.org/officeDocument/2006/relationships/image" Target="../media/image444.jpg"/><Relationship Id="rId1" Type="http://schemas.openxmlformats.org/officeDocument/2006/relationships/slideLayout" Target="../slideLayouts/slideLayout71.xml"/></Relationships>
</file>

<file path=ppt/slides/_rels/slide191.xml.rels><?xml version="1.0" encoding="UTF-8" standalone="yes"?>
<Relationships xmlns="http://schemas.openxmlformats.org/package/2006/relationships"><Relationship Id="rId2" Type="http://schemas.openxmlformats.org/officeDocument/2006/relationships/image" Target="../media/image445.jpg"/><Relationship Id="rId1" Type="http://schemas.openxmlformats.org/officeDocument/2006/relationships/slideLayout" Target="../slideLayouts/slideLayout82.xml"/></Relationships>
</file>

<file path=ppt/slides/_rels/slide192.xml.rels><?xml version="1.0" encoding="UTF-8" standalone="yes"?>
<Relationships xmlns="http://schemas.openxmlformats.org/package/2006/relationships"><Relationship Id="rId2" Type="http://schemas.openxmlformats.org/officeDocument/2006/relationships/image" Target="../media/image446.jpg"/><Relationship Id="rId1" Type="http://schemas.openxmlformats.org/officeDocument/2006/relationships/slideLayout" Target="../slideLayouts/slideLayout82.xml"/></Relationships>
</file>

<file path=ppt/slides/_rels/slide193.xml.rels><?xml version="1.0" encoding="UTF-8" standalone="yes"?>
<Relationships xmlns="http://schemas.openxmlformats.org/package/2006/relationships"><Relationship Id="rId2" Type="http://schemas.openxmlformats.org/officeDocument/2006/relationships/image" Target="../media/image447.jpg"/><Relationship Id="rId1" Type="http://schemas.openxmlformats.org/officeDocument/2006/relationships/slideLayout" Target="../slideLayouts/slideLayout82.xml"/></Relationships>
</file>

<file path=ppt/slides/_rels/slide194.xml.rels><?xml version="1.0" encoding="UTF-8" standalone="yes"?>
<Relationships xmlns="http://schemas.openxmlformats.org/package/2006/relationships"><Relationship Id="rId2" Type="http://schemas.openxmlformats.org/officeDocument/2006/relationships/image" Target="../media/image448.jpg"/><Relationship Id="rId1" Type="http://schemas.openxmlformats.org/officeDocument/2006/relationships/slideLayout" Target="../slideLayouts/slideLayout82.xml"/></Relationships>
</file>

<file path=ppt/slides/_rels/slide195.xml.rels><?xml version="1.0" encoding="UTF-8" standalone="yes"?>
<Relationships xmlns="http://schemas.openxmlformats.org/package/2006/relationships"><Relationship Id="rId2" Type="http://schemas.openxmlformats.org/officeDocument/2006/relationships/image" Target="../media/image449.jpg"/><Relationship Id="rId1" Type="http://schemas.openxmlformats.org/officeDocument/2006/relationships/slideLayout" Target="../slideLayouts/slideLayout82.xml"/></Relationships>
</file>

<file path=ppt/slides/_rels/slide196.xml.rels><?xml version="1.0" encoding="UTF-8" standalone="yes"?>
<Relationships xmlns="http://schemas.openxmlformats.org/package/2006/relationships"><Relationship Id="rId2" Type="http://schemas.openxmlformats.org/officeDocument/2006/relationships/image" Target="../media/image450.jpg"/><Relationship Id="rId1" Type="http://schemas.openxmlformats.org/officeDocument/2006/relationships/slideLayout" Target="../slideLayouts/slideLayout82.xml"/></Relationships>
</file>

<file path=ppt/slides/_rels/slide197.xml.rels><?xml version="1.0" encoding="UTF-8" standalone="yes"?>
<Relationships xmlns="http://schemas.openxmlformats.org/package/2006/relationships"><Relationship Id="rId2" Type="http://schemas.openxmlformats.org/officeDocument/2006/relationships/image" Target="../media/image451.jpg"/><Relationship Id="rId1" Type="http://schemas.openxmlformats.org/officeDocument/2006/relationships/slideLayout" Target="../slideLayouts/slideLayout82.xml"/></Relationships>
</file>

<file path=ppt/slides/_rels/slide198.xml.rels><?xml version="1.0" encoding="UTF-8" standalone="yes"?>
<Relationships xmlns="http://schemas.openxmlformats.org/package/2006/relationships"><Relationship Id="rId2" Type="http://schemas.openxmlformats.org/officeDocument/2006/relationships/image" Target="../media/image452.jpg"/><Relationship Id="rId1" Type="http://schemas.openxmlformats.org/officeDocument/2006/relationships/slideLayout" Target="../slideLayouts/slideLayout82.xml"/></Relationships>
</file>

<file path=ppt/slides/_rels/slide199.xml.rels><?xml version="1.0" encoding="UTF-8" standalone="yes"?>
<Relationships xmlns="http://schemas.openxmlformats.org/package/2006/relationships"><Relationship Id="rId2" Type="http://schemas.openxmlformats.org/officeDocument/2006/relationships/image" Target="../media/image453.jpg"/><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00.xml.rels><?xml version="1.0" encoding="UTF-8" standalone="yes"?>
<Relationships xmlns="http://schemas.openxmlformats.org/package/2006/relationships"><Relationship Id="rId2" Type="http://schemas.openxmlformats.org/officeDocument/2006/relationships/image" Target="../media/image454.jpg"/><Relationship Id="rId1" Type="http://schemas.openxmlformats.org/officeDocument/2006/relationships/slideLayout" Target="../slideLayouts/slideLayout82.xml"/></Relationships>
</file>

<file path=ppt/slides/_rels/slide201.xml.rels><?xml version="1.0" encoding="UTF-8" standalone="yes"?>
<Relationships xmlns="http://schemas.openxmlformats.org/package/2006/relationships"><Relationship Id="rId3" Type="http://schemas.openxmlformats.org/officeDocument/2006/relationships/image" Target="../media/image456.png"/><Relationship Id="rId2" Type="http://schemas.openxmlformats.org/officeDocument/2006/relationships/image" Target="../media/image455.jpeg"/><Relationship Id="rId1" Type="http://schemas.openxmlformats.org/officeDocument/2006/relationships/slideLayout" Target="../slideLayouts/slideLayout13.xml"/><Relationship Id="rId5" Type="http://schemas.openxmlformats.org/officeDocument/2006/relationships/image" Target="../media/image458.png"/><Relationship Id="rId4" Type="http://schemas.openxmlformats.org/officeDocument/2006/relationships/image" Target="../media/image457.png"/></Relationships>
</file>

<file path=ppt/slides/_rels/slide202.xml.rels><?xml version="1.0" encoding="UTF-8" standalone="yes"?>
<Relationships xmlns="http://schemas.openxmlformats.org/package/2006/relationships"><Relationship Id="rId2" Type="http://schemas.openxmlformats.org/officeDocument/2006/relationships/image" Target="../media/image459.jpeg"/><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hyperlink" Target="https://www.youtube.com/watch?v=xGPGrS-k6eo&amp;list=PL4K9r9dYCOooaGc34wbPedIRqbQN_EiMh" TargetMode="External"/><Relationship Id="rId2" Type="http://schemas.openxmlformats.org/officeDocument/2006/relationships/hyperlink" Target="https://www.youtube.com/watch?v=K8yvy3cB9aM&amp;list=PL4K9r9dYCOopE81XCCadqdFCwHPNDeRXy" TargetMode="External"/><Relationship Id="rId1" Type="http://schemas.openxmlformats.org/officeDocument/2006/relationships/slideLayout" Target="../slideLayouts/slideLayout13.xml"/><Relationship Id="rId6" Type="http://schemas.openxmlformats.org/officeDocument/2006/relationships/hyperlink" Target="https://www.youtube.com/watch?v=YVAU8I1JBlQ&amp;list=PL4K9r9dYCOooaGc34wbPedIRqbQN_EiMh&amp;index=3" TargetMode="External"/><Relationship Id="rId5" Type="http://schemas.openxmlformats.org/officeDocument/2006/relationships/hyperlink" Target="https://www.youtube.com/watch?v=oVqAR4VM_TE&amp;list=PL4K9r9dYCOooaGc34wbPedIRqbQN_EiMh&amp;index=2" TargetMode="External"/><Relationship Id="rId4" Type="http://schemas.openxmlformats.org/officeDocument/2006/relationships/hyperlink" Target="https://www.youtube.com/watch?v=86w-ZU_bHC8&amp;list=PL4K9r9dYCOopE81XCCadqdFCwHPNDeRXy&amp;index=2" TargetMode="External"/></Relationships>
</file>

<file path=ppt/slides/_rels/slide204.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_rels/slide206.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4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hyperlink" Target="https://www.youtube.com/watch?v=hxMzfHuk5Po" TargetMode="External"/><Relationship Id="rId2" Type="http://schemas.openxmlformats.org/officeDocument/2006/relationships/hyperlink" Target="https://www.youtube.com/watch?v=ZxXgX4GG-9g"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85.png"/><Relationship Id="rId39" Type="http://schemas.openxmlformats.org/officeDocument/2006/relationships/image" Target="../media/image98.png"/><Relationship Id="rId21" Type="http://schemas.openxmlformats.org/officeDocument/2006/relationships/image" Target="../media/image80.png"/><Relationship Id="rId34" Type="http://schemas.openxmlformats.org/officeDocument/2006/relationships/image" Target="../media/image93.png"/><Relationship Id="rId42" Type="http://schemas.openxmlformats.org/officeDocument/2006/relationships/image" Target="../media/image101.png"/><Relationship Id="rId7" Type="http://schemas.openxmlformats.org/officeDocument/2006/relationships/image" Target="../media/image66.png"/><Relationship Id="rId2" Type="http://schemas.openxmlformats.org/officeDocument/2006/relationships/image" Target="../media/image61.png"/><Relationship Id="rId16" Type="http://schemas.openxmlformats.org/officeDocument/2006/relationships/image" Target="../media/image75.png"/><Relationship Id="rId29" Type="http://schemas.openxmlformats.org/officeDocument/2006/relationships/image" Target="../media/image88.png"/><Relationship Id="rId1" Type="http://schemas.openxmlformats.org/officeDocument/2006/relationships/slideLayout" Target="../slideLayouts/slideLayout35.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png"/><Relationship Id="rId40" Type="http://schemas.openxmlformats.org/officeDocument/2006/relationships/image" Target="../media/image99.png"/><Relationship Id="rId45" Type="http://schemas.openxmlformats.org/officeDocument/2006/relationships/image" Target="../media/image104.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png"/><Relationship Id="rId31" Type="http://schemas.openxmlformats.org/officeDocument/2006/relationships/image" Target="../media/image90.png"/><Relationship Id="rId44" Type="http://schemas.openxmlformats.org/officeDocument/2006/relationships/image" Target="../media/image103.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png"/><Relationship Id="rId30" Type="http://schemas.openxmlformats.org/officeDocument/2006/relationships/image" Target="../media/image89.png"/><Relationship Id="rId35" Type="http://schemas.openxmlformats.org/officeDocument/2006/relationships/image" Target="../media/image94.png"/><Relationship Id="rId43" Type="http://schemas.openxmlformats.org/officeDocument/2006/relationships/image" Target="../media/image102.png"/><Relationship Id="rId8" Type="http://schemas.openxmlformats.org/officeDocument/2006/relationships/image" Target="../media/image67.png"/><Relationship Id="rId3" Type="http://schemas.openxmlformats.org/officeDocument/2006/relationships/image" Target="../media/image62.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84.png"/><Relationship Id="rId33" Type="http://schemas.openxmlformats.org/officeDocument/2006/relationships/image" Target="../media/image92.png"/><Relationship Id="rId38" Type="http://schemas.openxmlformats.org/officeDocument/2006/relationships/image" Target="../media/image97.png"/><Relationship Id="rId46" Type="http://schemas.openxmlformats.org/officeDocument/2006/relationships/image" Target="../media/image105.png"/><Relationship Id="rId20" Type="http://schemas.openxmlformats.org/officeDocument/2006/relationships/image" Target="../media/image79.png"/><Relationship Id="rId41" Type="http://schemas.openxmlformats.org/officeDocument/2006/relationships/image" Target="../media/image100.png"/></Relationships>
</file>

<file path=ppt/slides/_rels/slide56.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114.png"/><Relationship Id="rId26" Type="http://schemas.openxmlformats.org/officeDocument/2006/relationships/image" Target="../media/image122.png"/><Relationship Id="rId39" Type="http://schemas.openxmlformats.org/officeDocument/2006/relationships/image" Target="../media/image70.png"/><Relationship Id="rId21" Type="http://schemas.openxmlformats.org/officeDocument/2006/relationships/image" Target="../media/image117.png"/><Relationship Id="rId34" Type="http://schemas.openxmlformats.org/officeDocument/2006/relationships/image" Target="../media/image128.png"/><Relationship Id="rId42" Type="http://schemas.openxmlformats.org/officeDocument/2006/relationships/image" Target="../media/image135.png"/><Relationship Id="rId47" Type="http://schemas.openxmlformats.org/officeDocument/2006/relationships/image" Target="../media/image63.png"/><Relationship Id="rId7" Type="http://schemas.openxmlformats.org/officeDocument/2006/relationships/image" Target="../media/image109.png"/><Relationship Id="rId2" Type="http://schemas.openxmlformats.org/officeDocument/2006/relationships/image" Target="../media/image106.png"/><Relationship Id="rId16" Type="http://schemas.openxmlformats.org/officeDocument/2006/relationships/image" Target="../media/image113.png"/><Relationship Id="rId29" Type="http://schemas.openxmlformats.org/officeDocument/2006/relationships/image" Target="../media/image91.png"/><Relationship Id="rId1" Type="http://schemas.openxmlformats.org/officeDocument/2006/relationships/slideLayout" Target="../slideLayouts/slideLayout35.xml"/><Relationship Id="rId6" Type="http://schemas.openxmlformats.org/officeDocument/2006/relationships/image" Target="../media/image68.png"/><Relationship Id="rId11" Type="http://schemas.openxmlformats.org/officeDocument/2006/relationships/image" Target="../media/image67.png"/><Relationship Id="rId24" Type="http://schemas.openxmlformats.org/officeDocument/2006/relationships/image" Target="../media/image120.png"/><Relationship Id="rId32" Type="http://schemas.openxmlformats.org/officeDocument/2006/relationships/image" Target="../media/image126.png"/><Relationship Id="rId37" Type="http://schemas.openxmlformats.org/officeDocument/2006/relationships/image" Target="../media/image131.png"/><Relationship Id="rId40" Type="http://schemas.openxmlformats.org/officeDocument/2006/relationships/image" Target="../media/image133.png"/><Relationship Id="rId45" Type="http://schemas.openxmlformats.org/officeDocument/2006/relationships/image" Target="../media/image61.png"/><Relationship Id="rId5" Type="http://schemas.openxmlformats.org/officeDocument/2006/relationships/image" Target="../media/image108.png"/><Relationship Id="rId15" Type="http://schemas.openxmlformats.org/officeDocument/2006/relationships/image" Target="../media/image79.png"/><Relationship Id="rId23" Type="http://schemas.openxmlformats.org/officeDocument/2006/relationships/image" Target="../media/image119.png"/><Relationship Id="rId28" Type="http://schemas.openxmlformats.org/officeDocument/2006/relationships/image" Target="../media/image124.png"/><Relationship Id="rId36" Type="http://schemas.openxmlformats.org/officeDocument/2006/relationships/image" Target="../media/image130.png"/><Relationship Id="rId10" Type="http://schemas.openxmlformats.org/officeDocument/2006/relationships/image" Target="../media/image112.png"/><Relationship Id="rId19" Type="http://schemas.openxmlformats.org/officeDocument/2006/relationships/image" Target="../media/image115.png"/><Relationship Id="rId31" Type="http://schemas.openxmlformats.org/officeDocument/2006/relationships/image" Target="../media/image125.png"/><Relationship Id="rId44" Type="http://schemas.openxmlformats.org/officeDocument/2006/relationships/image" Target="../media/image137.png"/><Relationship Id="rId4" Type="http://schemas.openxmlformats.org/officeDocument/2006/relationships/image" Target="../media/image107.png"/><Relationship Id="rId9" Type="http://schemas.openxmlformats.org/officeDocument/2006/relationships/image" Target="../media/image111.png"/><Relationship Id="rId14" Type="http://schemas.openxmlformats.org/officeDocument/2006/relationships/image" Target="../media/image78.png"/><Relationship Id="rId22" Type="http://schemas.openxmlformats.org/officeDocument/2006/relationships/image" Target="../media/image118.png"/><Relationship Id="rId27" Type="http://schemas.openxmlformats.org/officeDocument/2006/relationships/image" Target="../media/image123.png"/><Relationship Id="rId30" Type="http://schemas.openxmlformats.org/officeDocument/2006/relationships/image" Target="../media/image92.png"/><Relationship Id="rId35" Type="http://schemas.openxmlformats.org/officeDocument/2006/relationships/image" Target="../media/image129.png"/><Relationship Id="rId43" Type="http://schemas.openxmlformats.org/officeDocument/2006/relationships/image" Target="../media/image136.png"/><Relationship Id="rId48" Type="http://schemas.openxmlformats.org/officeDocument/2006/relationships/image" Target="../media/image64.png"/><Relationship Id="rId8" Type="http://schemas.openxmlformats.org/officeDocument/2006/relationships/image" Target="../media/image110.png"/><Relationship Id="rId3" Type="http://schemas.openxmlformats.org/officeDocument/2006/relationships/image" Target="../media/image81.png"/><Relationship Id="rId12" Type="http://schemas.openxmlformats.org/officeDocument/2006/relationships/image" Target="../media/image76.png"/><Relationship Id="rId17" Type="http://schemas.openxmlformats.org/officeDocument/2006/relationships/image" Target="../media/image82.png"/><Relationship Id="rId25" Type="http://schemas.openxmlformats.org/officeDocument/2006/relationships/image" Target="../media/image121.png"/><Relationship Id="rId33" Type="http://schemas.openxmlformats.org/officeDocument/2006/relationships/image" Target="../media/image127.png"/><Relationship Id="rId38" Type="http://schemas.openxmlformats.org/officeDocument/2006/relationships/image" Target="../media/image132.png"/><Relationship Id="rId46" Type="http://schemas.openxmlformats.org/officeDocument/2006/relationships/image" Target="../media/image62.png"/><Relationship Id="rId20" Type="http://schemas.openxmlformats.org/officeDocument/2006/relationships/image" Target="../media/image116.png"/><Relationship Id="rId41" Type="http://schemas.openxmlformats.org/officeDocument/2006/relationships/image" Target="../media/image134.png"/></Relationships>
</file>

<file path=ppt/slides/_rels/slide57.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3" Type="http://schemas.openxmlformats.org/officeDocument/2006/relationships/image" Target="../media/image139.pn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image" Target="../media/image138.png"/><Relationship Id="rId16" Type="http://schemas.openxmlformats.org/officeDocument/2006/relationships/image" Target="../media/image152.png"/><Relationship Id="rId1" Type="http://schemas.openxmlformats.org/officeDocument/2006/relationships/slideLayout" Target="../slideLayouts/slideLayout35.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png"/><Relationship Id="rId15" Type="http://schemas.openxmlformats.org/officeDocument/2006/relationships/image" Target="../media/image151.png"/><Relationship Id="rId10" Type="http://schemas.openxmlformats.org/officeDocument/2006/relationships/image" Target="../media/image146.pn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s>
</file>

<file path=ppt/slides/_rels/slide58.xml.rels><?xml version="1.0" encoding="UTF-8" standalone="yes"?>
<Relationships xmlns="http://schemas.openxmlformats.org/package/2006/relationships"><Relationship Id="rId8" Type="http://schemas.openxmlformats.org/officeDocument/2006/relationships/image" Target="../media/image16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38.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6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5" Type="http://schemas.openxmlformats.org/officeDocument/2006/relationships/image" Target="../media/image165.png"/><Relationship Id="rId4" Type="http://schemas.openxmlformats.org/officeDocument/2006/relationships/image" Target="../media/image164.png"/></Relationships>
</file>

<file path=ppt/slides/_rels/slide6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5" Type="http://schemas.openxmlformats.org/officeDocument/2006/relationships/image" Target="../media/image165.png"/><Relationship Id="rId4" Type="http://schemas.openxmlformats.org/officeDocument/2006/relationships/image" Target="../media/image164.png"/></Relationships>
</file>

<file path=ppt/slides/_rels/slide6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6.png"/><Relationship Id="rId1" Type="http://schemas.openxmlformats.org/officeDocument/2006/relationships/slideLayout" Target="../slideLayouts/slideLayout40.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2.png"/></Relationships>
</file>

<file path=ppt/slides/_rels/slide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7.png"/><Relationship Id="rId1" Type="http://schemas.openxmlformats.org/officeDocument/2006/relationships/slideLayout" Target="../slideLayouts/slideLayout40.xml"/><Relationship Id="rId5" Type="http://schemas.openxmlformats.org/officeDocument/2006/relationships/image" Target="../media/image165.png"/><Relationship Id="rId4" Type="http://schemas.openxmlformats.org/officeDocument/2006/relationships/image" Target="../media/image164.png"/></Relationships>
</file>

<file path=ppt/slides/_rels/slide6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8.png"/><Relationship Id="rId1" Type="http://schemas.openxmlformats.org/officeDocument/2006/relationships/slideLayout" Target="../slideLayouts/slideLayout40.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7.png"/></Relationships>
</file>

<file path=ppt/slides/_rels/slide6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40.xml"/><Relationship Id="rId5" Type="http://schemas.openxmlformats.org/officeDocument/2006/relationships/image" Target="../media/image165.png"/><Relationship Id="rId4" Type="http://schemas.openxmlformats.org/officeDocument/2006/relationships/image" Target="../media/image164.png"/></Relationships>
</file>

<file path=ppt/slides/_rels/slide6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6.png"/><Relationship Id="rId1" Type="http://schemas.openxmlformats.org/officeDocument/2006/relationships/slideLayout" Target="../slideLayouts/slideLayout40.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2.png"/></Relationships>
</file>

<file path=ppt/slides/_rels/slide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5" Type="http://schemas.openxmlformats.org/officeDocument/2006/relationships/image" Target="../media/image169.png"/><Relationship Id="rId4" Type="http://schemas.openxmlformats.org/officeDocument/2006/relationships/image" Target="../media/image1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3.png"/><Relationship Id="rId1" Type="http://schemas.openxmlformats.org/officeDocument/2006/relationships/slideLayout" Target="../slideLayouts/slideLayout40.xml"/><Relationship Id="rId6" Type="http://schemas.openxmlformats.org/officeDocument/2006/relationships/image" Target="../media/image169.png"/><Relationship Id="rId5" Type="http://schemas.openxmlformats.org/officeDocument/2006/relationships/image" Target="../media/image165.png"/><Relationship Id="rId4" Type="http://schemas.openxmlformats.org/officeDocument/2006/relationships/image" Target="../media/image164.png"/></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6" Type="http://schemas.openxmlformats.org/officeDocument/2006/relationships/image" Target="../media/image162.png"/><Relationship Id="rId5" Type="http://schemas.openxmlformats.org/officeDocument/2006/relationships/image" Target="../media/image169.png"/><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5" Type="http://schemas.openxmlformats.org/officeDocument/2006/relationships/image" Target="../media/image169.png"/><Relationship Id="rId4" Type="http://schemas.openxmlformats.org/officeDocument/2006/relationships/image" Target="../media/image170.png"/></Relationships>
</file>

<file path=ppt/slides/_rels/slide7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3.png"/><Relationship Id="rId1" Type="http://schemas.openxmlformats.org/officeDocument/2006/relationships/slideLayout" Target="../slideLayouts/slideLayout40.xml"/><Relationship Id="rId6" Type="http://schemas.openxmlformats.org/officeDocument/2006/relationships/image" Target="../media/image169.png"/><Relationship Id="rId5" Type="http://schemas.openxmlformats.org/officeDocument/2006/relationships/image" Target="../media/image170.png"/><Relationship Id="rId4" Type="http://schemas.openxmlformats.org/officeDocument/2006/relationships/image" Target="../media/image164.png"/></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6" Type="http://schemas.openxmlformats.org/officeDocument/2006/relationships/image" Target="../media/image171.png"/><Relationship Id="rId5" Type="http://schemas.openxmlformats.org/officeDocument/2006/relationships/image" Target="../media/image169.png"/><Relationship Id="rId4" Type="http://schemas.openxmlformats.org/officeDocument/2006/relationships/image" Target="../media/image165.png"/></Relationships>
</file>

<file path=ppt/slides/_rels/slide7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3.png"/><Relationship Id="rId7" Type="http://schemas.openxmlformats.org/officeDocument/2006/relationships/image" Target="../media/image169.png"/><Relationship Id="rId2" Type="http://schemas.openxmlformats.org/officeDocument/2006/relationships/image" Target="../media/image166.png"/><Relationship Id="rId1" Type="http://schemas.openxmlformats.org/officeDocument/2006/relationships/slideLayout" Target="../slideLayouts/slideLayout40.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72.png"/></Relationships>
</file>

<file path=ppt/slides/_rels/slide76.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64.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image" Target="../media/image163.png"/><Relationship Id="rId1" Type="http://schemas.openxmlformats.org/officeDocument/2006/relationships/slideLayout" Target="../slideLayouts/slideLayout40.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2.png"/><Relationship Id="rId10" Type="http://schemas.openxmlformats.org/officeDocument/2006/relationships/image" Target="../media/image178.png"/><Relationship Id="rId4" Type="http://schemas.openxmlformats.org/officeDocument/2006/relationships/image" Target="../media/image165.png"/><Relationship Id="rId9" Type="http://schemas.openxmlformats.org/officeDocument/2006/relationships/image" Target="../media/image177.png"/><Relationship Id="rId14" Type="http://schemas.openxmlformats.org/officeDocument/2006/relationships/image" Target="../media/image162.png"/></Relationships>
</file>

<file path=ppt/slides/_rels/slide77.xml.rels><?xml version="1.0" encoding="UTF-8" standalone="yes"?>
<Relationships xmlns="http://schemas.openxmlformats.org/package/2006/relationships"><Relationship Id="rId8" Type="http://schemas.openxmlformats.org/officeDocument/2006/relationships/image" Target="../media/image174.png"/><Relationship Id="rId13" Type="http://schemas.openxmlformats.org/officeDocument/2006/relationships/image" Target="../media/image179.png"/><Relationship Id="rId18" Type="http://schemas.openxmlformats.org/officeDocument/2006/relationships/image" Target="../media/image184.png"/><Relationship Id="rId3" Type="http://schemas.openxmlformats.org/officeDocument/2006/relationships/image" Target="../media/image166.png"/><Relationship Id="rId21" Type="http://schemas.openxmlformats.org/officeDocument/2006/relationships/image" Target="../media/image187.png"/><Relationship Id="rId7" Type="http://schemas.openxmlformats.org/officeDocument/2006/relationships/image" Target="../media/image173.png"/><Relationship Id="rId12" Type="http://schemas.openxmlformats.org/officeDocument/2006/relationships/image" Target="../media/image178.png"/><Relationship Id="rId17" Type="http://schemas.openxmlformats.org/officeDocument/2006/relationships/image" Target="../media/image182.png"/><Relationship Id="rId2" Type="http://schemas.openxmlformats.org/officeDocument/2006/relationships/image" Target="../media/image163.png"/><Relationship Id="rId16" Type="http://schemas.openxmlformats.org/officeDocument/2006/relationships/image" Target="../media/image162.png"/><Relationship Id="rId20" Type="http://schemas.openxmlformats.org/officeDocument/2006/relationships/image" Target="../media/image186.png"/><Relationship Id="rId1" Type="http://schemas.openxmlformats.org/officeDocument/2006/relationships/slideLayout" Target="../slideLayouts/slideLayout43.xml"/><Relationship Id="rId6" Type="http://schemas.openxmlformats.org/officeDocument/2006/relationships/image" Target="../media/image183.png"/><Relationship Id="rId11" Type="http://schemas.openxmlformats.org/officeDocument/2006/relationships/image" Target="../media/image177.png"/><Relationship Id="rId5" Type="http://schemas.openxmlformats.org/officeDocument/2006/relationships/image" Target="../media/image165.png"/><Relationship Id="rId15" Type="http://schemas.openxmlformats.org/officeDocument/2006/relationships/image" Target="../media/image181.png"/><Relationship Id="rId10" Type="http://schemas.openxmlformats.org/officeDocument/2006/relationships/image" Target="../media/image176.png"/><Relationship Id="rId19" Type="http://schemas.openxmlformats.org/officeDocument/2006/relationships/image" Target="../media/image185.png"/><Relationship Id="rId4" Type="http://schemas.openxmlformats.org/officeDocument/2006/relationships/image" Target="../media/image164.png"/><Relationship Id="rId9" Type="http://schemas.openxmlformats.org/officeDocument/2006/relationships/image" Target="../media/image175.png"/><Relationship Id="rId14" Type="http://schemas.openxmlformats.org/officeDocument/2006/relationships/image" Target="../media/image180.png"/></Relationships>
</file>

<file path=ppt/slides/_rels/slide78.xml.rels><?xml version="1.0" encoding="UTF-8" standalone="yes"?>
<Relationships xmlns="http://schemas.openxmlformats.org/package/2006/relationships"><Relationship Id="rId8" Type="http://schemas.openxmlformats.org/officeDocument/2006/relationships/image" Target="../media/image176.png"/><Relationship Id="rId13" Type="http://schemas.openxmlformats.org/officeDocument/2006/relationships/image" Target="../media/image181.png"/><Relationship Id="rId3" Type="http://schemas.openxmlformats.org/officeDocument/2006/relationships/image" Target="../media/image164.png"/><Relationship Id="rId7" Type="http://schemas.openxmlformats.org/officeDocument/2006/relationships/image" Target="../media/image175.png"/><Relationship Id="rId12" Type="http://schemas.openxmlformats.org/officeDocument/2006/relationships/image" Target="../media/image180.png"/><Relationship Id="rId2" Type="http://schemas.openxmlformats.org/officeDocument/2006/relationships/image" Target="../media/image163.png"/><Relationship Id="rId1" Type="http://schemas.openxmlformats.org/officeDocument/2006/relationships/slideLayout" Target="../slideLayouts/slideLayout40.xml"/><Relationship Id="rId6" Type="http://schemas.openxmlformats.org/officeDocument/2006/relationships/image" Target="../media/image174.png"/><Relationship Id="rId11" Type="http://schemas.openxmlformats.org/officeDocument/2006/relationships/image" Target="../media/image179.png"/><Relationship Id="rId5" Type="http://schemas.openxmlformats.org/officeDocument/2006/relationships/image" Target="../media/image173.png"/><Relationship Id="rId15" Type="http://schemas.openxmlformats.org/officeDocument/2006/relationships/image" Target="../media/image182.png"/><Relationship Id="rId10" Type="http://schemas.openxmlformats.org/officeDocument/2006/relationships/image" Target="../media/image178.png"/><Relationship Id="rId4" Type="http://schemas.openxmlformats.org/officeDocument/2006/relationships/image" Target="../media/image170.png"/><Relationship Id="rId9" Type="http://schemas.openxmlformats.org/officeDocument/2006/relationships/image" Target="../media/image177.png"/><Relationship Id="rId14" Type="http://schemas.openxmlformats.org/officeDocument/2006/relationships/image" Target="../media/image162.png"/></Relationships>
</file>

<file path=ppt/slides/_rels/slide79.xml.rels><?xml version="1.0" encoding="UTF-8" standalone="yes"?>
<Relationships xmlns="http://schemas.openxmlformats.org/package/2006/relationships"><Relationship Id="rId8" Type="http://schemas.openxmlformats.org/officeDocument/2006/relationships/image" Target="../media/image187.png"/><Relationship Id="rId13" Type="http://schemas.openxmlformats.org/officeDocument/2006/relationships/image" Target="../media/image177.png"/><Relationship Id="rId18" Type="http://schemas.openxmlformats.org/officeDocument/2006/relationships/image" Target="../media/image162.png"/><Relationship Id="rId3" Type="http://schemas.openxmlformats.org/officeDocument/2006/relationships/image" Target="../media/image166.png"/><Relationship Id="rId21" Type="http://schemas.openxmlformats.org/officeDocument/2006/relationships/image" Target="../media/image189.png"/><Relationship Id="rId7" Type="http://schemas.openxmlformats.org/officeDocument/2006/relationships/image" Target="../media/image186.png"/><Relationship Id="rId12" Type="http://schemas.openxmlformats.org/officeDocument/2006/relationships/image" Target="../media/image176.png"/><Relationship Id="rId17" Type="http://schemas.openxmlformats.org/officeDocument/2006/relationships/image" Target="../media/image181.png"/><Relationship Id="rId2" Type="http://schemas.openxmlformats.org/officeDocument/2006/relationships/image" Target="../media/image163.png"/><Relationship Id="rId16" Type="http://schemas.openxmlformats.org/officeDocument/2006/relationships/image" Target="../media/image180.png"/><Relationship Id="rId20" Type="http://schemas.openxmlformats.org/officeDocument/2006/relationships/image" Target="../media/image188.png"/><Relationship Id="rId1" Type="http://schemas.openxmlformats.org/officeDocument/2006/relationships/slideLayout" Target="../slideLayouts/slideLayout43.xml"/><Relationship Id="rId6" Type="http://schemas.openxmlformats.org/officeDocument/2006/relationships/image" Target="../media/image185.png"/><Relationship Id="rId11" Type="http://schemas.openxmlformats.org/officeDocument/2006/relationships/image" Target="../media/image175.png"/><Relationship Id="rId5" Type="http://schemas.openxmlformats.org/officeDocument/2006/relationships/image" Target="../media/image184.png"/><Relationship Id="rId15" Type="http://schemas.openxmlformats.org/officeDocument/2006/relationships/image" Target="../media/image179.png"/><Relationship Id="rId10" Type="http://schemas.openxmlformats.org/officeDocument/2006/relationships/image" Target="../media/image174.png"/><Relationship Id="rId19" Type="http://schemas.openxmlformats.org/officeDocument/2006/relationships/image" Target="../media/image182.png"/><Relationship Id="rId4" Type="http://schemas.openxmlformats.org/officeDocument/2006/relationships/image" Target="../media/image183.png"/><Relationship Id="rId9" Type="http://schemas.openxmlformats.org/officeDocument/2006/relationships/image" Target="../media/image173.png"/><Relationship Id="rId14" Type="http://schemas.openxmlformats.org/officeDocument/2006/relationships/image" Target="../media/image178.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6.png"/><Relationship Id="rId7" Type="http://schemas.openxmlformats.org/officeDocument/2006/relationships/image" Target="../media/image192.png"/><Relationship Id="rId2" Type="http://schemas.openxmlformats.org/officeDocument/2006/relationships/image" Target="../media/image16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181.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97.png"/><Relationship Id="rId9" Type="http://schemas.openxmlformats.org/officeDocument/2006/relationships/image" Target="../media/image194.png"/></Relationships>
</file>

<file path=ppt/slides/_rels/slide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s>
</file>

<file path=ppt/slides/_rels/slide84.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66.png"/><Relationship Id="rId7" Type="http://schemas.openxmlformats.org/officeDocument/2006/relationships/image" Target="../media/image192.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181.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97.png"/><Relationship Id="rId9" Type="http://schemas.openxmlformats.org/officeDocument/2006/relationships/image" Target="../media/image194.png"/></Relationships>
</file>

<file path=ppt/slides/_rels/slide85.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201.png"/><Relationship Id="rId4" Type="http://schemas.openxmlformats.org/officeDocument/2006/relationships/image" Target="../media/image192.png"/><Relationship Id="rId9" Type="http://schemas.openxmlformats.org/officeDocument/2006/relationships/image" Target="../media/image200.png"/></Relationships>
</file>

<file path=ppt/slides/_rels/slide86.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01.png"/><Relationship Id="rId3" Type="http://schemas.openxmlformats.org/officeDocument/2006/relationships/image" Target="../media/image196.png"/><Relationship Id="rId7" Type="http://schemas.openxmlformats.org/officeDocument/2006/relationships/image" Target="../media/image192.png"/><Relationship Id="rId12" Type="http://schemas.openxmlformats.org/officeDocument/2006/relationships/image" Target="../media/image203.png"/><Relationship Id="rId2" Type="http://schemas.openxmlformats.org/officeDocument/2006/relationships/image" Target="../media/image166.png"/><Relationship Id="rId1" Type="http://schemas.openxmlformats.org/officeDocument/2006/relationships/slideLayout" Target="../slideLayouts/slideLayout40.xml"/><Relationship Id="rId6" Type="http://schemas.openxmlformats.org/officeDocument/2006/relationships/image" Target="../media/image191.png"/><Relationship Id="rId11" Type="http://schemas.openxmlformats.org/officeDocument/2006/relationships/image" Target="../media/image199.png"/><Relationship Id="rId5" Type="http://schemas.openxmlformats.org/officeDocument/2006/relationships/image" Target="../media/image190.png"/><Relationship Id="rId10" Type="http://schemas.openxmlformats.org/officeDocument/2006/relationships/image" Target="../media/image195.png"/><Relationship Id="rId4" Type="http://schemas.openxmlformats.org/officeDocument/2006/relationships/image" Target="../media/image197.png"/><Relationship Id="rId9" Type="http://schemas.openxmlformats.org/officeDocument/2006/relationships/image" Target="../media/image194.png"/></Relationships>
</file>

<file path=ppt/slides/_rels/slide8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204.png"/><Relationship Id="rId4" Type="http://schemas.openxmlformats.org/officeDocument/2006/relationships/image" Target="../media/image192.png"/><Relationship Id="rId9" Type="http://schemas.openxmlformats.org/officeDocument/2006/relationships/image" Target="../media/image169.png"/></Relationships>
</file>

<file path=ppt/slides/_rels/slide88.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81.png"/><Relationship Id="rId18" Type="http://schemas.openxmlformats.org/officeDocument/2006/relationships/image" Target="../media/image209.png"/><Relationship Id="rId3" Type="http://schemas.openxmlformats.org/officeDocument/2006/relationships/image" Target="../media/image196.pn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208.png"/><Relationship Id="rId2" Type="http://schemas.openxmlformats.org/officeDocument/2006/relationships/image" Target="../media/image166.png"/><Relationship Id="rId16" Type="http://schemas.openxmlformats.org/officeDocument/2006/relationships/image" Target="../media/image207.png"/><Relationship Id="rId20" Type="http://schemas.openxmlformats.org/officeDocument/2006/relationships/image" Target="../media/image211.png"/><Relationship Id="rId1" Type="http://schemas.openxmlformats.org/officeDocument/2006/relationships/slideLayout" Target="../slideLayouts/slideLayout40.xml"/><Relationship Id="rId6" Type="http://schemas.openxmlformats.org/officeDocument/2006/relationships/image" Target="../media/image206.png"/><Relationship Id="rId11" Type="http://schemas.openxmlformats.org/officeDocument/2006/relationships/image" Target="../media/image194.png"/><Relationship Id="rId5" Type="http://schemas.openxmlformats.org/officeDocument/2006/relationships/image" Target="../media/image197.png"/><Relationship Id="rId15" Type="http://schemas.openxmlformats.org/officeDocument/2006/relationships/image" Target="../media/image204.png"/><Relationship Id="rId10" Type="http://schemas.openxmlformats.org/officeDocument/2006/relationships/image" Target="../media/image193.png"/><Relationship Id="rId19" Type="http://schemas.openxmlformats.org/officeDocument/2006/relationships/image" Target="../media/image210.png"/><Relationship Id="rId4" Type="http://schemas.openxmlformats.org/officeDocument/2006/relationships/image" Target="../media/image205.png"/><Relationship Id="rId9" Type="http://schemas.openxmlformats.org/officeDocument/2006/relationships/image" Target="../media/image192.png"/><Relationship Id="rId14" Type="http://schemas.openxmlformats.org/officeDocument/2006/relationships/image" Target="../media/image169.png"/></Relationships>
</file>

<file path=ppt/slides/_rels/slide89.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204.png"/><Relationship Id="rId4" Type="http://schemas.openxmlformats.org/officeDocument/2006/relationships/image" Target="../media/image192.png"/><Relationship Id="rId9" Type="http://schemas.openxmlformats.org/officeDocument/2006/relationships/image" Target="../media/image169.png"/></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181.png"/><Relationship Id="rId3" Type="http://schemas.openxmlformats.org/officeDocument/2006/relationships/image" Target="../media/image16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image" Target="../media/image196.png"/><Relationship Id="rId1" Type="http://schemas.openxmlformats.org/officeDocument/2006/relationships/slideLayout" Target="../slideLayouts/slideLayout40.xml"/><Relationship Id="rId6" Type="http://schemas.openxmlformats.org/officeDocument/2006/relationships/image" Target="../media/image213.png"/><Relationship Id="rId11" Type="http://schemas.openxmlformats.org/officeDocument/2006/relationships/image" Target="../media/image194.png"/><Relationship Id="rId5" Type="http://schemas.openxmlformats.org/officeDocument/2006/relationships/image" Target="../media/image212.png"/><Relationship Id="rId15" Type="http://schemas.openxmlformats.org/officeDocument/2006/relationships/image" Target="../media/image204.png"/><Relationship Id="rId10" Type="http://schemas.openxmlformats.org/officeDocument/2006/relationships/image" Target="../media/image193.png"/><Relationship Id="rId4" Type="http://schemas.openxmlformats.org/officeDocument/2006/relationships/image" Target="../media/image197.png"/><Relationship Id="rId9" Type="http://schemas.openxmlformats.org/officeDocument/2006/relationships/image" Target="../media/image192.png"/><Relationship Id="rId14" Type="http://schemas.openxmlformats.org/officeDocument/2006/relationships/image" Target="../media/image169.png"/></Relationships>
</file>

<file path=ppt/slides/_rels/slide91.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17.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16.png"/><Relationship Id="rId5" Type="http://schemas.openxmlformats.org/officeDocument/2006/relationships/image" Target="../media/image193.png"/><Relationship Id="rId10" Type="http://schemas.openxmlformats.org/officeDocument/2006/relationships/image" Target="../media/image215.png"/><Relationship Id="rId4" Type="http://schemas.openxmlformats.org/officeDocument/2006/relationships/image" Target="../media/image192.png"/><Relationship Id="rId9" Type="http://schemas.openxmlformats.org/officeDocument/2006/relationships/image" Target="../media/image214.png"/></Relationships>
</file>

<file path=ppt/slides/_rels/slide92.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214.png"/><Relationship Id="rId3" Type="http://schemas.openxmlformats.org/officeDocument/2006/relationships/image" Target="../media/image166.png"/><Relationship Id="rId7" Type="http://schemas.openxmlformats.org/officeDocument/2006/relationships/image" Target="../media/image191.png"/><Relationship Id="rId12" Type="http://schemas.openxmlformats.org/officeDocument/2006/relationships/image" Target="../media/image181.png"/><Relationship Id="rId17" Type="http://schemas.openxmlformats.org/officeDocument/2006/relationships/image" Target="../media/image219.png"/><Relationship Id="rId2" Type="http://schemas.openxmlformats.org/officeDocument/2006/relationships/image" Target="../media/image196.png"/><Relationship Id="rId16" Type="http://schemas.openxmlformats.org/officeDocument/2006/relationships/image" Target="../media/image217.png"/><Relationship Id="rId1" Type="http://schemas.openxmlformats.org/officeDocument/2006/relationships/slideLayout" Target="../slideLayouts/slideLayout43.xml"/><Relationship Id="rId6" Type="http://schemas.openxmlformats.org/officeDocument/2006/relationships/image" Target="../media/image190.png"/><Relationship Id="rId11" Type="http://schemas.openxmlformats.org/officeDocument/2006/relationships/image" Target="../media/image195.png"/><Relationship Id="rId5" Type="http://schemas.openxmlformats.org/officeDocument/2006/relationships/image" Target="../media/image218.png"/><Relationship Id="rId15" Type="http://schemas.openxmlformats.org/officeDocument/2006/relationships/image" Target="../media/image216.png"/><Relationship Id="rId10" Type="http://schemas.openxmlformats.org/officeDocument/2006/relationships/image" Target="../media/image194.png"/><Relationship Id="rId4" Type="http://schemas.openxmlformats.org/officeDocument/2006/relationships/image" Target="../media/image197.png"/><Relationship Id="rId9" Type="http://schemas.openxmlformats.org/officeDocument/2006/relationships/image" Target="../media/image202.png"/><Relationship Id="rId14" Type="http://schemas.openxmlformats.org/officeDocument/2006/relationships/image" Target="../media/image215.png"/></Relationships>
</file>

<file path=ppt/slides/_rels/slide93.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18" Type="http://schemas.openxmlformats.org/officeDocument/2006/relationships/image" Target="../media/image230.png"/><Relationship Id="rId3" Type="http://schemas.openxmlformats.org/officeDocument/2006/relationships/image" Target="../media/image191.png"/><Relationship Id="rId21" Type="http://schemas.openxmlformats.org/officeDocument/2006/relationships/image" Target="../media/image233.png"/><Relationship Id="rId7" Type="http://schemas.openxmlformats.org/officeDocument/2006/relationships/image" Target="../media/image195.png"/><Relationship Id="rId12" Type="http://schemas.openxmlformats.org/officeDocument/2006/relationships/image" Target="../media/image224.png"/><Relationship Id="rId17" Type="http://schemas.openxmlformats.org/officeDocument/2006/relationships/image" Target="../media/image229.png"/><Relationship Id="rId2" Type="http://schemas.openxmlformats.org/officeDocument/2006/relationships/image" Target="../media/image190.png"/><Relationship Id="rId16" Type="http://schemas.openxmlformats.org/officeDocument/2006/relationships/image" Target="../media/image228.png"/><Relationship Id="rId20" Type="http://schemas.openxmlformats.org/officeDocument/2006/relationships/image" Target="../media/image232.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23.png"/><Relationship Id="rId5" Type="http://schemas.openxmlformats.org/officeDocument/2006/relationships/image" Target="../media/image198.png"/><Relationship Id="rId15" Type="http://schemas.openxmlformats.org/officeDocument/2006/relationships/image" Target="../media/image227.png"/><Relationship Id="rId10" Type="http://schemas.openxmlformats.org/officeDocument/2006/relationships/image" Target="../media/image222.png"/><Relationship Id="rId19" Type="http://schemas.openxmlformats.org/officeDocument/2006/relationships/image" Target="../media/image231.png"/><Relationship Id="rId4" Type="http://schemas.openxmlformats.org/officeDocument/2006/relationships/image" Target="../media/image192.png"/><Relationship Id="rId9" Type="http://schemas.openxmlformats.org/officeDocument/2006/relationships/image" Target="../media/image221.png"/><Relationship Id="rId14" Type="http://schemas.openxmlformats.org/officeDocument/2006/relationships/image" Target="../media/image226.png"/></Relationships>
</file>

<file path=ppt/slides/_rels/slide94.xml.rels><?xml version="1.0" encoding="UTF-8" standalone="yes"?>
<Relationships xmlns="http://schemas.openxmlformats.org/package/2006/relationships"><Relationship Id="rId8" Type="http://schemas.openxmlformats.org/officeDocument/2006/relationships/image" Target="../media/image191.png"/><Relationship Id="rId13" Type="http://schemas.openxmlformats.org/officeDocument/2006/relationships/image" Target="../media/image220.png"/><Relationship Id="rId18" Type="http://schemas.openxmlformats.org/officeDocument/2006/relationships/image" Target="../media/image225.png"/><Relationship Id="rId26" Type="http://schemas.openxmlformats.org/officeDocument/2006/relationships/image" Target="../media/image233.png"/><Relationship Id="rId3" Type="http://schemas.openxmlformats.org/officeDocument/2006/relationships/image" Target="../media/image166.png"/><Relationship Id="rId21" Type="http://schemas.openxmlformats.org/officeDocument/2006/relationships/image" Target="../media/image228.png"/><Relationship Id="rId7" Type="http://schemas.openxmlformats.org/officeDocument/2006/relationships/image" Target="../media/image190.png"/><Relationship Id="rId12" Type="http://schemas.openxmlformats.org/officeDocument/2006/relationships/image" Target="../media/image195.png"/><Relationship Id="rId17" Type="http://schemas.openxmlformats.org/officeDocument/2006/relationships/image" Target="../media/image224.png"/><Relationship Id="rId25" Type="http://schemas.openxmlformats.org/officeDocument/2006/relationships/image" Target="../media/image232.png"/><Relationship Id="rId2" Type="http://schemas.openxmlformats.org/officeDocument/2006/relationships/image" Target="../media/image196.png"/><Relationship Id="rId16" Type="http://schemas.openxmlformats.org/officeDocument/2006/relationships/image" Target="../media/image223.png"/><Relationship Id="rId20" Type="http://schemas.openxmlformats.org/officeDocument/2006/relationships/image" Target="../media/image227.png"/><Relationship Id="rId1" Type="http://schemas.openxmlformats.org/officeDocument/2006/relationships/slideLayout" Target="../slideLayouts/slideLayout40.xml"/><Relationship Id="rId6" Type="http://schemas.openxmlformats.org/officeDocument/2006/relationships/image" Target="../media/image235.png"/><Relationship Id="rId11" Type="http://schemas.openxmlformats.org/officeDocument/2006/relationships/image" Target="../media/image194.png"/><Relationship Id="rId24" Type="http://schemas.openxmlformats.org/officeDocument/2006/relationships/image" Target="../media/image231.png"/><Relationship Id="rId5" Type="http://schemas.openxmlformats.org/officeDocument/2006/relationships/image" Target="../media/image234.png"/><Relationship Id="rId15" Type="http://schemas.openxmlformats.org/officeDocument/2006/relationships/image" Target="../media/image222.png"/><Relationship Id="rId23" Type="http://schemas.openxmlformats.org/officeDocument/2006/relationships/image" Target="../media/image230.png"/><Relationship Id="rId10" Type="http://schemas.openxmlformats.org/officeDocument/2006/relationships/image" Target="../media/image236.png"/><Relationship Id="rId19" Type="http://schemas.openxmlformats.org/officeDocument/2006/relationships/image" Target="../media/image226.png"/><Relationship Id="rId4" Type="http://schemas.openxmlformats.org/officeDocument/2006/relationships/image" Target="../media/image197.png"/><Relationship Id="rId9" Type="http://schemas.openxmlformats.org/officeDocument/2006/relationships/image" Target="../media/image192.png"/><Relationship Id="rId14" Type="http://schemas.openxmlformats.org/officeDocument/2006/relationships/image" Target="../media/image221.png"/><Relationship Id="rId22" Type="http://schemas.openxmlformats.org/officeDocument/2006/relationships/image" Target="../media/image229.png"/></Relationships>
</file>

<file path=ppt/slides/_rels/slide95.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2.png"/><Relationship Id="rId18" Type="http://schemas.openxmlformats.org/officeDocument/2006/relationships/image" Target="../media/image247.png"/><Relationship Id="rId3" Type="http://schemas.openxmlformats.org/officeDocument/2006/relationships/image" Target="../media/image191.png"/><Relationship Id="rId7" Type="http://schemas.openxmlformats.org/officeDocument/2006/relationships/image" Target="../media/image195.png"/><Relationship Id="rId12" Type="http://schemas.openxmlformats.org/officeDocument/2006/relationships/image" Target="../media/image241.png"/><Relationship Id="rId17" Type="http://schemas.openxmlformats.org/officeDocument/2006/relationships/image" Target="../media/image246.png"/><Relationship Id="rId2" Type="http://schemas.openxmlformats.org/officeDocument/2006/relationships/image" Target="../media/image190.png"/><Relationship Id="rId16" Type="http://schemas.openxmlformats.org/officeDocument/2006/relationships/image" Target="../media/image245.png"/><Relationship Id="rId20" Type="http://schemas.openxmlformats.org/officeDocument/2006/relationships/image" Target="../media/image181.png"/><Relationship Id="rId1" Type="http://schemas.openxmlformats.org/officeDocument/2006/relationships/slideLayout" Target="../slideLayouts/slideLayout40.xml"/><Relationship Id="rId6" Type="http://schemas.openxmlformats.org/officeDocument/2006/relationships/image" Target="../media/image194.png"/><Relationship Id="rId11" Type="http://schemas.openxmlformats.org/officeDocument/2006/relationships/image" Target="../media/image240.png"/><Relationship Id="rId5" Type="http://schemas.openxmlformats.org/officeDocument/2006/relationships/image" Target="../media/image237.png"/><Relationship Id="rId15" Type="http://schemas.openxmlformats.org/officeDocument/2006/relationships/image" Target="../media/image244.png"/><Relationship Id="rId10" Type="http://schemas.openxmlformats.org/officeDocument/2006/relationships/image" Target="../media/image222.png"/><Relationship Id="rId19" Type="http://schemas.openxmlformats.org/officeDocument/2006/relationships/image" Target="../media/image248.png"/><Relationship Id="rId4" Type="http://schemas.openxmlformats.org/officeDocument/2006/relationships/image" Target="../media/image192.png"/><Relationship Id="rId9" Type="http://schemas.openxmlformats.org/officeDocument/2006/relationships/image" Target="../media/image239.png"/><Relationship Id="rId14" Type="http://schemas.openxmlformats.org/officeDocument/2006/relationships/image" Target="../media/image243.png"/></Relationships>
</file>

<file path=ppt/slides/_rels/slide96.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222.png"/><Relationship Id="rId18" Type="http://schemas.openxmlformats.org/officeDocument/2006/relationships/image" Target="../media/image244.png"/><Relationship Id="rId3" Type="http://schemas.openxmlformats.org/officeDocument/2006/relationships/image" Target="../media/image166.png"/><Relationship Id="rId21" Type="http://schemas.openxmlformats.org/officeDocument/2006/relationships/image" Target="../media/image247.png"/><Relationship Id="rId7" Type="http://schemas.openxmlformats.org/officeDocument/2006/relationships/image" Target="../media/image192.png"/><Relationship Id="rId12" Type="http://schemas.openxmlformats.org/officeDocument/2006/relationships/image" Target="../media/image239.png"/><Relationship Id="rId17" Type="http://schemas.openxmlformats.org/officeDocument/2006/relationships/image" Target="../media/image243.png"/><Relationship Id="rId2" Type="http://schemas.openxmlformats.org/officeDocument/2006/relationships/image" Target="../media/image196.png"/><Relationship Id="rId16" Type="http://schemas.openxmlformats.org/officeDocument/2006/relationships/image" Target="../media/image242.png"/><Relationship Id="rId20" Type="http://schemas.openxmlformats.org/officeDocument/2006/relationships/image" Target="../media/image24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238.png"/><Relationship Id="rId5" Type="http://schemas.openxmlformats.org/officeDocument/2006/relationships/image" Target="../media/image190.png"/><Relationship Id="rId15" Type="http://schemas.openxmlformats.org/officeDocument/2006/relationships/image" Target="../media/image241.png"/><Relationship Id="rId23" Type="http://schemas.openxmlformats.org/officeDocument/2006/relationships/image" Target="../media/image181.png"/><Relationship Id="rId10" Type="http://schemas.openxmlformats.org/officeDocument/2006/relationships/image" Target="../media/image195.png"/><Relationship Id="rId19" Type="http://schemas.openxmlformats.org/officeDocument/2006/relationships/image" Target="../media/image245.png"/><Relationship Id="rId4" Type="http://schemas.openxmlformats.org/officeDocument/2006/relationships/image" Target="../media/image197.png"/><Relationship Id="rId9" Type="http://schemas.openxmlformats.org/officeDocument/2006/relationships/image" Target="../media/image194.png"/><Relationship Id="rId14" Type="http://schemas.openxmlformats.org/officeDocument/2006/relationships/image" Target="../media/image240.png"/><Relationship Id="rId22" Type="http://schemas.openxmlformats.org/officeDocument/2006/relationships/image" Target="../media/image248.png"/></Relationships>
</file>

<file path=ppt/slides/_rels/slide97.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image" Target="../media/image190.png"/><Relationship Id="rId1" Type="http://schemas.openxmlformats.org/officeDocument/2006/relationships/slideLayout" Target="../slideLayouts/slideLayout40.xml"/><Relationship Id="rId6" Type="http://schemas.openxmlformats.org/officeDocument/2006/relationships/image" Target="../media/image194.png"/><Relationship Id="rId5" Type="http://schemas.openxmlformats.org/officeDocument/2006/relationships/image" Target="../media/image193.png"/><Relationship Id="rId10" Type="http://schemas.openxmlformats.org/officeDocument/2006/relationships/image" Target="../media/image249.png"/><Relationship Id="rId4" Type="http://schemas.openxmlformats.org/officeDocument/2006/relationships/image" Target="../media/image192.png"/><Relationship Id="rId9" Type="http://schemas.openxmlformats.org/officeDocument/2006/relationships/image" Target="../media/image169.png"/></Relationships>
</file>

<file path=ppt/slides/_rels/slide98.xml.rels><?xml version="1.0" encoding="UTF-8" standalone="yes"?>
<Relationships xmlns="http://schemas.openxmlformats.org/package/2006/relationships"><Relationship Id="rId8" Type="http://schemas.openxmlformats.org/officeDocument/2006/relationships/image" Target="../media/image193.png"/><Relationship Id="rId13" Type="http://schemas.openxmlformats.org/officeDocument/2006/relationships/image" Target="../media/image249.png"/><Relationship Id="rId3" Type="http://schemas.openxmlformats.org/officeDocument/2006/relationships/image" Target="../media/image166.png"/><Relationship Id="rId7" Type="http://schemas.openxmlformats.org/officeDocument/2006/relationships/image" Target="../media/image192.png"/><Relationship Id="rId12" Type="http://schemas.openxmlformats.org/officeDocument/2006/relationships/image" Target="../media/image169.png"/><Relationship Id="rId2" Type="http://schemas.openxmlformats.org/officeDocument/2006/relationships/image" Target="../media/image196.png"/><Relationship Id="rId1" Type="http://schemas.openxmlformats.org/officeDocument/2006/relationships/slideLayout" Target="../slideLayouts/slideLayout43.xml"/><Relationship Id="rId6" Type="http://schemas.openxmlformats.org/officeDocument/2006/relationships/image" Target="../media/image191.png"/><Relationship Id="rId11" Type="http://schemas.openxmlformats.org/officeDocument/2006/relationships/image" Target="../media/image181.png"/><Relationship Id="rId5" Type="http://schemas.openxmlformats.org/officeDocument/2006/relationships/image" Target="../media/image190.png"/><Relationship Id="rId15" Type="http://schemas.openxmlformats.org/officeDocument/2006/relationships/image" Target="../media/image235.png"/><Relationship Id="rId10" Type="http://schemas.openxmlformats.org/officeDocument/2006/relationships/image" Target="../media/image195.png"/><Relationship Id="rId4" Type="http://schemas.openxmlformats.org/officeDocument/2006/relationships/image" Target="../media/image197.png"/><Relationship Id="rId9" Type="http://schemas.openxmlformats.org/officeDocument/2006/relationships/image" Target="../media/image194.png"/><Relationship Id="rId14" Type="http://schemas.openxmlformats.org/officeDocument/2006/relationships/image" Target="../media/image250.png"/></Relationships>
</file>

<file path=ppt/slides/_rels/slide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 y="0"/>
            <a:ext cx="12188825"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5975793" y="2930501"/>
            <a:ext cx="2572013" cy="2228587"/>
          </a:xfrm>
          <a:custGeom>
            <a:avLst/>
            <a:gdLst/>
            <a:ahLst/>
            <a:cxnLst/>
            <a:rect l="l" t="t" r="r" b="b"/>
            <a:pathLst>
              <a:path w="3859024" h="3342880">
                <a:moveTo>
                  <a:pt x="0" y="0"/>
                </a:moveTo>
                <a:lnTo>
                  <a:pt x="3859025" y="0"/>
                </a:lnTo>
                <a:lnTo>
                  <a:pt x="3859025" y="3342879"/>
                </a:lnTo>
                <a:lnTo>
                  <a:pt x="0" y="3342879"/>
                </a:lnTo>
                <a:lnTo>
                  <a:pt x="0" y="0"/>
                </a:lnTo>
                <a:close/>
              </a:path>
            </a:pathLst>
          </a:custGeom>
          <a:blipFill>
            <a:blip r:embed="rId4">
              <a:alphaModFix amt="5000"/>
              <a:extLst>
                <a:ext uri="{96DAC541-7B7A-43D3-8B79-37D633B846F1}">
                  <asvg:svgBlip xmlns="" xmlns:asvg="http://schemas.microsoft.com/office/drawing/2016/SVG/main" r:embed="rId5"/>
                </a:ext>
              </a:extLst>
            </a:blip>
            <a:stretch>
              <a:fillRect/>
            </a:stretch>
          </a:blipFill>
        </p:spPr>
      </p:sp>
      <p:grpSp>
        <p:nvGrpSpPr>
          <p:cNvPr id="4" name="Group 4"/>
          <p:cNvGrpSpPr/>
          <p:nvPr/>
        </p:nvGrpSpPr>
        <p:grpSpPr>
          <a:xfrm>
            <a:off x="6601893" y="1261228"/>
            <a:ext cx="6703704" cy="5838915"/>
            <a:chOff x="0" y="0"/>
            <a:chExt cx="802162" cy="698500"/>
          </a:xfrm>
        </p:grpSpPr>
        <p:sp>
          <p:nvSpPr>
            <p:cNvPr id="5" name="Freeform 5"/>
            <p:cNvSpPr/>
            <p:nvPr/>
          </p:nvSpPr>
          <p:spPr>
            <a:xfrm>
              <a:off x="5025" y="0"/>
              <a:ext cx="792111" cy="698500"/>
            </a:xfrm>
            <a:custGeom>
              <a:avLst/>
              <a:gdLst/>
              <a:ahLst/>
              <a:cxnLst/>
              <a:rect l="l" t="t" r="r" b="b"/>
              <a:pathLst>
                <a:path w="792111" h="698500">
                  <a:moveTo>
                    <a:pt x="783976" y="371870"/>
                  </a:moveTo>
                  <a:lnTo>
                    <a:pt x="607098" y="675880"/>
                  </a:lnTo>
                  <a:cubicBezTo>
                    <a:pt x="598950" y="689884"/>
                    <a:pt x="583969" y="698500"/>
                    <a:pt x="567767" y="698500"/>
                  </a:cubicBezTo>
                  <a:lnTo>
                    <a:pt x="224345" y="698500"/>
                  </a:lnTo>
                  <a:cubicBezTo>
                    <a:pt x="208143" y="698500"/>
                    <a:pt x="193162" y="689884"/>
                    <a:pt x="185014" y="675880"/>
                  </a:cubicBezTo>
                  <a:lnTo>
                    <a:pt x="8136" y="371870"/>
                  </a:lnTo>
                  <a:cubicBezTo>
                    <a:pt x="0" y="357887"/>
                    <a:pt x="0" y="340613"/>
                    <a:pt x="8136" y="326630"/>
                  </a:cubicBezTo>
                  <a:lnTo>
                    <a:pt x="185014" y="22620"/>
                  </a:lnTo>
                  <a:cubicBezTo>
                    <a:pt x="193162" y="8616"/>
                    <a:pt x="208143" y="0"/>
                    <a:pt x="224345" y="0"/>
                  </a:cubicBezTo>
                  <a:lnTo>
                    <a:pt x="567767" y="0"/>
                  </a:lnTo>
                  <a:cubicBezTo>
                    <a:pt x="583969" y="0"/>
                    <a:pt x="598950" y="8616"/>
                    <a:pt x="607098" y="22620"/>
                  </a:cubicBezTo>
                  <a:lnTo>
                    <a:pt x="783976" y="326630"/>
                  </a:lnTo>
                  <a:cubicBezTo>
                    <a:pt x="792112" y="340613"/>
                    <a:pt x="792112" y="357887"/>
                    <a:pt x="783976" y="371870"/>
                  </a:cubicBezTo>
                  <a:close/>
                </a:path>
              </a:pathLst>
            </a:custGeom>
            <a:solidFill>
              <a:srgbClr val="243B55"/>
            </a:solidFill>
          </p:spPr>
        </p:sp>
        <p:sp>
          <p:nvSpPr>
            <p:cNvPr id="6" name="TextBox 6"/>
            <p:cNvSpPr txBox="1"/>
            <p:nvPr/>
          </p:nvSpPr>
          <p:spPr>
            <a:xfrm>
              <a:off x="114300" y="-47625"/>
              <a:ext cx="573562" cy="746125"/>
            </a:xfrm>
            <a:prstGeom prst="rect">
              <a:avLst/>
            </a:prstGeom>
          </p:spPr>
          <p:txBody>
            <a:bodyPr lIns="33867" tIns="33867" rIns="33867" bIns="33867" rtlCol="0" anchor="ctr"/>
            <a:lstStyle/>
            <a:p>
              <a:pPr algn="ctr">
                <a:lnSpc>
                  <a:spcPts val="1773"/>
                </a:lnSpc>
              </a:pPr>
              <a:endParaRPr sz="1200" dirty="0"/>
            </a:p>
          </p:txBody>
        </p:sp>
      </p:grpSp>
      <p:grpSp>
        <p:nvGrpSpPr>
          <p:cNvPr id="7" name="Group 7"/>
          <p:cNvGrpSpPr/>
          <p:nvPr/>
        </p:nvGrpSpPr>
        <p:grpSpPr>
          <a:xfrm>
            <a:off x="2083157" y="-2197968"/>
            <a:ext cx="5701931" cy="3125343"/>
            <a:chOff x="0" y="0"/>
            <a:chExt cx="999749" cy="547840"/>
          </a:xfrm>
        </p:grpSpPr>
        <p:sp>
          <p:nvSpPr>
            <p:cNvPr id="8" name="Freeform 8"/>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9" name="TextBox 9"/>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10" name="Group 10"/>
          <p:cNvGrpSpPr/>
          <p:nvPr/>
        </p:nvGrpSpPr>
        <p:grpSpPr>
          <a:xfrm>
            <a:off x="-2033068" y="4609589"/>
            <a:ext cx="5701931" cy="3125343"/>
            <a:chOff x="0" y="0"/>
            <a:chExt cx="999749" cy="547840"/>
          </a:xfrm>
        </p:grpSpPr>
        <p:sp>
          <p:nvSpPr>
            <p:cNvPr id="11" name="Freeform 11"/>
            <p:cNvSpPr/>
            <p:nvPr/>
          </p:nvSpPr>
          <p:spPr>
            <a:xfrm>
              <a:off x="3284" y="0"/>
              <a:ext cx="993180" cy="547840"/>
            </a:xfrm>
            <a:custGeom>
              <a:avLst/>
              <a:gdLst/>
              <a:ahLst/>
              <a:cxnLst/>
              <a:rect l="l" t="t" r="r" b="b"/>
              <a:pathLst>
                <a:path w="993180" h="547840">
                  <a:moveTo>
                    <a:pt x="988377" y="284822"/>
                  </a:moveTo>
                  <a:lnTo>
                    <a:pt x="801352" y="536938"/>
                  </a:lnTo>
                  <a:cubicBezTo>
                    <a:pt x="796264" y="543796"/>
                    <a:pt x="788230" y="547840"/>
                    <a:pt x="779690" y="547840"/>
                  </a:cubicBezTo>
                  <a:lnTo>
                    <a:pt x="213490" y="547840"/>
                  </a:lnTo>
                  <a:cubicBezTo>
                    <a:pt x="204951" y="547840"/>
                    <a:pt x="196916" y="543796"/>
                    <a:pt x="191829" y="536938"/>
                  </a:cubicBezTo>
                  <a:lnTo>
                    <a:pt x="4803" y="284822"/>
                  </a:lnTo>
                  <a:cubicBezTo>
                    <a:pt x="0" y="278347"/>
                    <a:pt x="0" y="269492"/>
                    <a:pt x="4803" y="263018"/>
                  </a:cubicBezTo>
                  <a:lnTo>
                    <a:pt x="191829" y="10902"/>
                  </a:lnTo>
                  <a:cubicBezTo>
                    <a:pt x="196916" y="4044"/>
                    <a:pt x="204951" y="0"/>
                    <a:pt x="213490" y="0"/>
                  </a:cubicBezTo>
                  <a:lnTo>
                    <a:pt x="779690" y="0"/>
                  </a:lnTo>
                  <a:cubicBezTo>
                    <a:pt x="788230" y="0"/>
                    <a:pt x="796264" y="4044"/>
                    <a:pt x="801352" y="10902"/>
                  </a:cubicBezTo>
                  <a:lnTo>
                    <a:pt x="988377" y="263018"/>
                  </a:lnTo>
                  <a:cubicBezTo>
                    <a:pt x="993180" y="269492"/>
                    <a:pt x="993180" y="278347"/>
                    <a:pt x="988377" y="284822"/>
                  </a:cubicBezTo>
                  <a:close/>
                </a:path>
              </a:pathLst>
            </a:custGeom>
            <a:solidFill>
              <a:srgbClr val="243B55">
                <a:alpha val="4706"/>
              </a:srgbClr>
            </a:solidFill>
            <a:ln cap="sq">
              <a:noFill/>
              <a:prstDash val="solid"/>
              <a:miter/>
            </a:ln>
          </p:spPr>
        </p:sp>
        <p:sp>
          <p:nvSpPr>
            <p:cNvPr id="12" name="TextBox 12"/>
            <p:cNvSpPr txBox="1"/>
            <p:nvPr/>
          </p:nvSpPr>
          <p:spPr>
            <a:xfrm>
              <a:off x="114300" y="-47625"/>
              <a:ext cx="771149" cy="595465"/>
            </a:xfrm>
            <a:prstGeom prst="rect">
              <a:avLst/>
            </a:prstGeom>
          </p:spPr>
          <p:txBody>
            <a:bodyPr lIns="33867" tIns="33867" rIns="33867" bIns="33867" rtlCol="0" anchor="ctr"/>
            <a:lstStyle/>
            <a:p>
              <a:pPr algn="ctr">
                <a:lnSpc>
                  <a:spcPts val="1773"/>
                </a:lnSpc>
                <a:spcBef>
                  <a:spcPct val="0"/>
                </a:spcBef>
              </a:pPr>
              <a:endParaRPr sz="1200" dirty="0"/>
            </a:p>
          </p:txBody>
        </p:sp>
      </p:grpSp>
      <p:grpSp>
        <p:nvGrpSpPr>
          <p:cNvPr id="13" name="Group 13"/>
          <p:cNvGrpSpPr/>
          <p:nvPr/>
        </p:nvGrpSpPr>
        <p:grpSpPr>
          <a:xfrm>
            <a:off x="7528771" y="710202"/>
            <a:ext cx="5425191" cy="3897365"/>
            <a:chOff x="0" y="0"/>
            <a:chExt cx="812800" cy="698500"/>
          </a:xfrm>
        </p:grpSpPr>
        <p:sp>
          <p:nvSpPr>
            <p:cNvPr id="14" name="Freeform 14"/>
            <p:cNvSpPr/>
            <p:nvPr/>
          </p:nvSpPr>
          <p:spPr>
            <a:xfrm>
              <a:off x="4813" y="0"/>
              <a:ext cx="803175" cy="698500"/>
            </a:xfrm>
            <a:custGeom>
              <a:avLst/>
              <a:gdLst/>
              <a:ahLst/>
              <a:cxnLst/>
              <a:rect l="l" t="t" r="r" b="b"/>
              <a:pathLst>
                <a:path w="803175" h="698500">
                  <a:moveTo>
                    <a:pt x="795383" y="370912"/>
                  </a:moveTo>
                  <a:lnTo>
                    <a:pt x="617391" y="676838"/>
                  </a:lnTo>
                  <a:cubicBezTo>
                    <a:pt x="609587" y="690249"/>
                    <a:pt x="595241" y="698500"/>
                    <a:pt x="579725" y="698500"/>
                  </a:cubicBezTo>
                  <a:lnTo>
                    <a:pt x="223449" y="698500"/>
                  </a:lnTo>
                  <a:cubicBezTo>
                    <a:pt x="207933" y="698500"/>
                    <a:pt x="193587" y="690249"/>
                    <a:pt x="185783" y="676838"/>
                  </a:cubicBezTo>
                  <a:lnTo>
                    <a:pt x="7791" y="370912"/>
                  </a:lnTo>
                  <a:cubicBezTo>
                    <a:pt x="0" y="357522"/>
                    <a:pt x="0" y="340978"/>
                    <a:pt x="7791" y="327588"/>
                  </a:cubicBezTo>
                  <a:lnTo>
                    <a:pt x="185783" y="21662"/>
                  </a:lnTo>
                  <a:cubicBezTo>
                    <a:pt x="193587" y="8251"/>
                    <a:pt x="207933" y="0"/>
                    <a:pt x="223449" y="0"/>
                  </a:cubicBezTo>
                  <a:lnTo>
                    <a:pt x="579725" y="0"/>
                  </a:lnTo>
                  <a:cubicBezTo>
                    <a:pt x="595241" y="0"/>
                    <a:pt x="609587" y="8251"/>
                    <a:pt x="617391" y="21662"/>
                  </a:cubicBezTo>
                  <a:lnTo>
                    <a:pt x="795383" y="327588"/>
                  </a:lnTo>
                  <a:cubicBezTo>
                    <a:pt x="803174" y="340978"/>
                    <a:pt x="803174" y="357522"/>
                    <a:pt x="795383" y="370912"/>
                  </a:cubicBezTo>
                  <a:close/>
                </a:path>
              </a:pathLst>
            </a:custGeom>
            <a:solidFill>
              <a:srgbClr val="F48924"/>
            </a:solidFill>
          </p:spPr>
        </p:sp>
        <p:sp>
          <p:nvSpPr>
            <p:cNvPr id="15" name="TextBox 15"/>
            <p:cNvSpPr txBox="1"/>
            <p:nvPr/>
          </p:nvSpPr>
          <p:spPr>
            <a:xfrm>
              <a:off x="114300" y="-47625"/>
              <a:ext cx="584200" cy="746125"/>
            </a:xfrm>
            <a:prstGeom prst="rect">
              <a:avLst/>
            </a:prstGeom>
          </p:spPr>
          <p:txBody>
            <a:bodyPr lIns="33867" tIns="33867" rIns="33867" bIns="33867" rtlCol="0" anchor="ctr"/>
            <a:lstStyle/>
            <a:p>
              <a:pPr algn="ctr">
                <a:lnSpc>
                  <a:spcPts val="1773"/>
                </a:lnSpc>
              </a:pPr>
              <a:endParaRPr sz="1200" dirty="0"/>
            </a:p>
          </p:txBody>
        </p:sp>
      </p:grpSp>
      <p:grpSp>
        <p:nvGrpSpPr>
          <p:cNvPr id="16" name="Group 16"/>
          <p:cNvGrpSpPr/>
          <p:nvPr/>
        </p:nvGrpSpPr>
        <p:grpSpPr>
          <a:xfrm>
            <a:off x="-1391496" y="4744909"/>
            <a:ext cx="8621693" cy="3984837"/>
            <a:chOff x="0" y="0"/>
            <a:chExt cx="1511686" cy="698500"/>
          </a:xfrm>
        </p:grpSpPr>
        <p:sp>
          <p:nvSpPr>
            <p:cNvPr id="17" name="Freeform 17"/>
            <p:cNvSpPr/>
            <p:nvPr/>
          </p:nvSpPr>
          <p:spPr>
            <a:xfrm>
              <a:off x="3907" y="0"/>
              <a:ext cx="1503871" cy="698500"/>
            </a:xfrm>
            <a:custGeom>
              <a:avLst/>
              <a:gdLst/>
              <a:ahLst/>
              <a:cxnLst/>
              <a:rect l="l" t="t" r="r" b="b"/>
              <a:pathLst>
                <a:path w="1503871" h="698500">
                  <a:moveTo>
                    <a:pt x="1497545" y="366838"/>
                  </a:moveTo>
                  <a:lnTo>
                    <a:pt x="1314812" y="680912"/>
                  </a:lnTo>
                  <a:cubicBezTo>
                    <a:pt x="1308476" y="691801"/>
                    <a:pt x="1296828" y="698500"/>
                    <a:pt x="1284230" y="698500"/>
                  </a:cubicBezTo>
                  <a:lnTo>
                    <a:pt x="219641" y="698500"/>
                  </a:lnTo>
                  <a:cubicBezTo>
                    <a:pt x="207043" y="698500"/>
                    <a:pt x="195395" y="691801"/>
                    <a:pt x="189060" y="680912"/>
                  </a:cubicBezTo>
                  <a:lnTo>
                    <a:pt x="6326" y="366838"/>
                  </a:lnTo>
                  <a:cubicBezTo>
                    <a:pt x="0" y="355966"/>
                    <a:pt x="0" y="342534"/>
                    <a:pt x="6326" y="331662"/>
                  </a:cubicBezTo>
                  <a:lnTo>
                    <a:pt x="189060" y="17588"/>
                  </a:lnTo>
                  <a:cubicBezTo>
                    <a:pt x="195395" y="6699"/>
                    <a:pt x="207043" y="0"/>
                    <a:pt x="219641" y="0"/>
                  </a:cubicBezTo>
                  <a:lnTo>
                    <a:pt x="1284230" y="0"/>
                  </a:lnTo>
                  <a:cubicBezTo>
                    <a:pt x="1296828" y="0"/>
                    <a:pt x="1308476" y="6699"/>
                    <a:pt x="1314812" y="17588"/>
                  </a:cubicBezTo>
                  <a:lnTo>
                    <a:pt x="1497545" y="331662"/>
                  </a:lnTo>
                  <a:cubicBezTo>
                    <a:pt x="1503871" y="342534"/>
                    <a:pt x="1503871" y="355966"/>
                    <a:pt x="1497545" y="366838"/>
                  </a:cubicBezTo>
                  <a:close/>
                </a:path>
              </a:pathLst>
            </a:custGeom>
            <a:solidFill>
              <a:srgbClr val="16578D"/>
            </a:solidFill>
          </p:spPr>
        </p:sp>
        <p:sp>
          <p:nvSpPr>
            <p:cNvPr id="18" name="TextBox 18"/>
            <p:cNvSpPr txBox="1"/>
            <p:nvPr/>
          </p:nvSpPr>
          <p:spPr>
            <a:xfrm>
              <a:off x="114300" y="-47625"/>
              <a:ext cx="1283086" cy="746125"/>
            </a:xfrm>
            <a:prstGeom prst="rect">
              <a:avLst/>
            </a:prstGeom>
          </p:spPr>
          <p:txBody>
            <a:bodyPr lIns="33867" tIns="33867" rIns="33867" bIns="33867" rtlCol="0" anchor="ctr"/>
            <a:lstStyle/>
            <a:p>
              <a:pPr algn="ctr">
                <a:lnSpc>
                  <a:spcPts val="1773"/>
                </a:lnSpc>
              </a:pPr>
              <a:endParaRPr sz="1200" dirty="0"/>
            </a:p>
          </p:txBody>
        </p:sp>
      </p:grpSp>
      <p:grpSp>
        <p:nvGrpSpPr>
          <p:cNvPr id="19" name="Group 19"/>
          <p:cNvGrpSpPr/>
          <p:nvPr/>
        </p:nvGrpSpPr>
        <p:grpSpPr>
          <a:xfrm>
            <a:off x="-2422051" y="-2849444"/>
            <a:ext cx="10649223" cy="4287675"/>
            <a:chOff x="0" y="0"/>
            <a:chExt cx="1867183" cy="751584"/>
          </a:xfrm>
        </p:grpSpPr>
        <p:sp>
          <p:nvSpPr>
            <p:cNvPr id="20" name="Freeform 20"/>
            <p:cNvSpPr/>
            <p:nvPr/>
          </p:nvSpPr>
          <p:spPr>
            <a:xfrm>
              <a:off x="2946" y="0"/>
              <a:ext cx="1861290" cy="751584"/>
            </a:xfrm>
            <a:custGeom>
              <a:avLst/>
              <a:gdLst/>
              <a:ahLst/>
              <a:cxnLst/>
              <a:rect l="l" t="t" r="r" b="b"/>
              <a:pathLst>
                <a:path w="1861290" h="751584">
                  <a:moveTo>
                    <a:pt x="1856401" y="390283"/>
                  </a:moveTo>
                  <a:lnTo>
                    <a:pt x="1668872" y="737093"/>
                  </a:lnTo>
                  <a:cubicBezTo>
                    <a:pt x="1664045" y="746021"/>
                    <a:pt x="1654712" y="751584"/>
                    <a:pt x="1644563" y="751584"/>
                  </a:cubicBezTo>
                  <a:lnTo>
                    <a:pt x="216728" y="751584"/>
                  </a:lnTo>
                  <a:cubicBezTo>
                    <a:pt x="206579" y="751584"/>
                    <a:pt x="197246" y="746021"/>
                    <a:pt x="192418" y="737093"/>
                  </a:cubicBezTo>
                  <a:lnTo>
                    <a:pt x="4890" y="390283"/>
                  </a:lnTo>
                  <a:cubicBezTo>
                    <a:pt x="0" y="381241"/>
                    <a:pt x="0" y="370343"/>
                    <a:pt x="4890" y="361301"/>
                  </a:cubicBezTo>
                  <a:lnTo>
                    <a:pt x="192418" y="14491"/>
                  </a:lnTo>
                  <a:cubicBezTo>
                    <a:pt x="197246" y="5563"/>
                    <a:pt x="206579" y="0"/>
                    <a:pt x="216728" y="0"/>
                  </a:cubicBezTo>
                  <a:lnTo>
                    <a:pt x="1644563" y="0"/>
                  </a:lnTo>
                  <a:cubicBezTo>
                    <a:pt x="1654712" y="0"/>
                    <a:pt x="1664045" y="5563"/>
                    <a:pt x="1668872" y="14491"/>
                  </a:cubicBezTo>
                  <a:lnTo>
                    <a:pt x="1856401" y="361301"/>
                  </a:lnTo>
                  <a:cubicBezTo>
                    <a:pt x="1861290" y="370343"/>
                    <a:pt x="1861290" y="381241"/>
                    <a:pt x="1856401" y="390283"/>
                  </a:cubicBezTo>
                  <a:close/>
                </a:path>
              </a:pathLst>
            </a:custGeom>
            <a:solidFill>
              <a:srgbClr val="16578D"/>
            </a:solidFill>
          </p:spPr>
        </p:sp>
        <p:sp>
          <p:nvSpPr>
            <p:cNvPr id="21" name="TextBox 21"/>
            <p:cNvSpPr txBox="1"/>
            <p:nvPr/>
          </p:nvSpPr>
          <p:spPr>
            <a:xfrm>
              <a:off x="114300" y="-47625"/>
              <a:ext cx="1638583" cy="799209"/>
            </a:xfrm>
            <a:prstGeom prst="rect">
              <a:avLst/>
            </a:prstGeom>
          </p:spPr>
          <p:txBody>
            <a:bodyPr lIns="33867" tIns="33867" rIns="33867" bIns="33867" rtlCol="0" anchor="ctr"/>
            <a:lstStyle/>
            <a:p>
              <a:pPr algn="ctr">
                <a:lnSpc>
                  <a:spcPts val="1773"/>
                </a:lnSpc>
              </a:pPr>
              <a:endParaRPr sz="1200" dirty="0"/>
            </a:p>
          </p:txBody>
        </p:sp>
      </p:grpSp>
      <p:sp>
        <p:nvSpPr>
          <p:cNvPr id="22" name="Freeform 22"/>
          <p:cNvSpPr/>
          <p:nvPr/>
        </p:nvSpPr>
        <p:spPr>
          <a:xfrm rot="3827403">
            <a:off x="6574473" y="3124504"/>
            <a:ext cx="4186363" cy="1073558"/>
          </a:xfrm>
          <a:custGeom>
            <a:avLst/>
            <a:gdLst/>
            <a:ahLst/>
            <a:cxnLst/>
            <a:rect l="l" t="t" r="r" b="b"/>
            <a:pathLst>
              <a:path w="6279545" h="1610757">
                <a:moveTo>
                  <a:pt x="0" y="0"/>
                </a:moveTo>
                <a:lnTo>
                  <a:pt x="6279545" y="0"/>
                </a:lnTo>
                <a:lnTo>
                  <a:pt x="6279545" y="1610757"/>
                </a:lnTo>
                <a:lnTo>
                  <a:pt x="0" y="1610757"/>
                </a:lnTo>
                <a:lnTo>
                  <a:pt x="0" y="0"/>
                </a:lnTo>
                <a:close/>
              </a:path>
            </a:pathLst>
          </a:custGeom>
          <a:blipFill>
            <a:blip r:embed="rId6">
              <a:alphaModFix amt="35000"/>
            </a:blip>
            <a:stretch>
              <a:fillRect t="-1167" b="-1167"/>
            </a:stretch>
          </a:blipFill>
        </p:spPr>
      </p:sp>
      <p:sp>
        <p:nvSpPr>
          <p:cNvPr id="25" name="Freeform 25"/>
          <p:cNvSpPr/>
          <p:nvPr/>
        </p:nvSpPr>
        <p:spPr>
          <a:xfrm>
            <a:off x="-332338" y="5776443"/>
            <a:ext cx="664694" cy="541867"/>
          </a:xfrm>
          <a:custGeom>
            <a:avLst/>
            <a:gdLst/>
            <a:ahLst/>
            <a:cxnLst/>
            <a:rect l="l" t="t" r="r" b="b"/>
            <a:pathLst>
              <a:path w="997301" h="812800">
                <a:moveTo>
                  <a:pt x="0" y="0"/>
                </a:moveTo>
                <a:lnTo>
                  <a:pt x="997300" y="0"/>
                </a:lnTo>
                <a:lnTo>
                  <a:pt x="997300" y="812800"/>
                </a:lnTo>
                <a:lnTo>
                  <a:pt x="0" y="812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Freeform 26"/>
          <p:cNvSpPr/>
          <p:nvPr/>
        </p:nvSpPr>
        <p:spPr>
          <a:xfrm>
            <a:off x="8004562" y="6629417"/>
            <a:ext cx="784800" cy="531839"/>
          </a:xfrm>
          <a:custGeom>
            <a:avLst/>
            <a:gdLst/>
            <a:ahLst/>
            <a:cxnLst/>
            <a:rect l="l" t="t" r="r" b="b"/>
            <a:pathLst>
              <a:path w="1177504" h="797759">
                <a:moveTo>
                  <a:pt x="0" y="0"/>
                </a:moveTo>
                <a:lnTo>
                  <a:pt x="1177504" y="0"/>
                </a:lnTo>
                <a:lnTo>
                  <a:pt x="1177504" y="797759"/>
                </a:lnTo>
                <a:lnTo>
                  <a:pt x="0" y="79775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Freeform 27"/>
          <p:cNvSpPr/>
          <p:nvPr/>
        </p:nvSpPr>
        <p:spPr>
          <a:xfrm>
            <a:off x="-392400" y="-265920"/>
            <a:ext cx="784800" cy="531839"/>
          </a:xfrm>
          <a:custGeom>
            <a:avLst/>
            <a:gdLst/>
            <a:ahLst/>
            <a:cxnLst/>
            <a:rect l="l" t="t" r="r" b="b"/>
            <a:pathLst>
              <a:path w="1177504" h="797759">
                <a:moveTo>
                  <a:pt x="0" y="0"/>
                </a:moveTo>
                <a:lnTo>
                  <a:pt x="1177504" y="0"/>
                </a:lnTo>
                <a:lnTo>
                  <a:pt x="1177504" y="797760"/>
                </a:lnTo>
                <a:lnTo>
                  <a:pt x="0" y="79776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8" name="Freeform 28"/>
          <p:cNvSpPr/>
          <p:nvPr/>
        </p:nvSpPr>
        <p:spPr>
          <a:xfrm>
            <a:off x="36" y="61"/>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11"/>
            <a:stretch>
              <a:fillRect l="-1187" t="-577" r="-1187"/>
            </a:stretch>
          </a:blipFill>
        </p:spPr>
      </p:sp>
      <p:sp>
        <p:nvSpPr>
          <p:cNvPr id="29" name="TextBox 29"/>
          <p:cNvSpPr txBox="1"/>
          <p:nvPr/>
        </p:nvSpPr>
        <p:spPr>
          <a:xfrm>
            <a:off x="1040616" y="939554"/>
            <a:ext cx="6043094" cy="410369"/>
          </a:xfrm>
          <a:prstGeom prst="rect">
            <a:avLst/>
          </a:prstGeom>
        </p:spPr>
        <p:txBody>
          <a:bodyPr lIns="0" tIns="0" rIns="0" bIns="0" rtlCol="0" anchor="t">
            <a:spAutoFit/>
          </a:bodyPr>
          <a:lstStyle/>
          <a:p>
            <a:pPr>
              <a:lnSpc>
                <a:spcPts val="3173"/>
              </a:lnSpc>
            </a:pPr>
            <a:r>
              <a:rPr lang="en-US" sz="2300" b="1" dirty="0">
                <a:solidFill>
                  <a:srgbClr val="FFFFFF"/>
                </a:solidFill>
                <a:latin typeface="Public Sans Bold"/>
                <a:ea typeface="Public Sans Bold"/>
                <a:cs typeface="Public Sans Bold"/>
                <a:sym typeface="Public Sans Bold"/>
              </a:rPr>
              <a:t>University of Global Village (UGV), Barishal</a:t>
            </a:r>
          </a:p>
        </p:txBody>
      </p:sp>
      <p:sp>
        <p:nvSpPr>
          <p:cNvPr id="30" name="TextBox 30"/>
          <p:cNvSpPr txBox="1"/>
          <p:nvPr/>
        </p:nvSpPr>
        <p:spPr>
          <a:xfrm>
            <a:off x="116562" y="2004584"/>
            <a:ext cx="7091345" cy="923330"/>
          </a:xfrm>
          <a:prstGeom prst="rect">
            <a:avLst/>
          </a:prstGeom>
        </p:spPr>
        <p:txBody>
          <a:bodyPr wrap="square" lIns="0" tIns="0" rIns="0" bIns="0" rtlCol="0" anchor="t">
            <a:spAutoFit/>
          </a:bodyPr>
          <a:lstStyle/>
          <a:p>
            <a:pPr>
              <a:lnSpc>
                <a:spcPts val="7199"/>
              </a:lnSpc>
            </a:pPr>
            <a:r>
              <a:rPr lang="en-US" sz="6000" dirty="0">
                <a:latin typeface="Times New Roman"/>
                <a:ea typeface="Times New Roman"/>
              </a:rPr>
              <a:t>Mechanics of Solids-I</a:t>
            </a:r>
            <a:endParaRPr lang="en-US" sz="6000" b="1" dirty="0">
              <a:solidFill>
                <a:srgbClr val="243B55"/>
              </a:solidFill>
              <a:latin typeface="Montserrat Bold"/>
              <a:ea typeface="Montserrat Bold"/>
              <a:cs typeface="Montserrat Bold"/>
              <a:sym typeface="Montserrat Bold"/>
            </a:endParaRPr>
          </a:p>
        </p:txBody>
      </p:sp>
      <p:sp>
        <p:nvSpPr>
          <p:cNvPr id="32" name="TextBox 32"/>
          <p:cNvSpPr txBox="1"/>
          <p:nvPr/>
        </p:nvSpPr>
        <p:spPr>
          <a:xfrm>
            <a:off x="580476" y="3623233"/>
            <a:ext cx="3215148" cy="320601"/>
          </a:xfrm>
          <a:prstGeom prst="rect">
            <a:avLst/>
          </a:prstGeom>
        </p:spPr>
        <p:txBody>
          <a:bodyPr lIns="0" tIns="0" rIns="0" bIns="0" rtlCol="0" anchor="t">
            <a:spAutoFit/>
          </a:bodyPr>
          <a:lstStyle/>
          <a:p>
            <a:pPr>
              <a:lnSpc>
                <a:spcPts val="2519"/>
              </a:lnSpc>
            </a:pPr>
            <a:r>
              <a:rPr lang="en-US" dirty="0">
                <a:solidFill>
                  <a:srgbClr val="1D1A1B"/>
                </a:solidFill>
                <a:latin typeface="Public Sans"/>
                <a:ea typeface="Public Sans"/>
                <a:cs typeface="Public Sans"/>
                <a:sym typeface="Public Sans"/>
              </a:rPr>
              <a:t>Content of Theory Course</a:t>
            </a:r>
          </a:p>
        </p:txBody>
      </p:sp>
      <p:sp>
        <p:nvSpPr>
          <p:cNvPr id="33" name="TextBox 33"/>
          <p:cNvSpPr txBox="1"/>
          <p:nvPr/>
        </p:nvSpPr>
        <p:spPr>
          <a:xfrm>
            <a:off x="9105843" y="5571368"/>
            <a:ext cx="2955406" cy="397545"/>
          </a:xfrm>
          <a:prstGeom prst="rect">
            <a:avLst/>
          </a:prstGeom>
        </p:spPr>
        <p:txBody>
          <a:bodyPr lIns="0" tIns="0" rIns="0" bIns="0" rtlCol="0" anchor="t">
            <a:spAutoFit/>
          </a:bodyPr>
          <a:lstStyle/>
          <a:p>
            <a:pPr algn="r">
              <a:lnSpc>
                <a:spcPts val="3119"/>
              </a:lnSpc>
            </a:pPr>
            <a:r>
              <a:rPr lang="en-US" sz="2200" dirty="0">
                <a:solidFill>
                  <a:srgbClr val="FFFFFF"/>
                </a:solidFill>
                <a:latin typeface="Calistoga"/>
                <a:ea typeface="Calistoga"/>
                <a:cs typeface="Calistoga"/>
                <a:sym typeface="Calistoga"/>
              </a:rPr>
              <a:t>Program: B.Sc. in CE</a:t>
            </a:r>
          </a:p>
        </p:txBody>
      </p:sp>
      <p:sp>
        <p:nvSpPr>
          <p:cNvPr id="34" name="TextBox 33"/>
          <p:cNvSpPr txBox="1"/>
          <p:nvPr/>
        </p:nvSpPr>
        <p:spPr>
          <a:xfrm>
            <a:off x="465075" y="4921086"/>
            <a:ext cx="4222557" cy="2000538"/>
          </a:xfrm>
          <a:prstGeom prst="rect">
            <a:avLst/>
          </a:prstGeom>
          <a:noFill/>
        </p:spPr>
        <p:txBody>
          <a:bodyPr wrap="square" lIns="91429" tIns="45715" rIns="91429" bIns="45715" rtlCol="0">
            <a:spAutoFit/>
          </a:bodyPr>
          <a:lstStyle/>
          <a:p>
            <a:r>
              <a:rPr lang="en-GB" sz="2400" b="1" dirty="0">
                <a:solidFill>
                  <a:schemeClr val="bg1">
                    <a:lumMod val="95000"/>
                  </a:schemeClr>
                </a:solidFill>
                <a:latin typeface="Times New Roman" pitchFamily="18" charset="0"/>
                <a:cs typeface="Times New Roman" pitchFamily="18" charset="0"/>
              </a:rPr>
              <a:t>Prepared By</a:t>
            </a:r>
          </a:p>
          <a:p>
            <a:r>
              <a:rPr lang="en-GB" sz="2000" dirty="0" err="1">
                <a:solidFill>
                  <a:schemeClr val="bg1">
                    <a:lumMod val="95000"/>
                  </a:schemeClr>
                </a:solidFill>
                <a:latin typeface="Times New Roman" pitchFamily="18" charset="0"/>
                <a:cs typeface="Times New Roman" pitchFamily="18" charset="0"/>
              </a:rPr>
              <a:t>Rubieyat</a:t>
            </a:r>
            <a:r>
              <a:rPr lang="en-GB" sz="2000" dirty="0">
                <a:solidFill>
                  <a:schemeClr val="bg1">
                    <a:lumMod val="95000"/>
                  </a:schemeClr>
                </a:solidFill>
                <a:latin typeface="Times New Roman" pitchFamily="18" charset="0"/>
                <a:cs typeface="Times New Roman" pitchFamily="18" charset="0"/>
              </a:rPr>
              <a:t> Bin Ali</a:t>
            </a:r>
          </a:p>
          <a:p>
            <a:r>
              <a:rPr lang="en-GB" sz="2000" dirty="0">
                <a:solidFill>
                  <a:schemeClr val="bg1">
                    <a:lumMod val="95000"/>
                  </a:schemeClr>
                </a:solidFill>
                <a:latin typeface="Times New Roman" pitchFamily="18" charset="0"/>
                <a:cs typeface="Times New Roman" pitchFamily="18" charset="0"/>
              </a:rPr>
              <a:t>Assistant Professor &amp; HOD</a:t>
            </a:r>
          </a:p>
          <a:p>
            <a:r>
              <a:rPr lang="en-GB" sz="2000" dirty="0">
                <a:solidFill>
                  <a:schemeClr val="bg1">
                    <a:lumMod val="95000"/>
                  </a:schemeClr>
                </a:solidFill>
                <a:latin typeface="Times New Roman" pitchFamily="18" charset="0"/>
                <a:cs typeface="Times New Roman" pitchFamily="18" charset="0"/>
              </a:rPr>
              <a:t>Department of Civil Engineering</a:t>
            </a:r>
          </a:p>
          <a:p>
            <a:r>
              <a:rPr lang="en-GB" sz="2000" dirty="0">
                <a:solidFill>
                  <a:schemeClr val="bg1">
                    <a:lumMod val="95000"/>
                  </a:schemeClr>
                </a:solidFill>
                <a:latin typeface="Times New Roman" pitchFamily="18" charset="0"/>
                <a:cs typeface="Times New Roman" pitchFamily="18" charset="0"/>
              </a:rPr>
              <a:t>University of Global Village (UGV), </a:t>
            </a:r>
            <a:r>
              <a:rPr lang="en-GB" sz="2000" dirty="0" err="1">
                <a:solidFill>
                  <a:schemeClr val="bg1">
                    <a:lumMod val="95000"/>
                  </a:schemeClr>
                </a:solidFill>
                <a:latin typeface="Times New Roman" pitchFamily="18" charset="0"/>
                <a:cs typeface="Times New Roman" pitchFamily="18" charset="0"/>
              </a:rPr>
              <a:t>Barishal</a:t>
            </a:r>
            <a:endParaRPr lang="en-US" sz="2000" dirty="0">
              <a:solidFill>
                <a:schemeClr val="bg1">
                  <a:lumMod val="95000"/>
                </a:schemeClr>
              </a:solidFill>
              <a:latin typeface="Times New Roman" pitchFamily="18" charset="0"/>
              <a:cs typeface="Times New Roman" pitchFamily="18" charset="0"/>
            </a:endParaRPr>
          </a:p>
        </p:txBody>
      </p:sp>
      <p:pic>
        <p:nvPicPr>
          <p:cNvPr id="1026" name="Picture 2" descr="Definition of Mechanics of Solid (MOS) (English)"/>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13612" y="710144"/>
            <a:ext cx="5608192" cy="3897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474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 y="0"/>
            <a:ext cx="12188825"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685629" y="3185392"/>
            <a:ext cx="9647018" cy="168867"/>
          </a:xfrm>
          <a:custGeom>
            <a:avLst/>
            <a:gdLst/>
            <a:ahLst/>
            <a:cxnLst/>
            <a:rect l="l" t="t" r="r" b="b"/>
            <a:pathLst>
              <a:path w="14474297" h="253300">
                <a:moveTo>
                  <a:pt x="0" y="0"/>
                </a:moveTo>
                <a:lnTo>
                  <a:pt x="14474297" y="0"/>
                </a:lnTo>
                <a:lnTo>
                  <a:pt x="14474297" y="253300"/>
                </a:lnTo>
                <a:lnTo>
                  <a:pt x="0" y="2533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4" name="Group 4"/>
          <p:cNvGrpSpPr/>
          <p:nvPr/>
        </p:nvGrpSpPr>
        <p:grpSpPr>
          <a:xfrm>
            <a:off x="1268468" y="2560042"/>
            <a:ext cx="1235348" cy="1437869"/>
            <a:chOff x="0" y="0"/>
            <a:chExt cx="698500" cy="812800"/>
          </a:xfrm>
        </p:grpSpPr>
        <p:sp>
          <p:nvSpPr>
            <p:cNvPr id="5" name="Freeform 5"/>
            <p:cNvSpPr/>
            <p:nvPr/>
          </p:nvSpPr>
          <p:spPr>
            <a:xfrm>
              <a:off x="0" y="6204"/>
              <a:ext cx="698500" cy="800393"/>
            </a:xfrm>
            <a:custGeom>
              <a:avLst/>
              <a:gdLst/>
              <a:ahLst/>
              <a:cxnLst/>
              <a:rect l="l" t="t" r="r" b="b"/>
              <a:pathLst>
                <a:path w="698500" h="800393">
                  <a:moveTo>
                    <a:pt x="377173" y="10042"/>
                  </a:moveTo>
                  <a:lnTo>
                    <a:pt x="670577" y="180750"/>
                  </a:lnTo>
                  <a:cubicBezTo>
                    <a:pt x="687865" y="190808"/>
                    <a:pt x="698500" y="209301"/>
                    <a:pt x="698500" y="229302"/>
                  </a:cubicBezTo>
                  <a:lnTo>
                    <a:pt x="698500" y="571090"/>
                  </a:lnTo>
                  <a:cubicBezTo>
                    <a:pt x="698500" y="591091"/>
                    <a:pt x="687865" y="609584"/>
                    <a:pt x="670577" y="619642"/>
                  </a:cubicBezTo>
                  <a:lnTo>
                    <a:pt x="377173" y="790350"/>
                  </a:lnTo>
                  <a:cubicBezTo>
                    <a:pt x="359912" y="800392"/>
                    <a:pt x="338588" y="800392"/>
                    <a:pt x="321327" y="790350"/>
                  </a:cubicBezTo>
                  <a:lnTo>
                    <a:pt x="27923" y="619642"/>
                  </a:lnTo>
                  <a:cubicBezTo>
                    <a:pt x="10635" y="609584"/>
                    <a:pt x="0" y="591091"/>
                    <a:pt x="0" y="571090"/>
                  </a:cubicBezTo>
                  <a:lnTo>
                    <a:pt x="0" y="229302"/>
                  </a:lnTo>
                  <a:cubicBezTo>
                    <a:pt x="0" y="209301"/>
                    <a:pt x="10635" y="190808"/>
                    <a:pt x="27923" y="180750"/>
                  </a:cubicBezTo>
                  <a:lnTo>
                    <a:pt x="321327" y="10042"/>
                  </a:lnTo>
                  <a:cubicBezTo>
                    <a:pt x="338588" y="0"/>
                    <a:pt x="359912" y="0"/>
                    <a:pt x="377173" y="10042"/>
                  </a:cubicBezTo>
                  <a:close/>
                </a:path>
              </a:pathLst>
            </a:custGeom>
            <a:solidFill>
              <a:srgbClr val="16578D"/>
            </a:solidFill>
            <a:ln w="57150" cap="sq">
              <a:solidFill>
                <a:srgbClr val="FFFFFF"/>
              </a:solidFill>
              <a:prstDash val="solid"/>
              <a:miter/>
            </a:ln>
          </p:spPr>
        </p:sp>
        <p:sp>
          <p:nvSpPr>
            <p:cNvPr id="6" name="TextBox 6"/>
            <p:cNvSpPr txBox="1"/>
            <p:nvPr/>
          </p:nvSpPr>
          <p:spPr>
            <a:xfrm>
              <a:off x="0" y="92075"/>
              <a:ext cx="698500" cy="581025"/>
            </a:xfrm>
            <a:prstGeom prst="rect">
              <a:avLst/>
            </a:prstGeom>
          </p:spPr>
          <p:txBody>
            <a:bodyPr lIns="50800" tIns="50800" rIns="50800" bIns="50800" rtlCol="0" anchor="ctr"/>
            <a:lstStyle/>
            <a:p>
              <a:pPr algn="ctr" defTabSz="609377">
                <a:lnSpc>
                  <a:spcPts val="1772"/>
                </a:lnSpc>
              </a:pPr>
              <a:endParaRPr>
                <a:solidFill>
                  <a:prstClr val="black"/>
                </a:solidFill>
              </a:endParaRPr>
            </a:p>
          </p:txBody>
        </p:sp>
      </p:grpSp>
      <p:sp>
        <p:nvSpPr>
          <p:cNvPr id="7" name="TextBox 7"/>
          <p:cNvSpPr txBox="1"/>
          <p:nvPr/>
        </p:nvSpPr>
        <p:spPr>
          <a:xfrm>
            <a:off x="571901" y="422170"/>
            <a:ext cx="8706304" cy="1692771"/>
          </a:xfrm>
          <a:prstGeom prst="rect">
            <a:avLst/>
          </a:prstGeom>
        </p:spPr>
        <p:txBody>
          <a:bodyPr lIns="0" tIns="0" rIns="0" bIns="0" rtlCol="0" anchor="t">
            <a:spAutoFit/>
          </a:bodyPr>
          <a:lstStyle/>
          <a:p>
            <a:pPr algn="just" defTabSz="609377">
              <a:lnSpc>
                <a:spcPts val="4398"/>
              </a:lnSpc>
            </a:pPr>
            <a:r>
              <a:rPr lang="en-US" sz="3700" b="1" dirty="0" smtClean="0">
                <a:solidFill>
                  <a:srgbClr val="243B55"/>
                </a:solidFill>
                <a:latin typeface="Montserrat Bold"/>
                <a:ea typeface="Montserrat Bold"/>
                <a:cs typeface="Montserrat Bold"/>
                <a:sym typeface="Montserrat Bold"/>
              </a:rPr>
              <a:t>Main Key Factors of Support and Connection in Civil Engineering Point of view</a:t>
            </a:r>
            <a:endParaRPr lang="en-US" sz="3700" b="1" dirty="0">
              <a:solidFill>
                <a:srgbClr val="243B55"/>
              </a:solidFill>
              <a:latin typeface="Montserrat Bold"/>
              <a:ea typeface="Montserrat Bold"/>
              <a:cs typeface="Montserrat Bold"/>
              <a:sym typeface="Montserrat Bold"/>
            </a:endParaRPr>
          </a:p>
        </p:txBody>
      </p:sp>
      <p:sp>
        <p:nvSpPr>
          <p:cNvPr id="8" name="TextBox 8"/>
          <p:cNvSpPr txBox="1"/>
          <p:nvPr/>
        </p:nvSpPr>
        <p:spPr>
          <a:xfrm>
            <a:off x="630694" y="4072810"/>
            <a:ext cx="2568118" cy="1538883"/>
          </a:xfrm>
          <a:prstGeom prst="rect">
            <a:avLst/>
          </a:prstGeom>
        </p:spPr>
        <p:txBody>
          <a:bodyPr wrap="square" lIns="0" tIns="0" rIns="0" bIns="0" rtlCol="0" anchor="t">
            <a:spAutoFit/>
          </a:bodyPr>
          <a:lstStyle/>
          <a:p>
            <a:pPr algn="just"/>
            <a:r>
              <a:rPr lang="en-GB" sz="2000" b="1" dirty="0">
                <a:latin typeface="Times New Roman" pitchFamily="18" charset="0"/>
                <a:cs typeface="Times New Roman" pitchFamily="18" charset="0"/>
              </a:rPr>
              <a:t>Distributing loads</a:t>
            </a:r>
            <a:r>
              <a:rPr lang="en-GB" sz="2000" dirty="0">
                <a:latin typeface="Times New Roman" pitchFamily="18" charset="0"/>
                <a:cs typeface="Times New Roman" pitchFamily="18" charset="0"/>
              </a:rPr>
              <a:t>: Supports distribute loads and pressures from the structure to the ground.</a:t>
            </a:r>
            <a:r>
              <a:rPr lang="en-GB" sz="1600" dirty="0"/>
              <a:t> </a:t>
            </a:r>
          </a:p>
        </p:txBody>
      </p:sp>
      <p:grpSp>
        <p:nvGrpSpPr>
          <p:cNvPr id="9" name="Group 9"/>
          <p:cNvGrpSpPr/>
          <p:nvPr/>
        </p:nvGrpSpPr>
        <p:grpSpPr>
          <a:xfrm>
            <a:off x="9046924" y="-2730912"/>
            <a:ext cx="5331976" cy="4583361"/>
            <a:chOff x="0" y="0"/>
            <a:chExt cx="812800" cy="698500"/>
          </a:xfrm>
        </p:grpSpPr>
        <p:sp>
          <p:nvSpPr>
            <p:cNvPr id="10" name="Freeform 10"/>
            <p:cNvSpPr/>
            <p:nvPr/>
          </p:nvSpPr>
          <p:spPr>
            <a:xfrm>
              <a:off x="6318" y="0"/>
              <a:ext cx="800164" cy="698500"/>
            </a:xfrm>
            <a:custGeom>
              <a:avLst/>
              <a:gdLst/>
              <a:ahLst/>
              <a:cxnLst/>
              <a:rect l="l" t="t" r="r" b="b"/>
              <a:pathLst>
                <a:path w="800164" h="698500">
                  <a:moveTo>
                    <a:pt x="789935" y="377690"/>
                  </a:moveTo>
                  <a:lnTo>
                    <a:pt x="619829" y="670060"/>
                  </a:lnTo>
                  <a:cubicBezTo>
                    <a:pt x="609584" y="687668"/>
                    <a:pt x="590750" y="698500"/>
                    <a:pt x="570379" y="698500"/>
                  </a:cubicBezTo>
                  <a:lnTo>
                    <a:pt x="229785" y="698500"/>
                  </a:lnTo>
                  <a:cubicBezTo>
                    <a:pt x="209414" y="698500"/>
                    <a:pt x="190580" y="687668"/>
                    <a:pt x="180335" y="670060"/>
                  </a:cubicBezTo>
                  <a:lnTo>
                    <a:pt x="10229" y="377690"/>
                  </a:lnTo>
                  <a:cubicBezTo>
                    <a:pt x="0" y="360109"/>
                    <a:pt x="0" y="338391"/>
                    <a:pt x="10229" y="320810"/>
                  </a:cubicBezTo>
                  <a:lnTo>
                    <a:pt x="180335" y="28440"/>
                  </a:lnTo>
                  <a:cubicBezTo>
                    <a:pt x="190580" y="10832"/>
                    <a:pt x="209414" y="0"/>
                    <a:pt x="229785" y="0"/>
                  </a:cubicBezTo>
                  <a:lnTo>
                    <a:pt x="570379" y="0"/>
                  </a:lnTo>
                  <a:cubicBezTo>
                    <a:pt x="590750" y="0"/>
                    <a:pt x="609584" y="10832"/>
                    <a:pt x="619829" y="28440"/>
                  </a:cubicBezTo>
                  <a:lnTo>
                    <a:pt x="789935" y="320810"/>
                  </a:lnTo>
                  <a:cubicBezTo>
                    <a:pt x="800164" y="338391"/>
                    <a:pt x="800164" y="360109"/>
                    <a:pt x="789935" y="377690"/>
                  </a:cubicBezTo>
                  <a:close/>
                </a:path>
              </a:pathLst>
            </a:custGeom>
            <a:solidFill>
              <a:srgbClr val="243B55"/>
            </a:solidFill>
            <a:ln cap="rnd">
              <a:noFill/>
              <a:prstDash val="solid"/>
              <a:round/>
            </a:ln>
          </p:spPr>
        </p:sp>
        <p:sp>
          <p:nvSpPr>
            <p:cNvPr id="11" name="TextBox 11"/>
            <p:cNvSpPr txBox="1"/>
            <p:nvPr/>
          </p:nvSpPr>
          <p:spPr>
            <a:xfrm>
              <a:off x="114300" y="-47625"/>
              <a:ext cx="584200" cy="746125"/>
            </a:xfrm>
            <a:prstGeom prst="rect">
              <a:avLst/>
            </a:prstGeom>
          </p:spPr>
          <p:txBody>
            <a:bodyPr lIns="50800" tIns="50800" rIns="50800" bIns="50800" rtlCol="0" anchor="ctr"/>
            <a:lstStyle/>
            <a:p>
              <a:pPr algn="ctr" defTabSz="609377">
                <a:lnSpc>
                  <a:spcPts val="1772"/>
                </a:lnSpc>
                <a:spcBef>
                  <a:spcPct val="0"/>
                </a:spcBef>
              </a:pPr>
              <a:endParaRPr>
                <a:solidFill>
                  <a:prstClr val="black"/>
                </a:solidFill>
              </a:endParaRPr>
            </a:p>
          </p:txBody>
        </p:sp>
      </p:grpSp>
      <p:grpSp>
        <p:nvGrpSpPr>
          <p:cNvPr id="12" name="Group 12"/>
          <p:cNvGrpSpPr/>
          <p:nvPr/>
        </p:nvGrpSpPr>
        <p:grpSpPr>
          <a:xfrm>
            <a:off x="-3495039" y="5313315"/>
            <a:ext cx="5331976" cy="4583361"/>
            <a:chOff x="0" y="0"/>
            <a:chExt cx="812800" cy="698500"/>
          </a:xfrm>
        </p:grpSpPr>
        <p:sp>
          <p:nvSpPr>
            <p:cNvPr id="13" name="Freeform 13"/>
            <p:cNvSpPr/>
            <p:nvPr/>
          </p:nvSpPr>
          <p:spPr>
            <a:xfrm>
              <a:off x="6318" y="0"/>
              <a:ext cx="800164" cy="698500"/>
            </a:xfrm>
            <a:custGeom>
              <a:avLst/>
              <a:gdLst/>
              <a:ahLst/>
              <a:cxnLst/>
              <a:rect l="l" t="t" r="r" b="b"/>
              <a:pathLst>
                <a:path w="800164" h="698500">
                  <a:moveTo>
                    <a:pt x="789935" y="377690"/>
                  </a:moveTo>
                  <a:lnTo>
                    <a:pt x="619829" y="670060"/>
                  </a:lnTo>
                  <a:cubicBezTo>
                    <a:pt x="609584" y="687668"/>
                    <a:pt x="590750" y="698500"/>
                    <a:pt x="570379" y="698500"/>
                  </a:cubicBezTo>
                  <a:lnTo>
                    <a:pt x="229785" y="698500"/>
                  </a:lnTo>
                  <a:cubicBezTo>
                    <a:pt x="209414" y="698500"/>
                    <a:pt x="190580" y="687668"/>
                    <a:pt x="180335" y="670060"/>
                  </a:cubicBezTo>
                  <a:lnTo>
                    <a:pt x="10229" y="377690"/>
                  </a:lnTo>
                  <a:cubicBezTo>
                    <a:pt x="0" y="360109"/>
                    <a:pt x="0" y="338391"/>
                    <a:pt x="10229" y="320810"/>
                  </a:cubicBezTo>
                  <a:lnTo>
                    <a:pt x="180335" y="28440"/>
                  </a:lnTo>
                  <a:cubicBezTo>
                    <a:pt x="190580" y="10832"/>
                    <a:pt x="209414" y="0"/>
                    <a:pt x="229785" y="0"/>
                  </a:cubicBezTo>
                  <a:lnTo>
                    <a:pt x="570379" y="0"/>
                  </a:lnTo>
                  <a:cubicBezTo>
                    <a:pt x="590750" y="0"/>
                    <a:pt x="609584" y="10832"/>
                    <a:pt x="619829" y="28440"/>
                  </a:cubicBezTo>
                  <a:lnTo>
                    <a:pt x="789935" y="320810"/>
                  </a:lnTo>
                  <a:cubicBezTo>
                    <a:pt x="800164" y="338391"/>
                    <a:pt x="800164" y="360109"/>
                    <a:pt x="789935" y="377690"/>
                  </a:cubicBezTo>
                  <a:close/>
                </a:path>
              </a:pathLst>
            </a:custGeom>
            <a:solidFill>
              <a:srgbClr val="F48924"/>
            </a:solidFill>
            <a:ln cap="rnd">
              <a:noFill/>
              <a:prstDash val="solid"/>
              <a:round/>
            </a:ln>
          </p:spPr>
        </p:sp>
        <p:sp>
          <p:nvSpPr>
            <p:cNvPr id="14" name="TextBox 14"/>
            <p:cNvSpPr txBox="1"/>
            <p:nvPr/>
          </p:nvSpPr>
          <p:spPr>
            <a:xfrm>
              <a:off x="114300" y="-47625"/>
              <a:ext cx="584200" cy="746125"/>
            </a:xfrm>
            <a:prstGeom prst="rect">
              <a:avLst/>
            </a:prstGeom>
          </p:spPr>
          <p:txBody>
            <a:bodyPr lIns="50800" tIns="50800" rIns="50800" bIns="50800" rtlCol="0" anchor="ctr"/>
            <a:lstStyle/>
            <a:p>
              <a:pPr algn="ctr" defTabSz="609377">
                <a:lnSpc>
                  <a:spcPts val="1772"/>
                </a:lnSpc>
                <a:spcBef>
                  <a:spcPct val="0"/>
                </a:spcBef>
              </a:pPr>
              <a:endParaRPr>
                <a:solidFill>
                  <a:prstClr val="black"/>
                </a:solidFill>
              </a:endParaRPr>
            </a:p>
          </p:txBody>
        </p:sp>
      </p:grpSp>
      <p:grpSp>
        <p:nvGrpSpPr>
          <p:cNvPr id="15" name="Group 15"/>
          <p:cNvGrpSpPr/>
          <p:nvPr/>
        </p:nvGrpSpPr>
        <p:grpSpPr>
          <a:xfrm>
            <a:off x="-1192910" y="5611693"/>
            <a:ext cx="2197570" cy="1889029"/>
            <a:chOff x="0" y="0"/>
            <a:chExt cx="812800" cy="698500"/>
          </a:xfrm>
        </p:grpSpPr>
        <p:sp>
          <p:nvSpPr>
            <p:cNvPr id="16" name="Freeform 16"/>
            <p:cNvSpPr/>
            <p:nvPr/>
          </p:nvSpPr>
          <p:spPr>
            <a:xfrm>
              <a:off x="4058" y="0"/>
              <a:ext cx="804684" cy="698500"/>
            </a:xfrm>
            <a:custGeom>
              <a:avLst/>
              <a:gdLst/>
              <a:ahLst/>
              <a:cxnLst/>
              <a:rect l="l" t="t" r="r" b="b"/>
              <a:pathLst>
                <a:path w="804684" h="698500">
                  <a:moveTo>
                    <a:pt x="798115" y="367516"/>
                  </a:moveTo>
                  <a:lnTo>
                    <a:pt x="616169" y="680234"/>
                  </a:lnTo>
                  <a:cubicBezTo>
                    <a:pt x="609590" y="691543"/>
                    <a:pt x="597493" y="698500"/>
                    <a:pt x="584410" y="698500"/>
                  </a:cubicBezTo>
                  <a:lnTo>
                    <a:pt x="220274" y="698500"/>
                  </a:lnTo>
                  <a:cubicBezTo>
                    <a:pt x="207191" y="698500"/>
                    <a:pt x="195094" y="691543"/>
                    <a:pt x="188515" y="680234"/>
                  </a:cubicBezTo>
                  <a:lnTo>
                    <a:pt x="6569" y="367516"/>
                  </a:lnTo>
                  <a:cubicBezTo>
                    <a:pt x="0" y="356225"/>
                    <a:pt x="0" y="342275"/>
                    <a:pt x="6569" y="330984"/>
                  </a:cubicBezTo>
                  <a:lnTo>
                    <a:pt x="188515" y="18266"/>
                  </a:lnTo>
                  <a:cubicBezTo>
                    <a:pt x="195094" y="6957"/>
                    <a:pt x="207191" y="0"/>
                    <a:pt x="220274" y="0"/>
                  </a:cubicBezTo>
                  <a:lnTo>
                    <a:pt x="584410" y="0"/>
                  </a:lnTo>
                  <a:cubicBezTo>
                    <a:pt x="597493" y="0"/>
                    <a:pt x="609590" y="6957"/>
                    <a:pt x="616169" y="18266"/>
                  </a:cubicBezTo>
                  <a:lnTo>
                    <a:pt x="798115" y="330984"/>
                  </a:lnTo>
                  <a:cubicBezTo>
                    <a:pt x="804684" y="342275"/>
                    <a:pt x="804684" y="356225"/>
                    <a:pt x="798115" y="367516"/>
                  </a:cubicBezTo>
                  <a:close/>
                </a:path>
              </a:pathLst>
            </a:custGeom>
            <a:solidFill>
              <a:srgbClr val="000000">
                <a:alpha val="0"/>
              </a:srgbClr>
            </a:solidFill>
            <a:ln w="28575" cap="sq">
              <a:gradFill>
                <a:gsLst>
                  <a:gs pos="0">
                    <a:srgbClr val="FFFFFF">
                      <a:alpha val="100000"/>
                    </a:srgbClr>
                  </a:gs>
                  <a:gs pos="100000">
                    <a:srgbClr val="FFFFFF">
                      <a:alpha val="0"/>
                    </a:srgbClr>
                  </a:gs>
                </a:gsLst>
                <a:lin ang="5400000"/>
              </a:gradFill>
              <a:prstDash val="solid"/>
              <a:miter/>
            </a:ln>
          </p:spPr>
        </p:sp>
        <p:sp>
          <p:nvSpPr>
            <p:cNvPr id="17" name="TextBox 17"/>
            <p:cNvSpPr txBox="1"/>
            <p:nvPr/>
          </p:nvSpPr>
          <p:spPr>
            <a:xfrm>
              <a:off x="114300" y="-47625"/>
              <a:ext cx="584200" cy="746125"/>
            </a:xfrm>
            <a:prstGeom prst="rect">
              <a:avLst/>
            </a:prstGeom>
          </p:spPr>
          <p:txBody>
            <a:bodyPr lIns="50800" tIns="50800" rIns="50800" bIns="50800" rtlCol="0" anchor="ctr"/>
            <a:lstStyle/>
            <a:p>
              <a:pPr algn="ctr" defTabSz="609377">
                <a:lnSpc>
                  <a:spcPts val="1772"/>
                </a:lnSpc>
                <a:spcBef>
                  <a:spcPct val="0"/>
                </a:spcBef>
              </a:pPr>
              <a:endParaRPr>
                <a:solidFill>
                  <a:prstClr val="black"/>
                </a:solidFill>
              </a:endParaRPr>
            </a:p>
          </p:txBody>
        </p:sp>
      </p:grpSp>
      <p:grpSp>
        <p:nvGrpSpPr>
          <p:cNvPr id="18" name="Group 18"/>
          <p:cNvGrpSpPr/>
          <p:nvPr/>
        </p:nvGrpSpPr>
        <p:grpSpPr>
          <a:xfrm>
            <a:off x="10614121" y="-152186"/>
            <a:ext cx="2197570" cy="1889029"/>
            <a:chOff x="0" y="0"/>
            <a:chExt cx="812800" cy="698500"/>
          </a:xfrm>
        </p:grpSpPr>
        <p:sp>
          <p:nvSpPr>
            <p:cNvPr id="19" name="Freeform 19"/>
            <p:cNvSpPr/>
            <p:nvPr/>
          </p:nvSpPr>
          <p:spPr>
            <a:xfrm>
              <a:off x="4058" y="0"/>
              <a:ext cx="804684" cy="698500"/>
            </a:xfrm>
            <a:custGeom>
              <a:avLst/>
              <a:gdLst/>
              <a:ahLst/>
              <a:cxnLst/>
              <a:rect l="l" t="t" r="r" b="b"/>
              <a:pathLst>
                <a:path w="804684" h="698500">
                  <a:moveTo>
                    <a:pt x="798115" y="367516"/>
                  </a:moveTo>
                  <a:lnTo>
                    <a:pt x="616169" y="680234"/>
                  </a:lnTo>
                  <a:cubicBezTo>
                    <a:pt x="609590" y="691543"/>
                    <a:pt x="597493" y="698500"/>
                    <a:pt x="584410" y="698500"/>
                  </a:cubicBezTo>
                  <a:lnTo>
                    <a:pt x="220274" y="698500"/>
                  </a:lnTo>
                  <a:cubicBezTo>
                    <a:pt x="207191" y="698500"/>
                    <a:pt x="195094" y="691543"/>
                    <a:pt x="188515" y="680234"/>
                  </a:cubicBezTo>
                  <a:lnTo>
                    <a:pt x="6569" y="367516"/>
                  </a:lnTo>
                  <a:cubicBezTo>
                    <a:pt x="0" y="356225"/>
                    <a:pt x="0" y="342275"/>
                    <a:pt x="6569" y="330984"/>
                  </a:cubicBezTo>
                  <a:lnTo>
                    <a:pt x="188515" y="18266"/>
                  </a:lnTo>
                  <a:cubicBezTo>
                    <a:pt x="195094" y="6957"/>
                    <a:pt x="207191" y="0"/>
                    <a:pt x="220274" y="0"/>
                  </a:cubicBezTo>
                  <a:lnTo>
                    <a:pt x="584410" y="0"/>
                  </a:lnTo>
                  <a:cubicBezTo>
                    <a:pt x="597493" y="0"/>
                    <a:pt x="609590" y="6957"/>
                    <a:pt x="616169" y="18266"/>
                  </a:cubicBezTo>
                  <a:lnTo>
                    <a:pt x="798115" y="330984"/>
                  </a:lnTo>
                  <a:cubicBezTo>
                    <a:pt x="804684" y="342275"/>
                    <a:pt x="804684" y="356225"/>
                    <a:pt x="798115" y="367516"/>
                  </a:cubicBezTo>
                  <a:close/>
                </a:path>
              </a:pathLst>
            </a:custGeom>
            <a:solidFill>
              <a:srgbClr val="000000">
                <a:alpha val="0"/>
              </a:srgbClr>
            </a:solidFill>
            <a:ln w="28575" cap="sq">
              <a:gradFill>
                <a:gsLst>
                  <a:gs pos="0">
                    <a:srgbClr val="FFFFFF">
                      <a:alpha val="100000"/>
                    </a:srgbClr>
                  </a:gs>
                  <a:gs pos="100000">
                    <a:srgbClr val="FFFFFF">
                      <a:alpha val="0"/>
                    </a:srgbClr>
                  </a:gs>
                </a:gsLst>
                <a:lin ang="5400000"/>
              </a:gradFill>
              <a:prstDash val="solid"/>
              <a:miter/>
            </a:ln>
          </p:spPr>
        </p:sp>
        <p:sp>
          <p:nvSpPr>
            <p:cNvPr id="20" name="TextBox 20"/>
            <p:cNvSpPr txBox="1"/>
            <p:nvPr/>
          </p:nvSpPr>
          <p:spPr>
            <a:xfrm>
              <a:off x="114300" y="-47625"/>
              <a:ext cx="584200" cy="746125"/>
            </a:xfrm>
            <a:prstGeom prst="rect">
              <a:avLst/>
            </a:prstGeom>
          </p:spPr>
          <p:txBody>
            <a:bodyPr lIns="50800" tIns="50800" rIns="50800" bIns="50800" rtlCol="0" anchor="ctr"/>
            <a:lstStyle/>
            <a:p>
              <a:pPr algn="ctr" defTabSz="609377">
                <a:lnSpc>
                  <a:spcPts val="1772"/>
                </a:lnSpc>
                <a:spcBef>
                  <a:spcPct val="0"/>
                </a:spcBef>
              </a:pPr>
              <a:endParaRPr>
                <a:solidFill>
                  <a:prstClr val="black"/>
                </a:solidFill>
              </a:endParaRPr>
            </a:p>
          </p:txBody>
        </p:sp>
      </p:grpSp>
      <p:sp>
        <p:nvSpPr>
          <p:cNvPr id="21" name="Freeform 21"/>
          <p:cNvSpPr/>
          <p:nvPr/>
        </p:nvSpPr>
        <p:spPr>
          <a:xfrm>
            <a:off x="-286826" y="6631462"/>
            <a:ext cx="3110592" cy="513298"/>
          </a:xfrm>
          <a:custGeom>
            <a:avLst/>
            <a:gdLst/>
            <a:ahLst/>
            <a:cxnLst/>
            <a:rect l="l" t="t" r="r" b="b"/>
            <a:pathLst>
              <a:path w="4667105" h="769947">
                <a:moveTo>
                  <a:pt x="0" y="0"/>
                </a:moveTo>
                <a:lnTo>
                  <a:pt x="4667105" y="0"/>
                </a:lnTo>
                <a:lnTo>
                  <a:pt x="4667105" y="769947"/>
                </a:lnTo>
                <a:lnTo>
                  <a:pt x="0" y="769947"/>
                </a:lnTo>
                <a:lnTo>
                  <a:pt x="0" y="0"/>
                </a:lnTo>
                <a:close/>
              </a:path>
            </a:pathLst>
          </a:custGeom>
          <a:blipFill>
            <a:blip r:embed="rId5">
              <a:extLst>
                <a:ext uri="{96DAC541-7B7A-43D3-8B79-37D633B846F1}">
                  <asvg:svgBlip xmlns:asvg="http://schemas.microsoft.com/office/drawing/2016/SVG/main" xmlns="" r:embed="rId6"/>
                </a:ext>
              </a:extLst>
            </a:blip>
            <a:stretch>
              <a:fillRect t="-376334" b="-107851"/>
            </a:stretch>
          </a:blipFill>
        </p:spPr>
      </p:sp>
      <p:grpSp>
        <p:nvGrpSpPr>
          <p:cNvPr id="22" name="Group 22"/>
          <p:cNvGrpSpPr/>
          <p:nvPr/>
        </p:nvGrpSpPr>
        <p:grpSpPr>
          <a:xfrm>
            <a:off x="10995043" y="5432492"/>
            <a:ext cx="3308164" cy="2012114"/>
            <a:chOff x="114300" y="-72516"/>
            <a:chExt cx="1020207" cy="620356"/>
          </a:xfrm>
        </p:grpSpPr>
        <p:sp>
          <p:nvSpPr>
            <p:cNvPr id="23" name="Freeform 23"/>
            <p:cNvSpPr/>
            <p:nvPr/>
          </p:nvSpPr>
          <p:spPr>
            <a:xfrm>
              <a:off x="454369" y="-72516"/>
              <a:ext cx="680138" cy="547840"/>
            </a:xfrm>
            <a:custGeom>
              <a:avLst/>
              <a:gdLst/>
              <a:ahLst/>
              <a:cxnLst/>
              <a:rect l="l" t="t" r="r" b="b"/>
              <a:pathLst>
                <a:path w="680138" h="547840">
                  <a:moveTo>
                    <a:pt x="668016" y="301435"/>
                  </a:moveTo>
                  <a:lnTo>
                    <a:pt x="505639" y="520325"/>
                  </a:lnTo>
                  <a:cubicBezTo>
                    <a:pt x="492799" y="537634"/>
                    <a:pt x="472520" y="547840"/>
                    <a:pt x="450968" y="547840"/>
                  </a:cubicBezTo>
                  <a:lnTo>
                    <a:pt x="229170" y="547840"/>
                  </a:lnTo>
                  <a:cubicBezTo>
                    <a:pt x="207619" y="547840"/>
                    <a:pt x="187340" y="537634"/>
                    <a:pt x="174500" y="520325"/>
                  </a:cubicBezTo>
                  <a:lnTo>
                    <a:pt x="12122" y="301435"/>
                  </a:lnTo>
                  <a:cubicBezTo>
                    <a:pt x="0" y="285094"/>
                    <a:pt x="0" y="262745"/>
                    <a:pt x="12122" y="246405"/>
                  </a:cubicBezTo>
                  <a:lnTo>
                    <a:pt x="174500" y="27515"/>
                  </a:lnTo>
                  <a:cubicBezTo>
                    <a:pt x="187340" y="10206"/>
                    <a:pt x="207619" y="0"/>
                    <a:pt x="229170" y="0"/>
                  </a:cubicBezTo>
                  <a:lnTo>
                    <a:pt x="450968" y="0"/>
                  </a:lnTo>
                  <a:cubicBezTo>
                    <a:pt x="472520" y="0"/>
                    <a:pt x="492799" y="10206"/>
                    <a:pt x="505639" y="27515"/>
                  </a:cubicBezTo>
                  <a:lnTo>
                    <a:pt x="668016" y="246405"/>
                  </a:lnTo>
                  <a:cubicBezTo>
                    <a:pt x="680138" y="262745"/>
                    <a:pt x="680138" y="285094"/>
                    <a:pt x="668016" y="301435"/>
                  </a:cubicBezTo>
                  <a:close/>
                </a:path>
              </a:pathLst>
            </a:custGeom>
            <a:solidFill>
              <a:srgbClr val="243B55">
                <a:alpha val="4706"/>
              </a:srgbClr>
            </a:solidFill>
          </p:spPr>
        </p:sp>
        <p:sp>
          <p:nvSpPr>
            <p:cNvPr id="24" name="TextBox 24"/>
            <p:cNvSpPr txBox="1"/>
            <p:nvPr/>
          </p:nvSpPr>
          <p:spPr>
            <a:xfrm>
              <a:off x="114300" y="-47625"/>
              <a:ext cx="468117" cy="595465"/>
            </a:xfrm>
            <a:prstGeom prst="rect">
              <a:avLst/>
            </a:prstGeom>
          </p:spPr>
          <p:txBody>
            <a:bodyPr lIns="50800" tIns="50800" rIns="50800" bIns="50800" rtlCol="0" anchor="ctr"/>
            <a:lstStyle/>
            <a:p>
              <a:pPr algn="ctr" defTabSz="609377">
                <a:lnSpc>
                  <a:spcPts val="1772"/>
                </a:lnSpc>
              </a:pPr>
              <a:endParaRPr>
                <a:solidFill>
                  <a:prstClr val="black"/>
                </a:solidFill>
              </a:endParaRPr>
            </a:p>
          </p:txBody>
        </p:sp>
      </p:grpSp>
      <p:grpSp>
        <p:nvGrpSpPr>
          <p:cNvPr id="25" name="Group 25"/>
          <p:cNvGrpSpPr/>
          <p:nvPr/>
        </p:nvGrpSpPr>
        <p:grpSpPr>
          <a:xfrm>
            <a:off x="8900387" y="525083"/>
            <a:ext cx="1540657" cy="1211760"/>
            <a:chOff x="0" y="0"/>
            <a:chExt cx="696717" cy="547840"/>
          </a:xfrm>
        </p:grpSpPr>
        <p:sp>
          <p:nvSpPr>
            <p:cNvPr id="26" name="Freeform 26"/>
            <p:cNvSpPr/>
            <p:nvPr/>
          </p:nvSpPr>
          <p:spPr>
            <a:xfrm>
              <a:off x="7293" y="0"/>
              <a:ext cx="682130" cy="547840"/>
            </a:xfrm>
            <a:custGeom>
              <a:avLst/>
              <a:gdLst/>
              <a:ahLst/>
              <a:cxnLst/>
              <a:rect l="l" t="t" r="r" b="b"/>
              <a:pathLst>
                <a:path w="682130" h="547840">
                  <a:moveTo>
                    <a:pt x="671465" y="298129"/>
                  </a:moveTo>
                  <a:lnTo>
                    <a:pt x="504182" y="523631"/>
                  </a:lnTo>
                  <a:cubicBezTo>
                    <a:pt x="492885" y="538860"/>
                    <a:pt x="475043" y="547840"/>
                    <a:pt x="456081" y="547840"/>
                  </a:cubicBezTo>
                  <a:lnTo>
                    <a:pt x="226050" y="547840"/>
                  </a:lnTo>
                  <a:cubicBezTo>
                    <a:pt x="207088" y="547840"/>
                    <a:pt x="189246" y="538860"/>
                    <a:pt x="177948" y="523631"/>
                  </a:cubicBezTo>
                  <a:lnTo>
                    <a:pt x="10666" y="298129"/>
                  </a:lnTo>
                  <a:cubicBezTo>
                    <a:pt x="0" y="283751"/>
                    <a:pt x="0" y="264088"/>
                    <a:pt x="10666" y="249711"/>
                  </a:cubicBezTo>
                  <a:lnTo>
                    <a:pt x="177948" y="24209"/>
                  </a:lnTo>
                  <a:cubicBezTo>
                    <a:pt x="189246" y="8980"/>
                    <a:pt x="207088" y="0"/>
                    <a:pt x="226050" y="0"/>
                  </a:cubicBezTo>
                  <a:lnTo>
                    <a:pt x="456081" y="0"/>
                  </a:lnTo>
                  <a:cubicBezTo>
                    <a:pt x="475043" y="0"/>
                    <a:pt x="492885" y="8980"/>
                    <a:pt x="504182" y="24209"/>
                  </a:cubicBezTo>
                  <a:lnTo>
                    <a:pt x="671465" y="249711"/>
                  </a:lnTo>
                  <a:cubicBezTo>
                    <a:pt x="682130" y="264088"/>
                    <a:pt x="682130" y="283751"/>
                    <a:pt x="671465" y="298129"/>
                  </a:cubicBezTo>
                  <a:close/>
                </a:path>
              </a:pathLst>
            </a:custGeom>
            <a:solidFill>
              <a:srgbClr val="243B55">
                <a:alpha val="4706"/>
              </a:srgbClr>
            </a:solidFill>
          </p:spPr>
        </p:sp>
        <p:sp>
          <p:nvSpPr>
            <p:cNvPr id="27" name="TextBox 27"/>
            <p:cNvSpPr txBox="1"/>
            <p:nvPr/>
          </p:nvSpPr>
          <p:spPr>
            <a:xfrm>
              <a:off x="114300" y="-47625"/>
              <a:ext cx="468117" cy="595465"/>
            </a:xfrm>
            <a:prstGeom prst="rect">
              <a:avLst/>
            </a:prstGeom>
          </p:spPr>
          <p:txBody>
            <a:bodyPr lIns="50800" tIns="50800" rIns="50800" bIns="50800" rtlCol="0" anchor="ctr"/>
            <a:lstStyle/>
            <a:p>
              <a:pPr algn="ctr" defTabSz="609377">
                <a:lnSpc>
                  <a:spcPts val="1772"/>
                </a:lnSpc>
              </a:pPr>
              <a:endParaRPr>
                <a:solidFill>
                  <a:prstClr val="black"/>
                </a:solidFill>
              </a:endParaRPr>
            </a:p>
          </p:txBody>
        </p:sp>
      </p:grpSp>
      <p:sp>
        <p:nvSpPr>
          <p:cNvPr id="28" name="Freeform 28"/>
          <p:cNvSpPr/>
          <p:nvPr/>
        </p:nvSpPr>
        <p:spPr>
          <a:xfrm>
            <a:off x="6564552" y="2989121"/>
            <a:ext cx="490590" cy="467409"/>
          </a:xfrm>
          <a:custGeom>
            <a:avLst/>
            <a:gdLst/>
            <a:ahLst/>
            <a:cxnLst/>
            <a:rect l="l" t="t" r="r" b="b"/>
            <a:pathLst>
              <a:path w="736077" h="701114">
                <a:moveTo>
                  <a:pt x="0" y="0"/>
                </a:moveTo>
                <a:lnTo>
                  <a:pt x="736077" y="0"/>
                </a:lnTo>
                <a:lnTo>
                  <a:pt x="736077" y="701113"/>
                </a:lnTo>
                <a:lnTo>
                  <a:pt x="0" y="70111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9" name="Freeform 29"/>
          <p:cNvSpPr/>
          <p:nvPr/>
        </p:nvSpPr>
        <p:spPr>
          <a:xfrm>
            <a:off x="8900385" y="2953497"/>
            <a:ext cx="495314" cy="496683"/>
          </a:xfrm>
          <a:custGeom>
            <a:avLst/>
            <a:gdLst/>
            <a:ahLst/>
            <a:cxnLst/>
            <a:rect l="l" t="t" r="r" b="b"/>
            <a:pathLst>
              <a:path w="743163" h="745025">
                <a:moveTo>
                  <a:pt x="0" y="0"/>
                </a:moveTo>
                <a:lnTo>
                  <a:pt x="743162" y="0"/>
                </a:lnTo>
                <a:lnTo>
                  <a:pt x="743162" y="745025"/>
                </a:lnTo>
                <a:lnTo>
                  <a:pt x="0" y="74502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0" name="Freeform 30"/>
          <p:cNvSpPr/>
          <p:nvPr/>
        </p:nvSpPr>
        <p:spPr>
          <a:xfrm>
            <a:off x="-1402621" y="-1340132"/>
            <a:ext cx="2572013" cy="2228587"/>
          </a:xfrm>
          <a:custGeom>
            <a:avLst/>
            <a:gdLst/>
            <a:ahLst/>
            <a:cxnLst/>
            <a:rect l="l" t="t" r="r" b="b"/>
            <a:pathLst>
              <a:path w="3859024" h="3342880">
                <a:moveTo>
                  <a:pt x="0" y="0"/>
                </a:moveTo>
                <a:lnTo>
                  <a:pt x="3859024" y="0"/>
                </a:lnTo>
                <a:lnTo>
                  <a:pt x="3859024" y="3342880"/>
                </a:lnTo>
                <a:lnTo>
                  <a:pt x="0" y="3342880"/>
                </a:lnTo>
                <a:lnTo>
                  <a:pt x="0" y="0"/>
                </a:lnTo>
                <a:close/>
              </a:path>
            </a:pathLst>
          </a:custGeom>
          <a:blipFill>
            <a:blip r:embed="rId11">
              <a:alphaModFix amt="5000"/>
              <a:extLst>
                <a:ext uri="{96DAC541-7B7A-43D3-8B79-37D633B846F1}">
                  <asvg:svgBlip xmlns:asvg="http://schemas.microsoft.com/office/drawing/2016/SVG/main" xmlns="" r:embed="rId12"/>
                </a:ext>
              </a:extLst>
            </a:blip>
            <a:stretch>
              <a:fillRect/>
            </a:stretch>
          </a:blipFill>
        </p:spPr>
      </p:sp>
      <p:sp>
        <p:nvSpPr>
          <p:cNvPr id="31" name="Freeform 31"/>
          <p:cNvSpPr/>
          <p:nvPr/>
        </p:nvSpPr>
        <p:spPr>
          <a:xfrm>
            <a:off x="11925428" y="-178498"/>
            <a:ext cx="526799" cy="356999"/>
          </a:xfrm>
          <a:custGeom>
            <a:avLst/>
            <a:gdLst/>
            <a:ahLst/>
            <a:cxnLst/>
            <a:rect l="l" t="t" r="r" b="b"/>
            <a:pathLst>
              <a:path w="790404" h="535499">
                <a:moveTo>
                  <a:pt x="0" y="0"/>
                </a:moveTo>
                <a:lnTo>
                  <a:pt x="790404" y="0"/>
                </a:lnTo>
                <a:lnTo>
                  <a:pt x="790404" y="535498"/>
                </a:lnTo>
                <a:lnTo>
                  <a:pt x="0" y="53549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2" name="Freeform 32"/>
          <p:cNvSpPr/>
          <p:nvPr/>
        </p:nvSpPr>
        <p:spPr>
          <a:xfrm rot="-10800000" flipV="1">
            <a:off x="11032773" y="6650511"/>
            <a:ext cx="1442474" cy="741264"/>
          </a:xfrm>
          <a:custGeom>
            <a:avLst/>
            <a:gdLst/>
            <a:ahLst/>
            <a:cxnLst/>
            <a:rect l="l" t="t" r="r" b="b"/>
            <a:pathLst>
              <a:path w="2164275" h="1111896">
                <a:moveTo>
                  <a:pt x="0" y="1111896"/>
                </a:moveTo>
                <a:lnTo>
                  <a:pt x="2164275" y="1111896"/>
                </a:lnTo>
                <a:lnTo>
                  <a:pt x="2164275" y="0"/>
                </a:lnTo>
                <a:lnTo>
                  <a:pt x="0" y="0"/>
                </a:lnTo>
                <a:lnTo>
                  <a:pt x="0" y="1111896"/>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3" name="Freeform 33"/>
          <p:cNvSpPr/>
          <p:nvPr/>
        </p:nvSpPr>
        <p:spPr>
          <a:xfrm>
            <a:off x="10840350" y="1736847"/>
            <a:ext cx="3871883" cy="358657"/>
          </a:xfrm>
          <a:custGeom>
            <a:avLst/>
            <a:gdLst/>
            <a:ahLst/>
            <a:cxnLst/>
            <a:rect l="l" t="t" r="r" b="b"/>
            <a:pathLst>
              <a:path w="5809337" h="537986">
                <a:moveTo>
                  <a:pt x="0" y="0"/>
                </a:moveTo>
                <a:lnTo>
                  <a:pt x="5809337" y="0"/>
                </a:lnTo>
                <a:lnTo>
                  <a:pt x="5809337" y="537986"/>
                </a:lnTo>
                <a:lnTo>
                  <a:pt x="0" y="537986"/>
                </a:lnTo>
                <a:lnTo>
                  <a:pt x="0" y="0"/>
                </a:lnTo>
                <a:close/>
              </a:path>
            </a:pathLst>
          </a:custGeom>
          <a:blipFill>
            <a:blip r:embed="rId17">
              <a:extLst>
                <a:ext uri="{96DAC541-7B7A-43D3-8B79-37D633B846F1}">
                  <asvg:svgBlip xmlns:asvg="http://schemas.microsoft.com/office/drawing/2016/SVG/main" xmlns="" r:embed="rId18"/>
                </a:ext>
              </a:extLst>
            </a:blip>
            <a:stretch>
              <a:fillRect t="-434569" b="-361689"/>
            </a:stretch>
          </a:blipFill>
        </p:spPr>
      </p:sp>
      <p:sp>
        <p:nvSpPr>
          <p:cNvPr id="34" name="Freeform 34"/>
          <p:cNvSpPr/>
          <p:nvPr/>
        </p:nvSpPr>
        <p:spPr>
          <a:xfrm>
            <a:off x="1508669" y="2795725"/>
            <a:ext cx="738936" cy="880555"/>
          </a:xfrm>
          <a:custGeom>
            <a:avLst/>
            <a:gdLst/>
            <a:ahLst/>
            <a:cxnLst/>
            <a:rect l="l" t="t" r="r" b="b"/>
            <a:pathLst>
              <a:path w="962205" h="1084175">
                <a:moveTo>
                  <a:pt x="0" y="0"/>
                </a:moveTo>
                <a:lnTo>
                  <a:pt x="962205" y="0"/>
                </a:lnTo>
                <a:lnTo>
                  <a:pt x="962205" y="1084175"/>
                </a:lnTo>
                <a:lnTo>
                  <a:pt x="0" y="1084175"/>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5" name="Group 35"/>
          <p:cNvGrpSpPr/>
          <p:nvPr/>
        </p:nvGrpSpPr>
        <p:grpSpPr>
          <a:xfrm>
            <a:off x="3536319" y="2503891"/>
            <a:ext cx="1250186" cy="1437869"/>
            <a:chOff x="0" y="0"/>
            <a:chExt cx="706891" cy="812800"/>
          </a:xfrm>
        </p:grpSpPr>
        <p:sp>
          <p:nvSpPr>
            <p:cNvPr id="36" name="Freeform 36"/>
            <p:cNvSpPr/>
            <p:nvPr/>
          </p:nvSpPr>
          <p:spPr>
            <a:xfrm>
              <a:off x="0" y="6059"/>
              <a:ext cx="706891" cy="800681"/>
            </a:xfrm>
            <a:custGeom>
              <a:avLst/>
              <a:gdLst/>
              <a:ahLst/>
              <a:cxnLst/>
              <a:rect l="l" t="t" r="r" b="b"/>
              <a:pathLst>
                <a:path w="706891" h="800681">
                  <a:moveTo>
                    <a:pt x="381120" y="9852"/>
                  </a:moveTo>
                  <a:lnTo>
                    <a:pt x="679216" y="181230"/>
                  </a:lnTo>
                  <a:cubicBezTo>
                    <a:pt x="696337" y="191073"/>
                    <a:pt x="706891" y="209315"/>
                    <a:pt x="706891" y="229063"/>
                  </a:cubicBezTo>
                  <a:lnTo>
                    <a:pt x="706891" y="571619"/>
                  </a:lnTo>
                  <a:cubicBezTo>
                    <a:pt x="706891" y="591367"/>
                    <a:pt x="696337" y="609609"/>
                    <a:pt x="679216" y="619452"/>
                  </a:cubicBezTo>
                  <a:lnTo>
                    <a:pt x="381120" y="790830"/>
                  </a:lnTo>
                  <a:cubicBezTo>
                    <a:pt x="363985" y="800682"/>
                    <a:pt x="342906" y="800682"/>
                    <a:pt x="325771" y="790830"/>
                  </a:cubicBezTo>
                  <a:lnTo>
                    <a:pt x="27675" y="619452"/>
                  </a:lnTo>
                  <a:cubicBezTo>
                    <a:pt x="10554" y="609609"/>
                    <a:pt x="0" y="591367"/>
                    <a:pt x="0" y="571619"/>
                  </a:cubicBezTo>
                  <a:lnTo>
                    <a:pt x="0" y="229063"/>
                  </a:lnTo>
                  <a:cubicBezTo>
                    <a:pt x="0" y="209315"/>
                    <a:pt x="10554" y="191073"/>
                    <a:pt x="27675" y="181230"/>
                  </a:cubicBezTo>
                  <a:lnTo>
                    <a:pt x="325771" y="9852"/>
                  </a:lnTo>
                  <a:cubicBezTo>
                    <a:pt x="342906" y="0"/>
                    <a:pt x="363985" y="0"/>
                    <a:pt x="381120" y="9852"/>
                  </a:cubicBezTo>
                  <a:close/>
                </a:path>
              </a:pathLst>
            </a:custGeom>
            <a:solidFill>
              <a:srgbClr val="16578D"/>
            </a:solidFill>
            <a:ln w="57150" cap="sq">
              <a:solidFill>
                <a:srgbClr val="FFFFFF"/>
              </a:solidFill>
              <a:prstDash val="solid"/>
              <a:miter/>
            </a:ln>
          </p:spPr>
        </p:sp>
        <p:sp>
          <p:nvSpPr>
            <p:cNvPr id="37" name="TextBox 37"/>
            <p:cNvSpPr txBox="1"/>
            <p:nvPr/>
          </p:nvSpPr>
          <p:spPr>
            <a:xfrm>
              <a:off x="0" y="92075"/>
              <a:ext cx="706891" cy="581025"/>
            </a:xfrm>
            <a:prstGeom prst="rect">
              <a:avLst/>
            </a:prstGeom>
          </p:spPr>
          <p:txBody>
            <a:bodyPr lIns="50800" tIns="50800" rIns="50800" bIns="50800" rtlCol="0" anchor="ctr"/>
            <a:lstStyle/>
            <a:p>
              <a:pPr algn="ctr" defTabSz="609377">
                <a:lnSpc>
                  <a:spcPts val="1772"/>
                </a:lnSpc>
              </a:pPr>
              <a:endParaRPr>
                <a:solidFill>
                  <a:prstClr val="black"/>
                </a:solidFill>
              </a:endParaRPr>
            </a:p>
          </p:txBody>
        </p:sp>
      </p:grpSp>
      <p:sp>
        <p:nvSpPr>
          <p:cNvPr id="38" name="Freeform 38"/>
          <p:cNvSpPr/>
          <p:nvPr/>
        </p:nvSpPr>
        <p:spPr>
          <a:xfrm>
            <a:off x="3720653" y="2795724"/>
            <a:ext cx="894483" cy="830723"/>
          </a:xfrm>
          <a:custGeom>
            <a:avLst/>
            <a:gdLst/>
            <a:ahLst/>
            <a:cxnLst/>
            <a:rect l="l" t="t" r="r" b="b"/>
            <a:pathLst>
              <a:path w="1128037" h="1130864">
                <a:moveTo>
                  <a:pt x="0" y="0"/>
                </a:moveTo>
                <a:lnTo>
                  <a:pt x="1128037" y="0"/>
                </a:lnTo>
                <a:lnTo>
                  <a:pt x="1128037" y="1130864"/>
                </a:lnTo>
                <a:lnTo>
                  <a:pt x="0" y="113086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39" name="Group 39"/>
          <p:cNvGrpSpPr/>
          <p:nvPr/>
        </p:nvGrpSpPr>
        <p:grpSpPr>
          <a:xfrm>
            <a:off x="6075220" y="2482904"/>
            <a:ext cx="1235348" cy="1437869"/>
            <a:chOff x="0" y="0"/>
            <a:chExt cx="698500" cy="812800"/>
          </a:xfrm>
        </p:grpSpPr>
        <p:sp>
          <p:nvSpPr>
            <p:cNvPr id="40" name="Freeform 40"/>
            <p:cNvSpPr/>
            <p:nvPr/>
          </p:nvSpPr>
          <p:spPr>
            <a:xfrm>
              <a:off x="0" y="6204"/>
              <a:ext cx="698500" cy="800393"/>
            </a:xfrm>
            <a:custGeom>
              <a:avLst/>
              <a:gdLst/>
              <a:ahLst/>
              <a:cxnLst/>
              <a:rect l="l" t="t" r="r" b="b"/>
              <a:pathLst>
                <a:path w="698500" h="800393">
                  <a:moveTo>
                    <a:pt x="377173" y="10042"/>
                  </a:moveTo>
                  <a:lnTo>
                    <a:pt x="670577" y="180750"/>
                  </a:lnTo>
                  <a:cubicBezTo>
                    <a:pt x="687865" y="190808"/>
                    <a:pt x="698500" y="209301"/>
                    <a:pt x="698500" y="229302"/>
                  </a:cubicBezTo>
                  <a:lnTo>
                    <a:pt x="698500" y="571090"/>
                  </a:lnTo>
                  <a:cubicBezTo>
                    <a:pt x="698500" y="591091"/>
                    <a:pt x="687865" y="609584"/>
                    <a:pt x="670577" y="619642"/>
                  </a:cubicBezTo>
                  <a:lnTo>
                    <a:pt x="377173" y="790350"/>
                  </a:lnTo>
                  <a:cubicBezTo>
                    <a:pt x="359912" y="800392"/>
                    <a:pt x="338588" y="800392"/>
                    <a:pt x="321327" y="790350"/>
                  </a:cubicBezTo>
                  <a:lnTo>
                    <a:pt x="27923" y="619642"/>
                  </a:lnTo>
                  <a:cubicBezTo>
                    <a:pt x="10635" y="609584"/>
                    <a:pt x="0" y="591091"/>
                    <a:pt x="0" y="571090"/>
                  </a:cubicBezTo>
                  <a:lnTo>
                    <a:pt x="0" y="229302"/>
                  </a:lnTo>
                  <a:cubicBezTo>
                    <a:pt x="0" y="209301"/>
                    <a:pt x="10635" y="190808"/>
                    <a:pt x="27923" y="180750"/>
                  </a:cubicBezTo>
                  <a:lnTo>
                    <a:pt x="321327" y="10042"/>
                  </a:lnTo>
                  <a:cubicBezTo>
                    <a:pt x="338588" y="0"/>
                    <a:pt x="359912" y="0"/>
                    <a:pt x="377173" y="10042"/>
                  </a:cubicBezTo>
                  <a:close/>
                </a:path>
              </a:pathLst>
            </a:custGeom>
            <a:solidFill>
              <a:srgbClr val="16578D"/>
            </a:solidFill>
            <a:ln w="57150" cap="sq">
              <a:solidFill>
                <a:srgbClr val="FFFFFF"/>
              </a:solidFill>
              <a:prstDash val="solid"/>
              <a:miter/>
            </a:ln>
          </p:spPr>
        </p:sp>
        <p:sp>
          <p:nvSpPr>
            <p:cNvPr id="41" name="TextBox 41"/>
            <p:cNvSpPr txBox="1"/>
            <p:nvPr/>
          </p:nvSpPr>
          <p:spPr>
            <a:xfrm>
              <a:off x="0" y="92075"/>
              <a:ext cx="698500" cy="581025"/>
            </a:xfrm>
            <a:prstGeom prst="rect">
              <a:avLst/>
            </a:prstGeom>
          </p:spPr>
          <p:txBody>
            <a:bodyPr lIns="50800" tIns="50800" rIns="50800" bIns="50800" rtlCol="0" anchor="ctr"/>
            <a:lstStyle/>
            <a:p>
              <a:pPr algn="ctr" defTabSz="609377">
                <a:lnSpc>
                  <a:spcPts val="1772"/>
                </a:lnSpc>
              </a:pPr>
              <a:endParaRPr>
                <a:solidFill>
                  <a:prstClr val="black"/>
                </a:solidFill>
              </a:endParaRPr>
            </a:p>
          </p:txBody>
        </p:sp>
      </p:grpSp>
      <p:sp>
        <p:nvSpPr>
          <p:cNvPr id="42" name="Freeform 42"/>
          <p:cNvSpPr/>
          <p:nvPr/>
        </p:nvSpPr>
        <p:spPr>
          <a:xfrm>
            <a:off x="6308458" y="2889575"/>
            <a:ext cx="830762" cy="719835"/>
          </a:xfrm>
          <a:custGeom>
            <a:avLst/>
            <a:gdLst/>
            <a:ahLst/>
            <a:cxnLst/>
            <a:rect l="l" t="t" r="r" b="b"/>
            <a:pathLst>
              <a:path w="1246467" h="1079752">
                <a:moveTo>
                  <a:pt x="0" y="0"/>
                </a:moveTo>
                <a:lnTo>
                  <a:pt x="1246467" y="0"/>
                </a:lnTo>
                <a:lnTo>
                  <a:pt x="1246467" y="1079752"/>
                </a:lnTo>
                <a:lnTo>
                  <a:pt x="0" y="107975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grpSp>
        <p:nvGrpSpPr>
          <p:cNvPr id="43" name="Group 43"/>
          <p:cNvGrpSpPr/>
          <p:nvPr/>
        </p:nvGrpSpPr>
        <p:grpSpPr>
          <a:xfrm>
            <a:off x="8598877" y="2501228"/>
            <a:ext cx="1235348" cy="1437869"/>
            <a:chOff x="0" y="0"/>
            <a:chExt cx="698500" cy="812800"/>
          </a:xfrm>
        </p:grpSpPr>
        <p:sp>
          <p:nvSpPr>
            <p:cNvPr id="44" name="Freeform 44"/>
            <p:cNvSpPr/>
            <p:nvPr/>
          </p:nvSpPr>
          <p:spPr>
            <a:xfrm>
              <a:off x="0" y="6204"/>
              <a:ext cx="698500" cy="800393"/>
            </a:xfrm>
            <a:custGeom>
              <a:avLst/>
              <a:gdLst/>
              <a:ahLst/>
              <a:cxnLst/>
              <a:rect l="l" t="t" r="r" b="b"/>
              <a:pathLst>
                <a:path w="698500" h="800393">
                  <a:moveTo>
                    <a:pt x="377173" y="10042"/>
                  </a:moveTo>
                  <a:lnTo>
                    <a:pt x="670577" y="180750"/>
                  </a:lnTo>
                  <a:cubicBezTo>
                    <a:pt x="687865" y="190808"/>
                    <a:pt x="698500" y="209301"/>
                    <a:pt x="698500" y="229302"/>
                  </a:cubicBezTo>
                  <a:lnTo>
                    <a:pt x="698500" y="571090"/>
                  </a:lnTo>
                  <a:cubicBezTo>
                    <a:pt x="698500" y="591091"/>
                    <a:pt x="687865" y="609584"/>
                    <a:pt x="670577" y="619642"/>
                  </a:cubicBezTo>
                  <a:lnTo>
                    <a:pt x="377173" y="790350"/>
                  </a:lnTo>
                  <a:cubicBezTo>
                    <a:pt x="359912" y="800392"/>
                    <a:pt x="338588" y="800392"/>
                    <a:pt x="321327" y="790350"/>
                  </a:cubicBezTo>
                  <a:lnTo>
                    <a:pt x="27923" y="619642"/>
                  </a:lnTo>
                  <a:cubicBezTo>
                    <a:pt x="10635" y="609584"/>
                    <a:pt x="0" y="591091"/>
                    <a:pt x="0" y="571090"/>
                  </a:cubicBezTo>
                  <a:lnTo>
                    <a:pt x="0" y="229302"/>
                  </a:lnTo>
                  <a:cubicBezTo>
                    <a:pt x="0" y="209301"/>
                    <a:pt x="10635" y="190808"/>
                    <a:pt x="27923" y="180750"/>
                  </a:cubicBezTo>
                  <a:lnTo>
                    <a:pt x="321327" y="10042"/>
                  </a:lnTo>
                  <a:cubicBezTo>
                    <a:pt x="338588" y="0"/>
                    <a:pt x="359912" y="0"/>
                    <a:pt x="377173" y="10042"/>
                  </a:cubicBezTo>
                  <a:close/>
                </a:path>
              </a:pathLst>
            </a:custGeom>
            <a:solidFill>
              <a:srgbClr val="16578D"/>
            </a:solidFill>
            <a:ln w="57150" cap="sq">
              <a:solidFill>
                <a:srgbClr val="FFFFFF"/>
              </a:solidFill>
              <a:prstDash val="solid"/>
              <a:miter/>
            </a:ln>
          </p:spPr>
        </p:sp>
        <p:sp>
          <p:nvSpPr>
            <p:cNvPr id="45" name="TextBox 45"/>
            <p:cNvSpPr txBox="1"/>
            <p:nvPr/>
          </p:nvSpPr>
          <p:spPr>
            <a:xfrm>
              <a:off x="0" y="92075"/>
              <a:ext cx="698500" cy="581025"/>
            </a:xfrm>
            <a:prstGeom prst="rect">
              <a:avLst/>
            </a:prstGeom>
          </p:spPr>
          <p:txBody>
            <a:bodyPr lIns="50800" tIns="50800" rIns="50800" bIns="50800" rtlCol="0" anchor="ctr"/>
            <a:lstStyle/>
            <a:p>
              <a:pPr algn="ctr" defTabSz="609377">
                <a:lnSpc>
                  <a:spcPts val="1772"/>
                </a:lnSpc>
              </a:pPr>
              <a:endParaRPr>
                <a:solidFill>
                  <a:prstClr val="black"/>
                </a:solidFill>
              </a:endParaRPr>
            </a:p>
          </p:txBody>
        </p:sp>
      </p:grpSp>
      <p:sp>
        <p:nvSpPr>
          <p:cNvPr id="46" name="Freeform 46"/>
          <p:cNvSpPr/>
          <p:nvPr/>
        </p:nvSpPr>
        <p:spPr>
          <a:xfrm>
            <a:off x="8840517" y="2798162"/>
            <a:ext cx="776200" cy="774461"/>
          </a:xfrm>
          <a:custGeom>
            <a:avLst/>
            <a:gdLst/>
            <a:ahLst/>
            <a:cxnLst/>
            <a:rect l="l" t="t" r="r" b="b"/>
            <a:pathLst>
              <a:path w="1164603" h="1161692">
                <a:moveTo>
                  <a:pt x="0" y="0"/>
                </a:moveTo>
                <a:lnTo>
                  <a:pt x="1164603" y="0"/>
                </a:lnTo>
                <a:lnTo>
                  <a:pt x="1164603" y="1161692"/>
                </a:lnTo>
                <a:lnTo>
                  <a:pt x="0" y="1161692"/>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8" name="TextBox 48"/>
          <p:cNvSpPr txBox="1"/>
          <p:nvPr/>
        </p:nvSpPr>
        <p:spPr>
          <a:xfrm>
            <a:off x="3527808" y="4132337"/>
            <a:ext cx="2266923" cy="1231106"/>
          </a:xfrm>
          <a:prstGeom prst="rect">
            <a:avLst/>
          </a:prstGeom>
        </p:spPr>
        <p:txBody>
          <a:bodyPr lIns="0" tIns="0" rIns="0" bIns="0" rtlCol="0" anchor="t">
            <a:spAutoFit/>
          </a:bodyPr>
          <a:lstStyle/>
          <a:p>
            <a:pPr algn="just"/>
            <a:r>
              <a:rPr lang="en-GB" sz="2000" b="1" dirty="0">
                <a:latin typeface="Times New Roman" pitchFamily="18" charset="0"/>
                <a:cs typeface="Times New Roman" pitchFamily="18" charset="0"/>
              </a:rPr>
              <a:t>Limiting deflection</a:t>
            </a:r>
            <a:r>
              <a:rPr lang="en-GB" sz="2000" dirty="0">
                <a:latin typeface="Times New Roman" pitchFamily="18" charset="0"/>
                <a:cs typeface="Times New Roman" pitchFamily="18" charset="0"/>
              </a:rPr>
              <a:t>: Supports limit the deflection of a structure. </a:t>
            </a:r>
          </a:p>
        </p:txBody>
      </p:sp>
      <p:sp>
        <p:nvSpPr>
          <p:cNvPr id="51" name="TextBox 51"/>
          <p:cNvSpPr txBox="1"/>
          <p:nvPr/>
        </p:nvSpPr>
        <p:spPr>
          <a:xfrm>
            <a:off x="6095620" y="4180267"/>
            <a:ext cx="2553824" cy="1077218"/>
          </a:xfrm>
          <a:prstGeom prst="rect">
            <a:avLst/>
          </a:prstGeom>
        </p:spPr>
        <p:txBody>
          <a:bodyPr lIns="0" tIns="0" rIns="0" bIns="0" rtlCol="0" anchor="t">
            <a:spAutoFit/>
          </a:bodyPr>
          <a:lstStyle/>
          <a:p>
            <a:pPr algn="just" defTabSz="609377">
              <a:lnSpc>
                <a:spcPts val="2145"/>
              </a:lnSpc>
            </a:pPr>
            <a:r>
              <a:rPr lang="en-GB" sz="1600" b="1" dirty="0">
                <a:solidFill>
                  <a:srgbClr val="001D35"/>
                </a:solidFill>
                <a:latin typeface="Google Sans"/>
              </a:rPr>
              <a:t>Decreasing vibrations</a:t>
            </a:r>
            <a:r>
              <a:rPr lang="en-GB" sz="1600" dirty="0">
                <a:solidFill>
                  <a:srgbClr val="001D35"/>
                </a:solidFill>
                <a:latin typeface="Google Sans"/>
              </a:rPr>
              <a:t>: Supports decrease vibrations in a structure.</a:t>
            </a:r>
            <a:endParaRPr lang="en-US" sz="1500" dirty="0">
              <a:solidFill>
                <a:srgbClr val="1D1A1B"/>
              </a:solidFill>
              <a:latin typeface="Public Sans"/>
              <a:ea typeface="Public Sans"/>
              <a:cs typeface="Public Sans"/>
              <a:sym typeface="Public Sans"/>
            </a:endParaRPr>
          </a:p>
        </p:txBody>
      </p:sp>
      <p:sp>
        <p:nvSpPr>
          <p:cNvPr id="53" name="TextBox 53"/>
          <p:cNvSpPr txBox="1"/>
          <p:nvPr/>
        </p:nvSpPr>
        <p:spPr>
          <a:xfrm>
            <a:off x="8840517" y="4132315"/>
            <a:ext cx="2561759" cy="1477328"/>
          </a:xfrm>
          <a:prstGeom prst="rect">
            <a:avLst/>
          </a:prstGeom>
        </p:spPr>
        <p:txBody>
          <a:bodyPr lIns="0" tIns="0" rIns="0" bIns="0" rtlCol="0" anchor="t">
            <a:spAutoFit/>
          </a:bodyPr>
          <a:lstStyle/>
          <a:p>
            <a:pPr algn="just"/>
            <a:r>
              <a:rPr lang="en-GB" sz="1600" b="1" dirty="0">
                <a:solidFill>
                  <a:srgbClr val="001D35"/>
                </a:solidFill>
                <a:latin typeface="Google Sans"/>
              </a:rPr>
              <a:t>Load bearing capacity</a:t>
            </a:r>
            <a:r>
              <a:rPr lang="en-GB" sz="1600" dirty="0">
                <a:solidFill>
                  <a:srgbClr val="001D35"/>
                </a:solidFill>
                <a:latin typeface="Google Sans"/>
              </a:rPr>
              <a:t>: The type of support connection affects the load bearing capacity of each element in the structure. </a:t>
            </a:r>
            <a:endParaRPr lang="en-GB" sz="1600" b="0" i="0" dirty="0">
              <a:solidFill>
                <a:srgbClr val="001D35"/>
              </a:solidFill>
              <a:effectLst/>
              <a:latin typeface="Google Sans"/>
            </a:endParaRPr>
          </a:p>
        </p:txBody>
      </p:sp>
      <p:sp>
        <p:nvSpPr>
          <p:cNvPr id="55" name="Slide Number Placeholder 54"/>
          <p:cNvSpPr>
            <a:spLocks noGrp="1"/>
          </p:cNvSpPr>
          <p:nvPr>
            <p:ph type="sldNum" sz="quarter" idx="12"/>
          </p:nvPr>
        </p:nvSpPr>
        <p:spPr>
          <a:xfrm>
            <a:off x="9914076" y="6433560"/>
            <a:ext cx="1422030" cy="243417"/>
          </a:xfrm>
        </p:spPr>
        <p:txBody>
          <a:bodyPr/>
          <a:lstStyle/>
          <a:p>
            <a:fld id="{B6F15528-21DE-4FAA-801E-634DDDAF4B2B}" type="slidenum">
              <a:rPr lang="en-US" sz="2400" smtClean="0">
                <a:solidFill>
                  <a:schemeClr val="tx1"/>
                </a:solidFill>
                <a:latin typeface="Times New Roman" pitchFamily="18" charset="0"/>
                <a:cs typeface="Times New Roman" pitchFamily="18" charset="0"/>
              </a:rPr>
              <a:pPr/>
              <a:t>10</a:t>
            </a:fld>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0664330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19:</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33380" y="314502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591403" y="3326915"/>
            <a:ext cx="3435725" cy="531495"/>
            <a:chOff x="4592573" y="3326909"/>
            <a:chExt cx="3436620" cy="531495"/>
          </a:xfrm>
        </p:grpSpPr>
        <p:pic>
          <p:nvPicPr>
            <p:cNvPr id="5" name="object 5"/>
            <p:cNvPicPr/>
            <p:nvPr/>
          </p:nvPicPr>
          <p:blipFill>
            <a:blip r:embed="rId2" cstate="print"/>
            <a:stretch>
              <a:fillRect/>
            </a:stretch>
          </p:blipFill>
          <p:spPr>
            <a:xfrm>
              <a:off x="4592573" y="3326909"/>
              <a:ext cx="3436620" cy="92692"/>
            </a:xfrm>
            <a:prstGeom prst="rect">
              <a:avLst/>
            </a:prstGeom>
          </p:spPr>
        </p:pic>
        <p:sp>
          <p:nvSpPr>
            <p:cNvPr id="6" name="object 6"/>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5339333" y="3603515"/>
              <a:ext cx="401624" cy="92692"/>
            </a:xfrm>
            <a:prstGeom prst="rect">
              <a:avLst/>
            </a:prstGeom>
          </p:spPr>
        </p:pic>
        <p:sp>
          <p:nvSpPr>
            <p:cNvPr id="8" name="object 8"/>
            <p:cNvSpPr/>
            <p:nvPr/>
          </p:nvSpPr>
          <p:spPr>
            <a:xfrm>
              <a:off x="5389244" y="36282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5251703" y="3603523"/>
              <a:ext cx="180759" cy="254482"/>
            </a:xfrm>
            <a:prstGeom prst="rect">
              <a:avLst/>
            </a:prstGeom>
          </p:spPr>
        </p:pic>
        <p:sp>
          <p:nvSpPr>
            <p:cNvPr id="10" name="object 10"/>
            <p:cNvSpPr/>
            <p:nvPr/>
          </p:nvSpPr>
          <p:spPr>
            <a:xfrm>
              <a:off x="5301614"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405627" y="3603523"/>
              <a:ext cx="180759" cy="254482"/>
            </a:xfrm>
            <a:prstGeom prst="rect">
              <a:avLst/>
            </a:prstGeom>
          </p:spPr>
        </p:pic>
        <p:sp>
          <p:nvSpPr>
            <p:cNvPr id="12" name="object 12"/>
            <p:cNvSpPr/>
            <p:nvPr/>
          </p:nvSpPr>
          <p:spPr>
            <a:xfrm>
              <a:off x="5455538"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5558789" y="3603523"/>
              <a:ext cx="180759" cy="254482"/>
            </a:xfrm>
            <a:prstGeom prst="rect">
              <a:avLst/>
            </a:prstGeom>
          </p:spPr>
        </p:pic>
        <p:sp>
          <p:nvSpPr>
            <p:cNvPr id="14" name="object 14"/>
            <p:cNvSpPr/>
            <p:nvPr/>
          </p:nvSpPr>
          <p:spPr>
            <a:xfrm>
              <a:off x="5608700"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5389244" y="3353180"/>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389244" y="3353180"/>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5505449" y="3452621"/>
              <a:ext cx="84581" cy="85343"/>
            </a:xfrm>
            <a:prstGeom prst="rect">
              <a:avLst/>
            </a:prstGeom>
          </p:spPr>
        </p:pic>
        <p:pic>
          <p:nvPicPr>
            <p:cNvPr id="18" name="object 18"/>
            <p:cNvPicPr/>
            <p:nvPr/>
          </p:nvPicPr>
          <p:blipFill>
            <a:blip r:embed="rId6" cstate="print"/>
            <a:stretch>
              <a:fillRect/>
            </a:stretch>
          </p:blipFill>
          <p:spPr>
            <a:xfrm>
              <a:off x="6554723" y="3548651"/>
              <a:ext cx="351993" cy="92692"/>
            </a:xfrm>
            <a:prstGeom prst="rect">
              <a:avLst/>
            </a:prstGeom>
          </p:spPr>
        </p:pic>
        <p:sp>
          <p:nvSpPr>
            <p:cNvPr id="19" name="object 19"/>
            <p:cNvSpPr/>
            <p:nvPr/>
          </p:nvSpPr>
          <p:spPr>
            <a:xfrm>
              <a:off x="6604634" y="357339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6480809" y="3548570"/>
              <a:ext cx="166319" cy="228536"/>
            </a:xfrm>
            <a:prstGeom prst="rect">
              <a:avLst/>
            </a:prstGeom>
          </p:spPr>
        </p:pic>
        <p:sp>
          <p:nvSpPr>
            <p:cNvPr id="21" name="object 21"/>
            <p:cNvSpPr/>
            <p:nvPr/>
          </p:nvSpPr>
          <p:spPr>
            <a:xfrm>
              <a:off x="6530720"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6610350" y="3548570"/>
              <a:ext cx="166319" cy="228536"/>
            </a:xfrm>
            <a:prstGeom prst="rect">
              <a:avLst/>
            </a:prstGeom>
          </p:spPr>
        </p:pic>
        <p:sp>
          <p:nvSpPr>
            <p:cNvPr id="23" name="object 23"/>
            <p:cNvSpPr/>
            <p:nvPr/>
          </p:nvSpPr>
          <p:spPr>
            <a:xfrm>
              <a:off x="6660260"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6739127" y="3548570"/>
              <a:ext cx="166319" cy="228536"/>
            </a:xfrm>
            <a:prstGeom prst="rect">
              <a:avLst/>
            </a:prstGeom>
          </p:spPr>
        </p:pic>
        <p:sp>
          <p:nvSpPr>
            <p:cNvPr id="25" name="object 25"/>
            <p:cNvSpPr/>
            <p:nvPr/>
          </p:nvSpPr>
          <p:spPr>
            <a:xfrm>
              <a:off x="6789038"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6640067" y="3380993"/>
              <a:ext cx="176530" cy="176530"/>
            </a:xfrm>
            <a:custGeom>
              <a:avLst/>
              <a:gdLst/>
              <a:ahLst/>
              <a:cxnLst/>
              <a:rect l="l" t="t" r="r" b="b"/>
              <a:pathLst>
                <a:path w="176529" h="176529">
                  <a:moveTo>
                    <a:pt x="88010" y="0"/>
                  </a:moveTo>
                  <a:lnTo>
                    <a:pt x="53738" y="6911"/>
                  </a:lnTo>
                  <a:lnTo>
                    <a:pt x="25765" y="25765"/>
                  </a:lnTo>
                  <a:lnTo>
                    <a:pt x="6911" y="53738"/>
                  </a:lnTo>
                  <a:lnTo>
                    <a:pt x="0" y="88010"/>
                  </a:lnTo>
                  <a:lnTo>
                    <a:pt x="6911" y="122283"/>
                  </a:lnTo>
                  <a:lnTo>
                    <a:pt x="25765" y="150256"/>
                  </a:lnTo>
                  <a:lnTo>
                    <a:pt x="53738" y="169110"/>
                  </a:lnTo>
                  <a:lnTo>
                    <a:pt x="88010" y="176021"/>
                  </a:lnTo>
                  <a:lnTo>
                    <a:pt x="122283" y="169110"/>
                  </a:lnTo>
                  <a:lnTo>
                    <a:pt x="150256" y="150256"/>
                  </a:lnTo>
                  <a:lnTo>
                    <a:pt x="169110" y="122283"/>
                  </a:lnTo>
                  <a:lnTo>
                    <a:pt x="176022" y="88010"/>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640067" y="3380993"/>
              <a:ext cx="176530" cy="176530"/>
            </a:xfrm>
            <a:custGeom>
              <a:avLst/>
              <a:gdLst/>
              <a:ahLst/>
              <a:cxnLst/>
              <a:rect l="l" t="t" r="r" b="b"/>
              <a:pathLst>
                <a:path w="176529" h="176529">
                  <a:moveTo>
                    <a:pt x="88010" y="0"/>
                  </a:moveTo>
                  <a:lnTo>
                    <a:pt x="122283" y="6911"/>
                  </a:lnTo>
                  <a:lnTo>
                    <a:pt x="150256" y="25765"/>
                  </a:lnTo>
                  <a:lnTo>
                    <a:pt x="169110" y="53738"/>
                  </a:lnTo>
                  <a:lnTo>
                    <a:pt x="176022" y="88010"/>
                  </a:lnTo>
                  <a:lnTo>
                    <a:pt x="169110" y="122283"/>
                  </a:lnTo>
                  <a:lnTo>
                    <a:pt x="150256" y="150256"/>
                  </a:lnTo>
                  <a:lnTo>
                    <a:pt x="122283" y="169110"/>
                  </a:lnTo>
                  <a:lnTo>
                    <a:pt x="88010" y="176021"/>
                  </a:lnTo>
                  <a:lnTo>
                    <a:pt x="53738" y="169110"/>
                  </a:lnTo>
                  <a:lnTo>
                    <a:pt x="25765" y="150256"/>
                  </a:lnTo>
                  <a:lnTo>
                    <a:pt x="6911" y="122283"/>
                  </a:lnTo>
                  <a:lnTo>
                    <a:pt x="0" y="88010"/>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6564700" y="301447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9" name="object 29"/>
          <p:cNvSpPr txBox="1"/>
          <p:nvPr/>
        </p:nvSpPr>
        <p:spPr>
          <a:xfrm>
            <a:off x="7694960" y="2534943"/>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30" name="object 30"/>
          <p:cNvSpPr txBox="1"/>
          <p:nvPr/>
        </p:nvSpPr>
        <p:spPr>
          <a:xfrm>
            <a:off x="5591625" y="301599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31" name="object 31"/>
          <p:cNvGrpSpPr/>
          <p:nvPr/>
        </p:nvGrpSpPr>
        <p:grpSpPr>
          <a:xfrm>
            <a:off x="5990074" y="2827832"/>
            <a:ext cx="2069561" cy="657860"/>
            <a:chOff x="5991605" y="2827832"/>
            <a:chExt cx="2070100" cy="657860"/>
          </a:xfrm>
        </p:grpSpPr>
        <p:pic>
          <p:nvPicPr>
            <p:cNvPr id="32" name="object 32"/>
            <p:cNvPicPr/>
            <p:nvPr/>
          </p:nvPicPr>
          <p:blipFill>
            <a:blip r:embed="rId8" cstate="print"/>
            <a:stretch>
              <a:fillRect/>
            </a:stretch>
          </p:blipFill>
          <p:spPr>
            <a:xfrm>
              <a:off x="6689597" y="3319289"/>
              <a:ext cx="1306068" cy="92692"/>
            </a:xfrm>
            <a:prstGeom prst="rect">
              <a:avLst/>
            </a:prstGeom>
          </p:spPr>
        </p:pic>
        <p:sp>
          <p:nvSpPr>
            <p:cNvPr id="33" name="object 33"/>
            <p:cNvSpPr/>
            <p:nvPr/>
          </p:nvSpPr>
          <p:spPr>
            <a:xfrm>
              <a:off x="6739508" y="3344037"/>
              <a:ext cx="1213485" cy="0"/>
            </a:xfrm>
            <a:custGeom>
              <a:avLst/>
              <a:gdLst/>
              <a:ahLst/>
              <a:cxnLst/>
              <a:rect l="l" t="t" r="r" b="b"/>
              <a:pathLst>
                <a:path w="1213484">
                  <a:moveTo>
                    <a:pt x="0" y="0"/>
                  </a:moveTo>
                  <a:lnTo>
                    <a:pt x="121323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9" cstate="print"/>
            <a:stretch>
              <a:fillRect/>
            </a:stretch>
          </p:blipFill>
          <p:spPr>
            <a:xfrm>
              <a:off x="6687311" y="2911665"/>
              <a:ext cx="1309116" cy="505142"/>
            </a:xfrm>
            <a:prstGeom prst="rect">
              <a:avLst/>
            </a:prstGeom>
          </p:spPr>
        </p:pic>
        <p:sp>
          <p:nvSpPr>
            <p:cNvPr id="35" name="object 35"/>
            <p:cNvSpPr/>
            <p:nvPr/>
          </p:nvSpPr>
          <p:spPr>
            <a:xfrm>
              <a:off x="6737222" y="2936367"/>
              <a:ext cx="1216025" cy="412750"/>
            </a:xfrm>
            <a:custGeom>
              <a:avLst/>
              <a:gdLst/>
              <a:ahLst/>
              <a:cxnLst/>
              <a:rect l="l" t="t" r="r" b="b"/>
              <a:pathLst>
                <a:path w="1216025" h="412750">
                  <a:moveTo>
                    <a:pt x="0" y="412242"/>
                  </a:moveTo>
                  <a:lnTo>
                    <a:pt x="1216025"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10" cstate="print"/>
            <a:stretch>
              <a:fillRect/>
            </a:stretch>
          </p:blipFill>
          <p:spPr>
            <a:xfrm>
              <a:off x="6799325" y="3248355"/>
              <a:ext cx="224091" cy="224840"/>
            </a:xfrm>
            <a:prstGeom prst="rect">
              <a:avLst/>
            </a:prstGeom>
          </p:spPr>
        </p:pic>
        <p:sp>
          <p:nvSpPr>
            <p:cNvPr id="37" name="object 37"/>
            <p:cNvSpPr/>
            <p:nvPr/>
          </p:nvSpPr>
          <p:spPr>
            <a:xfrm>
              <a:off x="6876669" y="3262503"/>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11" cstate="print"/>
            <a:stretch>
              <a:fillRect/>
            </a:stretch>
          </p:blipFill>
          <p:spPr>
            <a:xfrm>
              <a:off x="6973823" y="3202749"/>
              <a:ext cx="224091" cy="269684"/>
            </a:xfrm>
            <a:prstGeom prst="rect">
              <a:avLst/>
            </a:prstGeom>
          </p:spPr>
        </p:pic>
        <p:pic>
          <p:nvPicPr>
            <p:cNvPr id="39" name="object 39"/>
            <p:cNvPicPr/>
            <p:nvPr/>
          </p:nvPicPr>
          <p:blipFill>
            <a:blip r:embed="rId12" cstate="print"/>
            <a:stretch>
              <a:fillRect/>
            </a:stretch>
          </p:blipFill>
          <p:spPr>
            <a:xfrm>
              <a:off x="7051166" y="3216402"/>
              <a:ext cx="76200" cy="121665"/>
            </a:xfrm>
            <a:prstGeom prst="rect">
              <a:avLst/>
            </a:prstGeom>
          </p:spPr>
        </p:pic>
        <p:pic>
          <p:nvPicPr>
            <p:cNvPr id="40" name="object 40"/>
            <p:cNvPicPr/>
            <p:nvPr/>
          </p:nvPicPr>
          <p:blipFill>
            <a:blip r:embed="rId13" cstate="print"/>
            <a:stretch>
              <a:fillRect/>
            </a:stretch>
          </p:blipFill>
          <p:spPr>
            <a:xfrm>
              <a:off x="7148322" y="3137865"/>
              <a:ext cx="224091" cy="333806"/>
            </a:xfrm>
            <a:prstGeom prst="rect">
              <a:avLst/>
            </a:prstGeom>
          </p:spPr>
        </p:pic>
        <p:pic>
          <p:nvPicPr>
            <p:cNvPr id="41" name="object 41"/>
            <p:cNvPicPr/>
            <p:nvPr/>
          </p:nvPicPr>
          <p:blipFill>
            <a:blip r:embed="rId14" cstate="print"/>
            <a:stretch>
              <a:fillRect/>
            </a:stretch>
          </p:blipFill>
          <p:spPr>
            <a:xfrm>
              <a:off x="7225664" y="3151632"/>
              <a:ext cx="76200" cy="185927"/>
            </a:xfrm>
            <a:prstGeom prst="rect">
              <a:avLst/>
            </a:prstGeom>
          </p:spPr>
        </p:pic>
        <p:pic>
          <p:nvPicPr>
            <p:cNvPr id="42" name="object 42"/>
            <p:cNvPicPr/>
            <p:nvPr/>
          </p:nvPicPr>
          <p:blipFill>
            <a:blip r:embed="rId15" cstate="print"/>
            <a:stretch>
              <a:fillRect/>
            </a:stretch>
          </p:blipFill>
          <p:spPr>
            <a:xfrm>
              <a:off x="7322819" y="3078518"/>
              <a:ext cx="224091" cy="393153"/>
            </a:xfrm>
            <a:prstGeom prst="rect">
              <a:avLst/>
            </a:prstGeom>
          </p:spPr>
        </p:pic>
        <p:pic>
          <p:nvPicPr>
            <p:cNvPr id="43" name="object 43"/>
            <p:cNvPicPr/>
            <p:nvPr/>
          </p:nvPicPr>
          <p:blipFill>
            <a:blip r:embed="rId16" cstate="print"/>
            <a:stretch>
              <a:fillRect/>
            </a:stretch>
          </p:blipFill>
          <p:spPr>
            <a:xfrm>
              <a:off x="7400163" y="3092196"/>
              <a:ext cx="76200" cy="245490"/>
            </a:xfrm>
            <a:prstGeom prst="rect">
              <a:avLst/>
            </a:prstGeom>
          </p:spPr>
        </p:pic>
        <p:pic>
          <p:nvPicPr>
            <p:cNvPr id="44" name="object 44"/>
            <p:cNvPicPr/>
            <p:nvPr/>
          </p:nvPicPr>
          <p:blipFill>
            <a:blip r:embed="rId17" cstate="print"/>
            <a:stretch>
              <a:fillRect/>
            </a:stretch>
          </p:blipFill>
          <p:spPr>
            <a:xfrm>
              <a:off x="7498080" y="3023679"/>
              <a:ext cx="224091" cy="454977"/>
            </a:xfrm>
            <a:prstGeom prst="rect">
              <a:avLst/>
            </a:prstGeom>
          </p:spPr>
        </p:pic>
        <p:sp>
          <p:nvSpPr>
            <p:cNvPr id="45" name="object 45"/>
            <p:cNvSpPr/>
            <p:nvPr/>
          </p:nvSpPr>
          <p:spPr>
            <a:xfrm>
              <a:off x="7575422" y="3037332"/>
              <a:ext cx="76200" cy="307340"/>
            </a:xfrm>
            <a:custGeom>
              <a:avLst/>
              <a:gdLst/>
              <a:ahLst/>
              <a:cxnLst/>
              <a:rect l="l" t="t" r="r" b="b"/>
              <a:pathLst>
                <a:path w="76200" h="307339">
                  <a:moveTo>
                    <a:pt x="27050" y="231139"/>
                  </a:moveTo>
                  <a:lnTo>
                    <a:pt x="0" y="231139"/>
                  </a:lnTo>
                  <a:lnTo>
                    <a:pt x="38100" y="307339"/>
                  </a:lnTo>
                  <a:lnTo>
                    <a:pt x="64325" y="254888"/>
                  </a:lnTo>
                  <a:lnTo>
                    <a:pt x="32003" y="254888"/>
                  </a:lnTo>
                  <a:lnTo>
                    <a:pt x="27050" y="249935"/>
                  </a:lnTo>
                  <a:lnTo>
                    <a:pt x="27050" y="231139"/>
                  </a:lnTo>
                  <a:close/>
                </a:path>
                <a:path w="76200" h="307339">
                  <a:moveTo>
                    <a:pt x="44196" y="0"/>
                  </a:moveTo>
                  <a:lnTo>
                    <a:pt x="32003" y="0"/>
                  </a:lnTo>
                  <a:lnTo>
                    <a:pt x="27050" y="4952"/>
                  </a:lnTo>
                  <a:lnTo>
                    <a:pt x="27050" y="249935"/>
                  </a:lnTo>
                  <a:lnTo>
                    <a:pt x="32003" y="254888"/>
                  </a:lnTo>
                  <a:lnTo>
                    <a:pt x="44196" y="254888"/>
                  </a:lnTo>
                  <a:lnTo>
                    <a:pt x="49149" y="249935"/>
                  </a:lnTo>
                  <a:lnTo>
                    <a:pt x="49149" y="4952"/>
                  </a:lnTo>
                  <a:lnTo>
                    <a:pt x="44196" y="0"/>
                  </a:lnTo>
                  <a:close/>
                </a:path>
                <a:path w="76200" h="307339">
                  <a:moveTo>
                    <a:pt x="76200" y="231139"/>
                  </a:moveTo>
                  <a:lnTo>
                    <a:pt x="49149" y="231139"/>
                  </a:lnTo>
                  <a:lnTo>
                    <a:pt x="49149" y="249935"/>
                  </a:lnTo>
                  <a:lnTo>
                    <a:pt x="44196" y="254888"/>
                  </a:lnTo>
                  <a:lnTo>
                    <a:pt x="64325" y="254888"/>
                  </a:lnTo>
                  <a:lnTo>
                    <a:pt x="76200" y="23113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18" cstate="print"/>
            <a:stretch>
              <a:fillRect/>
            </a:stretch>
          </p:blipFill>
          <p:spPr>
            <a:xfrm>
              <a:off x="7672577" y="2963468"/>
              <a:ext cx="224091" cy="509092"/>
            </a:xfrm>
            <a:prstGeom prst="rect">
              <a:avLst/>
            </a:prstGeom>
          </p:spPr>
        </p:pic>
        <p:sp>
          <p:nvSpPr>
            <p:cNvPr id="47" name="object 47"/>
            <p:cNvSpPr/>
            <p:nvPr/>
          </p:nvSpPr>
          <p:spPr>
            <a:xfrm>
              <a:off x="7749920" y="2977134"/>
              <a:ext cx="76200" cy="361315"/>
            </a:xfrm>
            <a:custGeom>
              <a:avLst/>
              <a:gdLst/>
              <a:ahLst/>
              <a:cxnLst/>
              <a:rect l="l" t="t" r="r" b="b"/>
              <a:pathLst>
                <a:path w="76200" h="361314">
                  <a:moveTo>
                    <a:pt x="27050" y="284733"/>
                  </a:moveTo>
                  <a:lnTo>
                    <a:pt x="0" y="284733"/>
                  </a:lnTo>
                  <a:lnTo>
                    <a:pt x="38100" y="360933"/>
                  </a:lnTo>
                  <a:lnTo>
                    <a:pt x="64325" y="308482"/>
                  </a:lnTo>
                  <a:lnTo>
                    <a:pt x="32003" y="308482"/>
                  </a:lnTo>
                  <a:lnTo>
                    <a:pt x="27050" y="303529"/>
                  </a:lnTo>
                  <a:lnTo>
                    <a:pt x="27050" y="284733"/>
                  </a:lnTo>
                  <a:close/>
                </a:path>
                <a:path w="76200" h="361314">
                  <a:moveTo>
                    <a:pt x="44196" y="0"/>
                  </a:moveTo>
                  <a:lnTo>
                    <a:pt x="32003" y="0"/>
                  </a:lnTo>
                  <a:lnTo>
                    <a:pt x="27050" y="4952"/>
                  </a:lnTo>
                  <a:lnTo>
                    <a:pt x="27050" y="303529"/>
                  </a:lnTo>
                  <a:lnTo>
                    <a:pt x="32003" y="308482"/>
                  </a:lnTo>
                  <a:lnTo>
                    <a:pt x="44196" y="308482"/>
                  </a:lnTo>
                  <a:lnTo>
                    <a:pt x="49149" y="303529"/>
                  </a:lnTo>
                  <a:lnTo>
                    <a:pt x="49149" y="4952"/>
                  </a:lnTo>
                  <a:lnTo>
                    <a:pt x="44196" y="0"/>
                  </a:lnTo>
                  <a:close/>
                </a:path>
                <a:path w="76200" h="361314">
                  <a:moveTo>
                    <a:pt x="76200" y="284733"/>
                  </a:moveTo>
                  <a:lnTo>
                    <a:pt x="49149" y="284733"/>
                  </a:lnTo>
                  <a:lnTo>
                    <a:pt x="49149" y="303529"/>
                  </a:lnTo>
                  <a:lnTo>
                    <a:pt x="44196" y="308482"/>
                  </a:lnTo>
                  <a:lnTo>
                    <a:pt x="64325" y="308482"/>
                  </a:lnTo>
                  <a:lnTo>
                    <a:pt x="76200" y="28473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9" cstate="print"/>
            <a:stretch>
              <a:fillRect/>
            </a:stretch>
          </p:blipFill>
          <p:spPr>
            <a:xfrm>
              <a:off x="7837170" y="2911538"/>
              <a:ext cx="224091" cy="560768"/>
            </a:xfrm>
            <a:prstGeom prst="rect">
              <a:avLst/>
            </a:prstGeom>
          </p:spPr>
        </p:pic>
        <p:sp>
          <p:nvSpPr>
            <p:cNvPr id="49" name="object 49"/>
            <p:cNvSpPr/>
            <p:nvPr/>
          </p:nvSpPr>
          <p:spPr>
            <a:xfrm>
              <a:off x="7914513" y="2925318"/>
              <a:ext cx="76200" cy="413384"/>
            </a:xfrm>
            <a:custGeom>
              <a:avLst/>
              <a:gdLst/>
              <a:ahLst/>
              <a:cxnLst/>
              <a:rect l="l" t="t" r="r" b="b"/>
              <a:pathLst>
                <a:path w="76200" h="413385">
                  <a:moveTo>
                    <a:pt x="27050" y="336677"/>
                  </a:moveTo>
                  <a:lnTo>
                    <a:pt x="0" y="336677"/>
                  </a:lnTo>
                  <a:lnTo>
                    <a:pt x="38100" y="412877"/>
                  </a:lnTo>
                  <a:lnTo>
                    <a:pt x="64325" y="360426"/>
                  </a:lnTo>
                  <a:lnTo>
                    <a:pt x="32003" y="360426"/>
                  </a:lnTo>
                  <a:lnTo>
                    <a:pt x="27050" y="355473"/>
                  </a:lnTo>
                  <a:lnTo>
                    <a:pt x="27050" y="336677"/>
                  </a:lnTo>
                  <a:close/>
                </a:path>
                <a:path w="76200" h="413385">
                  <a:moveTo>
                    <a:pt x="44195" y="0"/>
                  </a:moveTo>
                  <a:lnTo>
                    <a:pt x="32003" y="0"/>
                  </a:lnTo>
                  <a:lnTo>
                    <a:pt x="27050" y="4953"/>
                  </a:lnTo>
                  <a:lnTo>
                    <a:pt x="27050" y="355473"/>
                  </a:lnTo>
                  <a:lnTo>
                    <a:pt x="32003" y="360426"/>
                  </a:lnTo>
                  <a:lnTo>
                    <a:pt x="44195" y="360426"/>
                  </a:lnTo>
                  <a:lnTo>
                    <a:pt x="49148" y="355473"/>
                  </a:lnTo>
                  <a:lnTo>
                    <a:pt x="49148" y="4953"/>
                  </a:lnTo>
                  <a:lnTo>
                    <a:pt x="44195" y="0"/>
                  </a:lnTo>
                  <a:close/>
                </a:path>
                <a:path w="76200" h="413385">
                  <a:moveTo>
                    <a:pt x="76200" y="336677"/>
                  </a:moveTo>
                  <a:lnTo>
                    <a:pt x="49148" y="336677"/>
                  </a:lnTo>
                  <a:lnTo>
                    <a:pt x="49148" y="355473"/>
                  </a:lnTo>
                  <a:lnTo>
                    <a:pt x="44195" y="360426"/>
                  </a:lnTo>
                  <a:lnTo>
                    <a:pt x="64325" y="360426"/>
                  </a:lnTo>
                  <a:lnTo>
                    <a:pt x="76200" y="3366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20" cstate="print"/>
            <a:stretch>
              <a:fillRect/>
            </a:stretch>
          </p:blipFill>
          <p:spPr>
            <a:xfrm>
              <a:off x="5991605" y="2827832"/>
              <a:ext cx="224091" cy="657682"/>
            </a:xfrm>
            <a:prstGeom prst="rect">
              <a:avLst/>
            </a:prstGeom>
          </p:spPr>
        </p:pic>
        <p:sp>
          <p:nvSpPr>
            <p:cNvPr id="51" name="object 51"/>
            <p:cNvSpPr/>
            <p:nvPr/>
          </p:nvSpPr>
          <p:spPr>
            <a:xfrm>
              <a:off x="6068948"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2" name="object 52"/>
          <p:cNvSpPr txBox="1"/>
          <p:nvPr/>
        </p:nvSpPr>
        <p:spPr>
          <a:xfrm>
            <a:off x="5924279" y="24785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3" name="object 53"/>
          <p:cNvSpPr txBox="1"/>
          <p:nvPr/>
        </p:nvSpPr>
        <p:spPr>
          <a:xfrm>
            <a:off x="8006535" y="320065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4" name="object 54"/>
          <p:cNvSpPr txBox="1"/>
          <p:nvPr/>
        </p:nvSpPr>
        <p:spPr>
          <a:xfrm>
            <a:off x="4866137"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5" name="object 55"/>
          <p:cNvSpPr txBox="1"/>
          <p:nvPr/>
        </p:nvSpPr>
        <p:spPr>
          <a:xfrm>
            <a:off x="6253124"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6" name="object 56"/>
          <p:cNvSpPr txBox="1"/>
          <p:nvPr/>
        </p:nvSpPr>
        <p:spPr>
          <a:xfrm>
            <a:off x="7306187"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7" name="object 57"/>
          <p:cNvSpPr txBox="1"/>
          <p:nvPr/>
        </p:nvSpPr>
        <p:spPr>
          <a:xfrm>
            <a:off x="5763542" y="331775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58" name="object 58"/>
          <p:cNvGrpSpPr/>
          <p:nvPr/>
        </p:nvGrpSpPr>
        <p:grpSpPr>
          <a:xfrm>
            <a:off x="4524339" y="3091433"/>
            <a:ext cx="1126197" cy="412750"/>
            <a:chOff x="4525517" y="3091433"/>
            <a:chExt cx="1126490" cy="412750"/>
          </a:xfrm>
        </p:grpSpPr>
        <p:pic>
          <p:nvPicPr>
            <p:cNvPr id="59" name="object 59"/>
            <p:cNvPicPr/>
            <p:nvPr/>
          </p:nvPicPr>
          <p:blipFill>
            <a:blip r:embed="rId21" cstate="print"/>
            <a:stretch>
              <a:fillRect/>
            </a:stretch>
          </p:blipFill>
          <p:spPr>
            <a:xfrm>
              <a:off x="4525517" y="3091433"/>
              <a:ext cx="224091" cy="404622"/>
            </a:xfrm>
            <a:prstGeom prst="rect">
              <a:avLst/>
            </a:prstGeom>
          </p:spPr>
        </p:pic>
        <p:sp>
          <p:nvSpPr>
            <p:cNvPr id="60" name="object 60"/>
            <p:cNvSpPr/>
            <p:nvPr/>
          </p:nvSpPr>
          <p:spPr>
            <a:xfrm>
              <a:off x="4602860" y="3105149"/>
              <a:ext cx="76200" cy="257175"/>
            </a:xfrm>
            <a:custGeom>
              <a:avLst/>
              <a:gdLst/>
              <a:ahLst/>
              <a:cxnLst/>
              <a:rect l="l" t="t" r="r" b="b"/>
              <a:pathLst>
                <a:path w="76200" h="257175">
                  <a:moveTo>
                    <a:pt x="27050" y="180721"/>
                  </a:moveTo>
                  <a:lnTo>
                    <a:pt x="0" y="180721"/>
                  </a:lnTo>
                  <a:lnTo>
                    <a:pt x="38100" y="256921"/>
                  </a:lnTo>
                  <a:lnTo>
                    <a:pt x="64325" y="204470"/>
                  </a:lnTo>
                  <a:lnTo>
                    <a:pt x="32003" y="204470"/>
                  </a:lnTo>
                  <a:lnTo>
                    <a:pt x="27050" y="199516"/>
                  </a:lnTo>
                  <a:lnTo>
                    <a:pt x="27050" y="180721"/>
                  </a:lnTo>
                  <a:close/>
                </a:path>
                <a:path w="76200" h="257175">
                  <a:moveTo>
                    <a:pt x="44196" y="0"/>
                  </a:moveTo>
                  <a:lnTo>
                    <a:pt x="32003" y="0"/>
                  </a:lnTo>
                  <a:lnTo>
                    <a:pt x="27050" y="4952"/>
                  </a:lnTo>
                  <a:lnTo>
                    <a:pt x="27050" y="199516"/>
                  </a:lnTo>
                  <a:lnTo>
                    <a:pt x="32003" y="204470"/>
                  </a:lnTo>
                  <a:lnTo>
                    <a:pt x="44196" y="204470"/>
                  </a:lnTo>
                  <a:lnTo>
                    <a:pt x="49149" y="199516"/>
                  </a:lnTo>
                  <a:lnTo>
                    <a:pt x="49149" y="4952"/>
                  </a:lnTo>
                  <a:lnTo>
                    <a:pt x="44196" y="0"/>
                  </a:lnTo>
                  <a:close/>
                </a:path>
                <a:path w="76200" h="257175">
                  <a:moveTo>
                    <a:pt x="76200" y="180721"/>
                  </a:moveTo>
                  <a:lnTo>
                    <a:pt x="49149" y="180721"/>
                  </a:lnTo>
                  <a:lnTo>
                    <a:pt x="49149" y="199516"/>
                  </a:lnTo>
                  <a:lnTo>
                    <a:pt x="44196"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21" cstate="print"/>
            <a:stretch>
              <a:fillRect/>
            </a:stretch>
          </p:blipFill>
          <p:spPr>
            <a:xfrm>
              <a:off x="4655057" y="3099053"/>
              <a:ext cx="224091" cy="404622"/>
            </a:xfrm>
            <a:prstGeom prst="rect">
              <a:avLst/>
            </a:prstGeom>
          </p:spPr>
        </p:pic>
        <p:sp>
          <p:nvSpPr>
            <p:cNvPr id="62" name="object 62"/>
            <p:cNvSpPr/>
            <p:nvPr/>
          </p:nvSpPr>
          <p:spPr>
            <a:xfrm>
              <a:off x="4732400" y="3112769"/>
              <a:ext cx="76200" cy="257175"/>
            </a:xfrm>
            <a:custGeom>
              <a:avLst/>
              <a:gdLst/>
              <a:ahLst/>
              <a:cxnLst/>
              <a:rect l="l" t="t" r="r" b="b"/>
              <a:pathLst>
                <a:path w="76200" h="257175">
                  <a:moveTo>
                    <a:pt x="27050" y="180720"/>
                  </a:moveTo>
                  <a:lnTo>
                    <a:pt x="0" y="180720"/>
                  </a:lnTo>
                  <a:lnTo>
                    <a:pt x="38100" y="256920"/>
                  </a:lnTo>
                  <a:lnTo>
                    <a:pt x="64325" y="204469"/>
                  </a:lnTo>
                  <a:lnTo>
                    <a:pt x="32003" y="204469"/>
                  </a:lnTo>
                  <a:lnTo>
                    <a:pt x="27050" y="199516"/>
                  </a:lnTo>
                  <a:lnTo>
                    <a:pt x="27050" y="180720"/>
                  </a:lnTo>
                  <a:close/>
                </a:path>
                <a:path w="76200" h="257175">
                  <a:moveTo>
                    <a:pt x="44196" y="0"/>
                  </a:moveTo>
                  <a:lnTo>
                    <a:pt x="32003" y="0"/>
                  </a:lnTo>
                  <a:lnTo>
                    <a:pt x="27050" y="4952"/>
                  </a:lnTo>
                  <a:lnTo>
                    <a:pt x="27050" y="199516"/>
                  </a:lnTo>
                  <a:lnTo>
                    <a:pt x="32003" y="204469"/>
                  </a:lnTo>
                  <a:lnTo>
                    <a:pt x="44196" y="204469"/>
                  </a:lnTo>
                  <a:lnTo>
                    <a:pt x="49149" y="199516"/>
                  </a:lnTo>
                  <a:lnTo>
                    <a:pt x="49149" y="4952"/>
                  </a:lnTo>
                  <a:lnTo>
                    <a:pt x="44196" y="0"/>
                  </a:lnTo>
                  <a:close/>
                </a:path>
                <a:path w="76200" h="257175">
                  <a:moveTo>
                    <a:pt x="76200" y="180720"/>
                  </a:moveTo>
                  <a:lnTo>
                    <a:pt x="49149" y="180720"/>
                  </a:lnTo>
                  <a:lnTo>
                    <a:pt x="49149" y="199516"/>
                  </a:lnTo>
                  <a:lnTo>
                    <a:pt x="44196"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21" cstate="print"/>
            <a:stretch>
              <a:fillRect/>
            </a:stretch>
          </p:blipFill>
          <p:spPr>
            <a:xfrm>
              <a:off x="4785359" y="3096767"/>
              <a:ext cx="224091" cy="404622"/>
            </a:xfrm>
            <a:prstGeom prst="rect">
              <a:avLst/>
            </a:prstGeom>
          </p:spPr>
        </p:pic>
        <p:sp>
          <p:nvSpPr>
            <p:cNvPr id="64" name="object 64"/>
            <p:cNvSpPr/>
            <p:nvPr/>
          </p:nvSpPr>
          <p:spPr>
            <a:xfrm>
              <a:off x="4862702" y="3110483"/>
              <a:ext cx="76200" cy="257175"/>
            </a:xfrm>
            <a:custGeom>
              <a:avLst/>
              <a:gdLst/>
              <a:ahLst/>
              <a:cxnLst/>
              <a:rect l="l" t="t" r="r" b="b"/>
              <a:pathLst>
                <a:path w="76200" h="257175">
                  <a:moveTo>
                    <a:pt x="27050" y="180720"/>
                  </a:moveTo>
                  <a:lnTo>
                    <a:pt x="0" y="180720"/>
                  </a:lnTo>
                  <a:lnTo>
                    <a:pt x="38100" y="256920"/>
                  </a:lnTo>
                  <a:lnTo>
                    <a:pt x="64325" y="204469"/>
                  </a:lnTo>
                  <a:lnTo>
                    <a:pt x="32004" y="204469"/>
                  </a:lnTo>
                  <a:lnTo>
                    <a:pt x="27050" y="199516"/>
                  </a:lnTo>
                  <a:lnTo>
                    <a:pt x="27050" y="180720"/>
                  </a:lnTo>
                  <a:close/>
                </a:path>
                <a:path w="76200" h="257175">
                  <a:moveTo>
                    <a:pt x="44196" y="0"/>
                  </a:moveTo>
                  <a:lnTo>
                    <a:pt x="32004" y="0"/>
                  </a:lnTo>
                  <a:lnTo>
                    <a:pt x="27050" y="4952"/>
                  </a:lnTo>
                  <a:lnTo>
                    <a:pt x="27050" y="199516"/>
                  </a:lnTo>
                  <a:lnTo>
                    <a:pt x="32004" y="204469"/>
                  </a:lnTo>
                  <a:lnTo>
                    <a:pt x="44196" y="204469"/>
                  </a:lnTo>
                  <a:lnTo>
                    <a:pt x="49149" y="199516"/>
                  </a:lnTo>
                  <a:lnTo>
                    <a:pt x="49149" y="4952"/>
                  </a:lnTo>
                  <a:lnTo>
                    <a:pt x="44196" y="0"/>
                  </a:lnTo>
                  <a:close/>
                </a:path>
                <a:path w="76200" h="257175">
                  <a:moveTo>
                    <a:pt x="76200" y="180720"/>
                  </a:moveTo>
                  <a:lnTo>
                    <a:pt x="49149" y="180720"/>
                  </a:lnTo>
                  <a:lnTo>
                    <a:pt x="49149" y="199516"/>
                  </a:lnTo>
                  <a:lnTo>
                    <a:pt x="44196"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21" cstate="print"/>
            <a:stretch>
              <a:fillRect/>
            </a:stretch>
          </p:blipFill>
          <p:spPr>
            <a:xfrm>
              <a:off x="4914899" y="3096767"/>
              <a:ext cx="224091" cy="404622"/>
            </a:xfrm>
            <a:prstGeom prst="rect">
              <a:avLst/>
            </a:prstGeom>
          </p:spPr>
        </p:pic>
        <p:sp>
          <p:nvSpPr>
            <p:cNvPr id="66" name="object 66"/>
            <p:cNvSpPr/>
            <p:nvPr/>
          </p:nvSpPr>
          <p:spPr>
            <a:xfrm>
              <a:off x="4992242" y="3110483"/>
              <a:ext cx="76200" cy="257175"/>
            </a:xfrm>
            <a:custGeom>
              <a:avLst/>
              <a:gdLst/>
              <a:ahLst/>
              <a:cxnLst/>
              <a:rect l="l" t="t" r="r" b="b"/>
              <a:pathLst>
                <a:path w="76200" h="257175">
                  <a:moveTo>
                    <a:pt x="27051" y="180720"/>
                  </a:moveTo>
                  <a:lnTo>
                    <a:pt x="0" y="180720"/>
                  </a:lnTo>
                  <a:lnTo>
                    <a:pt x="38100" y="256920"/>
                  </a:lnTo>
                  <a:lnTo>
                    <a:pt x="64325" y="204469"/>
                  </a:lnTo>
                  <a:lnTo>
                    <a:pt x="32004" y="204469"/>
                  </a:lnTo>
                  <a:lnTo>
                    <a:pt x="27051" y="199516"/>
                  </a:lnTo>
                  <a:lnTo>
                    <a:pt x="27051" y="180720"/>
                  </a:lnTo>
                  <a:close/>
                </a:path>
                <a:path w="76200" h="257175">
                  <a:moveTo>
                    <a:pt x="44196" y="0"/>
                  </a:moveTo>
                  <a:lnTo>
                    <a:pt x="32004" y="0"/>
                  </a:lnTo>
                  <a:lnTo>
                    <a:pt x="27051" y="4952"/>
                  </a:lnTo>
                  <a:lnTo>
                    <a:pt x="27051" y="199516"/>
                  </a:lnTo>
                  <a:lnTo>
                    <a:pt x="32004" y="204469"/>
                  </a:lnTo>
                  <a:lnTo>
                    <a:pt x="44196" y="204469"/>
                  </a:lnTo>
                  <a:lnTo>
                    <a:pt x="49149" y="199516"/>
                  </a:lnTo>
                  <a:lnTo>
                    <a:pt x="49149" y="4952"/>
                  </a:lnTo>
                  <a:lnTo>
                    <a:pt x="44196" y="0"/>
                  </a:lnTo>
                  <a:close/>
                </a:path>
                <a:path w="76200" h="257175">
                  <a:moveTo>
                    <a:pt x="76200" y="180720"/>
                  </a:moveTo>
                  <a:lnTo>
                    <a:pt x="49149" y="180720"/>
                  </a:lnTo>
                  <a:lnTo>
                    <a:pt x="49149" y="199516"/>
                  </a:lnTo>
                  <a:lnTo>
                    <a:pt x="44196"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21" cstate="print"/>
            <a:stretch>
              <a:fillRect/>
            </a:stretch>
          </p:blipFill>
          <p:spPr>
            <a:xfrm>
              <a:off x="5045201" y="3096767"/>
              <a:ext cx="224091" cy="404622"/>
            </a:xfrm>
            <a:prstGeom prst="rect">
              <a:avLst/>
            </a:prstGeom>
          </p:spPr>
        </p:pic>
        <p:sp>
          <p:nvSpPr>
            <p:cNvPr id="68" name="object 68"/>
            <p:cNvSpPr/>
            <p:nvPr/>
          </p:nvSpPr>
          <p:spPr>
            <a:xfrm>
              <a:off x="5122544" y="3110483"/>
              <a:ext cx="76200" cy="257175"/>
            </a:xfrm>
            <a:custGeom>
              <a:avLst/>
              <a:gdLst/>
              <a:ahLst/>
              <a:cxnLst/>
              <a:rect l="l" t="t" r="r" b="b"/>
              <a:pathLst>
                <a:path w="76200" h="257175">
                  <a:moveTo>
                    <a:pt x="27050" y="180720"/>
                  </a:moveTo>
                  <a:lnTo>
                    <a:pt x="0" y="180720"/>
                  </a:lnTo>
                  <a:lnTo>
                    <a:pt x="38100" y="256920"/>
                  </a:lnTo>
                  <a:lnTo>
                    <a:pt x="64325" y="204469"/>
                  </a:lnTo>
                  <a:lnTo>
                    <a:pt x="32003" y="204469"/>
                  </a:lnTo>
                  <a:lnTo>
                    <a:pt x="27050" y="199516"/>
                  </a:lnTo>
                  <a:lnTo>
                    <a:pt x="27050" y="180720"/>
                  </a:lnTo>
                  <a:close/>
                </a:path>
                <a:path w="76200" h="257175">
                  <a:moveTo>
                    <a:pt x="44195" y="0"/>
                  </a:moveTo>
                  <a:lnTo>
                    <a:pt x="32003" y="0"/>
                  </a:lnTo>
                  <a:lnTo>
                    <a:pt x="27050" y="4952"/>
                  </a:lnTo>
                  <a:lnTo>
                    <a:pt x="27050" y="199516"/>
                  </a:lnTo>
                  <a:lnTo>
                    <a:pt x="32003" y="204469"/>
                  </a:lnTo>
                  <a:lnTo>
                    <a:pt x="44195" y="204469"/>
                  </a:lnTo>
                  <a:lnTo>
                    <a:pt x="49149" y="199516"/>
                  </a:lnTo>
                  <a:lnTo>
                    <a:pt x="49149" y="4952"/>
                  </a:lnTo>
                  <a:lnTo>
                    <a:pt x="44195" y="0"/>
                  </a:lnTo>
                  <a:close/>
                </a:path>
                <a:path w="76200" h="257175">
                  <a:moveTo>
                    <a:pt x="76200" y="180720"/>
                  </a:moveTo>
                  <a:lnTo>
                    <a:pt x="49149" y="180720"/>
                  </a:lnTo>
                  <a:lnTo>
                    <a:pt x="49149" y="199516"/>
                  </a:lnTo>
                  <a:lnTo>
                    <a:pt x="44195"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21" cstate="print"/>
            <a:stretch>
              <a:fillRect/>
            </a:stretch>
          </p:blipFill>
          <p:spPr>
            <a:xfrm>
              <a:off x="5175503" y="3096767"/>
              <a:ext cx="224091" cy="404622"/>
            </a:xfrm>
            <a:prstGeom prst="rect">
              <a:avLst/>
            </a:prstGeom>
          </p:spPr>
        </p:pic>
        <p:sp>
          <p:nvSpPr>
            <p:cNvPr id="70" name="object 70"/>
            <p:cNvSpPr/>
            <p:nvPr/>
          </p:nvSpPr>
          <p:spPr>
            <a:xfrm>
              <a:off x="5252846" y="3110483"/>
              <a:ext cx="76200" cy="257175"/>
            </a:xfrm>
            <a:custGeom>
              <a:avLst/>
              <a:gdLst/>
              <a:ahLst/>
              <a:cxnLst/>
              <a:rect l="l" t="t" r="r" b="b"/>
              <a:pathLst>
                <a:path w="76200" h="257175">
                  <a:moveTo>
                    <a:pt x="27050" y="180720"/>
                  </a:moveTo>
                  <a:lnTo>
                    <a:pt x="0" y="180720"/>
                  </a:lnTo>
                  <a:lnTo>
                    <a:pt x="38100" y="256920"/>
                  </a:lnTo>
                  <a:lnTo>
                    <a:pt x="64325" y="204469"/>
                  </a:lnTo>
                  <a:lnTo>
                    <a:pt x="32003" y="204469"/>
                  </a:lnTo>
                  <a:lnTo>
                    <a:pt x="27050" y="199516"/>
                  </a:lnTo>
                  <a:lnTo>
                    <a:pt x="27050" y="180720"/>
                  </a:lnTo>
                  <a:close/>
                </a:path>
                <a:path w="76200" h="257175">
                  <a:moveTo>
                    <a:pt x="44195" y="0"/>
                  </a:moveTo>
                  <a:lnTo>
                    <a:pt x="32003" y="0"/>
                  </a:lnTo>
                  <a:lnTo>
                    <a:pt x="27050" y="4952"/>
                  </a:lnTo>
                  <a:lnTo>
                    <a:pt x="27050" y="199516"/>
                  </a:lnTo>
                  <a:lnTo>
                    <a:pt x="32003" y="204469"/>
                  </a:lnTo>
                  <a:lnTo>
                    <a:pt x="44195" y="204469"/>
                  </a:lnTo>
                  <a:lnTo>
                    <a:pt x="49149" y="199516"/>
                  </a:lnTo>
                  <a:lnTo>
                    <a:pt x="49149" y="4952"/>
                  </a:lnTo>
                  <a:lnTo>
                    <a:pt x="44195" y="0"/>
                  </a:lnTo>
                  <a:close/>
                </a:path>
                <a:path w="76200" h="257175">
                  <a:moveTo>
                    <a:pt x="76200" y="180720"/>
                  </a:moveTo>
                  <a:lnTo>
                    <a:pt x="49149" y="180720"/>
                  </a:lnTo>
                  <a:lnTo>
                    <a:pt x="49149" y="199516"/>
                  </a:lnTo>
                  <a:lnTo>
                    <a:pt x="44195"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21" cstate="print"/>
            <a:stretch>
              <a:fillRect/>
            </a:stretch>
          </p:blipFill>
          <p:spPr>
            <a:xfrm>
              <a:off x="5305043" y="3096767"/>
              <a:ext cx="224091" cy="404622"/>
            </a:xfrm>
            <a:prstGeom prst="rect">
              <a:avLst/>
            </a:prstGeom>
          </p:spPr>
        </p:pic>
        <p:sp>
          <p:nvSpPr>
            <p:cNvPr id="72" name="object 72"/>
            <p:cNvSpPr/>
            <p:nvPr/>
          </p:nvSpPr>
          <p:spPr>
            <a:xfrm>
              <a:off x="5382386" y="3110483"/>
              <a:ext cx="76200" cy="257175"/>
            </a:xfrm>
            <a:custGeom>
              <a:avLst/>
              <a:gdLst/>
              <a:ahLst/>
              <a:cxnLst/>
              <a:rect l="l" t="t" r="r" b="b"/>
              <a:pathLst>
                <a:path w="76200" h="257175">
                  <a:moveTo>
                    <a:pt x="27050" y="180720"/>
                  </a:moveTo>
                  <a:lnTo>
                    <a:pt x="0" y="180720"/>
                  </a:lnTo>
                  <a:lnTo>
                    <a:pt x="38100" y="256920"/>
                  </a:lnTo>
                  <a:lnTo>
                    <a:pt x="64325" y="204469"/>
                  </a:lnTo>
                  <a:lnTo>
                    <a:pt x="32003" y="204469"/>
                  </a:lnTo>
                  <a:lnTo>
                    <a:pt x="27050" y="199516"/>
                  </a:lnTo>
                  <a:lnTo>
                    <a:pt x="27050" y="180720"/>
                  </a:lnTo>
                  <a:close/>
                </a:path>
                <a:path w="76200" h="257175">
                  <a:moveTo>
                    <a:pt x="44196" y="0"/>
                  </a:moveTo>
                  <a:lnTo>
                    <a:pt x="32003" y="0"/>
                  </a:lnTo>
                  <a:lnTo>
                    <a:pt x="27050" y="4952"/>
                  </a:lnTo>
                  <a:lnTo>
                    <a:pt x="27050" y="199516"/>
                  </a:lnTo>
                  <a:lnTo>
                    <a:pt x="32003" y="204469"/>
                  </a:lnTo>
                  <a:lnTo>
                    <a:pt x="44196" y="204469"/>
                  </a:lnTo>
                  <a:lnTo>
                    <a:pt x="49149" y="199516"/>
                  </a:lnTo>
                  <a:lnTo>
                    <a:pt x="49149" y="4952"/>
                  </a:lnTo>
                  <a:lnTo>
                    <a:pt x="44196" y="0"/>
                  </a:lnTo>
                  <a:close/>
                </a:path>
                <a:path w="76200" h="257175">
                  <a:moveTo>
                    <a:pt x="76200" y="180720"/>
                  </a:moveTo>
                  <a:lnTo>
                    <a:pt x="49149" y="180720"/>
                  </a:lnTo>
                  <a:lnTo>
                    <a:pt x="49149" y="199516"/>
                  </a:lnTo>
                  <a:lnTo>
                    <a:pt x="44196"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21" cstate="print"/>
            <a:stretch>
              <a:fillRect/>
            </a:stretch>
          </p:blipFill>
          <p:spPr>
            <a:xfrm>
              <a:off x="5427725" y="3096767"/>
              <a:ext cx="224091" cy="404622"/>
            </a:xfrm>
            <a:prstGeom prst="rect">
              <a:avLst/>
            </a:prstGeom>
          </p:spPr>
        </p:pic>
        <p:sp>
          <p:nvSpPr>
            <p:cNvPr id="74" name="object 74"/>
            <p:cNvSpPr/>
            <p:nvPr/>
          </p:nvSpPr>
          <p:spPr>
            <a:xfrm>
              <a:off x="5505068" y="3110483"/>
              <a:ext cx="76200" cy="257175"/>
            </a:xfrm>
            <a:custGeom>
              <a:avLst/>
              <a:gdLst/>
              <a:ahLst/>
              <a:cxnLst/>
              <a:rect l="l" t="t" r="r" b="b"/>
              <a:pathLst>
                <a:path w="76200" h="257175">
                  <a:moveTo>
                    <a:pt x="27050" y="180720"/>
                  </a:moveTo>
                  <a:lnTo>
                    <a:pt x="0" y="180720"/>
                  </a:lnTo>
                  <a:lnTo>
                    <a:pt x="38100" y="256920"/>
                  </a:lnTo>
                  <a:lnTo>
                    <a:pt x="64325" y="204469"/>
                  </a:lnTo>
                  <a:lnTo>
                    <a:pt x="32003" y="204469"/>
                  </a:lnTo>
                  <a:lnTo>
                    <a:pt x="27050" y="199516"/>
                  </a:lnTo>
                  <a:lnTo>
                    <a:pt x="27050" y="180720"/>
                  </a:lnTo>
                  <a:close/>
                </a:path>
                <a:path w="76200" h="257175">
                  <a:moveTo>
                    <a:pt x="44195" y="0"/>
                  </a:moveTo>
                  <a:lnTo>
                    <a:pt x="32003" y="0"/>
                  </a:lnTo>
                  <a:lnTo>
                    <a:pt x="27050" y="4952"/>
                  </a:lnTo>
                  <a:lnTo>
                    <a:pt x="27050" y="199516"/>
                  </a:lnTo>
                  <a:lnTo>
                    <a:pt x="32003" y="204469"/>
                  </a:lnTo>
                  <a:lnTo>
                    <a:pt x="44195" y="204469"/>
                  </a:lnTo>
                  <a:lnTo>
                    <a:pt x="49148" y="199516"/>
                  </a:lnTo>
                  <a:lnTo>
                    <a:pt x="49148" y="4952"/>
                  </a:lnTo>
                  <a:lnTo>
                    <a:pt x="44195" y="0"/>
                  </a:lnTo>
                  <a:close/>
                </a:path>
                <a:path w="76200" h="257175">
                  <a:moveTo>
                    <a:pt x="76200" y="180720"/>
                  </a:moveTo>
                  <a:lnTo>
                    <a:pt x="49148" y="180720"/>
                  </a:lnTo>
                  <a:lnTo>
                    <a:pt x="49148" y="199516"/>
                  </a:lnTo>
                  <a:lnTo>
                    <a:pt x="44195"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22" cstate="print"/>
            <a:stretch>
              <a:fillRect/>
            </a:stretch>
          </p:blipFill>
          <p:spPr>
            <a:xfrm>
              <a:off x="4591049" y="3091451"/>
              <a:ext cx="995172" cy="92692"/>
            </a:xfrm>
            <a:prstGeom prst="rect">
              <a:avLst/>
            </a:prstGeom>
          </p:spPr>
        </p:pic>
        <p:sp>
          <p:nvSpPr>
            <p:cNvPr id="76" name="object 76"/>
            <p:cNvSpPr/>
            <p:nvPr/>
          </p:nvSpPr>
          <p:spPr>
            <a:xfrm>
              <a:off x="4640960" y="3116198"/>
              <a:ext cx="902969" cy="0"/>
            </a:xfrm>
            <a:custGeom>
              <a:avLst/>
              <a:gdLst/>
              <a:ahLst/>
              <a:cxnLst/>
              <a:rect l="l" t="t" r="r" b="b"/>
              <a:pathLst>
                <a:path w="902970">
                  <a:moveTo>
                    <a:pt x="0" y="0"/>
                  </a:moveTo>
                  <a:lnTo>
                    <a:pt x="90246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7" name="object 77"/>
          <p:cNvSpPr txBox="1"/>
          <p:nvPr/>
        </p:nvSpPr>
        <p:spPr>
          <a:xfrm>
            <a:off x="4817127" y="2793007"/>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78" name="Slide Number Placeholder 77"/>
          <p:cNvSpPr>
            <a:spLocks noGrp="1"/>
          </p:cNvSpPr>
          <p:nvPr>
            <p:ph type="sldNum" sz="quarter" idx="7"/>
          </p:nvPr>
        </p:nvSpPr>
        <p:spPr/>
        <p:txBody>
          <a:bodyPr/>
          <a:lstStyle/>
          <a:p>
            <a:fld id="{B6F15528-21DE-4FAA-801E-634DDDAF4B2B}" type="slidenum">
              <a:rPr lang="en-US" smtClean="0">
                <a:solidFill>
                  <a:prstClr val="black">
                    <a:tint val="75000"/>
                  </a:prstClr>
                </a:solidFill>
              </a:rPr>
              <a:pPr/>
              <a:t>100</a:t>
            </a:fld>
            <a:endParaRPr lang="en-US">
              <a:solidFill>
                <a:prstClr val="black">
                  <a:tint val="75000"/>
                </a:prstClr>
              </a:solidFill>
            </a:endParaRPr>
          </a:p>
        </p:txBody>
      </p:sp>
    </p:spTree>
    <p:extLst>
      <p:ext uri="{BB962C8B-B14F-4D97-AF65-F5344CB8AC3E}">
        <p14:creationId xmlns:p14="http://schemas.microsoft.com/office/powerpoint/2010/main" val="30306072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613985" y="1547585"/>
            <a:ext cx="224096" cy="484505"/>
            <a:chOff x="3614928" y="1547583"/>
            <a:chExt cx="224154" cy="484505"/>
          </a:xfrm>
        </p:grpSpPr>
        <p:pic>
          <p:nvPicPr>
            <p:cNvPr id="8" name="object 8"/>
            <p:cNvPicPr/>
            <p:nvPr/>
          </p:nvPicPr>
          <p:blipFill>
            <a:blip r:embed="rId3" cstate="print"/>
            <a:stretch>
              <a:fillRect/>
            </a:stretch>
          </p:blipFill>
          <p:spPr>
            <a:xfrm>
              <a:off x="3614928" y="1547583"/>
              <a:ext cx="224091" cy="483908"/>
            </a:xfrm>
            <a:prstGeom prst="rect">
              <a:avLst/>
            </a:prstGeom>
          </p:spPr>
        </p:pic>
        <p:sp>
          <p:nvSpPr>
            <p:cNvPr id="9" name="object 9"/>
            <p:cNvSpPr/>
            <p:nvPr/>
          </p:nvSpPr>
          <p:spPr>
            <a:xfrm>
              <a:off x="3692271" y="1637919"/>
              <a:ext cx="76200" cy="335915"/>
            </a:xfrm>
            <a:custGeom>
              <a:avLst/>
              <a:gdLst/>
              <a:ahLst/>
              <a:cxnLst/>
              <a:rect l="l" t="t" r="r" b="b"/>
              <a:pathLst>
                <a:path w="76200" h="335914">
                  <a:moveTo>
                    <a:pt x="44195" y="52450"/>
                  </a:moveTo>
                  <a:lnTo>
                    <a:pt x="32003" y="52450"/>
                  </a:lnTo>
                  <a:lnTo>
                    <a:pt x="27050" y="57403"/>
                  </a:lnTo>
                  <a:lnTo>
                    <a:pt x="27050" y="330961"/>
                  </a:lnTo>
                  <a:lnTo>
                    <a:pt x="32003" y="335914"/>
                  </a:lnTo>
                  <a:lnTo>
                    <a:pt x="44195" y="335914"/>
                  </a:lnTo>
                  <a:lnTo>
                    <a:pt x="49149" y="330961"/>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3131766" y="2078527"/>
            <a:ext cx="139664" cy="214161"/>
          </a:xfrm>
          <a:prstGeom prst="rect">
            <a:avLst/>
          </a:prstGeom>
        </p:spPr>
        <p:txBody>
          <a:bodyPr vert="horz" wrap="square" lIns="0" tIns="13970" rIns="0" bIns="0" rtlCol="0">
            <a:spAutoFit/>
          </a:bodyPr>
          <a:lstStyle/>
          <a:p>
            <a:pPr marL="12700" defTabSz="914400">
              <a:spcBef>
                <a:spcPts val="110"/>
              </a:spcBef>
            </a:pPr>
            <a:r>
              <a:rPr sz="1300" kern="0" spc="35" dirty="0">
                <a:solidFill>
                  <a:sysClr val="windowText" lastClr="000000"/>
                </a:solidFill>
                <a:latin typeface="Cambria Math"/>
                <a:cs typeface="Cambria Math"/>
              </a:rPr>
              <a:t>B</a:t>
            </a:r>
            <a:endParaRPr sz="1300" kern="0">
              <a:solidFill>
                <a:sysClr val="windowText" lastClr="000000"/>
              </a:solidFill>
              <a:latin typeface="Cambria Math"/>
              <a:cs typeface="Cambria Math"/>
            </a:endParaRPr>
          </a:p>
        </p:txBody>
      </p:sp>
      <p:sp>
        <p:nvSpPr>
          <p:cNvPr id="11" name="object 11"/>
          <p:cNvSpPr txBox="1"/>
          <p:nvPr/>
        </p:nvSpPr>
        <p:spPr>
          <a:xfrm>
            <a:off x="2980930" y="1970301"/>
            <a:ext cx="1050652" cy="289823"/>
          </a:xfrm>
          <a:prstGeom prst="rect">
            <a:avLst/>
          </a:prstGeom>
        </p:spPr>
        <p:txBody>
          <a:bodyPr vert="horz" wrap="square" lIns="0" tIns="12700" rIns="0" bIns="0" rtlCol="0">
            <a:spAutoFit/>
          </a:bodyPr>
          <a:lstStyle/>
          <a:p>
            <a:pPr marL="12700" defTabSz="914400">
              <a:spcBef>
                <a:spcPts val="100"/>
              </a:spcBef>
              <a:tabLst>
                <a:tab pos="343535"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4808492" y="1530065"/>
            <a:ext cx="224096" cy="484505"/>
            <a:chOff x="4809744" y="1530057"/>
            <a:chExt cx="224154" cy="484505"/>
          </a:xfrm>
        </p:grpSpPr>
        <p:pic>
          <p:nvPicPr>
            <p:cNvPr id="16" name="object 16"/>
            <p:cNvPicPr/>
            <p:nvPr/>
          </p:nvPicPr>
          <p:blipFill>
            <a:blip r:embed="rId3" cstate="print"/>
            <a:stretch>
              <a:fillRect/>
            </a:stretch>
          </p:blipFill>
          <p:spPr>
            <a:xfrm>
              <a:off x="4809744" y="1530057"/>
              <a:ext cx="224091" cy="483908"/>
            </a:xfrm>
            <a:prstGeom prst="rect">
              <a:avLst/>
            </a:prstGeom>
          </p:spPr>
        </p:pic>
        <p:sp>
          <p:nvSpPr>
            <p:cNvPr id="17" name="object 17"/>
            <p:cNvSpPr/>
            <p:nvPr/>
          </p:nvSpPr>
          <p:spPr>
            <a:xfrm>
              <a:off x="4887087" y="1620392"/>
              <a:ext cx="76200" cy="335915"/>
            </a:xfrm>
            <a:custGeom>
              <a:avLst/>
              <a:gdLst/>
              <a:ahLst/>
              <a:cxnLst/>
              <a:rect l="l" t="t" r="r" b="b"/>
              <a:pathLst>
                <a:path w="76200" h="335914">
                  <a:moveTo>
                    <a:pt x="44196" y="52451"/>
                  </a:moveTo>
                  <a:lnTo>
                    <a:pt x="32003" y="52451"/>
                  </a:lnTo>
                  <a:lnTo>
                    <a:pt x="27050" y="57404"/>
                  </a:lnTo>
                  <a:lnTo>
                    <a:pt x="27050" y="330962"/>
                  </a:lnTo>
                  <a:lnTo>
                    <a:pt x="32003"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2801144" y="2652442"/>
            <a:ext cx="3410332" cy="3408045"/>
            <a:chOff x="2801873" y="2652395"/>
            <a:chExt cx="3411220" cy="3408045"/>
          </a:xfrm>
        </p:grpSpPr>
        <p:pic>
          <p:nvPicPr>
            <p:cNvPr id="19" name="object 19"/>
            <p:cNvPicPr/>
            <p:nvPr/>
          </p:nvPicPr>
          <p:blipFill>
            <a:blip r:embed="rId4" cstate="print"/>
            <a:stretch>
              <a:fillRect/>
            </a:stretch>
          </p:blipFill>
          <p:spPr>
            <a:xfrm>
              <a:off x="2801873" y="5143517"/>
              <a:ext cx="3410712" cy="92692"/>
            </a:xfrm>
            <a:prstGeom prst="rect">
              <a:avLst/>
            </a:prstGeom>
          </p:spPr>
        </p:pic>
        <p:sp>
          <p:nvSpPr>
            <p:cNvPr id="20" name="object 20"/>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4292726" y="2657475"/>
              <a:ext cx="629920" cy="3397885"/>
            </a:xfrm>
            <a:custGeom>
              <a:avLst/>
              <a:gdLst/>
              <a:ahLst/>
              <a:cxnLst/>
              <a:rect l="l" t="t" r="r" b="b"/>
              <a:pathLst>
                <a:path w="629920" h="3397885">
                  <a:moveTo>
                    <a:pt x="0" y="1643633"/>
                  </a:moveTo>
                  <a:lnTo>
                    <a:pt x="0" y="3397758"/>
                  </a:lnTo>
                </a:path>
                <a:path w="629920" h="3397885">
                  <a:moveTo>
                    <a:pt x="0" y="581025"/>
                  </a:moveTo>
                  <a:lnTo>
                    <a:pt x="0" y="1274064"/>
                  </a:lnTo>
                </a:path>
                <a:path w="629920" h="3397885">
                  <a:moveTo>
                    <a:pt x="0" y="0"/>
                  </a:moveTo>
                  <a:lnTo>
                    <a:pt x="0" y="423290"/>
                  </a:lnTo>
                </a:path>
                <a:path w="629920" h="3397885">
                  <a:moveTo>
                    <a:pt x="629412" y="1643633"/>
                  </a:moveTo>
                  <a:lnTo>
                    <a:pt x="629412" y="3397758"/>
                  </a:lnTo>
                </a:path>
                <a:path w="629920" h="3397885">
                  <a:moveTo>
                    <a:pt x="629412" y="0"/>
                  </a:moveTo>
                  <a:lnTo>
                    <a:pt x="629412" y="127406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4321953" y="1952775"/>
            <a:ext cx="1034780"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 name="object 23"/>
          <p:cNvSpPr txBox="1"/>
          <p:nvPr/>
        </p:nvSpPr>
        <p:spPr>
          <a:xfrm>
            <a:off x="6237381" y="502236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4" name="object 24"/>
          <p:cNvSpPr/>
          <p:nvPr/>
        </p:nvSpPr>
        <p:spPr>
          <a:xfrm>
            <a:off x="3747682" y="2547747"/>
            <a:ext cx="0" cy="3729990"/>
          </a:xfrm>
          <a:custGeom>
            <a:avLst/>
            <a:gdLst/>
            <a:ahLst/>
            <a:cxnLst/>
            <a:rect l="l" t="t" r="r" b="b"/>
            <a:pathLst>
              <a:path h="3729990">
                <a:moveTo>
                  <a:pt x="0" y="0"/>
                </a:moveTo>
                <a:lnTo>
                  <a:pt x="0" y="3729608"/>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5" name="object 25"/>
          <p:cNvSpPr txBox="1"/>
          <p:nvPr/>
        </p:nvSpPr>
        <p:spPr>
          <a:xfrm>
            <a:off x="2830854" y="3512820"/>
            <a:ext cx="912256" cy="289823"/>
          </a:xfrm>
          <a:prstGeom prst="rect">
            <a:avLst/>
          </a:prstGeom>
        </p:spPr>
        <p:txBody>
          <a:bodyPr vert="horz" wrap="square" lIns="0" tIns="12700" rIns="0" bIns="0" rtlCol="0">
            <a:spAutoFit/>
          </a:bodyPr>
          <a:lstStyle/>
          <a:p>
            <a:pPr marL="450850" defTabSz="914400">
              <a:spcBef>
                <a:spcPts val="100"/>
              </a:spcBef>
            </a:pPr>
            <a:r>
              <a:rPr kern="0" dirty="0">
                <a:solidFill>
                  <a:sysClr val="windowText" lastClr="000000"/>
                </a:solidFill>
                <a:latin typeface="Times New Roman"/>
                <a:cs typeface="Times New Roman"/>
              </a:rPr>
              <a:t>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 name="object 26"/>
          <p:cNvSpPr txBox="1"/>
          <p:nvPr/>
        </p:nvSpPr>
        <p:spPr>
          <a:xfrm>
            <a:off x="4925811" y="3507994"/>
            <a:ext cx="1243641" cy="299720"/>
          </a:xfrm>
          <a:prstGeom prst="rect">
            <a:avLst/>
          </a:prstGeom>
        </p:spPr>
        <p:txBody>
          <a:bodyPr vert="horz" wrap="square" lIns="0" tIns="12700" rIns="0" bIns="0" rtlCol="0">
            <a:spAutoFit/>
          </a:bodyPr>
          <a:lstStyle/>
          <a:p>
            <a:pPr marL="44450" defTabSz="914400">
              <a:spcBef>
                <a:spcPts val="100"/>
              </a:spcBef>
            </a:pPr>
            <a:r>
              <a:rPr kern="0" dirty="0">
                <a:solidFill>
                  <a:sysClr val="windowText" lastClr="000000"/>
                </a:solidFill>
                <a:latin typeface="Times New Roman"/>
                <a:cs typeface="Times New Roman"/>
              </a:rPr>
              <a:t>5.5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4941298" y="2530628"/>
            <a:ext cx="5338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4.5</a:t>
            </a:r>
            <a:r>
              <a:rPr kern="0" spc="-2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3997174" y="39315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9" name="object 29"/>
          <p:cNvSpPr txBox="1"/>
          <p:nvPr/>
        </p:nvSpPr>
        <p:spPr>
          <a:xfrm>
            <a:off x="3997174" y="6055279"/>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30" name="object 30"/>
          <p:cNvSpPr/>
          <p:nvPr/>
        </p:nvSpPr>
        <p:spPr>
          <a:xfrm>
            <a:off x="2822505" y="3224783"/>
            <a:ext cx="936381" cy="278130"/>
          </a:xfrm>
          <a:custGeom>
            <a:avLst/>
            <a:gdLst/>
            <a:ahLst/>
            <a:cxnLst/>
            <a:rect l="l" t="t" r="r" b="b"/>
            <a:pathLst>
              <a:path w="936625" h="278129">
                <a:moveTo>
                  <a:pt x="936498" y="0"/>
                </a:moveTo>
                <a:lnTo>
                  <a:pt x="0" y="0"/>
                </a:lnTo>
                <a:lnTo>
                  <a:pt x="936498" y="278129"/>
                </a:lnTo>
                <a:lnTo>
                  <a:pt x="936498"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1" name="object 31"/>
          <p:cNvSpPr txBox="1"/>
          <p:nvPr/>
        </p:nvSpPr>
        <p:spPr>
          <a:xfrm>
            <a:off x="3131511" y="5461531"/>
            <a:ext cx="2498709" cy="500137"/>
          </a:xfrm>
          <a:prstGeom prst="rect">
            <a:avLst/>
          </a:prstGeom>
        </p:spPr>
        <p:txBody>
          <a:bodyPr vert="horz" wrap="square" lIns="0" tIns="12700" rIns="0" bIns="0" rtlCol="0">
            <a:spAutoFit/>
          </a:bodyPr>
          <a:lstStyle/>
          <a:p>
            <a:pPr marL="12700" defTabSz="914400">
              <a:lnSpc>
                <a:spcPts val="1880"/>
              </a:lnSpc>
              <a:spcBef>
                <a:spcPts val="100"/>
              </a:spcBef>
            </a:pPr>
            <a:r>
              <a:rPr kern="0" dirty="0">
                <a:solidFill>
                  <a:sysClr val="windowText" lastClr="000000"/>
                </a:solidFill>
                <a:latin typeface="Times New Roman"/>
                <a:cs typeface="Times New Roman"/>
              </a:rPr>
              <a:t>4</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875789" defTabSz="914400">
              <a:lnSpc>
                <a:spcPts val="1880"/>
              </a:lnSpc>
            </a:pPr>
            <a:r>
              <a:rPr kern="0" dirty="0">
                <a:solidFill>
                  <a:sysClr val="windowText" lastClr="000000"/>
                </a:solidFill>
                <a:latin typeface="Times New Roman"/>
                <a:cs typeface="Times New Roman"/>
              </a:rPr>
              <a:t>9</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2" name="object 32"/>
          <p:cNvSpPr txBox="1"/>
          <p:nvPr/>
        </p:nvSpPr>
        <p:spPr>
          <a:xfrm>
            <a:off x="2539086" y="94081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3" name="object 33"/>
          <p:cNvGrpSpPr/>
          <p:nvPr/>
        </p:nvGrpSpPr>
        <p:grpSpPr>
          <a:xfrm>
            <a:off x="2797361" y="1122490"/>
            <a:ext cx="3435725" cy="531495"/>
            <a:chOff x="2798064" y="1122443"/>
            <a:chExt cx="3436620" cy="531495"/>
          </a:xfrm>
        </p:grpSpPr>
        <p:pic>
          <p:nvPicPr>
            <p:cNvPr id="34" name="object 34"/>
            <p:cNvPicPr/>
            <p:nvPr/>
          </p:nvPicPr>
          <p:blipFill>
            <a:blip r:embed="rId5" cstate="print"/>
            <a:stretch>
              <a:fillRect/>
            </a:stretch>
          </p:blipFill>
          <p:spPr>
            <a:xfrm>
              <a:off x="2798064" y="1122443"/>
              <a:ext cx="3436620" cy="92692"/>
            </a:xfrm>
            <a:prstGeom prst="rect">
              <a:avLst/>
            </a:prstGeom>
          </p:spPr>
        </p:pic>
        <p:sp>
          <p:nvSpPr>
            <p:cNvPr id="35" name="object 35"/>
            <p:cNvSpPr/>
            <p:nvPr/>
          </p:nvSpPr>
          <p:spPr>
            <a:xfrm>
              <a:off x="2847975" y="1147191"/>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6" cstate="print"/>
            <a:stretch>
              <a:fillRect/>
            </a:stretch>
          </p:blipFill>
          <p:spPr>
            <a:xfrm>
              <a:off x="3544824" y="1399049"/>
              <a:ext cx="401624" cy="92692"/>
            </a:xfrm>
            <a:prstGeom prst="rect">
              <a:avLst/>
            </a:prstGeom>
          </p:spPr>
        </p:pic>
        <p:sp>
          <p:nvSpPr>
            <p:cNvPr id="37" name="object 37"/>
            <p:cNvSpPr/>
            <p:nvPr/>
          </p:nvSpPr>
          <p:spPr>
            <a:xfrm>
              <a:off x="3594735" y="1423797"/>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3457194" y="1399057"/>
              <a:ext cx="180759" cy="254482"/>
            </a:xfrm>
            <a:prstGeom prst="rect">
              <a:avLst/>
            </a:prstGeom>
          </p:spPr>
        </p:pic>
        <p:sp>
          <p:nvSpPr>
            <p:cNvPr id="39" name="object 39"/>
            <p:cNvSpPr/>
            <p:nvPr/>
          </p:nvSpPr>
          <p:spPr>
            <a:xfrm>
              <a:off x="3507105" y="1423797"/>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7" cstate="print"/>
            <a:stretch>
              <a:fillRect/>
            </a:stretch>
          </p:blipFill>
          <p:spPr>
            <a:xfrm>
              <a:off x="3611118" y="1399057"/>
              <a:ext cx="180759" cy="254482"/>
            </a:xfrm>
            <a:prstGeom prst="rect">
              <a:avLst/>
            </a:prstGeom>
          </p:spPr>
        </p:pic>
        <p:sp>
          <p:nvSpPr>
            <p:cNvPr id="41" name="object 41"/>
            <p:cNvSpPr/>
            <p:nvPr/>
          </p:nvSpPr>
          <p:spPr>
            <a:xfrm>
              <a:off x="3661029" y="1423797"/>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7" cstate="print"/>
            <a:stretch>
              <a:fillRect/>
            </a:stretch>
          </p:blipFill>
          <p:spPr>
            <a:xfrm>
              <a:off x="3764280" y="1399057"/>
              <a:ext cx="180759" cy="254482"/>
            </a:xfrm>
            <a:prstGeom prst="rect">
              <a:avLst/>
            </a:prstGeom>
          </p:spPr>
        </p:pic>
        <p:sp>
          <p:nvSpPr>
            <p:cNvPr id="43" name="object 43"/>
            <p:cNvSpPr/>
            <p:nvPr/>
          </p:nvSpPr>
          <p:spPr>
            <a:xfrm>
              <a:off x="3814191" y="1423797"/>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3594735" y="1149477"/>
              <a:ext cx="314960" cy="271780"/>
            </a:xfrm>
            <a:custGeom>
              <a:avLst/>
              <a:gdLst/>
              <a:ahLst/>
              <a:cxnLst/>
              <a:rect l="l" t="t" r="r" b="b"/>
              <a:pathLst>
                <a:path w="314960" h="271780">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5" name="object 45"/>
            <p:cNvSpPr/>
            <p:nvPr/>
          </p:nvSpPr>
          <p:spPr>
            <a:xfrm>
              <a:off x="3594735" y="1149477"/>
              <a:ext cx="314960" cy="271780"/>
            </a:xfrm>
            <a:custGeom>
              <a:avLst/>
              <a:gdLst/>
              <a:ahLst/>
              <a:cxnLst/>
              <a:rect l="l" t="t" r="r" b="b"/>
              <a:pathLst>
                <a:path w="314960" h="271780">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8" cstate="print"/>
            <a:stretch>
              <a:fillRect/>
            </a:stretch>
          </p:blipFill>
          <p:spPr>
            <a:xfrm>
              <a:off x="3710940" y="1248918"/>
              <a:ext cx="84582" cy="84581"/>
            </a:xfrm>
            <a:prstGeom prst="rect">
              <a:avLst/>
            </a:prstGeom>
          </p:spPr>
        </p:pic>
        <p:pic>
          <p:nvPicPr>
            <p:cNvPr id="47" name="object 47"/>
            <p:cNvPicPr/>
            <p:nvPr/>
          </p:nvPicPr>
          <p:blipFill>
            <a:blip r:embed="rId9" cstate="print"/>
            <a:stretch>
              <a:fillRect/>
            </a:stretch>
          </p:blipFill>
          <p:spPr>
            <a:xfrm>
              <a:off x="4760214" y="1344185"/>
              <a:ext cx="352005" cy="92692"/>
            </a:xfrm>
            <a:prstGeom prst="rect">
              <a:avLst/>
            </a:prstGeom>
          </p:spPr>
        </p:pic>
        <p:sp>
          <p:nvSpPr>
            <p:cNvPr id="48" name="object 48"/>
            <p:cNvSpPr/>
            <p:nvPr/>
          </p:nvSpPr>
          <p:spPr>
            <a:xfrm>
              <a:off x="4810125" y="1368933"/>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4686300" y="1344104"/>
              <a:ext cx="166319" cy="228536"/>
            </a:xfrm>
            <a:prstGeom prst="rect">
              <a:avLst/>
            </a:prstGeom>
          </p:spPr>
        </p:pic>
        <p:sp>
          <p:nvSpPr>
            <p:cNvPr id="50" name="object 50"/>
            <p:cNvSpPr/>
            <p:nvPr/>
          </p:nvSpPr>
          <p:spPr>
            <a:xfrm>
              <a:off x="4736211" y="1368933"/>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4815840" y="1344104"/>
              <a:ext cx="166319" cy="228536"/>
            </a:xfrm>
            <a:prstGeom prst="rect">
              <a:avLst/>
            </a:prstGeom>
          </p:spPr>
        </p:pic>
        <p:sp>
          <p:nvSpPr>
            <p:cNvPr id="52" name="object 52"/>
            <p:cNvSpPr/>
            <p:nvPr/>
          </p:nvSpPr>
          <p:spPr>
            <a:xfrm>
              <a:off x="4865751" y="1368933"/>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0" cstate="print"/>
            <a:stretch>
              <a:fillRect/>
            </a:stretch>
          </p:blipFill>
          <p:spPr>
            <a:xfrm>
              <a:off x="4944618" y="1344104"/>
              <a:ext cx="166319" cy="228536"/>
            </a:xfrm>
            <a:prstGeom prst="rect">
              <a:avLst/>
            </a:prstGeom>
          </p:spPr>
        </p:pic>
        <p:sp>
          <p:nvSpPr>
            <p:cNvPr id="54" name="object 54"/>
            <p:cNvSpPr/>
            <p:nvPr/>
          </p:nvSpPr>
          <p:spPr>
            <a:xfrm>
              <a:off x="4994529" y="1368933"/>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4845558" y="1177290"/>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4845558" y="1177290"/>
              <a:ext cx="176530" cy="176530"/>
            </a:xfrm>
            <a:custGeom>
              <a:avLst/>
              <a:gdLst/>
              <a:ahLst/>
              <a:cxnLst/>
              <a:rect l="l" t="t" r="r" b="b"/>
              <a:pathLst>
                <a:path w="176529" h="176530">
                  <a:moveTo>
                    <a:pt x="88011" y="0"/>
                  </a:moveTo>
                  <a:lnTo>
                    <a:pt x="122283" y="6911"/>
                  </a:lnTo>
                  <a:lnTo>
                    <a:pt x="150256" y="25765"/>
                  </a:lnTo>
                  <a:lnTo>
                    <a:pt x="169110" y="53738"/>
                  </a:lnTo>
                  <a:lnTo>
                    <a:pt x="176021"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7" name="object 57"/>
          <p:cNvSpPr txBox="1"/>
          <p:nvPr/>
        </p:nvSpPr>
        <p:spPr>
          <a:xfrm>
            <a:off x="4770402" y="81025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58" name="object 58"/>
          <p:cNvSpPr txBox="1"/>
          <p:nvPr/>
        </p:nvSpPr>
        <p:spPr>
          <a:xfrm>
            <a:off x="5900662" y="330966"/>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9" name="object 59"/>
          <p:cNvSpPr txBox="1"/>
          <p:nvPr/>
        </p:nvSpPr>
        <p:spPr>
          <a:xfrm>
            <a:off x="3797583" y="81178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60" name="object 60"/>
          <p:cNvGrpSpPr/>
          <p:nvPr/>
        </p:nvGrpSpPr>
        <p:grpSpPr>
          <a:xfrm>
            <a:off x="4196032" y="624128"/>
            <a:ext cx="2069561" cy="657860"/>
            <a:chOff x="4197096" y="624128"/>
            <a:chExt cx="2070100" cy="657860"/>
          </a:xfrm>
        </p:grpSpPr>
        <p:pic>
          <p:nvPicPr>
            <p:cNvPr id="61" name="object 61"/>
            <p:cNvPicPr/>
            <p:nvPr/>
          </p:nvPicPr>
          <p:blipFill>
            <a:blip r:embed="rId11" cstate="print"/>
            <a:stretch>
              <a:fillRect/>
            </a:stretch>
          </p:blipFill>
          <p:spPr>
            <a:xfrm>
              <a:off x="4895088" y="1115585"/>
              <a:ext cx="1306067" cy="92692"/>
            </a:xfrm>
            <a:prstGeom prst="rect">
              <a:avLst/>
            </a:prstGeom>
          </p:spPr>
        </p:pic>
        <p:sp>
          <p:nvSpPr>
            <p:cNvPr id="62" name="object 62"/>
            <p:cNvSpPr/>
            <p:nvPr/>
          </p:nvSpPr>
          <p:spPr>
            <a:xfrm>
              <a:off x="4944999" y="1140333"/>
              <a:ext cx="1213485" cy="0"/>
            </a:xfrm>
            <a:custGeom>
              <a:avLst/>
              <a:gdLst/>
              <a:ahLst/>
              <a:cxnLst/>
              <a:rect l="l" t="t" r="r" b="b"/>
              <a:pathLst>
                <a:path w="1213485">
                  <a:moveTo>
                    <a:pt x="0" y="0"/>
                  </a:moveTo>
                  <a:lnTo>
                    <a:pt x="121323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2" cstate="print"/>
            <a:stretch>
              <a:fillRect/>
            </a:stretch>
          </p:blipFill>
          <p:spPr>
            <a:xfrm>
              <a:off x="4892802" y="707199"/>
              <a:ext cx="1309115" cy="505142"/>
            </a:xfrm>
            <a:prstGeom prst="rect">
              <a:avLst/>
            </a:prstGeom>
          </p:spPr>
        </p:pic>
        <p:sp>
          <p:nvSpPr>
            <p:cNvPr id="64" name="object 64"/>
            <p:cNvSpPr/>
            <p:nvPr/>
          </p:nvSpPr>
          <p:spPr>
            <a:xfrm>
              <a:off x="4942713" y="731901"/>
              <a:ext cx="1216025" cy="412750"/>
            </a:xfrm>
            <a:custGeom>
              <a:avLst/>
              <a:gdLst/>
              <a:ahLst/>
              <a:cxnLst/>
              <a:rect l="l" t="t" r="r" b="b"/>
              <a:pathLst>
                <a:path w="1216025" h="412750">
                  <a:moveTo>
                    <a:pt x="0" y="412241"/>
                  </a:moveTo>
                  <a:lnTo>
                    <a:pt x="1216025"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3" cstate="print"/>
            <a:stretch>
              <a:fillRect/>
            </a:stretch>
          </p:blipFill>
          <p:spPr>
            <a:xfrm>
              <a:off x="5004816" y="1044651"/>
              <a:ext cx="224091" cy="224840"/>
            </a:xfrm>
            <a:prstGeom prst="rect">
              <a:avLst/>
            </a:prstGeom>
          </p:spPr>
        </p:pic>
        <p:sp>
          <p:nvSpPr>
            <p:cNvPr id="66" name="object 66"/>
            <p:cNvSpPr/>
            <p:nvPr/>
          </p:nvSpPr>
          <p:spPr>
            <a:xfrm>
              <a:off x="5082159" y="1058799"/>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14" cstate="print"/>
            <a:stretch>
              <a:fillRect/>
            </a:stretch>
          </p:blipFill>
          <p:spPr>
            <a:xfrm>
              <a:off x="5179314" y="999045"/>
              <a:ext cx="224091" cy="269684"/>
            </a:xfrm>
            <a:prstGeom prst="rect">
              <a:avLst/>
            </a:prstGeom>
          </p:spPr>
        </p:pic>
        <p:pic>
          <p:nvPicPr>
            <p:cNvPr id="68" name="object 68"/>
            <p:cNvPicPr/>
            <p:nvPr/>
          </p:nvPicPr>
          <p:blipFill>
            <a:blip r:embed="rId15" cstate="print"/>
            <a:stretch>
              <a:fillRect/>
            </a:stretch>
          </p:blipFill>
          <p:spPr>
            <a:xfrm>
              <a:off x="5256657" y="1012698"/>
              <a:ext cx="76200" cy="121665"/>
            </a:xfrm>
            <a:prstGeom prst="rect">
              <a:avLst/>
            </a:prstGeom>
          </p:spPr>
        </p:pic>
        <p:pic>
          <p:nvPicPr>
            <p:cNvPr id="69" name="object 69"/>
            <p:cNvPicPr/>
            <p:nvPr/>
          </p:nvPicPr>
          <p:blipFill>
            <a:blip r:embed="rId16" cstate="print"/>
            <a:stretch>
              <a:fillRect/>
            </a:stretch>
          </p:blipFill>
          <p:spPr>
            <a:xfrm>
              <a:off x="5353812" y="934161"/>
              <a:ext cx="224091" cy="333806"/>
            </a:xfrm>
            <a:prstGeom prst="rect">
              <a:avLst/>
            </a:prstGeom>
          </p:spPr>
        </p:pic>
        <p:pic>
          <p:nvPicPr>
            <p:cNvPr id="70" name="object 70"/>
            <p:cNvPicPr/>
            <p:nvPr/>
          </p:nvPicPr>
          <p:blipFill>
            <a:blip r:embed="rId17" cstate="print"/>
            <a:stretch>
              <a:fillRect/>
            </a:stretch>
          </p:blipFill>
          <p:spPr>
            <a:xfrm>
              <a:off x="5431155" y="947928"/>
              <a:ext cx="76200" cy="185927"/>
            </a:xfrm>
            <a:prstGeom prst="rect">
              <a:avLst/>
            </a:prstGeom>
          </p:spPr>
        </p:pic>
        <p:pic>
          <p:nvPicPr>
            <p:cNvPr id="71" name="object 71"/>
            <p:cNvPicPr/>
            <p:nvPr/>
          </p:nvPicPr>
          <p:blipFill>
            <a:blip r:embed="rId18" cstate="print"/>
            <a:stretch>
              <a:fillRect/>
            </a:stretch>
          </p:blipFill>
          <p:spPr>
            <a:xfrm>
              <a:off x="5528310" y="874814"/>
              <a:ext cx="224091" cy="393153"/>
            </a:xfrm>
            <a:prstGeom prst="rect">
              <a:avLst/>
            </a:prstGeom>
          </p:spPr>
        </p:pic>
        <p:pic>
          <p:nvPicPr>
            <p:cNvPr id="72" name="object 72"/>
            <p:cNvPicPr/>
            <p:nvPr/>
          </p:nvPicPr>
          <p:blipFill>
            <a:blip r:embed="rId19" cstate="print"/>
            <a:stretch>
              <a:fillRect/>
            </a:stretch>
          </p:blipFill>
          <p:spPr>
            <a:xfrm>
              <a:off x="5605653" y="888492"/>
              <a:ext cx="76200" cy="245491"/>
            </a:xfrm>
            <a:prstGeom prst="rect">
              <a:avLst/>
            </a:prstGeom>
          </p:spPr>
        </p:pic>
        <p:pic>
          <p:nvPicPr>
            <p:cNvPr id="73" name="object 73"/>
            <p:cNvPicPr/>
            <p:nvPr/>
          </p:nvPicPr>
          <p:blipFill>
            <a:blip r:embed="rId20" cstate="print"/>
            <a:stretch>
              <a:fillRect/>
            </a:stretch>
          </p:blipFill>
          <p:spPr>
            <a:xfrm>
              <a:off x="5703570" y="819213"/>
              <a:ext cx="224091" cy="454977"/>
            </a:xfrm>
            <a:prstGeom prst="rect">
              <a:avLst/>
            </a:prstGeom>
          </p:spPr>
        </p:pic>
        <p:sp>
          <p:nvSpPr>
            <p:cNvPr id="74" name="object 74"/>
            <p:cNvSpPr/>
            <p:nvPr/>
          </p:nvSpPr>
          <p:spPr>
            <a:xfrm>
              <a:off x="5780913" y="832866"/>
              <a:ext cx="76200" cy="307340"/>
            </a:xfrm>
            <a:custGeom>
              <a:avLst/>
              <a:gdLst/>
              <a:ahLst/>
              <a:cxnLst/>
              <a:rect l="l" t="t" r="r" b="b"/>
              <a:pathLst>
                <a:path w="76200" h="307340">
                  <a:moveTo>
                    <a:pt x="27050" y="231139"/>
                  </a:moveTo>
                  <a:lnTo>
                    <a:pt x="0" y="231139"/>
                  </a:lnTo>
                  <a:lnTo>
                    <a:pt x="38100" y="307339"/>
                  </a:lnTo>
                  <a:lnTo>
                    <a:pt x="64325" y="254888"/>
                  </a:lnTo>
                  <a:lnTo>
                    <a:pt x="32003" y="254888"/>
                  </a:lnTo>
                  <a:lnTo>
                    <a:pt x="27050" y="249936"/>
                  </a:lnTo>
                  <a:lnTo>
                    <a:pt x="27050" y="231139"/>
                  </a:lnTo>
                  <a:close/>
                </a:path>
                <a:path w="76200" h="307340">
                  <a:moveTo>
                    <a:pt x="44196" y="0"/>
                  </a:moveTo>
                  <a:lnTo>
                    <a:pt x="32003" y="0"/>
                  </a:lnTo>
                  <a:lnTo>
                    <a:pt x="27050" y="4953"/>
                  </a:lnTo>
                  <a:lnTo>
                    <a:pt x="27050" y="249936"/>
                  </a:lnTo>
                  <a:lnTo>
                    <a:pt x="32003" y="254888"/>
                  </a:lnTo>
                  <a:lnTo>
                    <a:pt x="44196" y="254888"/>
                  </a:lnTo>
                  <a:lnTo>
                    <a:pt x="49149" y="249936"/>
                  </a:lnTo>
                  <a:lnTo>
                    <a:pt x="49149" y="4953"/>
                  </a:lnTo>
                  <a:lnTo>
                    <a:pt x="44196" y="0"/>
                  </a:lnTo>
                  <a:close/>
                </a:path>
                <a:path w="76200" h="307340">
                  <a:moveTo>
                    <a:pt x="76200" y="231139"/>
                  </a:moveTo>
                  <a:lnTo>
                    <a:pt x="49149" y="231139"/>
                  </a:lnTo>
                  <a:lnTo>
                    <a:pt x="49149" y="249936"/>
                  </a:lnTo>
                  <a:lnTo>
                    <a:pt x="44196" y="254888"/>
                  </a:lnTo>
                  <a:lnTo>
                    <a:pt x="64325" y="254888"/>
                  </a:lnTo>
                  <a:lnTo>
                    <a:pt x="76200" y="23113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21" cstate="print"/>
            <a:stretch>
              <a:fillRect/>
            </a:stretch>
          </p:blipFill>
          <p:spPr>
            <a:xfrm>
              <a:off x="5878068" y="759002"/>
              <a:ext cx="224091" cy="509092"/>
            </a:xfrm>
            <a:prstGeom prst="rect">
              <a:avLst/>
            </a:prstGeom>
          </p:spPr>
        </p:pic>
        <p:sp>
          <p:nvSpPr>
            <p:cNvPr id="76" name="object 76"/>
            <p:cNvSpPr/>
            <p:nvPr/>
          </p:nvSpPr>
          <p:spPr>
            <a:xfrm>
              <a:off x="5955411" y="772668"/>
              <a:ext cx="76200" cy="361315"/>
            </a:xfrm>
            <a:custGeom>
              <a:avLst/>
              <a:gdLst/>
              <a:ahLst/>
              <a:cxnLst/>
              <a:rect l="l" t="t" r="r" b="b"/>
              <a:pathLst>
                <a:path w="76200" h="361315">
                  <a:moveTo>
                    <a:pt x="27050" y="284734"/>
                  </a:moveTo>
                  <a:lnTo>
                    <a:pt x="0" y="284734"/>
                  </a:lnTo>
                  <a:lnTo>
                    <a:pt x="38100" y="360934"/>
                  </a:lnTo>
                  <a:lnTo>
                    <a:pt x="64325" y="308483"/>
                  </a:lnTo>
                  <a:lnTo>
                    <a:pt x="32003" y="308483"/>
                  </a:lnTo>
                  <a:lnTo>
                    <a:pt x="27050" y="303530"/>
                  </a:lnTo>
                  <a:lnTo>
                    <a:pt x="27050" y="284734"/>
                  </a:lnTo>
                  <a:close/>
                </a:path>
                <a:path w="76200" h="361315">
                  <a:moveTo>
                    <a:pt x="44196" y="0"/>
                  </a:moveTo>
                  <a:lnTo>
                    <a:pt x="32003" y="0"/>
                  </a:lnTo>
                  <a:lnTo>
                    <a:pt x="27050" y="4953"/>
                  </a:lnTo>
                  <a:lnTo>
                    <a:pt x="27050" y="303530"/>
                  </a:lnTo>
                  <a:lnTo>
                    <a:pt x="32003" y="308483"/>
                  </a:lnTo>
                  <a:lnTo>
                    <a:pt x="44196" y="308483"/>
                  </a:lnTo>
                  <a:lnTo>
                    <a:pt x="49149" y="303530"/>
                  </a:lnTo>
                  <a:lnTo>
                    <a:pt x="49149" y="4953"/>
                  </a:lnTo>
                  <a:lnTo>
                    <a:pt x="44196" y="0"/>
                  </a:lnTo>
                  <a:close/>
                </a:path>
                <a:path w="76200" h="361315">
                  <a:moveTo>
                    <a:pt x="76200" y="284734"/>
                  </a:moveTo>
                  <a:lnTo>
                    <a:pt x="49149" y="284734"/>
                  </a:lnTo>
                  <a:lnTo>
                    <a:pt x="49149" y="303530"/>
                  </a:lnTo>
                  <a:lnTo>
                    <a:pt x="44196" y="308483"/>
                  </a:lnTo>
                  <a:lnTo>
                    <a:pt x="64325" y="308483"/>
                  </a:lnTo>
                  <a:lnTo>
                    <a:pt x="76200" y="2847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22" cstate="print"/>
            <a:stretch>
              <a:fillRect/>
            </a:stretch>
          </p:blipFill>
          <p:spPr>
            <a:xfrm>
              <a:off x="6042660" y="707072"/>
              <a:ext cx="224091" cy="560768"/>
            </a:xfrm>
            <a:prstGeom prst="rect">
              <a:avLst/>
            </a:prstGeom>
          </p:spPr>
        </p:pic>
        <p:sp>
          <p:nvSpPr>
            <p:cNvPr id="78" name="object 78"/>
            <p:cNvSpPr/>
            <p:nvPr/>
          </p:nvSpPr>
          <p:spPr>
            <a:xfrm>
              <a:off x="6120003" y="720852"/>
              <a:ext cx="76200" cy="413384"/>
            </a:xfrm>
            <a:custGeom>
              <a:avLst/>
              <a:gdLst/>
              <a:ahLst/>
              <a:cxnLst/>
              <a:rect l="l" t="t" r="r" b="b"/>
              <a:pathLst>
                <a:path w="76200" h="413384">
                  <a:moveTo>
                    <a:pt x="27050" y="336676"/>
                  </a:moveTo>
                  <a:lnTo>
                    <a:pt x="0" y="336676"/>
                  </a:lnTo>
                  <a:lnTo>
                    <a:pt x="38100" y="412876"/>
                  </a:lnTo>
                  <a:lnTo>
                    <a:pt x="64325" y="360425"/>
                  </a:lnTo>
                  <a:lnTo>
                    <a:pt x="32004" y="360425"/>
                  </a:lnTo>
                  <a:lnTo>
                    <a:pt x="27050" y="355473"/>
                  </a:lnTo>
                  <a:lnTo>
                    <a:pt x="27050" y="336676"/>
                  </a:lnTo>
                  <a:close/>
                </a:path>
                <a:path w="76200" h="413384">
                  <a:moveTo>
                    <a:pt x="44196" y="0"/>
                  </a:moveTo>
                  <a:lnTo>
                    <a:pt x="32004" y="0"/>
                  </a:lnTo>
                  <a:lnTo>
                    <a:pt x="27050" y="4952"/>
                  </a:lnTo>
                  <a:lnTo>
                    <a:pt x="27050" y="355473"/>
                  </a:lnTo>
                  <a:lnTo>
                    <a:pt x="32004" y="360425"/>
                  </a:lnTo>
                  <a:lnTo>
                    <a:pt x="44196" y="360425"/>
                  </a:lnTo>
                  <a:lnTo>
                    <a:pt x="49149" y="355473"/>
                  </a:lnTo>
                  <a:lnTo>
                    <a:pt x="49149" y="4952"/>
                  </a:lnTo>
                  <a:lnTo>
                    <a:pt x="44196" y="0"/>
                  </a:lnTo>
                  <a:close/>
                </a:path>
                <a:path w="76200" h="413384">
                  <a:moveTo>
                    <a:pt x="76200" y="336676"/>
                  </a:moveTo>
                  <a:lnTo>
                    <a:pt x="49149" y="336676"/>
                  </a:lnTo>
                  <a:lnTo>
                    <a:pt x="49149" y="355473"/>
                  </a:lnTo>
                  <a:lnTo>
                    <a:pt x="44196" y="360425"/>
                  </a:lnTo>
                  <a:lnTo>
                    <a:pt x="64325" y="360425"/>
                  </a:lnTo>
                  <a:lnTo>
                    <a:pt x="76200" y="3366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23" cstate="print"/>
            <a:stretch>
              <a:fillRect/>
            </a:stretch>
          </p:blipFill>
          <p:spPr>
            <a:xfrm>
              <a:off x="4197096" y="624128"/>
              <a:ext cx="224091" cy="657682"/>
            </a:xfrm>
            <a:prstGeom prst="rect">
              <a:avLst/>
            </a:prstGeom>
          </p:spPr>
        </p:pic>
        <p:sp>
          <p:nvSpPr>
            <p:cNvPr id="80" name="object 80"/>
            <p:cNvSpPr/>
            <p:nvPr/>
          </p:nvSpPr>
          <p:spPr>
            <a:xfrm>
              <a:off x="4274439" y="637794"/>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3"/>
                  </a:lnTo>
                  <a:lnTo>
                    <a:pt x="27050" y="433577"/>
                  </a:lnTo>
                  <a:close/>
                </a:path>
                <a:path w="76200" h="509905">
                  <a:moveTo>
                    <a:pt x="44196" y="0"/>
                  </a:moveTo>
                  <a:lnTo>
                    <a:pt x="32003" y="0"/>
                  </a:lnTo>
                  <a:lnTo>
                    <a:pt x="27050" y="4952"/>
                  </a:lnTo>
                  <a:lnTo>
                    <a:pt x="27050" y="452373"/>
                  </a:lnTo>
                  <a:lnTo>
                    <a:pt x="32003" y="457326"/>
                  </a:lnTo>
                  <a:lnTo>
                    <a:pt x="44196" y="457326"/>
                  </a:lnTo>
                  <a:lnTo>
                    <a:pt x="49149" y="452373"/>
                  </a:lnTo>
                  <a:lnTo>
                    <a:pt x="49149" y="4952"/>
                  </a:lnTo>
                  <a:lnTo>
                    <a:pt x="44196" y="0"/>
                  </a:lnTo>
                  <a:close/>
                </a:path>
                <a:path w="76200" h="509905">
                  <a:moveTo>
                    <a:pt x="76200" y="433577"/>
                  </a:moveTo>
                  <a:lnTo>
                    <a:pt x="49149" y="433577"/>
                  </a:lnTo>
                  <a:lnTo>
                    <a:pt x="49149" y="452373"/>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1" name="object 81"/>
          <p:cNvSpPr txBox="1"/>
          <p:nvPr/>
        </p:nvSpPr>
        <p:spPr>
          <a:xfrm>
            <a:off x="4129981" y="27459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2" name="object 82"/>
          <p:cNvSpPr txBox="1"/>
          <p:nvPr/>
        </p:nvSpPr>
        <p:spPr>
          <a:xfrm>
            <a:off x="6212237" y="99644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83" name="object 83"/>
          <p:cNvSpPr txBox="1"/>
          <p:nvPr/>
        </p:nvSpPr>
        <p:spPr>
          <a:xfrm>
            <a:off x="3071842" y="109577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4" name="object 84"/>
          <p:cNvSpPr txBox="1"/>
          <p:nvPr/>
        </p:nvSpPr>
        <p:spPr>
          <a:xfrm>
            <a:off x="4458826" y="109577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5" name="object 85"/>
          <p:cNvSpPr txBox="1"/>
          <p:nvPr/>
        </p:nvSpPr>
        <p:spPr>
          <a:xfrm>
            <a:off x="5512145" y="109577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6" name="object 86"/>
          <p:cNvSpPr txBox="1"/>
          <p:nvPr/>
        </p:nvSpPr>
        <p:spPr>
          <a:xfrm>
            <a:off x="3969496" y="11135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87" name="object 87"/>
          <p:cNvGrpSpPr/>
          <p:nvPr/>
        </p:nvGrpSpPr>
        <p:grpSpPr>
          <a:xfrm>
            <a:off x="2730299" y="887730"/>
            <a:ext cx="1126197" cy="412750"/>
            <a:chOff x="2731007" y="887730"/>
            <a:chExt cx="1126490" cy="412750"/>
          </a:xfrm>
        </p:grpSpPr>
        <p:pic>
          <p:nvPicPr>
            <p:cNvPr id="88" name="object 88"/>
            <p:cNvPicPr/>
            <p:nvPr/>
          </p:nvPicPr>
          <p:blipFill>
            <a:blip r:embed="rId24" cstate="print"/>
            <a:stretch>
              <a:fillRect/>
            </a:stretch>
          </p:blipFill>
          <p:spPr>
            <a:xfrm>
              <a:off x="2731007" y="887730"/>
              <a:ext cx="224091" cy="404622"/>
            </a:xfrm>
            <a:prstGeom prst="rect">
              <a:avLst/>
            </a:prstGeom>
          </p:spPr>
        </p:pic>
        <p:sp>
          <p:nvSpPr>
            <p:cNvPr id="89" name="object 89"/>
            <p:cNvSpPr/>
            <p:nvPr/>
          </p:nvSpPr>
          <p:spPr>
            <a:xfrm>
              <a:off x="2808350" y="901446"/>
              <a:ext cx="76200" cy="257175"/>
            </a:xfrm>
            <a:custGeom>
              <a:avLst/>
              <a:gdLst/>
              <a:ahLst/>
              <a:cxnLst/>
              <a:rect l="l" t="t" r="r" b="b"/>
              <a:pathLst>
                <a:path w="76200" h="257175">
                  <a:moveTo>
                    <a:pt x="27050" y="180720"/>
                  </a:moveTo>
                  <a:lnTo>
                    <a:pt x="0" y="180720"/>
                  </a:lnTo>
                  <a:lnTo>
                    <a:pt x="38100" y="256920"/>
                  </a:lnTo>
                  <a:lnTo>
                    <a:pt x="64325" y="204469"/>
                  </a:lnTo>
                  <a:lnTo>
                    <a:pt x="32004" y="204469"/>
                  </a:lnTo>
                  <a:lnTo>
                    <a:pt x="27050" y="199516"/>
                  </a:lnTo>
                  <a:lnTo>
                    <a:pt x="27050" y="180720"/>
                  </a:lnTo>
                  <a:close/>
                </a:path>
                <a:path w="76200" h="257175">
                  <a:moveTo>
                    <a:pt x="44196" y="0"/>
                  </a:moveTo>
                  <a:lnTo>
                    <a:pt x="32004" y="0"/>
                  </a:lnTo>
                  <a:lnTo>
                    <a:pt x="27050" y="4952"/>
                  </a:lnTo>
                  <a:lnTo>
                    <a:pt x="27050" y="199516"/>
                  </a:lnTo>
                  <a:lnTo>
                    <a:pt x="32004" y="204469"/>
                  </a:lnTo>
                  <a:lnTo>
                    <a:pt x="44196" y="204469"/>
                  </a:lnTo>
                  <a:lnTo>
                    <a:pt x="49149" y="199516"/>
                  </a:lnTo>
                  <a:lnTo>
                    <a:pt x="49149" y="4952"/>
                  </a:lnTo>
                  <a:lnTo>
                    <a:pt x="44196" y="0"/>
                  </a:lnTo>
                  <a:close/>
                </a:path>
                <a:path w="76200" h="257175">
                  <a:moveTo>
                    <a:pt x="76200" y="180720"/>
                  </a:moveTo>
                  <a:lnTo>
                    <a:pt x="49149" y="180720"/>
                  </a:lnTo>
                  <a:lnTo>
                    <a:pt x="49149" y="199516"/>
                  </a:lnTo>
                  <a:lnTo>
                    <a:pt x="44196" y="204469"/>
                  </a:lnTo>
                  <a:lnTo>
                    <a:pt x="64325" y="204469"/>
                  </a:lnTo>
                  <a:lnTo>
                    <a:pt x="76200" y="18072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24" cstate="print"/>
            <a:stretch>
              <a:fillRect/>
            </a:stretch>
          </p:blipFill>
          <p:spPr>
            <a:xfrm>
              <a:off x="2860547" y="895350"/>
              <a:ext cx="224091" cy="404622"/>
            </a:xfrm>
            <a:prstGeom prst="rect">
              <a:avLst/>
            </a:prstGeom>
          </p:spPr>
        </p:pic>
        <p:sp>
          <p:nvSpPr>
            <p:cNvPr id="91" name="object 91"/>
            <p:cNvSpPr/>
            <p:nvPr/>
          </p:nvSpPr>
          <p:spPr>
            <a:xfrm>
              <a:off x="2937890" y="909066"/>
              <a:ext cx="76200" cy="257175"/>
            </a:xfrm>
            <a:custGeom>
              <a:avLst/>
              <a:gdLst/>
              <a:ahLst/>
              <a:cxnLst/>
              <a:rect l="l" t="t" r="r" b="b"/>
              <a:pathLst>
                <a:path w="76200" h="257175">
                  <a:moveTo>
                    <a:pt x="27050" y="180721"/>
                  </a:moveTo>
                  <a:lnTo>
                    <a:pt x="0" y="180721"/>
                  </a:lnTo>
                  <a:lnTo>
                    <a:pt x="38100" y="256921"/>
                  </a:lnTo>
                  <a:lnTo>
                    <a:pt x="64325" y="204470"/>
                  </a:lnTo>
                  <a:lnTo>
                    <a:pt x="32003" y="204470"/>
                  </a:lnTo>
                  <a:lnTo>
                    <a:pt x="27050" y="199517"/>
                  </a:lnTo>
                  <a:lnTo>
                    <a:pt x="27050" y="180721"/>
                  </a:lnTo>
                  <a:close/>
                </a:path>
                <a:path w="76200" h="257175">
                  <a:moveTo>
                    <a:pt x="44195" y="0"/>
                  </a:moveTo>
                  <a:lnTo>
                    <a:pt x="32003" y="0"/>
                  </a:lnTo>
                  <a:lnTo>
                    <a:pt x="27050" y="4953"/>
                  </a:lnTo>
                  <a:lnTo>
                    <a:pt x="27050" y="199517"/>
                  </a:lnTo>
                  <a:lnTo>
                    <a:pt x="32003" y="204470"/>
                  </a:lnTo>
                  <a:lnTo>
                    <a:pt x="44195" y="204470"/>
                  </a:lnTo>
                  <a:lnTo>
                    <a:pt x="49148" y="199517"/>
                  </a:lnTo>
                  <a:lnTo>
                    <a:pt x="49148" y="4953"/>
                  </a:lnTo>
                  <a:lnTo>
                    <a:pt x="44195" y="0"/>
                  </a:lnTo>
                  <a:close/>
                </a:path>
                <a:path w="76200" h="257175">
                  <a:moveTo>
                    <a:pt x="76200" y="180721"/>
                  </a:moveTo>
                  <a:lnTo>
                    <a:pt x="49148" y="180721"/>
                  </a:lnTo>
                  <a:lnTo>
                    <a:pt x="49148" y="199517"/>
                  </a:lnTo>
                  <a:lnTo>
                    <a:pt x="44195"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24" cstate="print"/>
            <a:stretch>
              <a:fillRect/>
            </a:stretch>
          </p:blipFill>
          <p:spPr>
            <a:xfrm>
              <a:off x="2990849" y="892302"/>
              <a:ext cx="224091" cy="404622"/>
            </a:xfrm>
            <a:prstGeom prst="rect">
              <a:avLst/>
            </a:prstGeom>
          </p:spPr>
        </p:pic>
        <p:sp>
          <p:nvSpPr>
            <p:cNvPr id="93" name="object 93"/>
            <p:cNvSpPr/>
            <p:nvPr/>
          </p:nvSpPr>
          <p:spPr>
            <a:xfrm>
              <a:off x="3068192" y="906018"/>
              <a:ext cx="76200" cy="257175"/>
            </a:xfrm>
            <a:custGeom>
              <a:avLst/>
              <a:gdLst/>
              <a:ahLst/>
              <a:cxnLst/>
              <a:rect l="l" t="t" r="r" b="b"/>
              <a:pathLst>
                <a:path w="76200" h="257175">
                  <a:moveTo>
                    <a:pt x="27050" y="180721"/>
                  </a:moveTo>
                  <a:lnTo>
                    <a:pt x="0" y="180721"/>
                  </a:lnTo>
                  <a:lnTo>
                    <a:pt x="38100" y="256921"/>
                  </a:lnTo>
                  <a:lnTo>
                    <a:pt x="64325" y="204470"/>
                  </a:lnTo>
                  <a:lnTo>
                    <a:pt x="32004" y="204470"/>
                  </a:lnTo>
                  <a:lnTo>
                    <a:pt x="27050" y="199517"/>
                  </a:lnTo>
                  <a:lnTo>
                    <a:pt x="27050" y="180721"/>
                  </a:lnTo>
                  <a:close/>
                </a:path>
                <a:path w="76200" h="257175">
                  <a:moveTo>
                    <a:pt x="44195" y="0"/>
                  </a:moveTo>
                  <a:lnTo>
                    <a:pt x="32004" y="0"/>
                  </a:lnTo>
                  <a:lnTo>
                    <a:pt x="27050" y="4953"/>
                  </a:lnTo>
                  <a:lnTo>
                    <a:pt x="27050" y="199517"/>
                  </a:lnTo>
                  <a:lnTo>
                    <a:pt x="32004" y="204470"/>
                  </a:lnTo>
                  <a:lnTo>
                    <a:pt x="44195" y="204470"/>
                  </a:lnTo>
                  <a:lnTo>
                    <a:pt x="49149" y="199517"/>
                  </a:lnTo>
                  <a:lnTo>
                    <a:pt x="49149" y="4953"/>
                  </a:lnTo>
                  <a:lnTo>
                    <a:pt x="44195" y="0"/>
                  </a:lnTo>
                  <a:close/>
                </a:path>
                <a:path w="76200" h="257175">
                  <a:moveTo>
                    <a:pt x="76200" y="180721"/>
                  </a:moveTo>
                  <a:lnTo>
                    <a:pt x="49149" y="180721"/>
                  </a:lnTo>
                  <a:lnTo>
                    <a:pt x="49149" y="199517"/>
                  </a:lnTo>
                  <a:lnTo>
                    <a:pt x="44195"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24" cstate="print"/>
            <a:stretch>
              <a:fillRect/>
            </a:stretch>
          </p:blipFill>
          <p:spPr>
            <a:xfrm>
              <a:off x="3120389" y="892302"/>
              <a:ext cx="224091" cy="404622"/>
            </a:xfrm>
            <a:prstGeom prst="rect">
              <a:avLst/>
            </a:prstGeom>
          </p:spPr>
        </p:pic>
        <p:sp>
          <p:nvSpPr>
            <p:cNvPr id="95" name="object 95"/>
            <p:cNvSpPr/>
            <p:nvPr/>
          </p:nvSpPr>
          <p:spPr>
            <a:xfrm>
              <a:off x="3197732" y="906018"/>
              <a:ext cx="76200" cy="257175"/>
            </a:xfrm>
            <a:custGeom>
              <a:avLst/>
              <a:gdLst/>
              <a:ahLst/>
              <a:cxnLst/>
              <a:rect l="l" t="t" r="r" b="b"/>
              <a:pathLst>
                <a:path w="76200" h="257175">
                  <a:moveTo>
                    <a:pt x="27050" y="180721"/>
                  </a:moveTo>
                  <a:lnTo>
                    <a:pt x="0" y="180721"/>
                  </a:lnTo>
                  <a:lnTo>
                    <a:pt x="38100" y="256921"/>
                  </a:lnTo>
                  <a:lnTo>
                    <a:pt x="64325" y="204470"/>
                  </a:lnTo>
                  <a:lnTo>
                    <a:pt x="32004" y="204470"/>
                  </a:lnTo>
                  <a:lnTo>
                    <a:pt x="27050" y="199517"/>
                  </a:lnTo>
                  <a:lnTo>
                    <a:pt x="27050" y="180721"/>
                  </a:lnTo>
                  <a:close/>
                </a:path>
                <a:path w="76200" h="257175">
                  <a:moveTo>
                    <a:pt x="44196" y="0"/>
                  </a:moveTo>
                  <a:lnTo>
                    <a:pt x="32004" y="0"/>
                  </a:lnTo>
                  <a:lnTo>
                    <a:pt x="27050" y="4953"/>
                  </a:lnTo>
                  <a:lnTo>
                    <a:pt x="27050" y="199517"/>
                  </a:lnTo>
                  <a:lnTo>
                    <a:pt x="32004" y="204470"/>
                  </a:lnTo>
                  <a:lnTo>
                    <a:pt x="44196" y="204470"/>
                  </a:lnTo>
                  <a:lnTo>
                    <a:pt x="49149" y="199517"/>
                  </a:lnTo>
                  <a:lnTo>
                    <a:pt x="49149" y="4953"/>
                  </a:lnTo>
                  <a:lnTo>
                    <a:pt x="44196" y="0"/>
                  </a:lnTo>
                  <a:close/>
                </a:path>
                <a:path w="76200" h="257175">
                  <a:moveTo>
                    <a:pt x="76200" y="180721"/>
                  </a:moveTo>
                  <a:lnTo>
                    <a:pt x="49149" y="180721"/>
                  </a:lnTo>
                  <a:lnTo>
                    <a:pt x="49149" y="199517"/>
                  </a:lnTo>
                  <a:lnTo>
                    <a:pt x="44196"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6" name="object 96"/>
            <p:cNvPicPr/>
            <p:nvPr/>
          </p:nvPicPr>
          <p:blipFill>
            <a:blip r:embed="rId24" cstate="print"/>
            <a:stretch>
              <a:fillRect/>
            </a:stretch>
          </p:blipFill>
          <p:spPr>
            <a:xfrm>
              <a:off x="3250691" y="892302"/>
              <a:ext cx="224091" cy="404622"/>
            </a:xfrm>
            <a:prstGeom prst="rect">
              <a:avLst/>
            </a:prstGeom>
          </p:spPr>
        </p:pic>
        <p:sp>
          <p:nvSpPr>
            <p:cNvPr id="97" name="object 97"/>
            <p:cNvSpPr/>
            <p:nvPr/>
          </p:nvSpPr>
          <p:spPr>
            <a:xfrm>
              <a:off x="3328034" y="906018"/>
              <a:ext cx="76200" cy="257175"/>
            </a:xfrm>
            <a:custGeom>
              <a:avLst/>
              <a:gdLst/>
              <a:ahLst/>
              <a:cxnLst/>
              <a:rect l="l" t="t" r="r" b="b"/>
              <a:pathLst>
                <a:path w="76200" h="257175">
                  <a:moveTo>
                    <a:pt x="27050" y="180721"/>
                  </a:moveTo>
                  <a:lnTo>
                    <a:pt x="0" y="180721"/>
                  </a:lnTo>
                  <a:lnTo>
                    <a:pt x="38100" y="256921"/>
                  </a:lnTo>
                  <a:lnTo>
                    <a:pt x="64325" y="204470"/>
                  </a:lnTo>
                  <a:lnTo>
                    <a:pt x="32003" y="204470"/>
                  </a:lnTo>
                  <a:lnTo>
                    <a:pt x="27050" y="199517"/>
                  </a:lnTo>
                  <a:lnTo>
                    <a:pt x="27050" y="180721"/>
                  </a:lnTo>
                  <a:close/>
                </a:path>
                <a:path w="76200" h="257175">
                  <a:moveTo>
                    <a:pt x="44195" y="0"/>
                  </a:moveTo>
                  <a:lnTo>
                    <a:pt x="32003" y="0"/>
                  </a:lnTo>
                  <a:lnTo>
                    <a:pt x="27050" y="4953"/>
                  </a:lnTo>
                  <a:lnTo>
                    <a:pt x="27050" y="199517"/>
                  </a:lnTo>
                  <a:lnTo>
                    <a:pt x="32003" y="204470"/>
                  </a:lnTo>
                  <a:lnTo>
                    <a:pt x="44195" y="204470"/>
                  </a:lnTo>
                  <a:lnTo>
                    <a:pt x="49149" y="199517"/>
                  </a:lnTo>
                  <a:lnTo>
                    <a:pt x="49149" y="4953"/>
                  </a:lnTo>
                  <a:lnTo>
                    <a:pt x="44195" y="0"/>
                  </a:lnTo>
                  <a:close/>
                </a:path>
                <a:path w="76200" h="257175">
                  <a:moveTo>
                    <a:pt x="76200" y="180721"/>
                  </a:moveTo>
                  <a:lnTo>
                    <a:pt x="49149" y="180721"/>
                  </a:lnTo>
                  <a:lnTo>
                    <a:pt x="49149" y="199517"/>
                  </a:lnTo>
                  <a:lnTo>
                    <a:pt x="44195"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8" name="object 98"/>
            <p:cNvPicPr/>
            <p:nvPr/>
          </p:nvPicPr>
          <p:blipFill>
            <a:blip r:embed="rId24" cstate="print"/>
            <a:stretch>
              <a:fillRect/>
            </a:stretch>
          </p:blipFill>
          <p:spPr>
            <a:xfrm>
              <a:off x="3380993" y="892302"/>
              <a:ext cx="224091" cy="404622"/>
            </a:xfrm>
            <a:prstGeom prst="rect">
              <a:avLst/>
            </a:prstGeom>
          </p:spPr>
        </p:pic>
        <p:sp>
          <p:nvSpPr>
            <p:cNvPr id="99" name="object 99"/>
            <p:cNvSpPr/>
            <p:nvPr/>
          </p:nvSpPr>
          <p:spPr>
            <a:xfrm>
              <a:off x="3458336" y="906018"/>
              <a:ext cx="76200" cy="257175"/>
            </a:xfrm>
            <a:custGeom>
              <a:avLst/>
              <a:gdLst/>
              <a:ahLst/>
              <a:cxnLst/>
              <a:rect l="l" t="t" r="r" b="b"/>
              <a:pathLst>
                <a:path w="76200" h="257175">
                  <a:moveTo>
                    <a:pt x="27050" y="180721"/>
                  </a:moveTo>
                  <a:lnTo>
                    <a:pt x="0" y="180721"/>
                  </a:lnTo>
                  <a:lnTo>
                    <a:pt x="38100" y="256921"/>
                  </a:lnTo>
                  <a:lnTo>
                    <a:pt x="64325" y="204470"/>
                  </a:lnTo>
                  <a:lnTo>
                    <a:pt x="32003" y="204470"/>
                  </a:lnTo>
                  <a:lnTo>
                    <a:pt x="27050" y="199517"/>
                  </a:lnTo>
                  <a:lnTo>
                    <a:pt x="27050" y="180721"/>
                  </a:lnTo>
                  <a:close/>
                </a:path>
                <a:path w="76200" h="257175">
                  <a:moveTo>
                    <a:pt x="44196" y="0"/>
                  </a:moveTo>
                  <a:lnTo>
                    <a:pt x="32003" y="0"/>
                  </a:lnTo>
                  <a:lnTo>
                    <a:pt x="27050" y="4953"/>
                  </a:lnTo>
                  <a:lnTo>
                    <a:pt x="27050" y="199517"/>
                  </a:lnTo>
                  <a:lnTo>
                    <a:pt x="32003" y="204470"/>
                  </a:lnTo>
                  <a:lnTo>
                    <a:pt x="44196" y="204470"/>
                  </a:lnTo>
                  <a:lnTo>
                    <a:pt x="49149" y="199517"/>
                  </a:lnTo>
                  <a:lnTo>
                    <a:pt x="49149" y="4953"/>
                  </a:lnTo>
                  <a:lnTo>
                    <a:pt x="44196" y="0"/>
                  </a:lnTo>
                  <a:close/>
                </a:path>
                <a:path w="76200" h="257175">
                  <a:moveTo>
                    <a:pt x="76200" y="180721"/>
                  </a:moveTo>
                  <a:lnTo>
                    <a:pt x="49149" y="180721"/>
                  </a:lnTo>
                  <a:lnTo>
                    <a:pt x="49149" y="199517"/>
                  </a:lnTo>
                  <a:lnTo>
                    <a:pt x="44196"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0" name="object 100"/>
            <p:cNvPicPr/>
            <p:nvPr/>
          </p:nvPicPr>
          <p:blipFill>
            <a:blip r:embed="rId24" cstate="print"/>
            <a:stretch>
              <a:fillRect/>
            </a:stretch>
          </p:blipFill>
          <p:spPr>
            <a:xfrm>
              <a:off x="3510533" y="892302"/>
              <a:ext cx="224091" cy="404622"/>
            </a:xfrm>
            <a:prstGeom prst="rect">
              <a:avLst/>
            </a:prstGeom>
          </p:spPr>
        </p:pic>
        <p:sp>
          <p:nvSpPr>
            <p:cNvPr id="101" name="object 101"/>
            <p:cNvSpPr/>
            <p:nvPr/>
          </p:nvSpPr>
          <p:spPr>
            <a:xfrm>
              <a:off x="3587876" y="906018"/>
              <a:ext cx="76200" cy="257175"/>
            </a:xfrm>
            <a:custGeom>
              <a:avLst/>
              <a:gdLst/>
              <a:ahLst/>
              <a:cxnLst/>
              <a:rect l="l" t="t" r="r" b="b"/>
              <a:pathLst>
                <a:path w="76200" h="257175">
                  <a:moveTo>
                    <a:pt x="27050" y="180721"/>
                  </a:moveTo>
                  <a:lnTo>
                    <a:pt x="0" y="180721"/>
                  </a:lnTo>
                  <a:lnTo>
                    <a:pt x="38100" y="256921"/>
                  </a:lnTo>
                  <a:lnTo>
                    <a:pt x="64325" y="204470"/>
                  </a:lnTo>
                  <a:lnTo>
                    <a:pt x="32003" y="204470"/>
                  </a:lnTo>
                  <a:lnTo>
                    <a:pt x="27050" y="199517"/>
                  </a:lnTo>
                  <a:lnTo>
                    <a:pt x="27050" y="180721"/>
                  </a:lnTo>
                  <a:close/>
                </a:path>
                <a:path w="76200" h="257175">
                  <a:moveTo>
                    <a:pt x="44196" y="0"/>
                  </a:moveTo>
                  <a:lnTo>
                    <a:pt x="32003" y="0"/>
                  </a:lnTo>
                  <a:lnTo>
                    <a:pt x="27050" y="4953"/>
                  </a:lnTo>
                  <a:lnTo>
                    <a:pt x="27050" y="199517"/>
                  </a:lnTo>
                  <a:lnTo>
                    <a:pt x="32003" y="204470"/>
                  </a:lnTo>
                  <a:lnTo>
                    <a:pt x="44196" y="204470"/>
                  </a:lnTo>
                  <a:lnTo>
                    <a:pt x="49149" y="199517"/>
                  </a:lnTo>
                  <a:lnTo>
                    <a:pt x="49149" y="4953"/>
                  </a:lnTo>
                  <a:lnTo>
                    <a:pt x="44196" y="0"/>
                  </a:lnTo>
                  <a:close/>
                </a:path>
                <a:path w="76200" h="257175">
                  <a:moveTo>
                    <a:pt x="76200" y="180721"/>
                  </a:moveTo>
                  <a:lnTo>
                    <a:pt x="49149" y="180721"/>
                  </a:lnTo>
                  <a:lnTo>
                    <a:pt x="49149" y="199517"/>
                  </a:lnTo>
                  <a:lnTo>
                    <a:pt x="44196"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2" name="object 102"/>
            <p:cNvPicPr/>
            <p:nvPr/>
          </p:nvPicPr>
          <p:blipFill>
            <a:blip r:embed="rId24" cstate="print"/>
            <a:stretch>
              <a:fillRect/>
            </a:stretch>
          </p:blipFill>
          <p:spPr>
            <a:xfrm>
              <a:off x="3633215" y="892302"/>
              <a:ext cx="224091" cy="404622"/>
            </a:xfrm>
            <a:prstGeom prst="rect">
              <a:avLst/>
            </a:prstGeom>
          </p:spPr>
        </p:pic>
        <p:sp>
          <p:nvSpPr>
            <p:cNvPr id="103" name="object 103"/>
            <p:cNvSpPr/>
            <p:nvPr/>
          </p:nvSpPr>
          <p:spPr>
            <a:xfrm>
              <a:off x="3710558" y="906018"/>
              <a:ext cx="76200" cy="257175"/>
            </a:xfrm>
            <a:custGeom>
              <a:avLst/>
              <a:gdLst/>
              <a:ahLst/>
              <a:cxnLst/>
              <a:rect l="l" t="t" r="r" b="b"/>
              <a:pathLst>
                <a:path w="76200" h="257175">
                  <a:moveTo>
                    <a:pt x="27050" y="180721"/>
                  </a:moveTo>
                  <a:lnTo>
                    <a:pt x="0" y="180721"/>
                  </a:lnTo>
                  <a:lnTo>
                    <a:pt x="38100" y="256921"/>
                  </a:lnTo>
                  <a:lnTo>
                    <a:pt x="64325" y="204470"/>
                  </a:lnTo>
                  <a:lnTo>
                    <a:pt x="32003" y="204470"/>
                  </a:lnTo>
                  <a:lnTo>
                    <a:pt x="27050" y="199517"/>
                  </a:lnTo>
                  <a:lnTo>
                    <a:pt x="27050" y="180721"/>
                  </a:lnTo>
                  <a:close/>
                </a:path>
                <a:path w="76200" h="257175">
                  <a:moveTo>
                    <a:pt x="44195" y="0"/>
                  </a:moveTo>
                  <a:lnTo>
                    <a:pt x="32003" y="0"/>
                  </a:lnTo>
                  <a:lnTo>
                    <a:pt x="27050" y="4953"/>
                  </a:lnTo>
                  <a:lnTo>
                    <a:pt x="27050" y="199517"/>
                  </a:lnTo>
                  <a:lnTo>
                    <a:pt x="32003" y="204470"/>
                  </a:lnTo>
                  <a:lnTo>
                    <a:pt x="44195" y="204470"/>
                  </a:lnTo>
                  <a:lnTo>
                    <a:pt x="49149" y="199517"/>
                  </a:lnTo>
                  <a:lnTo>
                    <a:pt x="49149" y="4953"/>
                  </a:lnTo>
                  <a:lnTo>
                    <a:pt x="44195" y="0"/>
                  </a:lnTo>
                  <a:close/>
                </a:path>
                <a:path w="76200" h="257175">
                  <a:moveTo>
                    <a:pt x="76200" y="180721"/>
                  </a:moveTo>
                  <a:lnTo>
                    <a:pt x="49149" y="180721"/>
                  </a:lnTo>
                  <a:lnTo>
                    <a:pt x="49149" y="199517"/>
                  </a:lnTo>
                  <a:lnTo>
                    <a:pt x="44195" y="204470"/>
                  </a:lnTo>
                  <a:lnTo>
                    <a:pt x="64325" y="204470"/>
                  </a:lnTo>
                  <a:lnTo>
                    <a:pt x="76200" y="18072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4" name="object 104"/>
            <p:cNvPicPr/>
            <p:nvPr/>
          </p:nvPicPr>
          <p:blipFill>
            <a:blip r:embed="rId25" cstate="print"/>
            <a:stretch>
              <a:fillRect/>
            </a:stretch>
          </p:blipFill>
          <p:spPr>
            <a:xfrm>
              <a:off x="2796539" y="887747"/>
              <a:ext cx="995172" cy="92692"/>
            </a:xfrm>
            <a:prstGeom prst="rect">
              <a:avLst/>
            </a:prstGeom>
          </p:spPr>
        </p:pic>
        <p:sp>
          <p:nvSpPr>
            <p:cNvPr id="105" name="object 105"/>
            <p:cNvSpPr/>
            <p:nvPr/>
          </p:nvSpPr>
          <p:spPr>
            <a:xfrm>
              <a:off x="2846450" y="912495"/>
              <a:ext cx="902969" cy="0"/>
            </a:xfrm>
            <a:custGeom>
              <a:avLst/>
              <a:gdLst/>
              <a:ahLst/>
              <a:cxnLst/>
              <a:rect l="l" t="t" r="r" b="b"/>
              <a:pathLst>
                <a:path w="902970">
                  <a:moveTo>
                    <a:pt x="0" y="0"/>
                  </a:moveTo>
                  <a:lnTo>
                    <a:pt x="90246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6" name="object 106"/>
          <p:cNvSpPr txBox="1"/>
          <p:nvPr/>
        </p:nvSpPr>
        <p:spPr>
          <a:xfrm>
            <a:off x="3022829" y="588794"/>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07" name="object 107"/>
          <p:cNvSpPr/>
          <p:nvPr/>
        </p:nvSpPr>
        <p:spPr>
          <a:xfrm>
            <a:off x="3760283" y="3080812"/>
            <a:ext cx="1176983" cy="581025"/>
          </a:xfrm>
          <a:custGeom>
            <a:avLst/>
            <a:gdLst/>
            <a:ahLst/>
            <a:cxnLst/>
            <a:rect l="l" t="t" r="r" b="b"/>
            <a:pathLst>
              <a:path w="1177289" h="581025">
                <a:moveTo>
                  <a:pt x="1177290" y="139446"/>
                </a:moveTo>
                <a:lnTo>
                  <a:pt x="550926" y="139446"/>
                </a:lnTo>
                <a:lnTo>
                  <a:pt x="550926" y="0"/>
                </a:lnTo>
                <a:lnTo>
                  <a:pt x="0" y="0"/>
                </a:lnTo>
                <a:lnTo>
                  <a:pt x="0" y="152146"/>
                </a:lnTo>
                <a:lnTo>
                  <a:pt x="531114" y="157543"/>
                </a:lnTo>
                <a:lnTo>
                  <a:pt x="531114" y="564896"/>
                </a:lnTo>
                <a:lnTo>
                  <a:pt x="1177290" y="580644"/>
                </a:lnTo>
                <a:lnTo>
                  <a:pt x="1177290" y="139446"/>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8" name="object 108"/>
          <p:cNvSpPr txBox="1"/>
          <p:nvPr/>
        </p:nvSpPr>
        <p:spPr>
          <a:xfrm>
            <a:off x="3779303" y="2785640"/>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9" name="object 109"/>
          <p:cNvGrpSpPr/>
          <p:nvPr/>
        </p:nvGrpSpPr>
        <p:grpSpPr>
          <a:xfrm>
            <a:off x="2840787" y="2843069"/>
            <a:ext cx="3347481" cy="2955925"/>
            <a:chOff x="2841498" y="2843022"/>
            <a:chExt cx="3348354" cy="2955925"/>
          </a:xfrm>
        </p:grpSpPr>
        <p:sp>
          <p:nvSpPr>
            <p:cNvPr id="110" name="object 110"/>
            <p:cNvSpPr/>
            <p:nvPr/>
          </p:nvSpPr>
          <p:spPr>
            <a:xfrm>
              <a:off x="4919472" y="2843022"/>
              <a:ext cx="1270635" cy="371475"/>
            </a:xfrm>
            <a:custGeom>
              <a:avLst/>
              <a:gdLst/>
              <a:ahLst/>
              <a:cxnLst/>
              <a:rect l="l" t="t" r="r" b="b"/>
              <a:pathLst>
                <a:path w="1270635" h="371475">
                  <a:moveTo>
                    <a:pt x="13080" y="0"/>
                  </a:moveTo>
                  <a:lnTo>
                    <a:pt x="0" y="371093"/>
                  </a:lnTo>
                  <a:lnTo>
                    <a:pt x="1270253" y="371093"/>
                  </a:lnTo>
                  <a:lnTo>
                    <a:pt x="1008379" y="195833"/>
                  </a:lnTo>
                  <a:lnTo>
                    <a:pt x="759587" y="92710"/>
                  </a:lnTo>
                  <a:lnTo>
                    <a:pt x="353567" y="30861"/>
                  </a:lnTo>
                  <a:lnTo>
                    <a:pt x="1308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1" name="object 111"/>
            <p:cNvSpPr/>
            <p:nvPr/>
          </p:nvSpPr>
          <p:spPr>
            <a:xfrm>
              <a:off x="2841498" y="5173979"/>
              <a:ext cx="3297554" cy="624840"/>
            </a:xfrm>
            <a:custGeom>
              <a:avLst/>
              <a:gdLst/>
              <a:ahLst/>
              <a:cxnLst/>
              <a:rect l="l" t="t" r="r" b="b"/>
              <a:pathLst>
                <a:path w="3297554" h="624839">
                  <a:moveTo>
                    <a:pt x="2088642" y="0"/>
                  </a:moveTo>
                  <a:lnTo>
                    <a:pt x="915162" y="0"/>
                  </a:lnTo>
                  <a:lnTo>
                    <a:pt x="914971" y="8382"/>
                  </a:lnTo>
                  <a:lnTo>
                    <a:pt x="0" y="8382"/>
                  </a:lnTo>
                  <a:lnTo>
                    <a:pt x="425196" y="116078"/>
                  </a:lnTo>
                  <a:lnTo>
                    <a:pt x="800608" y="273558"/>
                  </a:lnTo>
                  <a:lnTo>
                    <a:pt x="907732" y="333959"/>
                  </a:lnTo>
                  <a:lnTo>
                    <a:pt x="907542" y="342900"/>
                  </a:lnTo>
                  <a:lnTo>
                    <a:pt x="917740" y="339598"/>
                  </a:lnTo>
                  <a:lnTo>
                    <a:pt x="918210" y="339852"/>
                  </a:lnTo>
                  <a:lnTo>
                    <a:pt x="918210" y="339445"/>
                  </a:lnTo>
                  <a:lnTo>
                    <a:pt x="1448562" y="167640"/>
                  </a:lnTo>
                  <a:lnTo>
                    <a:pt x="2088642" y="624840"/>
                  </a:lnTo>
                  <a:lnTo>
                    <a:pt x="2088642" y="0"/>
                  </a:lnTo>
                  <a:close/>
                </a:path>
                <a:path w="3297554" h="624839">
                  <a:moveTo>
                    <a:pt x="3297174" y="6096"/>
                  </a:moveTo>
                  <a:lnTo>
                    <a:pt x="2089404" y="6096"/>
                  </a:lnTo>
                  <a:lnTo>
                    <a:pt x="2089404" y="621030"/>
                  </a:lnTo>
                  <a:lnTo>
                    <a:pt x="2244090" y="498043"/>
                  </a:lnTo>
                  <a:lnTo>
                    <a:pt x="2737866" y="205994"/>
                  </a:lnTo>
                  <a:lnTo>
                    <a:pt x="3297174" y="6096"/>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12" name="object 112"/>
          <p:cNvSpPr txBox="1"/>
          <p:nvPr/>
        </p:nvSpPr>
        <p:spPr>
          <a:xfrm>
            <a:off x="4296563" y="5142506"/>
            <a:ext cx="822111" cy="289823"/>
          </a:xfrm>
          <a:prstGeom prst="rect">
            <a:avLst/>
          </a:prstGeom>
        </p:spPr>
        <p:txBody>
          <a:bodyPr vert="horz" wrap="square" lIns="0" tIns="12700" rIns="0" bIns="0" rtlCol="0">
            <a:spAutoFit/>
          </a:bodyPr>
          <a:lstStyle/>
          <a:p>
            <a:pPr marL="27940" defTabSz="914400">
              <a:spcBef>
                <a:spcPts val="100"/>
              </a:spcBef>
            </a:pPr>
            <a:r>
              <a:rPr kern="0" dirty="0">
                <a:solidFill>
                  <a:sysClr val="windowText" lastClr="000000"/>
                </a:solidFill>
                <a:latin typeface="Times New Roman"/>
                <a:cs typeface="Times New Roman"/>
              </a:rPr>
              <a:t>3.5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13" name="object 113"/>
          <p:cNvSpPr txBox="1"/>
          <p:nvPr/>
        </p:nvSpPr>
        <p:spPr>
          <a:xfrm>
            <a:off x="7201313" y="961992"/>
            <a:ext cx="4764434" cy="946413"/>
          </a:xfrm>
          <a:prstGeom prst="rect">
            <a:avLst/>
          </a:prstGeom>
        </p:spPr>
        <p:txBody>
          <a:bodyPr vert="horz" wrap="square" lIns="0" tIns="139700" rIns="0" bIns="0" rtlCol="0">
            <a:spAutoFit/>
          </a:bodyPr>
          <a:lstStyle/>
          <a:p>
            <a:pPr marL="38100" defTabSz="914400">
              <a:spcBef>
                <a:spcPts val="1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B</a:t>
            </a:r>
            <a:r>
              <a:rPr sz="2400" kern="0" spc="50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1000"/>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3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3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0.5</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3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3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p:txBody>
      </p:sp>
      <p:sp>
        <p:nvSpPr>
          <p:cNvPr id="114" name="object 114"/>
          <p:cNvSpPr/>
          <p:nvPr/>
        </p:nvSpPr>
        <p:spPr>
          <a:xfrm>
            <a:off x="7239020" y="2153713"/>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15" name="object 115"/>
          <p:cNvSpPr txBox="1"/>
          <p:nvPr/>
        </p:nvSpPr>
        <p:spPr>
          <a:xfrm>
            <a:off x="7226704" y="2167127"/>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116" name="object 116"/>
          <p:cNvSpPr txBox="1"/>
          <p:nvPr/>
        </p:nvSpPr>
        <p:spPr>
          <a:xfrm>
            <a:off x="7201339" y="1925573"/>
            <a:ext cx="1129371" cy="382156"/>
          </a:xfrm>
          <a:prstGeom prst="rect">
            <a:avLst/>
          </a:prstGeom>
        </p:spPr>
        <p:txBody>
          <a:bodyPr vert="horz" wrap="square" lIns="0" tIns="12700" rIns="0" bIns="0" rtlCol="0">
            <a:spAutoFit/>
          </a:bodyPr>
          <a:lstStyle/>
          <a:p>
            <a:pPr marL="38100" defTabSz="914400">
              <a:spcBef>
                <a:spcPts val="100"/>
              </a:spcBef>
            </a:pPr>
            <a:r>
              <a:rPr sz="2400" kern="0" baseline="45138" dirty="0">
                <a:solidFill>
                  <a:sysClr val="windowText" lastClr="000000"/>
                </a:solidFill>
                <a:latin typeface="Cambria Math"/>
                <a:cs typeface="Cambria Math"/>
              </a:rPr>
              <a:t>2</a:t>
            </a:r>
            <a:r>
              <a:rPr sz="2400" kern="0" spc="292"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x 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endParaRPr sz="2400" kern="0">
              <a:solidFill>
                <a:sysClr val="windowText" lastClr="000000"/>
              </a:solidFill>
              <a:latin typeface="Cambria Math"/>
              <a:cs typeface="Cambria Math"/>
            </a:endParaRPr>
          </a:p>
        </p:txBody>
      </p:sp>
      <p:sp>
        <p:nvSpPr>
          <p:cNvPr id="117" name="object 117"/>
          <p:cNvSpPr txBox="1"/>
          <p:nvPr/>
        </p:nvSpPr>
        <p:spPr>
          <a:xfrm>
            <a:off x="8291200" y="2070401"/>
            <a:ext cx="165692" cy="292735"/>
          </a:xfrm>
          <a:prstGeom prst="rect">
            <a:avLst/>
          </a:prstGeom>
        </p:spPr>
        <p:txBody>
          <a:bodyPr vert="horz" wrap="square" lIns="0" tIns="12700" rIns="0" bIns="0" rtlCol="0">
            <a:spAutoFit/>
          </a:bodyPr>
          <a:lstStyle/>
          <a:p>
            <a:pPr marL="12700" defTabSz="914400">
              <a:spcBef>
                <a:spcPts val="100"/>
              </a:spcBef>
            </a:pPr>
            <a:r>
              <a:rPr sz="1750" kern="0" spc="55" dirty="0">
                <a:solidFill>
                  <a:srgbClr val="404040"/>
                </a:solidFill>
                <a:latin typeface="Cambria Math"/>
                <a:cs typeface="Cambria Math"/>
              </a:rPr>
              <a:t>C</a:t>
            </a:r>
            <a:endParaRPr sz="1750" kern="0">
              <a:solidFill>
                <a:sysClr val="windowText" lastClr="000000"/>
              </a:solidFill>
              <a:latin typeface="Cambria Math"/>
              <a:cs typeface="Cambria Math"/>
            </a:endParaRPr>
          </a:p>
        </p:txBody>
      </p:sp>
      <p:sp>
        <p:nvSpPr>
          <p:cNvPr id="118" name="object 118"/>
          <p:cNvSpPr txBox="1"/>
          <p:nvPr/>
        </p:nvSpPr>
        <p:spPr>
          <a:xfrm>
            <a:off x="8513641" y="1950723"/>
            <a:ext cx="811319"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19" name="object 119"/>
          <p:cNvSpPr txBox="1"/>
          <p:nvPr/>
        </p:nvSpPr>
        <p:spPr>
          <a:xfrm>
            <a:off x="7201335" y="2488691"/>
            <a:ext cx="2638373" cy="382156"/>
          </a:xfrm>
          <a:prstGeom prst="rect">
            <a:avLst/>
          </a:prstGeom>
        </p:spPr>
        <p:txBody>
          <a:bodyPr vert="horz" wrap="square" lIns="0" tIns="12700" rIns="0" bIns="0" rtlCol="0">
            <a:spAutoFit/>
          </a:bodyPr>
          <a:lstStyle/>
          <a:p>
            <a:pPr marL="38100" defTabSz="914400">
              <a:spcBef>
                <a:spcPts val="100"/>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C</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20/2</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10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20" name="Slide Number Placeholder 119"/>
          <p:cNvSpPr>
            <a:spLocks noGrp="1"/>
          </p:cNvSpPr>
          <p:nvPr>
            <p:ph type="sldNum" sz="quarter" idx="7"/>
          </p:nvPr>
        </p:nvSpPr>
        <p:spPr/>
        <p:txBody>
          <a:bodyPr/>
          <a:lstStyle/>
          <a:p>
            <a:fld id="{B6F15528-21DE-4FAA-801E-634DDDAF4B2B}" type="slidenum">
              <a:rPr lang="en-US" smtClean="0">
                <a:solidFill>
                  <a:prstClr val="black">
                    <a:tint val="75000"/>
                  </a:prstClr>
                </a:solidFill>
              </a:rPr>
              <a:pPr/>
              <a:t>101</a:t>
            </a:fld>
            <a:endParaRPr lang="en-US">
              <a:solidFill>
                <a:prstClr val="black">
                  <a:tint val="75000"/>
                </a:prstClr>
              </a:solidFill>
            </a:endParaRPr>
          </a:p>
        </p:txBody>
      </p:sp>
    </p:spTree>
    <p:extLst>
      <p:ext uri="{BB962C8B-B14F-4D97-AF65-F5344CB8AC3E}">
        <p14:creationId xmlns:p14="http://schemas.microsoft.com/office/powerpoint/2010/main" val="7680996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20:</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264819" y="31785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499992" y="3326915"/>
            <a:ext cx="3435725" cy="531495"/>
            <a:chOff x="4501134" y="3326909"/>
            <a:chExt cx="3436620" cy="531495"/>
          </a:xfrm>
        </p:grpSpPr>
        <p:pic>
          <p:nvPicPr>
            <p:cNvPr id="5" name="object 5"/>
            <p:cNvPicPr/>
            <p:nvPr/>
          </p:nvPicPr>
          <p:blipFill>
            <a:blip r:embed="rId2" cstate="print"/>
            <a:stretch>
              <a:fillRect/>
            </a:stretch>
          </p:blipFill>
          <p:spPr>
            <a:xfrm>
              <a:off x="4501134" y="3326909"/>
              <a:ext cx="3436619" cy="92692"/>
            </a:xfrm>
            <a:prstGeom prst="rect">
              <a:avLst/>
            </a:prstGeom>
          </p:spPr>
        </p:pic>
        <p:sp>
          <p:nvSpPr>
            <p:cNvPr id="6" name="object 6"/>
            <p:cNvSpPr/>
            <p:nvPr/>
          </p:nvSpPr>
          <p:spPr>
            <a:xfrm>
              <a:off x="4551045" y="3351656"/>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5378196" y="3603515"/>
              <a:ext cx="401624" cy="92692"/>
            </a:xfrm>
            <a:prstGeom prst="rect">
              <a:avLst/>
            </a:prstGeom>
          </p:spPr>
        </p:pic>
        <p:sp>
          <p:nvSpPr>
            <p:cNvPr id="8" name="object 8"/>
            <p:cNvSpPr/>
            <p:nvPr/>
          </p:nvSpPr>
          <p:spPr>
            <a:xfrm>
              <a:off x="5428107" y="36282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5291328" y="3603523"/>
              <a:ext cx="180759" cy="254482"/>
            </a:xfrm>
            <a:prstGeom prst="rect">
              <a:avLst/>
            </a:prstGeom>
          </p:spPr>
        </p:pic>
        <p:sp>
          <p:nvSpPr>
            <p:cNvPr id="10" name="object 10"/>
            <p:cNvSpPr/>
            <p:nvPr/>
          </p:nvSpPr>
          <p:spPr>
            <a:xfrm>
              <a:off x="5341239"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445252" y="3603523"/>
              <a:ext cx="180759" cy="254482"/>
            </a:xfrm>
            <a:prstGeom prst="rect">
              <a:avLst/>
            </a:prstGeom>
          </p:spPr>
        </p:pic>
        <p:sp>
          <p:nvSpPr>
            <p:cNvPr id="12" name="object 12"/>
            <p:cNvSpPr/>
            <p:nvPr/>
          </p:nvSpPr>
          <p:spPr>
            <a:xfrm>
              <a:off x="5495163"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5597652" y="3603523"/>
              <a:ext cx="180759" cy="254482"/>
            </a:xfrm>
            <a:prstGeom prst="rect">
              <a:avLst/>
            </a:prstGeom>
          </p:spPr>
        </p:pic>
        <p:sp>
          <p:nvSpPr>
            <p:cNvPr id="14" name="object 14"/>
            <p:cNvSpPr/>
            <p:nvPr/>
          </p:nvSpPr>
          <p:spPr>
            <a:xfrm>
              <a:off x="5647563"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5428107" y="3353180"/>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428107" y="3353180"/>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5544312" y="3452621"/>
              <a:ext cx="85343" cy="85343"/>
            </a:xfrm>
            <a:prstGeom prst="rect">
              <a:avLst/>
            </a:prstGeom>
          </p:spPr>
        </p:pic>
        <p:pic>
          <p:nvPicPr>
            <p:cNvPr id="18" name="object 18"/>
            <p:cNvPicPr/>
            <p:nvPr/>
          </p:nvPicPr>
          <p:blipFill>
            <a:blip r:embed="rId6" cstate="print"/>
            <a:stretch>
              <a:fillRect/>
            </a:stretch>
          </p:blipFill>
          <p:spPr>
            <a:xfrm>
              <a:off x="6659118" y="3548651"/>
              <a:ext cx="351993" cy="92692"/>
            </a:xfrm>
            <a:prstGeom prst="rect">
              <a:avLst/>
            </a:prstGeom>
          </p:spPr>
        </p:pic>
        <p:sp>
          <p:nvSpPr>
            <p:cNvPr id="19" name="object 19"/>
            <p:cNvSpPr/>
            <p:nvPr/>
          </p:nvSpPr>
          <p:spPr>
            <a:xfrm>
              <a:off x="6709029" y="357339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6585204" y="3548570"/>
              <a:ext cx="166319" cy="228536"/>
            </a:xfrm>
            <a:prstGeom prst="rect">
              <a:avLst/>
            </a:prstGeom>
          </p:spPr>
        </p:pic>
        <p:sp>
          <p:nvSpPr>
            <p:cNvPr id="21" name="object 21"/>
            <p:cNvSpPr/>
            <p:nvPr/>
          </p:nvSpPr>
          <p:spPr>
            <a:xfrm>
              <a:off x="6635115"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6714744" y="3548570"/>
              <a:ext cx="166319" cy="228536"/>
            </a:xfrm>
            <a:prstGeom prst="rect">
              <a:avLst/>
            </a:prstGeom>
          </p:spPr>
        </p:pic>
        <p:sp>
          <p:nvSpPr>
            <p:cNvPr id="23" name="object 23"/>
            <p:cNvSpPr/>
            <p:nvPr/>
          </p:nvSpPr>
          <p:spPr>
            <a:xfrm>
              <a:off x="6764655"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6843522" y="3548570"/>
              <a:ext cx="166319" cy="228536"/>
            </a:xfrm>
            <a:prstGeom prst="rect">
              <a:avLst/>
            </a:prstGeom>
          </p:spPr>
        </p:pic>
        <p:sp>
          <p:nvSpPr>
            <p:cNvPr id="25" name="object 25"/>
            <p:cNvSpPr/>
            <p:nvPr/>
          </p:nvSpPr>
          <p:spPr>
            <a:xfrm>
              <a:off x="6893433"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6744462" y="3380993"/>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744462" y="3380993"/>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5182284" y="2614190"/>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29" name="object 29"/>
          <p:cNvSpPr txBox="1"/>
          <p:nvPr/>
        </p:nvSpPr>
        <p:spPr>
          <a:xfrm>
            <a:off x="5591625" y="302107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30" name="object 30"/>
          <p:cNvGrpSpPr/>
          <p:nvPr/>
        </p:nvGrpSpPr>
        <p:grpSpPr>
          <a:xfrm>
            <a:off x="4502249" y="2726410"/>
            <a:ext cx="2111461" cy="759460"/>
            <a:chOff x="4503420" y="2726410"/>
            <a:chExt cx="2112010" cy="759460"/>
          </a:xfrm>
        </p:grpSpPr>
        <p:pic>
          <p:nvPicPr>
            <p:cNvPr id="31" name="object 31"/>
            <p:cNvPicPr/>
            <p:nvPr/>
          </p:nvPicPr>
          <p:blipFill>
            <a:blip r:embed="rId8" cstate="print"/>
            <a:stretch>
              <a:fillRect/>
            </a:stretch>
          </p:blipFill>
          <p:spPr>
            <a:xfrm>
              <a:off x="4506468" y="3319289"/>
              <a:ext cx="1129296" cy="92692"/>
            </a:xfrm>
            <a:prstGeom prst="rect">
              <a:avLst/>
            </a:prstGeom>
          </p:spPr>
        </p:pic>
        <p:sp>
          <p:nvSpPr>
            <p:cNvPr id="32" name="object 32"/>
            <p:cNvSpPr/>
            <p:nvPr/>
          </p:nvSpPr>
          <p:spPr>
            <a:xfrm>
              <a:off x="4556379" y="3344036"/>
              <a:ext cx="1036319" cy="0"/>
            </a:xfrm>
            <a:custGeom>
              <a:avLst/>
              <a:gdLst/>
              <a:ahLst/>
              <a:cxnLst/>
              <a:rect l="l" t="t" r="r" b="b"/>
              <a:pathLst>
                <a:path w="1036320">
                  <a:moveTo>
                    <a:pt x="0" y="0"/>
                  </a:moveTo>
                  <a:lnTo>
                    <a:pt x="103606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9" cstate="print"/>
            <a:stretch>
              <a:fillRect/>
            </a:stretch>
          </p:blipFill>
          <p:spPr>
            <a:xfrm>
              <a:off x="4503420" y="2911665"/>
              <a:ext cx="1131570" cy="505142"/>
            </a:xfrm>
            <a:prstGeom prst="rect">
              <a:avLst/>
            </a:prstGeom>
          </p:spPr>
        </p:pic>
        <p:sp>
          <p:nvSpPr>
            <p:cNvPr id="34" name="object 34"/>
            <p:cNvSpPr/>
            <p:nvPr/>
          </p:nvSpPr>
          <p:spPr>
            <a:xfrm>
              <a:off x="4553331" y="2936366"/>
              <a:ext cx="1038860" cy="412750"/>
            </a:xfrm>
            <a:custGeom>
              <a:avLst/>
              <a:gdLst/>
              <a:ahLst/>
              <a:cxnLst/>
              <a:rect l="l" t="t" r="r" b="b"/>
              <a:pathLst>
                <a:path w="1038860" h="412750">
                  <a:moveTo>
                    <a:pt x="0" y="412242"/>
                  </a:moveTo>
                  <a:lnTo>
                    <a:pt x="1038479"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10" cstate="print"/>
            <a:stretch>
              <a:fillRect/>
            </a:stretch>
          </p:blipFill>
          <p:spPr>
            <a:xfrm>
              <a:off x="4589526" y="3248355"/>
              <a:ext cx="224091" cy="224840"/>
            </a:xfrm>
            <a:prstGeom prst="rect">
              <a:avLst/>
            </a:prstGeom>
          </p:spPr>
        </p:pic>
        <p:sp>
          <p:nvSpPr>
            <p:cNvPr id="36" name="object 36"/>
            <p:cNvSpPr/>
            <p:nvPr/>
          </p:nvSpPr>
          <p:spPr>
            <a:xfrm>
              <a:off x="4666869" y="3262502"/>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1" cstate="print"/>
            <a:stretch>
              <a:fillRect/>
            </a:stretch>
          </p:blipFill>
          <p:spPr>
            <a:xfrm>
              <a:off x="4738878" y="3202749"/>
              <a:ext cx="224091" cy="269684"/>
            </a:xfrm>
            <a:prstGeom prst="rect">
              <a:avLst/>
            </a:prstGeom>
          </p:spPr>
        </p:pic>
        <p:pic>
          <p:nvPicPr>
            <p:cNvPr id="38" name="object 38"/>
            <p:cNvPicPr/>
            <p:nvPr/>
          </p:nvPicPr>
          <p:blipFill>
            <a:blip r:embed="rId12" cstate="print"/>
            <a:stretch>
              <a:fillRect/>
            </a:stretch>
          </p:blipFill>
          <p:spPr>
            <a:xfrm>
              <a:off x="4816221" y="3216401"/>
              <a:ext cx="76200" cy="121665"/>
            </a:xfrm>
            <a:prstGeom prst="rect">
              <a:avLst/>
            </a:prstGeom>
          </p:spPr>
        </p:pic>
        <p:pic>
          <p:nvPicPr>
            <p:cNvPr id="39" name="object 39"/>
            <p:cNvPicPr/>
            <p:nvPr/>
          </p:nvPicPr>
          <p:blipFill>
            <a:blip r:embed="rId13" cstate="print"/>
            <a:stretch>
              <a:fillRect/>
            </a:stretch>
          </p:blipFill>
          <p:spPr>
            <a:xfrm>
              <a:off x="4888230" y="3137865"/>
              <a:ext cx="224091" cy="333806"/>
            </a:xfrm>
            <a:prstGeom prst="rect">
              <a:avLst/>
            </a:prstGeom>
          </p:spPr>
        </p:pic>
        <p:pic>
          <p:nvPicPr>
            <p:cNvPr id="40" name="object 40"/>
            <p:cNvPicPr/>
            <p:nvPr/>
          </p:nvPicPr>
          <p:blipFill>
            <a:blip r:embed="rId14" cstate="print"/>
            <a:stretch>
              <a:fillRect/>
            </a:stretch>
          </p:blipFill>
          <p:spPr>
            <a:xfrm>
              <a:off x="4965573" y="3151631"/>
              <a:ext cx="76200" cy="185927"/>
            </a:xfrm>
            <a:prstGeom prst="rect">
              <a:avLst/>
            </a:prstGeom>
          </p:spPr>
        </p:pic>
        <p:pic>
          <p:nvPicPr>
            <p:cNvPr id="41" name="object 41"/>
            <p:cNvPicPr/>
            <p:nvPr/>
          </p:nvPicPr>
          <p:blipFill>
            <a:blip r:embed="rId15" cstate="print"/>
            <a:stretch>
              <a:fillRect/>
            </a:stretch>
          </p:blipFill>
          <p:spPr>
            <a:xfrm>
              <a:off x="5037582" y="3078518"/>
              <a:ext cx="224091" cy="393153"/>
            </a:xfrm>
            <a:prstGeom prst="rect">
              <a:avLst/>
            </a:prstGeom>
          </p:spPr>
        </p:pic>
        <p:pic>
          <p:nvPicPr>
            <p:cNvPr id="42" name="object 42"/>
            <p:cNvPicPr/>
            <p:nvPr/>
          </p:nvPicPr>
          <p:blipFill>
            <a:blip r:embed="rId16" cstate="print"/>
            <a:stretch>
              <a:fillRect/>
            </a:stretch>
          </p:blipFill>
          <p:spPr>
            <a:xfrm>
              <a:off x="5114925" y="3092195"/>
              <a:ext cx="76200" cy="245490"/>
            </a:xfrm>
            <a:prstGeom prst="rect">
              <a:avLst/>
            </a:prstGeom>
          </p:spPr>
        </p:pic>
        <p:pic>
          <p:nvPicPr>
            <p:cNvPr id="43" name="object 43"/>
            <p:cNvPicPr/>
            <p:nvPr/>
          </p:nvPicPr>
          <p:blipFill>
            <a:blip r:embed="rId17" cstate="print"/>
            <a:stretch>
              <a:fillRect/>
            </a:stretch>
          </p:blipFill>
          <p:spPr>
            <a:xfrm>
              <a:off x="5186934" y="3023679"/>
              <a:ext cx="224091" cy="454977"/>
            </a:xfrm>
            <a:prstGeom prst="rect">
              <a:avLst/>
            </a:prstGeom>
          </p:spPr>
        </p:pic>
        <p:sp>
          <p:nvSpPr>
            <p:cNvPr id="44" name="object 44"/>
            <p:cNvSpPr/>
            <p:nvPr/>
          </p:nvSpPr>
          <p:spPr>
            <a:xfrm>
              <a:off x="5264277" y="3037331"/>
              <a:ext cx="76200" cy="307340"/>
            </a:xfrm>
            <a:custGeom>
              <a:avLst/>
              <a:gdLst/>
              <a:ahLst/>
              <a:cxnLst/>
              <a:rect l="l" t="t" r="r" b="b"/>
              <a:pathLst>
                <a:path w="76200" h="307339">
                  <a:moveTo>
                    <a:pt x="27050" y="231139"/>
                  </a:moveTo>
                  <a:lnTo>
                    <a:pt x="0" y="231139"/>
                  </a:lnTo>
                  <a:lnTo>
                    <a:pt x="38100" y="307339"/>
                  </a:lnTo>
                  <a:lnTo>
                    <a:pt x="64325" y="254888"/>
                  </a:lnTo>
                  <a:lnTo>
                    <a:pt x="32003" y="254888"/>
                  </a:lnTo>
                  <a:lnTo>
                    <a:pt x="27050" y="249935"/>
                  </a:lnTo>
                  <a:lnTo>
                    <a:pt x="27050" y="231139"/>
                  </a:lnTo>
                  <a:close/>
                </a:path>
                <a:path w="76200" h="307339">
                  <a:moveTo>
                    <a:pt x="44196" y="0"/>
                  </a:moveTo>
                  <a:lnTo>
                    <a:pt x="32003" y="0"/>
                  </a:lnTo>
                  <a:lnTo>
                    <a:pt x="27050" y="4952"/>
                  </a:lnTo>
                  <a:lnTo>
                    <a:pt x="27050" y="249935"/>
                  </a:lnTo>
                  <a:lnTo>
                    <a:pt x="32003" y="254888"/>
                  </a:lnTo>
                  <a:lnTo>
                    <a:pt x="44196" y="254888"/>
                  </a:lnTo>
                  <a:lnTo>
                    <a:pt x="49149" y="249935"/>
                  </a:lnTo>
                  <a:lnTo>
                    <a:pt x="49149" y="4952"/>
                  </a:lnTo>
                  <a:lnTo>
                    <a:pt x="44196" y="0"/>
                  </a:lnTo>
                  <a:close/>
                </a:path>
                <a:path w="76200" h="307339">
                  <a:moveTo>
                    <a:pt x="76200" y="231139"/>
                  </a:moveTo>
                  <a:lnTo>
                    <a:pt x="49149" y="231139"/>
                  </a:lnTo>
                  <a:lnTo>
                    <a:pt x="49149" y="249935"/>
                  </a:lnTo>
                  <a:lnTo>
                    <a:pt x="44196" y="254888"/>
                  </a:lnTo>
                  <a:lnTo>
                    <a:pt x="64325" y="254888"/>
                  </a:lnTo>
                  <a:lnTo>
                    <a:pt x="76200" y="23113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8" cstate="print"/>
            <a:stretch>
              <a:fillRect/>
            </a:stretch>
          </p:blipFill>
          <p:spPr>
            <a:xfrm>
              <a:off x="5336286" y="2963468"/>
              <a:ext cx="224091" cy="509092"/>
            </a:xfrm>
            <a:prstGeom prst="rect">
              <a:avLst/>
            </a:prstGeom>
          </p:spPr>
        </p:pic>
        <p:sp>
          <p:nvSpPr>
            <p:cNvPr id="46" name="object 46"/>
            <p:cNvSpPr/>
            <p:nvPr/>
          </p:nvSpPr>
          <p:spPr>
            <a:xfrm>
              <a:off x="5413629" y="2977133"/>
              <a:ext cx="76200" cy="361315"/>
            </a:xfrm>
            <a:custGeom>
              <a:avLst/>
              <a:gdLst/>
              <a:ahLst/>
              <a:cxnLst/>
              <a:rect l="l" t="t" r="r" b="b"/>
              <a:pathLst>
                <a:path w="76200" h="361314">
                  <a:moveTo>
                    <a:pt x="27050" y="284733"/>
                  </a:moveTo>
                  <a:lnTo>
                    <a:pt x="0" y="284733"/>
                  </a:lnTo>
                  <a:lnTo>
                    <a:pt x="38100" y="360933"/>
                  </a:lnTo>
                  <a:lnTo>
                    <a:pt x="64325" y="308482"/>
                  </a:lnTo>
                  <a:lnTo>
                    <a:pt x="32004" y="308482"/>
                  </a:lnTo>
                  <a:lnTo>
                    <a:pt x="27050" y="303529"/>
                  </a:lnTo>
                  <a:lnTo>
                    <a:pt x="27050" y="284733"/>
                  </a:lnTo>
                  <a:close/>
                </a:path>
                <a:path w="76200" h="361314">
                  <a:moveTo>
                    <a:pt x="44196" y="0"/>
                  </a:moveTo>
                  <a:lnTo>
                    <a:pt x="32004" y="0"/>
                  </a:lnTo>
                  <a:lnTo>
                    <a:pt x="27050" y="4952"/>
                  </a:lnTo>
                  <a:lnTo>
                    <a:pt x="27050" y="303529"/>
                  </a:lnTo>
                  <a:lnTo>
                    <a:pt x="32004" y="308482"/>
                  </a:lnTo>
                  <a:lnTo>
                    <a:pt x="44196" y="308482"/>
                  </a:lnTo>
                  <a:lnTo>
                    <a:pt x="49149" y="303529"/>
                  </a:lnTo>
                  <a:lnTo>
                    <a:pt x="49149" y="4952"/>
                  </a:lnTo>
                  <a:lnTo>
                    <a:pt x="44196" y="0"/>
                  </a:lnTo>
                  <a:close/>
                </a:path>
                <a:path w="76200" h="361314">
                  <a:moveTo>
                    <a:pt x="76200" y="284733"/>
                  </a:moveTo>
                  <a:lnTo>
                    <a:pt x="49149" y="284733"/>
                  </a:lnTo>
                  <a:lnTo>
                    <a:pt x="49149" y="303529"/>
                  </a:lnTo>
                  <a:lnTo>
                    <a:pt x="44196" y="308482"/>
                  </a:lnTo>
                  <a:lnTo>
                    <a:pt x="64325" y="308482"/>
                  </a:lnTo>
                  <a:lnTo>
                    <a:pt x="76200" y="28473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9" cstate="print"/>
            <a:stretch>
              <a:fillRect/>
            </a:stretch>
          </p:blipFill>
          <p:spPr>
            <a:xfrm>
              <a:off x="5476494" y="2911538"/>
              <a:ext cx="224091" cy="560768"/>
            </a:xfrm>
            <a:prstGeom prst="rect">
              <a:avLst/>
            </a:prstGeom>
          </p:spPr>
        </p:pic>
        <p:sp>
          <p:nvSpPr>
            <p:cNvPr id="48" name="object 48"/>
            <p:cNvSpPr/>
            <p:nvPr/>
          </p:nvSpPr>
          <p:spPr>
            <a:xfrm>
              <a:off x="5553837" y="2925317"/>
              <a:ext cx="76200" cy="413384"/>
            </a:xfrm>
            <a:custGeom>
              <a:avLst/>
              <a:gdLst/>
              <a:ahLst/>
              <a:cxnLst/>
              <a:rect l="l" t="t" r="r" b="b"/>
              <a:pathLst>
                <a:path w="76200" h="413385">
                  <a:moveTo>
                    <a:pt x="27050" y="336677"/>
                  </a:moveTo>
                  <a:lnTo>
                    <a:pt x="0" y="336677"/>
                  </a:lnTo>
                  <a:lnTo>
                    <a:pt x="38100" y="412877"/>
                  </a:lnTo>
                  <a:lnTo>
                    <a:pt x="64325" y="360426"/>
                  </a:lnTo>
                  <a:lnTo>
                    <a:pt x="32003" y="360426"/>
                  </a:lnTo>
                  <a:lnTo>
                    <a:pt x="27050" y="355473"/>
                  </a:lnTo>
                  <a:lnTo>
                    <a:pt x="27050" y="336677"/>
                  </a:lnTo>
                  <a:close/>
                </a:path>
                <a:path w="76200" h="413385">
                  <a:moveTo>
                    <a:pt x="44196" y="0"/>
                  </a:moveTo>
                  <a:lnTo>
                    <a:pt x="32003" y="0"/>
                  </a:lnTo>
                  <a:lnTo>
                    <a:pt x="27050" y="4953"/>
                  </a:lnTo>
                  <a:lnTo>
                    <a:pt x="27050" y="355473"/>
                  </a:lnTo>
                  <a:lnTo>
                    <a:pt x="32003" y="360426"/>
                  </a:lnTo>
                  <a:lnTo>
                    <a:pt x="44196" y="360426"/>
                  </a:lnTo>
                  <a:lnTo>
                    <a:pt x="49149" y="355473"/>
                  </a:lnTo>
                  <a:lnTo>
                    <a:pt x="49149" y="4953"/>
                  </a:lnTo>
                  <a:lnTo>
                    <a:pt x="44196" y="0"/>
                  </a:lnTo>
                  <a:close/>
                </a:path>
                <a:path w="76200" h="413385">
                  <a:moveTo>
                    <a:pt x="76200" y="336677"/>
                  </a:moveTo>
                  <a:lnTo>
                    <a:pt x="49149" y="336677"/>
                  </a:lnTo>
                  <a:lnTo>
                    <a:pt x="49149" y="355473"/>
                  </a:lnTo>
                  <a:lnTo>
                    <a:pt x="44196" y="360426"/>
                  </a:lnTo>
                  <a:lnTo>
                    <a:pt x="64325" y="360426"/>
                  </a:lnTo>
                  <a:lnTo>
                    <a:pt x="76200" y="3366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20" cstate="print"/>
            <a:stretch>
              <a:fillRect/>
            </a:stretch>
          </p:blipFill>
          <p:spPr>
            <a:xfrm>
              <a:off x="6390894" y="2726410"/>
              <a:ext cx="224091" cy="758977"/>
            </a:xfrm>
            <a:prstGeom prst="rect">
              <a:avLst/>
            </a:prstGeom>
          </p:spPr>
        </p:pic>
        <p:sp>
          <p:nvSpPr>
            <p:cNvPr id="50" name="object 50"/>
            <p:cNvSpPr/>
            <p:nvPr/>
          </p:nvSpPr>
          <p:spPr>
            <a:xfrm>
              <a:off x="6468237" y="2740151"/>
              <a:ext cx="76200" cy="611505"/>
            </a:xfrm>
            <a:custGeom>
              <a:avLst/>
              <a:gdLst/>
              <a:ahLst/>
              <a:cxnLst/>
              <a:rect l="l" t="t" r="r" b="b"/>
              <a:pathLst>
                <a:path w="76200" h="611504">
                  <a:moveTo>
                    <a:pt x="27050" y="534797"/>
                  </a:moveTo>
                  <a:lnTo>
                    <a:pt x="0" y="534797"/>
                  </a:lnTo>
                  <a:lnTo>
                    <a:pt x="38099" y="610997"/>
                  </a:lnTo>
                  <a:lnTo>
                    <a:pt x="64325" y="558546"/>
                  </a:lnTo>
                  <a:lnTo>
                    <a:pt x="32003" y="558546"/>
                  </a:lnTo>
                  <a:lnTo>
                    <a:pt x="27050" y="553593"/>
                  </a:lnTo>
                  <a:lnTo>
                    <a:pt x="27050" y="534797"/>
                  </a:lnTo>
                  <a:close/>
                </a:path>
                <a:path w="76200" h="611504">
                  <a:moveTo>
                    <a:pt x="44195" y="0"/>
                  </a:moveTo>
                  <a:lnTo>
                    <a:pt x="32003" y="0"/>
                  </a:lnTo>
                  <a:lnTo>
                    <a:pt x="27050" y="4952"/>
                  </a:lnTo>
                  <a:lnTo>
                    <a:pt x="27050" y="553593"/>
                  </a:lnTo>
                  <a:lnTo>
                    <a:pt x="32003" y="558546"/>
                  </a:lnTo>
                  <a:lnTo>
                    <a:pt x="44195" y="558546"/>
                  </a:lnTo>
                  <a:lnTo>
                    <a:pt x="49148" y="553593"/>
                  </a:lnTo>
                  <a:lnTo>
                    <a:pt x="49148" y="4952"/>
                  </a:lnTo>
                  <a:lnTo>
                    <a:pt x="44195" y="0"/>
                  </a:lnTo>
                  <a:close/>
                </a:path>
                <a:path w="76200" h="611504">
                  <a:moveTo>
                    <a:pt x="76199" y="534797"/>
                  </a:moveTo>
                  <a:lnTo>
                    <a:pt x="49148" y="534797"/>
                  </a:lnTo>
                  <a:lnTo>
                    <a:pt x="49148" y="553593"/>
                  </a:lnTo>
                  <a:lnTo>
                    <a:pt x="44195" y="558546"/>
                  </a:lnTo>
                  <a:lnTo>
                    <a:pt x="64325" y="558546"/>
                  </a:lnTo>
                  <a:lnTo>
                    <a:pt x="76199"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1" name="object 51"/>
          <p:cNvSpPr txBox="1"/>
          <p:nvPr/>
        </p:nvSpPr>
        <p:spPr>
          <a:xfrm>
            <a:off x="6240679" y="3068851"/>
            <a:ext cx="859565" cy="289823"/>
          </a:xfrm>
          <a:prstGeom prst="rect">
            <a:avLst/>
          </a:prstGeom>
        </p:spPr>
        <p:txBody>
          <a:bodyPr vert="horz" wrap="square" lIns="0" tIns="12700" rIns="0" bIns="0" rtlCol="0">
            <a:spAutoFit/>
          </a:bodyPr>
          <a:lstStyle/>
          <a:p>
            <a:pPr marL="12700" defTabSz="914400">
              <a:spcBef>
                <a:spcPts val="100"/>
              </a:spcBef>
              <a:tabLst>
                <a:tab pos="681355" algn="l"/>
              </a:tabLst>
            </a:pPr>
            <a:r>
              <a:rPr sz="2700" b="1" kern="0" spc="-75" baseline="1543" dirty="0">
                <a:solidFill>
                  <a:sysClr val="windowText" lastClr="000000"/>
                </a:solidFill>
                <a:latin typeface="Times New Roman"/>
                <a:cs typeface="Times New Roman"/>
              </a:rPr>
              <a:t>C</a:t>
            </a:r>
            <a:r>
              <a:rPr sz="2700" b="1" kern="0" baseline="1543"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2" name="object 52"/>
          <p:cNvSpPr txBox="1"/>
          <p:nvPr/>
        </p:nvSpPr>
        <p:spPr>
          <a:xfrm>
            <a:off x="4774721"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3" name="object 53"/>
          <p:cNvSpPr txBox="1"/>
          <p:nvPr/>
        </p:nvSpPr>
        <p:spPr>
          <a:xfrm>
            <a:off x="7214772"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4" name="object 54"/>
          <p:cNvSpPr txBox="1"/>
          <p:nvPr/>
        </p:nvSpPr>
        <p:spPr>
          <a:xfrm>
            <a:off x="5916659" y="3286001"/>
            <a:ext cx="834808" cy="289823"/>
          </a:xfrm>
          <a:prstGeom prst="rect">
            <a:avLst/>
          </a:prstGeom>
        </p:spPr>
        <p:txBody>
          <a:bodyPr vert="horz" wrap="square" lIns="0" tIns="12700" rIns="0" bIns="0" rtlCol="0">
            <a:spAutoFit/>
          </a:bodyPr>
          <a:lstStyle/>
          <a:p>
            <a:pPr marL="50800" defTabSz="914400">
              <a:spcBef>
                <a:spcPts val="100"/>
              </a:spcBef>
              <a:tabLst>
                <a:tab pos="597535" algn="l"/>
              </a:tabLst>
            </a:pPr>
            <a:r>
              <a:rPr sz="2700" kern="0" spc="44" baseline="-18518" dirty="0">
                <a:solidFill>
                  <a:sysClr val="windowText" lastClr="000000"/>
                </a:solidFill>
                <a:latin typeface="Cambria Math"/>
                <a:cs typeface="Cambria Math"/>
              </a:rPr>
              <a:t>4</a:t>
            </a:r>
            <a:r>
              <a:rPr sz="1950" kern="0" spc="44" baseline="2136" dirty="0">
                <a:solidFill>
                  <a:sysClr val="windowText" lastClr="000000"/>
                </a:solidFill>
                <a:latin typeface="Cambria Math"/>
                <a:cs typeface="Cambria Math"/>
              </a:rPr>
              <a:t>′</a:t>
            </a:r>
            <a:r>
              <a:rPr sz="1950" kern="0" baseline="2136"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55" name="object 55"/>
          <p:cNvGrpSpPr/>
          <p:nvPr/>
        </p:nvGrpSpPr>
        <p:grpSpPr>
          <a:xfrm>
            <a:off x="6389235" y="3078501"/>
            <a:ext cx="1523603" cy="561975"/>
            <a:chOff x="6390894" y="3078454"/>
            <a:chExt cx="1524000" cy="561975"/>
          </a:xfrm>
        </p:grpSpPr>
        <p:pic>
          <p:nvPicPr>
            <p:cNvPr id="56" name="object 56"/>
            <p:cNvPicPr/>
            <p:nvPr/>
          </p:nvPicPr>
          <p:blipFill>
            <a:blip r:embed="rId21" cstate="print"/>
            <a:stretch>
              <a:fillRect/>
            </a:stretch>
          </p:blipFill>
          <p:spPr>
            <a:xfrm>
              <a:off x="6390894" y="3078454"/>
              <a:ext cx="224091" cy="403123"/>
            </a:xfrm>
            <a:prstGeom prst="rect">
              <a:avLst/>
            </a:prstGeom>
          </p:spPr>
        </p:pic>
        <p:sp>
          <p:nvSpPr>
            <p:cNvPr id="57" name="object 57"/>
            <p:cNvSpPr/>
            <p:nvPr/>
          </p:nvSpPr>
          <p:spPr>
            <a:xfrm>
              <a:off x="6468237" y="3092195"/>
              <a:ext cx="76200" cy="255270"/>
            </a:xfrm>
            <a:custGeom>
              <a:avLst/>
              <a:gdLst/>
              <a:ahLst/>
              <a:cxnLst/>
              <a:rect l="l" t="t" r="r" b="b"/>
              <a:pathLst>
                <a:path w="76200" h="255270">
                  <a:moveTo>
                    <a:pt x="27050" y="179069"/>
                  </a:moveTo>
                  <a:lnTo>
                    <a:pt x="0" y="179069"/>
                  </a:lnTo>
                  <a:lnTo>
                    <a:pt x="38099" y="255269"/>
                  </a:lnTo>
                  <a:lnTo>
                    <a:pt x="64325" y="202818"/>
                  </a:lnTo>
                  <a:lnTo>
                    <a:pt x="32003" y="202818"/>
                  </a:lnTo>
                  <a:lnTo>
                    <a:pt x="27050" y="197865"/>
                  </a:lnTo>
                  <a:lnTo>
                    <a:pt x="27050" y="179069"/>
                  </a:lnTo>
                  <a:close/>
                </a:path>
                <a:path w="76200" h="255270">
                  <a:moveTo>
                    <a:pt x="44195" y="0"/>
                  </a:moveTo>
                  <a:lnTo>
                    <a:pt x="32003" y="0"/>
                  </a:lnTo>
                  <a:lnTo>
                    <a:pt x="27050" y="4952"/>
                  </a:lnTo>
                  <a:lnTo>
                    <a:pt x="27050" y="197865"/>
                  </a:lnTo>
                  <a:lnTo>
                    <a:pt x="32003" y="202818"/>
                  </a:lnTo>
                  <a:lnTo>
                    <a:pt x="44195" y="202818"/>
                  </a:lnTo>
                  <a:lnTo>
                    <a:pt x="49148" y="197865"/>
                  </a:lnTo>
                  <a:lnTo>
                    <a:pt x="49148" y="4952"/>
                  </a:lnTo>
                  <a:lnTo>
                    <a:pt x="44195" y="0"/>
                  </a:lnTo>
                  <a:close/>
                </a:path>
                <a:path w="76200" h="255270">
                  <a:moveTo>
                    <a:pt x="76199" y="179069"/>
                  </a:moveTo>
                  <a:lnTo>
                    <a:pt x="49148" y="179069"/>
                  </a:lnTo>
                  <a:lnTo>
                    <a:pt x="49148" y="197865"/>
                  </a:lnTo>
                  <a:lnTo>
                    <a:pt x="44195" y="202818"/>
                  </a:lnTo>
                  <a:lnTo>
                    <a:pt x="64325" y="202818"/>
                  </a:lnTo>
                  <a:lnTo>
                    <a:pt x="76199"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21" cstate="print"/>
            <a:stretch>
              <a:fillRect/>
            </a:stretch>
          </p:blipFill>
          <p:spPr>
            <a:xfrm>
              <a:off x="6495288" y="3083788"/>
              <a:ext cx="224091" cy="403123"/>
            </a:xfrm>
            <a:prstGeom prst="rect">
              <a:avLst/>
            </a:prstGeom>
          </p:spPr>
        </p:pic>
        <p:sp>
          <p:nvSpPr>
            <p:cNvPr id="59" name="object 59"/>
            <p:cNvSpPr/>
            <p:nvPr/>
          </p:nvSpPr>
          <p:spPr>
            <a:xfrm>
              <a:off x="6572631" y="3097529"/>
              <a:ext cx="76200" cy="255270"/>
            </a:xfrm>
            <a:custGeom>
              <a:avLst/>
              <a:gdLst/>
              <a:ahLst/>
              <a:cxnLst/>
              <a:rect l="l" t="t" r="r" b="b"/>
              <a:pathLst>
                <a:path w="76200" h="255270">
                  <a:moveTo>
                    <a:pt x="27050" y="179070"/>
                  </a:moveTo>
                  <a:lnTo>
                    <a:pt x="0" y="179070"/>
                  </a:lnTo>
                  <a:lnTo>
                    <a:pt x="38100" y="255270"/>
                  </a:lnTo>
                  <a:lnTo>
                    <a:pt x="64325" y="202819"/>
                  </a:lnTo>
                  <a:lnTo>
                    <a:pt x="32003" y="202819"/>
                  </a:lnTo>
                  <a:lnTo>
                    <a:pt x="27050" y="197866"/>
                  </a:lnTo>
                  <a:lnTo>
                    <a:pt x="27050" y="179070"/>
                  </a:lnTo>
                  <a:close/>
                </a:path>
                <a:path w="76200" h="255270">
                  <a:moveTo>
                    <a:pt x="44196" y="0"/>
                  </a:moveTo>
                  <a:lnTo>
                    <a:pt x="32003" y="0"/>
                  </a:lnTo>
                  <a:lnTo>
                    <a:pt x="27050" y="4953"/>
                  </a:lnTo>
                  <a:lnTo>
                    <a:pt x="27050" y="197866"/>
                  </a:lnTo>
                  <a:lnTo>
                    <a:pt x="32003" y="202819"/>
                  </a:lnTo>
                  <a:lnTo>
                    <a:pt x="44196" y="202819"/>
                  </a:lnTo>
                  <a:lnTo>
                    <a:pt x="49149" y="197866"/>
                  </a:lnTo>
                  <a:lnTo>
                    <a:pt x="49149" y="4953"/>
                  </a:lnTo>
                  <a:lnTo>
                    <a:pt x="44196" y="0"/>
                  </a:lnTo>
                  <a:close/>
                </a:path>
                <a:path w="76200" h="255270">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21" cstate="print"/>
            <a:stretch>
              <a:fillRect/>
            </a:stretch>
          </p:blipFill>
          <p:spPr>
            <a:xfrm>
              <a:off x="6600444" y="3083788"/>
              <a:ext cx="224091" cy="403123"/>
            </a:xfrm>
            <a:prstGeom prst="rect">
              <a:avLst/>
            </a:prstGeom>
          </p:spPr>
        </p:pic>
        <p:sp>
          <p:nvSpPr>
            <p:cNvPr id="61" name="object 61"/>
            <p:cNvSpPr/>
            <p:nvPr/>
          </p:nvSpPr>
          <p:spPr>
            <a:xfrm>
              <a:off x="6677787" y="3097529"/>
              <a:ext cx="76200" cy="255270"/>
            </a:xfrm>
            <a:custGeom>
              <a:avLst/>
              <a:gdLst/>
              <a:ahLst/>
              <a:cxnLst/>
              <a:rect l="l" t="t" r="r" b="b"/>
              <a:pathLst>
                <a:path w="76200" h="255270">
                  <a:moveTo>
                    <a:pt x="27051" y="179070"/>
                  </a:moveTo>
                  <a:lnTo>
                    <a:pt x="0" y="179070"/>
                  </a:lnTo>
                  <a:lnTo>
                    <a:pt x="38100" y="255270"/>
                  </a:lnTo>
                  <a:lnTo>
                    <a:pt x="64325" y="202819"/>
                  </a:lnTo>
                  <a:lnTo>
                    <a:pt x="32004" y="202819"/>
                  </a:lnTo>
                  <a:lnTo>
                    <a:pt x="27051" y="197866"/>
                  </a:lnTo>
                  <a:lnTo>
                    <a:pt x="27051" y="179070"/>
                  </a:lnTo>
                  <a:close/>
                </a:path>
                <a:path w="76200" h="255270">
                  <a:moveTo>
                    <a:pt x="44196" y="0"/>
                  </a:moveTo>
                  <a:lnTo>
                    <a:pt x="32004" y="0"/>
                  </a:lnTo>
                  <a:lnTo>
                    <a:pt x="27051" y="4953"/>
                  </a:lnTo>
                  <a:lnTo>
                    <a:pt x="27051" y="197866"/>
                  </a:lnTo>
                  <a:lnTo>
                    <a:pt x="32004" y="202819"/>
                  </a:lnTo>
                  <a:lnTo>
                    <a:pt x="44196" y="202819"/>
                  </a:lnTo>
                  <a:lnTo>
                    <a:pt x="49149" y="197866"/>
                  </a:lnTo>
                  <a:lnTo>
                    <a:pt x="49149" y="4953"/>
                  </a:lnTo>
                  <a:lnTo>
                    <a:pt x="44196" y="0"/>
                  </a:lnTo>
                  <a:close/>
                </a:path>
                <a:path w="76200" h="255270">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21" cstate="print"/>
            <a:stretch>
              <a:fillRect/>
            </a:stretch>
          </p:blipFill>
          <p:spPr>
            <a:xfrm>
              <a:off x="6705600" y="3083788"/>
              <a:ext cx="224091" cy="403123"/>
            </a:xfrm>
            <a:prstGeom prst="rect">
              <a:avLst/>
            </a:prstGeom>
          </p:spPr>
        </p:pic>
        <p:sp>
          <p:nvSpPr>
            <p:cNvPr id="63" name="object 63"/>
            <p:cNvSpPr/>
            <p:nvPr/>
          </p:nvSpPr>
          <p:spPr>
            <a:xfrm>
              <a:off x="6782943" y="3097529"/>
              <a:ext cx="76200" cy="255270"/>
            </a:xfrm>
            <a:custGeom>
              <a:avLst/>
              <a:gdLst/>
              <a:ahLst/>
              <a:cxnLst/>
              <a:rect l="l" t="t" r="r" b="b"/>
              <a:pathLst>
                <a:path w="76200" h="255270">
                  <a:moveTo>
                    <a:pt x="27050" y="179070"/>
                  </a:moveTo>
                  <a:lnTo>
                    <a:pt x="0" y="179070"/>
                  </a:lnTo>
                  <a:lnTo>
                    <a:pt x="38100" y="255270"/>
                  </a:lnTo>
                  <a:lnTo>
                    <a:pt x="64325" y="202819"/>
                  </a:lnTo>
                  <a:lnTo>
                    <a:pt x="32003" y="202819"/>
                  </a:lnTo>
                  <a:lnTo>
                    <a:pt x="27050" y="197866"/>
                  </a:lnTo>
                  <a:lnTo>
                    <a:pt x="27050" y="179070"/>
                  </a:lnTo>
                  <a:close/>
                </a:path>
                <a:path w="76200" h="255270">
                  <a:moveTo>
                    <a:pt x="44196" y="0"/>
                  </a:moveTo>
                  <a:lnTo>
                    <a:pt x="32003" y="0"/>
                  </a:lnTo>
                  <a:lnTo>
                    <a:pt x="27050" y="4953"/>
                  </a:lnTo>
                  <a:lnTo>
                    <a:pt x="27050" y="197866"/>
                  </a:lnTo>
                  <a:lnTo>
                    <a:pt x="32003" y="202819"/>
                  </a:lnTo>
                  <a:lnTo>
                    <a:pt x="44196" y="202819"/>
                  </a:lnTo>
                  <a:lnTo>
                    <a:pt x="49149" y="197866"/>
                  </a:lnTo>
                  <a:lnTo>
                    <a:pt x="49149" y="4953"/>
                  </a:lnTo>
                  <a:lnTo>
                    <a:pt x="44196" y="0"/>
                  </a:lnTo>
                  <a:close/>
                </a:path>
                <a:path w="76200" h="255270">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22" cstate="print"/>
            <a:stretch>
              <a:fillRect/>
            </a:stretch>
          </p:blipFill>
          <p:spPr>
            <a:xfrm>
              <a:off x="6456426" y="3078497"/>
              <a:ext cx="408368" cy="92692"/>
            </a:xfrm>
            <a:prstGeom prst="rect">
              <a:avLst/>
            </a:prstGeom>
          </p:spPr>
        </p:pic>
        <p:sp>
          <p:nvSpPr>
            <p:cNvPr id="65" name="object 65"/>
            <p:cNvSpPr/>
            <p:nvPr/>
          </p:nvSpPr>
          <p:spPr>
            <a:xfrm>
              <a:off x="7565516" y="3299967"/>
              <a:ext cx="344805" cy="335280"/>
            </a:xfrm>
            <a:custGeom>
              <a:avLst/>
              <a:gdLst/>
              <a:ahLst/>
              <a:cxnLst/>
              <a:rect l="l" t="t" r="r" b="b"/>
              <a:pathLst>
                <a:path w="344804" h="335279">
                  <a:moveTo>
                    <a:pt x="344424" y="0"/>
                  </a:moveTo>
                  <a:lnTo>
                    <a:pt x="325439" y="69782"/>
                  </a:lnTo>
                  <a:lnTo>
                    <a:pt x="302773" y="101517"/>
                  </a:lnTo>
                  <a:lnTo>
                    <a:pt x="272272" y="130397"/>
                  </a:lnTo>
                  <a:lnTo>
                    <a:pt x="234644" y="155860"/>
                  </a:lnTo>
                  <a:lnTo>
                    <a:pt x="190601" y="177343"/>
                  </a:lnTo>
                  <a:lnTo>
                    <a:pt x="140851" y="194284"/>
                  </a:lnTo>
                  <a:lnTo>
                    <a:pt x="86105" y="206121"/>
                  </a:lnTo>
                  <a:lnTo>
                    <a:pt x="86105" y="163068"/>
                  </a:lnTo>
                  <a:lnTo>
                    <a:pt x="0" y="255905"/>
                  </a:lnTo>
                  <a:lnTo>
                    <a:pt x="86105" y="335280"/>
                  </a:lnTo>
                  <a:lnTo>
                    <a:pt x="86105" y="292227"/>
                  </a:lnTo>
                  <a:lnTo>
                    <a:pt x="140851" y="280390"/>
                  </a:lnTo>
                  <a:lnTo>
                    <a:pt x="190601" y="263449"/>
                  </a:lnTo>
                  <a:lnTo>
                    <a:pt x="234644" y="241966"/>
                  </a:lnTo>
                  <a:lnTo>
                    <a:pt x="272272" y="216503"/>
                  </a:lnTo>
                  <a:lnTo>
                    <a:pt x="302773" y="187623"/>
                  </a:lnTo>
                  <a:lnTo>
                    <a:pt x="325439" y="155888"/>
                  </a:lnTo>
                  <a:lnTo>
                    <a:pt x="344424" y="86106"/>
                  </a:lnTo>
                  <a:lnTo>
                    <a:pt x="3444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66" name="object 66"/>
            <p:cNvSpPr/>
            <p:nvPr/>
          </p:nvSpPr>
          <p:spPr>
            <a:xfrm>
              <a:off x="7565516" y="3087242"/>
              <a:ext cx="344805" cy="255904"/>
            </a:xfrm>
            <a:custGeom>
              <a:avLst/>
              <a:gdLst/>
              <a:ahLst/>
              <a:cxnLst/>
              <a:rect l="l" t="t" r="r" b="b"/>
              <a:pathLst>
                <a:path w="344804" h="255904">
                  <a:moveTo>
                    <a:pt x="0" y="0"/>
                  </a:moveTo>
                  <a:lnTo>
                    <a:pt x="0" y="86106"/>
                  </a:lnTo>
                  <a:lnTo>
                    <a:pt x="60030" y="89344"/>
                  </a:lnTo>
                  <a:lnTo>
                    <a:pt x="116963" y="98722"/>
                  </a:lnTo>
                  <a:lnTo>
                    <a:pt x="169793" y="113738"/>
                  </a:lnTo>
                  <a:lnTo>
                    <a:pt x="217519" y="133889"/>
                  </a:lnTo>
                  <a:lnTo>
                    <a:pt x="259137" y="158672"/>
                  </a:lnTo>
                  <a:lnTo>
                    <a:pt x="293643" y="187582"/>
                  </a:lnTo>
                  <a:lnTo>
                    <a:pt x="320036" y="220119"/>
                  </a:lnTo>
                  <a:lnTo>
                    <a:pt x="337311" y="255778"/>
                  </a:lnTo>
                  <a:lnTo>
                    <a:pt x="344403" y="217636"/>
                  </a:lnTo>
                  <a:lnTo>
                    <a:pt x="326441" y="144756"/>
                  </a:lnTo>
                  <a:lnTo>
                    <a:pt x="302896" y="111437"/>
                  </a:lnTo>
                  <a:lnTo>
                    <a:pt x="270649" y="81146"/>
                  </a:lnTo>
                  <a:lnTo>
                    <a:pt x="230453" y="54591"/>
                  </a:lnTo>
                  <a:lnTo>
                    <a:pt x="183063" y="32482"/>
                  </a:lnTo>
                  <a:lnTo>
                    <a:pt x="129235" y="15530"/>
                  </a:lnTo>
                  <a:lnTo>
                    <a:pt x="69723" y="4445"/>
                  </a:lnTo>
                  <a:lnTo>
                    <a:pt x="17520" y="283"/>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67" name="object 67"/>
            <p:cNvSpPr/>
            <p:nvPr/>
          </p:nvSpPr>
          <p:spPr>
            <a:xfrm>
              <a:off x="7565516" y="3087242"/>
              <a:ext cx="344805" cy="548005"/>
            </a:xfrm>
            <a:custGeom>
              <a:avLst/>
              <a:gdLst/>
              <a:ahLst/>
              <a:cxnLst/>
              <a:rect l="l" t="t" r="r" b="b"/>
              <a:pathLst>
                <a:path w="344804" h="548004">
                  <a:moveTo>
                    <a:pt x="344424" y="212725"/>
                  </a:moveTo>
                  <a:lnTo>
                    <a:pt x="325439" y="282507"/>
                  </a:lnTo>
                  <a:lnTo>
                    <a:pt x="302773" y="314242"/>
                  </a:lnTo>
                  <a:lnTo>
                    <a:pt x="272272" y="343122"/>
                  </a:lnTo>
                  <a:lnTo>
                    <a:pt x="234644" y="368585"/>
                  </a:lnTo>
                  <a:lnTo>
                    <a:pt x="190601" y="390068"/>
                  </a:lnTo>
                  <a:lnTo>
                    <a:pt x="140851" y="407009"/>
                  </a:lnTo>
                  <a:lnTo>
                    <a:pt x="86105" y="418846"/>
                  </a:lnTo>
                  <a:lnTo>
                    <a:pt x="86105" y="375793"/>
                  </a:lnTo>
                  <a:lnTo>
                    <a:pt x="0" y="468630"/>
                  </a:lnTo>
                  <a:lnTo>
                    <a:pt x="86105" y="548005"/>
                  </a:lnTo>
                  <a:lnTo>
                    <a:pt x="86105" y="504952"/>
                  </a:lnTo>
                  <a:lnTo>
                    <a:pt x="140851" y="493115"/>
                  </a:lnTo>
                  <a:lnTo>
                    <a:pt x="190601" y="476174"/>
                  </a:lnTo>
                  <a:lnTo>
                    <a:pt x="234644" y="454691"/>
                  </a:lnTo>
                  <a:lnTo>
                    <a:pt x="272272" y="429228"/>
                  </a:lnTo>
                  <a:lnTo>
                    <a:pt x="302773" y="400348"/>
                  </a:lnTo>
                  <a:lnTo>
                    <a:pt x="325439" y="368613"/>
                  </a:lnTo>
                  <a:lnTo>
                    <a:pt x="344424" y="298831"/>
                  </a:lnTo>
                  <a:lnTo>
                    <a:pt x="344424" y="212725"/>
                  </a:lnTo>
                  <a:lnTo>
                    <a:pt x="326867" y="145491"/>
                  </a:lnTo>
                  <a:lnTo>
                    <a:pt x="277977" y="87096"/>
                  </a:lnTo>
                  <a:lnTo>
                    <a:pt x="243554" y="62309"/>
                  </a:lnTo>
                  <a:lnTo>
                    <a:pt x="203423" y="41046"/>
                  </a:lnTo>
                  <a:lnTo>
                    <a:pt x="158294" y="23745"/>
                  </a:lnTo>
                  <a:lnTo>
                    <a:pt x="108874" y="10845"/>
                  </a:lnTo>
                  <a:lnTo>
                    <a:pt x="55873" y="2784"/>
                  </a:lnTo>
                  <a:lnTo>
                    <a:pt x="0" y="0"/>
                  </a:lnTo>
                  <a:lnTo>
                    <a:pt x="0" y="86106"/>
                  </a:lnTo>
                  <a:lnTo>
                    <a:pt x="60030" y="89344"/>
                  </a:lnTo>
                  <a:lnTo>
                    <a:pt x="116963" y="98722"/>
                  </a:lnTo>
                  <a:lnTo>
                    <a:pt x="169793" y="113738"/>
                  </a:lnTo>
                  <a:lnTo>
                    <a:pt x="217519" y="133889"/>
                  </a:lnTo>
                  <a:lnTo>
                    <a:pt x="259137" y="158672"/>
                  </a:lnTo>
                  <a:lnTo>
                    <a:pt x="293643" y="187582"/>
                  </a:lnTo>
                  <a:lnTo>
                    <a:pt x="320036" y="220119"/>
                  </a:lnTo>
                  <a:lnTo>
                    <a:pt x="337311" y="255778"/>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68" name="object 68"/>
          <p:cNvSpPr txBox="1"/>
          <p:nvPr/>
        </p:nvSpPr>
        <p:spPr>
          <a:xfrm>
            <a:off x="7968446" y="317855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69" name="object 69"/>
          <p:cNvSpPr txBox="1"/>
          <p:nvPr/>
        </p:nvSpPr>
        <p:spPr>
          <a:xfrm>
            <a:off x="6301652" y="2457957"/>
            <a:ext cx="1896251" cy="613630"/>
          </a:xfrm>
          <a:prstGeom prst="rect">
            <a:avLst/>
          </a:prstGeom>
        </p:spPr>
        <p:txBody>
          <a:bodyPr vert="horz" wrap="square" lIns="0" tIns="33655" rIns="0" bIns="0" rtlCol="0">
            <a:spAutoFit/>
          </a:bodyPr>
          <a:lstStyle/>
          <a:p>
            <a:pPr marL="38100" defTabSz="914400">
              <a:spcBef>
                <a:spcPts val="265"/>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202565" defTabSz="914400">
              <a:spcBef>
                <a:spcPts val="160"/>
              </a:spcBef>
              <a:tabLst>
                <a:tab pos="415290" algn="l"/>
              </a:tabLst>
            </a:pPr>
            <a:r>
              <a:rPr sz="2700" u="heavy" kern="0" baseline="-10802" dirty="0">
                <a:solidFill>
                  <a:sysClr val="windowText" lastClr="000000"/>
                </a:solidFill>
                <a:uFill>
                  <a:solidFill>
                    <a:srgbClr val="000000"/>
                  </a:solidFill>
                </a:uFill>
                <a:latin typeface="Times New Roman"/>
                <a:cs typeface="Times New Roman"/>
              </a:rPr>
              <a:t>	2</a:t>
            </a:r>
            <a:r>
              <a:rPr sz="2700" kern="0" spc="-7" baseline="-10802" dirty="0">
                <a:solidFill>
                  <a:sysClr val="windowText" lastClr="000000"/>
                </a:solidFill>
                <a:latin typeface="Times New Roman"/>
                <a:cs typeface="Times New Roman"/>
              </a:rPr>
              <a:t> </a:t>
            </a:r>
            <a:r>
              <a:rPr sz="2700" kern="0" baseline="-10802" dirty="0">
                <a:solidFill>
                  <a:sysClr val="windowText" lastClr="000000"/>
                </a:solidFill>
                <a:latin typeface="Times New Roman"/>
                <a:cs typeface="Times New Roman"/>
              </a:rPr>
              <a:t>K/ft.</a:t>
            </a:r>
            <a:r>
              <a:rPr sz="2700" kern="0" spc="742" baseline="-10802"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0" name="Slide Number Placeholder 69"/>
          <p:cNvSpPr>
            <a:spLocks noGrp="1"/>
          </p:cNvSpPr>
          <p:nvPr>
            <p:ph type="sldNum" sz="quarter" idx="7"/>
          </p:nvPr>
        </p:nvSpPr>
        <p:spPr/>
        <p:txBody>
          <a:bodyPr/>
          <a:lstStyle/>
          <a:p>
            <a:fld id="{B6F15528-21DE-4FAA-801E-634DDDAF4B2B}"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42268258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731304" y="1547585"/>
            <a:ext cx="224096" cy="484505"/>
            <a:chOff x="3732276" y="1547583"/>
            <a:chExt cx="224154" cy="484505"/>
          </a:xfrm>
        </p:grpSpPr>
        <p:pic>
          <p:nvPicPr>
            <p:cNvPr id="8" name="object 8"/>
            <p:cNvPicPr/>
            <p:nvPr/>
          </p:nvPicPr>
          <p:blipFill>
            <a:blip r:embed="rId3" cstate="print"/>
            <a:stretch>
              <a:fillRect/>
            </a:stretch>
          </p:blipFill>
          <p:spPr>
            <a:xfrm>
              <a:off x="3732276" y="1547583"/>
              <a:ext cx="224091" cy="483908"/>
            </a:xfrm>
            <a:prstGeom prst="rect">
              <a:avLst/>
            </a:prstGeom>
          </p:spPr>
        </p:pic>
        <p:sp>
          <p:nvSpPr>
            <p:cNvPr id="9" name="object 9"/>
            <p:cNvSpPr/>
            <p:nvPr/>
          </p:nvSpPr>
          <p:spPr>
            <a:xfrm>
              <a:off x="3809619" y="1637919"/>
              <a:ext cx="76200" cy="335915"/>
            </a:xfrm>
            <a:custGeom>
              <a:avLst/>
              <a:gdLst/>
              <a:ahLst/>
              <a:cxnLst/>
              <a:rect l="l" t="t" r="r" b="b"/>
              <a:pathLst>
                <a:path w="76200" h="335914">
                  <a:moveTo>
                    <a:pt x="44195" y="52450"/>
                  </a:moveTo>
                  <a:lnTo>
                    <a:pt x="32003" y="52450"/>
                  </a:lnTo>
                  <a:lnTo>
                    <a:pt x="27050" y="57403"/>
                  </a:lnTo>
                  <a:lnTo>
                    <a:pt x="27050" y="330961"/>
                  </a:lnTo>
                  <a:lnTo>
                    <a:pt x="32003" y="335914"/>
                  </a:lnTo>
                  <a:lnTo>
                    <a:pt x="44195" y="335914"/>
                  </a:lnTo>
                  <a:lnTo>
                    <a:pt x="49148" y="330961"/>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3249338" y="2078527"/>
            <a:ext cx="139664" cy="214161"/>
          </a:xfrm>
          <a:prstGeom prst="rect">
            <a:avLst/>
          </a:prstGeom>
        </p:spPr>
        <p:txBody>
          <a:bodyPr vert="horz" wrap="square" lIns="0" tIns="13970" rIns="0" bIns="0" rtlCol="0">
            <a:spAutoFit/>
          </a:bodyPr>
          <a:lstStyle/>
          <a:p>
            <a:pPr marL="12700" defTabSz="914400">
              <a:spcBef>
                <a:spcPts val="110"/>
              </a:spcBef>
            </a:pPr>
            <a:r>
              <a:rPr sz="1300" kern="0" spc="35" dirty="0">
                <a:solidFill>
                  <a:sysClr val="windowText" lastClr="000000"/>
                </a:solidFill>
                <a:latin typeface="Cambria Math"/>
                <a:cs typeface="Cambria Math"/>
              </a:rPr>
              <a:t>B</a:t>
            </a:r>
            <a:endParaRPr sz="1300" kern="0">
              <a:solidFill>
                <a:sysClr val="windowText" lastClr="000000"/>
              </a:solidFill>
              <a:latin typeface="Cambria Math"/>
              <a:cs typeface="Cambria Math"/>
            </a:endParaRPr>
          </a:p>
        </p:txBody>
      </p:sp>
      <p:sp>
        <p:nvSpPr>
          <p:cNvPr id="11" name="object 11"/>
          <p:cNvSpPr txBox="1"/>
          <p:nvPr/>
        </p:nvSpPr>
        <p:spPr>
          <a:xfrm>
            <a:off x="3098500" y="1970301"/>
            <a:ext cx="1164922" cy="289823"/>
          </a:xfrm>
          <a:prstGeom prst="rect">
            <a:avLst/>
          </a:prstGeom>
        </p:spPr>
        <p:txBody>
          <a:bodyPr vert="horz" wrap="square" lIns="0" tIns="12700" rIns="0" bIns="0" rtlCol="0">
            <a:spAutoFit/>
          </a:bodyPr>
          <a:lstStyle/>
          <a:p>
            <a:pPr marL="12700" defTabSz="914400">
              <a:spcBef>
                <a:spcPts val="100"/>
              </a:spcBef>
              <a:tabLst>
                <a:tab pos="343535"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 6.25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4991323" y="1530065"/>
            <a:ext cx="224096" cy="484505"/>
            <a:chOff x="4992623" y="1530057"/>
            <a:chExt cx="224154" cy="484505"/>
          </a:xfrm>
        </p:grpSpPr>
        <p:pic>
          <p:nvPicPr>
            <p:cNvPr id="16" name="object 16"/>
            <p:cNvPicPr/>
            <p:nvPr/>
          </p:nvPicPr>
          <p:blipFill>
            <a:blip r:embed="rId3" cstate="print"/>
            <a:stretch>
              <a:fillRect/>
            </a:stretch>
          </p:blipFill>
          <p:spPr>
            <a:xfrm>
              <a:off x="4992623" y="1530057"/>
              <a:ext cx="224091" cy="483908"/>
            </a:xfrm>
            <a:prstGeom prst="rect">
              <a:avLst/>
            </a:prstGeom>
          </p:spPr>
        </p:pic>
        <p:sp>
          <p:nvSpPr>
            <p:cNvPr id="17" name="object 17"/>
            <p:cNvSpPr/>
            <p:nvPr/>
          </p:nvSpPr>
          <p:spPr>
            <a:xfrm>
              <a:off x="5069966" y="1620392"/>
              <a:ext cx="76200" cy="335915"/>
            </a:xfrm>
            <a:custGeom>
              <a:avLst/>
              <a:gdLst/>
              <a:ahLst/>
              <a:cxnLst/>
              <a:rect l="l" t="t" r="r" b="b"/>
              <a:pathLst>
                <a:path w="76200" h="335914">
                  <a:moveTo>
                    <a:pt x="44196" y="52451"/>
                  </a:moveTo>
                  <a:lnTo>
                    <a:pt x="32004" y="52451"/>
                  </a:lnTo>
                  <a:lnTo>
                    <a:pt x="27050" y="57404"/>
                  </a:lnTo>
                  <a:lnTo>
                    <a:pt x="27050" y="330962"/>
                  </a:lnTo>
                  <a:lnTo>
                    <a:pt x="32004"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4"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2801144" y="2652395"/>
            <a:ext cx="3410332" cy="3539490"/>
            <a:chOff x="2801873" y="2652395"/>
            <a:chExt cx="3411220" cy="3539490"/>
          </a:xfrm>
        </p:grpSpPr>
        <p:pic>
          <p:nvPicPr>
            <p:cNvPr id="19" name="object 19"/>
            <p:cNvPicPr/>
            <p:nvPr/>
          </p:nvPicPr>
          <p:blipFill>
            <a:blip r:embed="rId4" cstate="print"/>
            <a:stretch>
              <a:fillRect/>
            </a:stretch>
          </p:blipFill>
          <p:spPr>
            <a:xfrm>
              <a:off x="2801873" y="5143517"/>
              <a:ext cx="3410712" cy="92692"/>
            </a:xfrm>
            <a:prstGeom prst="rect">
              <a:avLst/>
            </a:prstGeom>
          </p:spPr>
        </p:pic>
        <p:sp>
          <p:nvSpPr>
            <p:cNvPr id="20" name="object 20"/>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4762880" y="2657475"/>
              <a:ext cx="0" cy="3397885"/>
            </a:xfrm>
            <a:custGeom>
              <a:avLst/>
              <a:gdLst/>
              <a:ahLst/>
              <a:cxnLst/>
              <a:rect l="l" t="t" r="r" b="b"/>
              <a:pathLst>
                <a:path h="3397885">
                  <a:moveTo>
                    <a:pt x="0" y="1643633"/>
                  </a:moveTo>
                  <a:lnTo>
                    <a:pt x="0" y="3397758"/>
                  </a:lnTo>
                </a:path>
                <a:path h="3397885">
                  <a:moveTo>
                    <a:pt x="0" y="565023"/>
                  </a:moveTo>
                  <a:lnTo>
                    <a:pt x="0" y="1274064"/>
                  </a:lnTo>
                </a:path>
                <a:path h="3397885">
                  <a:moveTo>
                    <a:pt x="0" y="0"/>
                  </a:moveTo>
                  <a:lnTo>
                    <a:pt x="0" y="437007"/>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2" name="object 22"/>
            <p:cNvSpPr/>
            <p:nvPr/>
          </p:nvSpPr>
          <p:spPr>
            <a:xfrm>
              <a:off x="5079110" y="2657475"/>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3" name="object 23"/>
          <p:cNvSpPr txBox="1"/>
          <p:nvPr/>
        </p:nvSpPr>
        <p:spPr>
          <a:xfrm>
            <a:off x="4681021" y="2061002"/>
            <a:ext cx="148551" cy="214161"/>
          </a:xfrm>
          <a:prstGeom prst="rect">
            <a:avLst/>
          </a:prstGeom>
        </p:spPr>
        <p:txBody>
          <a:bodyPr vert="horz" wrap="square" lIns="0" tIns="13970" rIns="0" bIns="0" rtlCol="0">
            <a:spAutoFit/>
          </a:bodyPr>
          <a:lstStyle/>
          <a:p>
            <a:pPr marL="12700" defTabSz="914400">
              <a:spcBef>
                <a:spcPts val="110"/>
              </a:spcBef>
            </a:pPr>
            <a:r>
              <a:rPr sz="1300" kern="0" spc="50" dirty="0">
                <a:solidFill>
                  <a:sysClr val="windowText" lastClr="000000"/>
                </a:solidFill>
                <a:latin typeface="Cambria Math"/>
                <a:cs typeface="Cambria Math"/>
              </a:rPr>
              <a:t>D</a:t>
            </a:r>
            <a:endParaRPr sz="1300" kern="0">
              <a:solidFill>
                <a:sysClr val="windowText" lastClr="000000"/>
              </a:solidFill>
              <a:latin typeface="Cambria Math"/>
              <a:cs typeface="Cambria Math"/>
            </a:endParaRPr>
          </a:p>
        </p:txBody>
      </p:sp>
      <p:sp>
        <p:nvSpPr>
          <p:cNvPr id="24" name="object 24"/>
          <p:cNvSpPr txBox="1"/>
          <p:nvPr/>
        </p:nvSpPr>
        <p:spPr>
          <a:xfrm>
            <a:off x="4530179" y="1952775"/>
            <a:ext cx="1172540" cy="289823"/>
          </a:xfrm>
          <a:prstGeom prst="rect">
            <a:avLst/>
          </a:prstGeom>
        </p:spPr>
        <p:txBody>
          <a:bodyPr vert="horz" wrap="square" lIns="0" tIns="12700" rIns="0" bIns="0" rtlCol="0">
            <a:spAutoFit/>
          </a:bodyPr>
          <a:lstStyle/>
          <a:p>
            <a:pPr marL="12700" defTabSz="914400">
              <a:spcBef>
                <a:spcPts val="100"/>
              </a:spcBef>
              <a:tabLst>
                <a:tab pos="351155"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 8.25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3844051" y="4795289"/>
            <a:ext cx="1396636" cy="289823"/>
          </a:xfrm>
          <a:prstGeom prst="rect">
            <a:avLst/>
          </a:prstGeom>
        </p:spPr>
        <p:txBody>
          <a:bodyPr vert="horz" wrap="square" lIns="0" tIns="12700" rIns="0" bIns="0" rtlCol="0">
            <a:spAutoFit/>
          </a:bodyPr>
          <a:lstStyle/>
          <a:p>
            <a:pPr marL="60198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 name="object 26"/>
          <p:cNvSpPr/>
          <p:nvPr/>
        </p:nvSpPr>
        <p:spPr>
          <a:xfrm>
            <a:off x="3839099" y="2657522"/>
            <a:ext cx="0" cy="3620135"/>
          </a:xfrm>
          <a:custGeom>
            <a:avLst/>
            <a:gdLst/>
            <a:ahLst/>
            <a:cxnLst/>
            <a:rect l="l" t="t" r="r" b="b"/>
            <a:pathLst>
              <a:path h="3620135">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7" name="object 27"/>
          <p:cNvSpPr txBox="1"/>
          <p:nvPr/>
        </p:nvSpPr>
        <p:spPr>
          <a:xfrm>
            <a:off x="2830857" y="3450850"/>
            <a:ext cx="1003675" cy="289823"/>
          </a:xfrm>
          <a:prstGeom prst="rect">
            <a:avLst/>
          </a:prstGeom>
        </p:spPr>
        <p:txBody>
          <a:bodyPr vert="horz" wrap="square" lIns="0" tIns="12700" rIns="0" bIns="0" rtlCol="0">
            <a:spAutoFit/>
          </a:bodyPr>
          <a:lstStyle/>
          <a:p>
            <a:pPr marL="459740" defTabSz="914400">
              <a:spcBef>
                <a:spcPts val="100"/>
              </a:spcBef>
            </a:pPr>
            <a:r>
              <a:rPr kern="0" dirty="0">
                <a:solidFill>
                  <a:sysClr val="windowText" lastClr="000000"/>
                </a:solidFill>
                <a:latin typeface="Times New Roman"/>
                <a:cs typeface="Times New Roman"/>
              </a:rPr>
              <a:t>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3894359" y="2772687"/>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9" name="object 29"/>
          <p:cNvSpPr txBox="1"/>
          <p:nvPr/>
        </p:nvSpPr>
        <p:spPr>
          <a:xfrm>
            <a:off x="3997174" y="39315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30" name="object 30"/>
          <p:cNvSpPr txBox="1"/>
          <p:nvPr/>
        </p:nvSpPr>
        <p:spPr>
          <a:xfrm>
            <a:off x="3997174" y="6055279"/>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31" name="object 31"/>
          <p:cNvSpPr txBox="1"/>
          <p:nvPr/>
        </p:nvSpPr>
        <p:spPr>
          <a:xfrm>
            <a:off x="3844054" y="5448596"/>
            <a:ext cx="2103207" cy="500137"/>
          </a:xfrm>
          <a:prstGeom prst="rect">
            <a:avLst/>
          </a:prstGeom>
        </p:spPr>
        <p:txBody>
          <a:bodyPr vert="horz" wrap="square" lIns="0" tIns="12700" rIns="0" bIns="0" rtlCol="0">
            <a:spAutoFit/>
          </a:bodyPr>
          <a:lstStyle/>
          <a:p>
            <a:pPr marL="48260" defTabSz="914400">
              <a:lnSpc>
                <a:spcPts val="1925"/>
              </a:lnSpc>
              <a:spcBef>
                <a:spcPts val="100"/>
              </a:spcBef>
            </a:pPr>
            <a:r>
              <a:rPr kern="0" dirty="0">
                <a:solidFill>
                  <a:sysClr val="windowText" lastClr="000000"/>
                </a:solidFill>
                <a:latin typeface="Times New Roman"/>
                <a:cs typeface="Times New Roman"/>
              </a:rPr>
              <a:t>4.5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366520" defTabSz="914400">
              <a:lnSpc>
                <a:spcPts val="1925"/>
              </a:lnSpc>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32" name="object 32"/>
          <p:cNvGrpSpPr/>
          <p:nvPr/>
        </p:nvGrpSpPr>
        <p:grpSpPr>
          <a:xfrm>
            <a:off x="2827048" y="3094529"/>
            <a:ext cx="2258106" cy="624205"/>
            <a:chOff x="2827782" y="3094482"/>
            <a:chExt cx="2258695" cy="624205"/>
          </a:xfrm>
        </p:grpSpPr>
        <p:sp>
          <p:nvSpPr>
            <p:cNvPr id="33" name="object 33"/>
            <p:cNvSpPr/>
            <p:nvPr/>
          </p:nvSpPr>
          <p:spPr>
            <a:xfrm>
              <a:off x="3839718" y="3094482"/>
              <a:ext cx="940435" cy="128270"/>
            </a:xfrm>
            <a:custGeom>
              <a:avLst/>
              <a:gdLst/>
              <a:ahLst/>
              <a:cxnLst/>
              <a:rect l="l" t="t" r="r" b="b"/>
              <a:pathLst>
                <a:path w="940435" h="128269">
                  <a:moveTo>
                    <a:pt x="940308" y="0"/>
                  </a:moveTo>
                  <a:lnTo>
                    <a:pt x="0" y="0"/>
                  </a:lnTo>
                  <a:lnTo>
                    <a:pt x="0" y="123443"/>
                  </a:lnTo>
                  <a:lnTo>
                    <a:pt x="940308" y="128015"/>
                  </a:lnTo>
                  <a:lnTo>
                    <a:pt x="940308"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4" name="object 34"/>
            <p:cNvSpPr/>
            <p:nvPr/>
          </p:nvSpPr>
          <p:spPr>
            <a:xfrm>
              <a:off x="2827782" y="3217925"/>
              <a:ext cx="2258695" cy="501015"/>
            </a:xfrm>
            <a:custGeom>
              <a:avLst/>
              <a:gdLst/>
              <a:ahLst/>
              <a:cxnLst/>
              <a:rect l="l" t="t" r="r" b="b"/>
              <a:pathLst>
                <a:path w="2258695" h="501014">
                  <a:moveTo>
                    <a:pt x="1028700" y="0"/>
                  </a:moveTo>
                  <a:lnTo>
                    <a:pt x="0" y="0"/>
                  </a:lnTo>
                  <a:lnTo>
                    <a:pt x="476377" y="102235"/>
                  </a:lnTo>
                  <a:lnTo>
                    <a:pt x="897001" y="251714"/>
                  </a:lnTo>
                  <a:lnTo>
                    <a:pt x="1028700" y="314718"/>
                  </a:lnTo>
                  <a:lnTo>
                    <a:pt x="1028700" y="0"/>
                  </a:lnTo>
                  <a:close/>
                </a:path>
                <a:path w="2258695" h="501014">
                  <a:moveTo>
                    <a:pt x="2258568" y="1524"/>
                  </a:moveTo>
                  <a:lnTo>
                    <a:pt x="1935099" y="1524"/>
                  </a:lnTo>
                  <a:lnTo>
                    <a:pt x="1928622" y="246380"/>
                  </a:lnTo>
                  <a:lnTo>
                    <a:pt x="2258568" y="500634"/>
                  </a:lnTo>
                  <a:lnTo>
                    <a:pt x="2258568" y="152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2539339" y="89509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6" name="object 36"/>
          <p:cNvGrpSpPr/>
          <p:nvPr/>
        </p:nvGrpSpPr>
        <p:grpSpPr>
          <a:xfrm>
            <a:off x="2774507" y="1043242"/>
            <a:ext cx="3435725" cy="531495"/>
            <a:chOff x="2775204" y="1043195"/>
            <a:chExt cx="3436620" cy="531495"/>
          </a:xfrm>
        </p:grpSpPr>
        <p:pic>
          <p:nvPicPr>
            <p:cNvPr id="37" name="object 37"/>
            <p:cNvPicPr/>
            <p:nvPr/>
          </p:nvPicPr>
          <p:blipFill>
            <a:blip r:embed="rId5" cstate="print"/>
            <a:stretch>
              <a:fillRect/>
            </a:stretch>
          </p:blipFill>
          <p:spPr>
            <a:xfrm>
              <a:off x="2775204" y="1043195"/>
              <a:ext cx="3436620" cy="92692"/>
            </a:xfrm>
            <a:prstGeom prst="rect">
              <a:avLst/>
            </a:prstGeom>
          </p:spPr>
        </p:pic>
        <p:sp>
          <p:nvSpPr>
            <p:cNvPr id="38" name="object 38"/>
            <p:cNvSpPr/>
            <p:nvPr/>
          </p:nvSpPr>
          <p:spPr>
            <a:xfrm>
              <a:off x="2825115" y="1067943"/>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6" cstate="print"/>
            <a:stretch>
              <a:fillRect/>
            </a:stretch>
          </p:blipFill>
          <p:spPr>
            <a:xfrm>
              <a:off x="3653028" y="1319801"/>
              <a:ext cx="401624" cy="92692"/>
            </a:xfrm>
            <a:prstGeom prst="rect">
              <a:avLst/>
            </a:prstGeom>
          </p:spPr>
        </p:pic>
        <p:sp>
          <p:nvSpPr>
            <p:cNvPr id="40" name="object 40"/>
            <p:cNvSpPr/>
            <p:nvPr/>
          </p:nvSpPr>
          <p:spPr>
            <a:xfrm>
              <a:off x="3702939" y="1344549"/>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7" cstate="print"/>
            <a:stretch>
              <a:fillRect/>
            </a:stretch>
          </p:blipFill>
          <p:spPr>
            <a:xfrm>
              <a:off x="3565398" y="1319809"/>
              <a:ext cx="180759" cy="254482"/>
            </a:xfrm>
            <a:prstGeom prst="rect">
              <a:avLst/>
            </a:prstGeom>
          </p:spPr>
        </p:pic>
        <p:sp>
          <p:nvSpPr>
            <p:cNvPr id="42" name="object 42"/>
            <p:cNvSpPr/>
            <p:nvPr/>
          </p:nvSpPr>
          <p:spPr>
            <a:xfrm>
              <a:off x="3615309" y="1344549"/>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7" cstate="print"/>
            <a:stretch>
              <a:fillRect/>
            </a:stretch>
          </p:blipFill>
          <p:spPr>
            <a:xfrm>
              <a:off x="3719322" y="1319809"/>
              <a:ext cx="180759" cy="254482"/>
            </a:xfrm>
            <a:prstGeom prst="rect">
              <a:avLst/>
            </a:prstGeom>
          </p:spPr>
        </p:pic>
        <p:sp>
          <p:nvSpPr>
            <p:cNvPr id="44" name="object 44"/>
            <p:cNvSpPr/>
            <p:nvPr/>
          </p:nvSpPr>
          <p:spPr>
            <a:xfrm>
              <a:off x="3769233" y="1344549"/>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7" cstate="print"/>
            <a:stretch>
              <a:fillRect/>
            </a:stretch>
          </p:blipFill>
          <p:spPr>
            <a:xfrm>
              <a:off x="3871722" y="1319809"/>
              <a:ext cx="180759" cy="254482"/>
            </a:xfrm>
            <a:prstGeom prst="rect">
              <a:avLst/>
            </a:prstGeom>
          </p:spPr>
        </p:pic>
        <p:sp>
          <p:nvSpPr>
            <p:cNvPr id="46" name="object 46"/>
            <p:cNvSpPr/>
            <p:nvPr/>
          </p:nvSpPr>
          <p:spPr>
            <a:xfrm>
              <a:off x="3921633" y="1344549"/>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7" name="object 47"/>
            <p:cNvSpPr/>
            <p:nvPr/>
          </p:nvSpPr>
          <p:spPr>
            <a:xfrm>
              <a:off x="3702177" y="1070229"/>
              <a:ext cx="315595" cy="271780"/>
            </a:xfrm>
            <a:custGeom>
              <a:avLst/>
              <a:gdLst/>
              <a:ahLst/>
              <a:cxnLst/>
              <a:rect l="l" t="t" r="r" b="b"/>
              <a:pathLst>
                <a:path w="315595" h="271780">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8" name="object 48"/>
            <p:cNvSpPr/>
            <p:nvPr/>
          </p:nvSpPr>
          <p:spPr>
            <a:xfrm>
              <a:off x="3702177" y="1070229"/>
              <a:ext cx="315595" cy="271780"/>
            </a:xfrm>
            <a:custGeom>
              <a:avLst/>
              <a:gdLst/>
              <a:ahLst/>
              <a:cxnLst/>
              <a:rect l="l" t="t" r="r" b="b"/>
              <a:pathLst>
                <a:path w="315595" h="271780">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8" cstate="print"/>
            <a:stretch>
              <a:fillRect/>
            </a:stretch>
          </p:blipFill>
          <p:spPr>
            <a:xfrm>
              <a:off x="3818382" y="1169670"/>
              <a:ext cx="85343" cy="84581"/>
            </a:xfrm>
            <a:prstGeom prst="rect">
              <a:avLst/>
            </a:prstGeom>
          </p:spPr>
        </p:pic>
        <p:pic>
          <p:nvPicPr>
            <p:cNvPr id="50" name="object 50"/>
            <p:cNvPicPr/>
            <p:nvPr/>
          </p:nvPicPr>
          <p:blipFill>
            <a:blip r:embed="rId9" cstate="print"/>
            <a:stretch>
              <a:fillRect/>
            </a:stretch>
          </p:blipFill>
          <p:spPr>
            <a:xfrm>
              <a:off x="4933188" y="1264937"/>
              <a:ext cx="352005" cy="92692"/>
            </a:xfrm>
            <a:prstGeom prst="rect">
              <a:avLst/>
            </a:prstGeom>
          </p:spPr>
        </p:pic>
        <p:sp>
          <p:nvSpPr>
            <p:cNvPr id="51" name="object 51"/>
            <p:cNvSpPr/>
            <p:nvPr/>
          </p:nvSpPr>
          <p:spPr>
            <a:xfrm>
              <a:off x="4983099" y="1289685"/>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0" cstate="print"/>
            <a:stretch>
              <a:fillRect/>
            </a:stretch>
          </p:blipFill>
          <p:spPr>
            <a:xfrm>
              <a:off x="4859274" y="1264856"/>
              <a:ext cx="166319" cy="228536"/>
            </a:xfrm>
            <a:prstGeom prst="rect">
              <a:avLst/>
            </a:prstGeom>
          </p:spPr>
        </p:pic>
        <p:sp>
          <p:nvSpPr>
            <p:cNvPr id="53" name="object 53"/>
            <p:cNvSpPr/>
            <p:nvPr/>
          </p:nvSpPr>
          <p:spPr>
            <a:xfrm>
              <a:off x="4909185" y="1289685"/>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0" cstate="print"/>
            <a:stretch>
              <a:fillRect/>
            </a:stretch>
          </p:blipFill>
          <p:spPr>
            <a:xfrm>
              <a:off x="4988814" y="1264856"/>
              <a:ext cx="166319" cy="228536"/>
            </a:xfrm>
            <a:prstGeom prst="rect">
              <a:avLst/>
            </a:prstGeom>
          </p:spPr>
        </p:pic>
        <p:sp>
          <p:nvSpPr>
            <p:cNvPr id="55" name="object 55"/>
            <p:cNvSpPr/>
            <p:nvPr/>
          </p:nvSpPr>
          <p:spPr>
            <a:xfrm>
              <a:off x="5038725" y="128968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10" cstate="print"/>
            <a:stretch>
              <a:fillRect/>
            </a:stretch>
          </p:blipFill>
          <p:spPr>
            <a:xfrm>
              <a:off x="5117592" y="1264856"/>
              <a:ext cx="166319" cy="228536"/>
            </a:xfrm>
            <a:prstGeom prst="rect">
              <a:avLst/>
            </a:prstGeom>
          </p:spPr>
        </p:pic>
        <p:sp>
          <p:nvSpPr>
            <p:cNvPr id="57" name="object 57"/>
            <p:cNvSpPr/>
            <p:nvPr/>
          </p:nvSpPr>
          <p:spPr>
            <a:xfrm>
              <a:off x="5167502" y="128968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8" name="object 58"/>
            <p:cNvSpPr/>
            <p:nvPr/>
          </p:nvSpPr>
          <p:spPr>
            <a:xfrm>
              <a:off x="5018532" y="1098042"/>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5018532" y="1098042"/>
              <a:ext cx="176530" cy="176530"/>
            </a:xfrm>
            <a:custGeom>
              <a:avLst/>
              <a:gdLst/>
              <a:ahLst/>
              <a:cxnLst/>
              <a:rect l="l" t="t" r="r" b="b"/>
              <a:pathLst>
                <a:path w="176529" h="176530">
                  <a:moveTo>
                    <a:pt x="88010" y="0"/>
                  </a:moveTo>
                  <a:lnTo>
                    <a:pt x="122283" y="6911"/>
                  </a:lnTo>
                  <a:lnTo>
                    <a:pt x="150256" y="25765"/>
                  </a:lnTo>
                  <a:lnTo>
                    <a:pt x="169110" y="53738"/>
                  </a:lnTo>
                  <a:lnTo>
                    <a:pt x="176021"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0" name="object 60"/>
          <p:cNvSpPr txBox="1"/>
          <p:nvPr/>
        </p:nvSpPr>
        <p:spPr>
          <a:xfrm>
            <a:off x="3413378" y="25097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61" name="object 61"/>
          <p:cNvSpPr txBox="1"/>
          <p:nvPr/>
        </p:nvSpPr>
        <p:spPr>
          <a:xfrm>
            <a:off x="3866144" y="73787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62" name="object 62"/>
          <p:cNvGrpSpPr/>
          <p:nvPr/>
        </p:nvGrpSpPr>
        <p:grpSpPr>
          <a:xfrm>
            <a:off x="2777558" y="443458"/>
            <a:ext cx="2110825" cy="759460"/>
            <a:chOff x="2778251" y="443458"/>
            <a:chExt cx="2111375" cy="759460"/>
          </a:xfrm>
        </p:grpSpPr>
        <p:pic>
          <p:nvPicPr>
            <p:cNvPr id="63" name="object 63"/>
            <p:cNvPicPr/>
            <p:nvPr/>
          </p:nvPicPr>
          <p:blipFill>
            <a:blip r:embed="rId11" cstate="print"/>
            <a:stretch>
              <a:fillRect/>
            </a:stretch>
          </p:blipFill>
          <p:spPr>
            <a:xfrm>
              <a:off x="2780537" y="1036337"/>
              <a:ext cx="1129296" cy="92692"/>
            </a:xfrm>
            <a:prstGeom prst="rect">
              <a:avLst/>
            </a:prstGeom>
          </p:spPr>
        </p:pic>
        <p:sp>
          <p:nvSpPr>
            <p:cNvPr id="64" name="object 64"/>
            <p:cNvSpPr/>
            <p:nvPr/>
          </p:nvSpPr>
          <p:spPr>
            <a:xfrm>
              <a:off x="2830448" y="1061084"/>
              <a:ext cx="1036319" cy="0"/>
            </a:xfrm>
            <a:custGeom>
              <a:avLst/>
              <a:gdLst/>
              <a:ahLst/>
              <a:cxnLst/>
              <a:rect l="l" t="t" r="r" b="b"/>
              <a:pathLst>
                <a:path w="1036320">
                  <a:moveTo>
                    <a:pt x="0" y="0"/>
                  </a:moveTo>
                  <a:lnTo>
                    <a:pt x="103606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2" cstate="print"/>
            <a:stretch>
              <a:fillRect/>
            </a:stretch>
          </p:blipFill>
          <p:spPr>
            <a:xfrm>
              <a:off x="2778251" y="627951"/>
              <a:ext cx="1131570" cy="505142"/>
            </a:xfrm>
            <a:prstGeom prst="rect">
              <a:avLst/>
            </a:prstGeom>
          </p:spPr>
        </p:pic>
        <p:sp>
          <p:nvSpPr>
            <p:cNvPr id="66" name="object 66"/>
            <p:cNvSpPr/>
            <p:nvPr/>
          </p:nvSpPr>
          <p:spPr>
            <a:xfrm>
              <a:off x="2828162" y="652652"/>
              <a:ext cx="1038860" cy="412750"/>
            </a:xfrm>
            <a:custGeom>
              <a:avLst/>
              <a:gdLst/>
              <a:ahLst/>
              <a:cxnLst/>
              <a:rect l="l" t="t" r="r" b="b"/>
              <a:pathLst>
                <a:path w="1038860" h="412750">
                  <a:moveTo>
                    <a:pt x="0" y="412242"/>
                  </a:moveTo>
                  <a:lnTo>
                    <a:pt x="103847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13" cstate="print"/>
            <a:stretch>
              <a:fillRect/>
            </a:stretch>
          </p:blipFill>
          <p:spPr>
            <a:xfrm>
              <a:off x="2864357" y="965403"/>
              <a:ext cx="224091" cy="224840"/>
            </a:xfrm>
            <a:prstGeom prst="rect">
              <a:avLst/>
            </a:prstGeom>
          </p:spPr>
        </p:pic>
        <p:sp>
          <p:nvSpPr>
            <p:cNvPr id="68" name="object 68"/>
            <p:cNvSpPr/>
            <p:nvPr/>
          </p:nvSpPr>
          <p:spPr>
            <a:xfrm>
              <a:off x="2941700" y="979551"/>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4" cstate="print"/>
            <a:stretch>
              <a:fillRect/>
            </a:stretch>
          </p:blipFill>
          <p:spPr>
            <a:xfrm>
              <a:off x="3012947" y="919784"/>
              <a:ext cx="224091" cy="269697"/>
            </a:xfrm>
            <a:prstGeom prst="rect">
              <a:avLst/>
            </a:prstGeom>
          </p:spPr>
        </p:pic>
        <p:pic>
          <p:nvPicPr>
            <p:cNvPr id="70" name="object 70"/>
            <p:cNvPicPr/>
            <p:nvPr/>
          </p:nvPicPr>
          <p:blipFill>
            <a:blip r:embed="rId15" cstate="print"/>
            <a:stretch>
              <a:fillRect/>
            </a:stretch>
          </p:blipFill>
          <p:spPr>
            <a:xfrm>
              <a:off x="3090290" y="933450"/>
              <a:ext cx="76200" cy="121665"/>
            </a:xfrm>
            <a:prstGeom prst="rect">
              <a:avLst/>
            </a:prstGeom>
          </p:spPr>
        </p:pic>
        <p:pic>
          <p:nvPicPr>
            <p:cNvPr id="71" name="object 71"/>
            <p:cNvPicPr/>
            <p:nvPr/>
          </p:nvPicPr>
          <p:blipFill>
            <a:blip r:embed="rId16" cstate="print"/>
            <a:stretch>
              <a:fillRect/>
            </a:stretch>
          </p:blipFill>
          <p:spPr>
            <a:xfrm>
              <a:off x="3162299" y="854913"/>
              <a:ext cx="224091" cy="333806"/>
            </a:xfrm>
            <a:prstGeom prst="rect">
              <a:avLst/>
            </a:prstGeom>
          </p:spPr>
        </p:pic>
        <p:pic>
          <p:nvPicPr>
            <p:cNvPr id="72" name="object 72"/>
            <p:cNvPicPr/>
            <p:nvPr/>
          </p:nvPicPr>
          <p:blipFill>
            <a:blip r:embed="rId17" cstate="print"/>
            <a:stretch>
              <a:fillRect/>
            </a:stretch>
          </p:blipFill>
          <p:spPr>
            <a:xfrm>
              <a:off x="3239642" y="868679"/>
              <a:ext cx="76199" cy="185928"/>
            </a:xfrm>
            <a:prstGeom prst="rect">
              <a:avLst/>
            </a:prstGeom>
          </p:spPr>
        </p:pic>
        <p:pic>
          <p:nvPicPr>
            <p:cNvPr id="73" name="object 73"/>
            <p:cNvPicPr/>
            <p:nvPr/>
          </p:nvPicPr>
          <p:blipFill>
            <a:blip r:embed="rId18" cstate="print"/>
            <a:stretch>
              <a:fillRect/>
            </a:stretch>
          </p:blipFill>
          <p:spPr>
            <a:xfrm>
              <a:off x="3311651" y="795566"/>
              <a:ext cx="224091" cy="393153"/>
            </a:xfrm>
            <a:prstGeom prst="rect">
              <a:avLst/>
            </a:prstGeom>
          </p:spPr>
        </p:pic>
        <p:pic>
          <p:nvPicPr>
            <p:cNvPr id="74" name="object 74"/>
            <p:cNvPicPr/>
            <p:nvPr/>
          </p:nvPicPr>
          <p:blipFill>
            <a:blip r:embed="rId19" cstate="print"/>
            <a:stretch>
              <a:fillRect/>
            </a:stretch>
          </p:blipFill>
          <p:spPr>
            <a:xfrm>
              <a:off x="3388994" y="809243"/>
              <a:ext cx="76200" cy="245490"/>
            </a:xfrm>
            <a:prstGeom prst="rect">
              <a:avLst/>
            </a:prstGeom>
          </p:spPr>
        </p:pic>
        <p:pic>
          <p:nvPicPr>
            <p:cNvPr id="75" name="object 75"/>
            <p:cNvPicPr/>
            <p:nvPr/>
          </p:nvPicPr>
          <p:blipFill>
            <a:blip r:embed="rId20" cstate="print"/>
            <a:stretch>
              <a:fillRect/>
            </a:stretch>
          </p:blipFill>
          <p:spPr>
            <a:xfrm>
              <a:off x="3461003" y="739965"/>
              <a:ext cx="224091" cy="454977"/>
            </a:xfrm>
            <a:prstGeom prst="rect">
              <a:avLst/>
            </a:prstGeom>
          </p:spPr>
        </p:pic>
        <p:sp>
          <p:nvSpPr>
            <p:cNvPr id="76" name="object 76"/>
            <p:cNvSpPr/>
            <p:nvPr/>
          </p:nvSpPr>
          <p:spPr>
            <a:xfrm>
              <a:off x="3538346" y="753618"/>
              <a:ext cx="76200" cy="307340"/>
            </a:xfrm>
            <a:custGeom>
              <a:avLst/>
              <a:gdLst/>
              <a:ahLst/>
              <a:cxnLst/>
              <a:rect l="l" t="t" r="r" b="b"/>
              <a:pathLst>
                <a:path w="76200" h="307340">
                  <a:moveTo>
                    <a:pt x="27050" y="231140"/>
                  </a:moveTo>
                  <a:lnTo>
                    <a:pt x="0" y="231140"/>
                  </a:lnTo>
                  <a:lnTo>
                    <a:pt x="38100" y="307340"/>
                  </a:lnTo>
                  <a:lnTo>
                    <a:pt x="64325" y="254889"/>
                  </a:lnTo>
                  <a:lnTo>
                    <a:pt x="32003" y="254889"/>
                  </a:lnTo>
                  <a:lnTo>
                    <a:pt x="27050" y="249936"/>
                  </a:lnTo>
                  <a:lnTo>
                    <a:pt x="27050" y="231140"/>
                  </a:lnTo>
                  <a:close/>
                </a:path>
                <a:path w="76200" h="307340">
                  <a:moveTo>
                    <a:pt x="44195" y="0"/>
                  </a:moveTo>
                  <a:lnTo>
                    <a:pt x="32003" y="0"/>
                  </a:lnTo>
                  <a:lnTo>
                    <a:pt x="27050" y="4953"/>
                  </a:lnTo>
                  <a:lnTo>
                    <a:pt x="27050" y="249936"/>
                  </a:lnTo>
                  <a:lnTo>
                    <a:pt x="32003" y="254889"/>
                  </a:lnTo>
                  <a:lnTo>
                    <a:pt x="44195" y="254889"/>
                  </a:lnTo>
                  <a:lnTo>
                    <a:pt x="49149" y="249936"/>
                  </a:lnTo>
                  <a:lnTo>
                    <a:pt x="49149" y="4953"/>
                  </a:lnTo>
                  <a:lnTo>
                    <a:pt x="44195" y="0"/>
                  </a:lnTo>
                  <a:close/>
                </a:path>
                <a:path w="76200" h="307340">
                  <a:moveTo>
                    <a:pt x="76200" y="231140"/>
                  </a:moveTo>
                  <a:lnTo>
                    <a:pt x="49149" y="231140"/>
                  </a:lnTo>
                  <a:lnTo>
                    <a:pt x="49149" y="249936"/>
                  </a:lnTo>
                  <a:lnTo>
                    <a:pt x="44195" y="254889"/>
                  </a:lnTo>
                  <a:lnTo>
                    <a:pt x="64325" y="254889"/>
                  </a:lnTo>
                  <a:lnTo>
                    <a:pt x="76200" y="23114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21" cstate="print"/>
            <a:stretch>
              <a:fillRect/>
            </a:stretch>
          </p:blipFill>
          <p:spPr>
            <a:xfrm>
              <a:off x="3610355" y="679754"/>
              <a:ext cx="224091" cy="509092"/>
            </a:xfrm>
            <a:prstGeom prst="rect">
              <a:avLst/>
            </a:prstGeom>
          </p:spPr>
        </p:pic>
        <p:sp>
          <p:nvSpPr>
            <p:cNvPr id="78" name="object 78"/>
            <p:cNvSpPr/>
            <p:nvPr/>
          </p:nvSpPr>
          <p:spPr>
            <a:xfrm>
              <a:off x="3687698" y="693419"/>
              <a:ext cx="76200" cy="361315"/>
            </a:xfrm>
            <a:custGeom>
              <a:avLst/>
              <a:gdLst/>
              <a:ahLst/>
              <a:cxnLst/>
              <a:rect l="l" t="t" r="r" b="b"/>
              <a:pathLst>
                <a:path w="76200" h="361315">
                  <a:moveTo>
                    <a:pt x="27050" y="284733"/>
                  </a:moveTo>
                  <a:lnTo>
                    <a:pt x="0" y="284733"/>
                  </a:lnTo>
                  <a:lnTo>
                    <a:pt x="38100" y="360933"/>
                  </a:lnTo>
                  <a:lnTo>
                    <a:pt x="64325" y="308482"/>
                  </a:lnTo>
                  <a:lnTo>
                    <a:pt x="32003" y="308482"/>
                  </a:lnTo>
                  <a:lnTo>
                    <a:pt x="27050" y="303529"/>
                  </a:lnTo>
                  <a:lnTo>
                    <a:pt x="27050" y="284733"/>
                  </a:lnTo>
                  <a:close/>
                </a:path>
                <a:path w="76200" h="361315">
                  <a:moveTo>
                    <a:pt x="44196" y="0"/>
                  </a:moveTo>
                  <a:lnTo>
                    <a:pt x="32003" y="0"/>
                  </a:lnTo>
                  <a:lnTo>
                    <a:pt x="27050" y="4952"/>
                  </a:lnTo>
                  <a:lnTo>
                    <a:pt x="27050" y="303529"/>
                  </a:lnTo>
                  <a:lnTo>
                    <a:pt x="32003" y="308482"/>
                  </a:lnTo>
                  <a:lnTo>
                    <a:pt x="44196" y="308482"/>
                  </a:lnTo>
                  <a:lnTo>
                    <a:pt x="49149" y="303529"/>
                  </a:lnTo>
                  <a:lnTo>
                    <a:pt x="49149" y="4952"/>
                  </a:lnTo>
                  <a:lnTo>
                    <a:pt x="44196" y="0"/>
                  </a:lnTo>
                  <a:close/>
                </a:path>
                <a:path w="76200" h="361315">
                  <a:moveTo>
                    <a:pt x="76200" y="284733"/>
                  </a:moveTo>
                  <a:lnTo>
                    <a:pt x="49149" y="284733"/>
                  </a:lnTo>
                  <a:lnTo>
                    <a:pt x="49149" y="303529"/>
                  </a:lnTo>
                  <a:lnTo>
                    <a:pt x="44196" y="308482"/>
                  </a:lnTo>
                  <a:lnTo>
                    <a:pt x="64325" y="308482"/>
                  </a:lnTo>
                  <a:lnTo>
                    <a:pt x="76200" y="28473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22" cstate="print"/>
            <a:stretch>
              <a:fillRect/>
            </a:stretch>
          </p:blipFill>
          <p:spPr>
            <a:xfrm>
              <a:off x="3750563" y="627824"/>
              <a:ext cx="224091" cy="560768"/>
            </a:xfrm>
            <a:prstGeom prst="rect">
              <a:avLst/>
            </a:prstGeom>
          </p:spPr>
        </p:pic>
        <p:sp>
          <p:nvSpPr>
            <p:cNvPr id="80" name="object 80"/>
            <p:cNvSpPr/>
            <p:nvPr/>
          </p:nvSpPr>
          <p:spPr>
            <a:xfrm>
              <a:off x="3827906" y="641603"/>
              <a:ext cx="76200" cy="413384"/>
            </a:xfrm>
            <a:custGeom>
              <a:avLst/>
              <a:gdLst/>
              <a:ahLst/>
              <a:cxnLst/>
              <a:rect l="l" t="t" r="r" b="b"/>
              <a:pathLst>
                <a:path w="76200" h="413384">
                  <a:moveTo>
                    <a:pt x="27050" y="336676"/>
                  </a:moveTo>
                  <a:lnTo>
                    <a:pt x="0" y="336676"/>
                  </a:lnTo>
                  <a:lnTo>
                    <a:pt x="38100" y="412876"/>
                  </a:lnTo>
                  <a:lnTo>
                    <a:pt x="64325" y="360425"/>
                  </a:lnTo>
                  <a:lnTo>
                    <a:pt x="32003" y="360425"/>
                  </a:lnTo>
                  <a:lnTo>
                    <a:pt x="27050" y="355473"/>
                  </a:lnTo>
                  <a:lnTo>
                    <a:pt x="27050" y="336676"/>
                  </a:lnTo>
                  <a:close/>
                </a:path>
                <a:path w="76200" h="413384">
                  <a:moveTo>
                    <a:pt x="44195" y="0"/>
                  </a:moveTo>
                  <a:lnTo>
                    <a:pt x="32003" y="0"/>
                  </a:lnTo>
                  <a:lnTo>
                    <a:pt x="27050" y="4953"/>
                  </a:lnTo>
                  <a:lnTo>
                    <a:pt x="27050" y="355473"/>
                  </a:lnTo>
                  <a:lnTo>
                    <a:pt x="32003" y="360425"/>
                  </a:lnTo>
                  <a:lnTo>
                    <a:pt x="44195" y="360425"/>
                  </a:lnTo>
                  <a:lnTo>
                    <a:pt x="49148" y="355473"/>
                  </a:lnTo>
                  <a:lnTo>
                    <a:pt x="49148" y="4953"/>
                  </a:lnTo>
                  <a:lnTo>
                    <a:pt x="44195" y="0"/>
                  </a:lnTo>
                  <a:close/>
                </a:path>
                <a:path w="76200" h="413384">
                  <a:moveTo>
                    <a:pt x="76200" y="336676"/>
                  </a:moveTo>
                  <a:lnTo>
                    <a:pt x="49148" y="336676"/>
                  </a:lnTo>
                  <a:lnTo>
                    <a:pt x="49148" y="355473"/>
                  </a:lnTo>
                  <a:lnTo>
                    <a:pt x="44195" y="360425"/>
                  </a:lnTo>
                  <a:lnTo>
                    <a:pt x="64325" y="360425"/>
                  </a:lnTo>
                  <a:lnTo>
                    <a:pt x="76200" y="3366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23" cstate="print"/>
            <a:stretch>
              <a:fillRect/>
            </a:stretch>
          </p:blipFill>
          <p:spPr>
            <a:xfrm>
              <a:off x="4664963" y="443458"/>
              <a:ext cx="224091" cy="758977"/>
            </a:xfrm>
            <a:prstGeom prst="rect">
              <a:avLst/>
            </a:prstGeom>
          </p:spPr>
        </p:pic>
        <p:sp>
          <p:nvSpPr>
            <p:cNvPr id="82" name="object 82"/>
            <p:cNvSpPr/>
            <p:nvPr/>
          </p:nvSpPr>
          <p:spPr>
            <a:xfrm>
              <a:off x="4742306" y="457199"/>
              <a:ext cx="76200" cy="611505"/>
            </a:xfrm>
            <a:custGeom>
              <a:avLst/>
              <a:gdLst/>
              <a:ahLst/>
              <a:cxnLst/>
              <a:rect l="l" t="t" r="r" b="b"/>
              <a:pathLst>
                <a:path w="76200" h="611505">
                  <a:moveTo>
                    <a:pt x="27050" y="534797"/>
                  </a:moveTo>
                  <a:lnTo>
                    <a:pt x="0" y="534797"/>
                  </a:lnTo>
                  <a:lnTo>
                    <a:pt x="38100" y="610997"/>
                  </a:lnTo>
                  <a:lnTo>
                    <a:pt x="64325" y="558546"/>
                  </a:lnTo>
                  <a:lnTo>
                    <a:pt x="32003" y="558546"/>
                  </a:lnTo>
                  <a:lnTo>
                    <a:pt x="27050" y="553592"/>
                  </a:lnTo>
                  <a:lnTo>
                    <a:pt x="27050" y="534797"/>
                  </a:lnTo>
                  <a:close/>
                </a:path>
                <a:path w="76200" h="611505">
                  <a:moveTo>
                    <a:pt x="44195" y="0"/>
                  </a:moveTo>
                  <a:lnTo>
                    <a:pt x="32003" y="0"/>
                  </a:lnTo>
                  <a:lnTo>
                    <a:pt x="27050" y="4952"/>
                  </a:lnTo>
                  <a:lnTo>
                    <a:pt x="27050" y="553592"/>
                  </a:lnTo>
                  <a:lnTo>
                    <a:pt x="32003" y="558546"/>
                  </a:lnTo>
                  <a:lnTo>
                    <a:pt x="44195" y="558546"/>
                  </a:lnTo>
                  <a:lnTo>
                    <a:pt x="49148" y="553592"/>
                  </a:lnTo>
                  <a:lnTo>
                    <a:pt x="49148" y="4952"/>
                  </a:lnTo>
                  <a:lnTo>
                    <a:pt x="44195" y="0"/>
                  </a:lnTo>
                  <a:close/>
                </a:path>
                <a:path w="76200" h="611505">
                  <a:moveTo>
                    <a:pt x="76200" y="534797"/>
                  </a:moveTo>
                  <a:lnTo>
                    <a:pt x="49148" y="534797"/>
                  </a:lnTo>
                  <a:lnTo>
                    <a:pt x="49148" y="553592"/>
                  </a:lnTo>
                  <a:lnTo>
                    <a:pt x="44195"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3" name="object 83"/>
          <p:cNvSpPr txBox="1"/>
          <p:nvPr/>
        </p:nvSpPr>
        <p:spPr>
          <a:xfrm>
            <a:off x="4515199" y="785367"/>
            <a:ext cx="859565" cy="289823"/>
          </a:xfrm>
          <a:prstGeom prst="rect">
            <a:avLst/>
          </a:prstGeom>
        </p:spPr>
        <p:txBody>
          <a:bodyPr vert="horz" wrap="square" lIns="0" tIns="12700" rIns="0" bIns="0" rtlCol="0">
            <a:spAutoFit/>
          </a:bodyPr>
          <a:lstStyle/>
          <a:p>
            <a:pPr marL="12700" defTabSz="914400">
              <a:spcBef>
                <a:spcPts val="100"/>
              </a:spcBef>
              <a:tabLst>
                <a:tab pos="681355" algn="l"/>
              </a:tabLst>
            </a:pPr>
            <a:r>
              <a:rPr sz="2700" b="1" kern="0" spc="-75" baseline="1543" dirty="0">
                <a:solidFill>
                  <a:sysClr val="windowText" lastClr="000000"/>
                </a:solidFill>
                <a:latin typeface="Times New Roman"/>
                <a:cs typeface="Times New Roman"/>
              </a:rPr>
              <a:t>C</a:t>
            </a:r>
            <a:r>
              <a:rPr sz="2700" b="1" kern="0" baseline="1543"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84" name="object 84"/>
          <p:cNvSpPr txBox="1"/>
          <p:nvPr/>
        </p:nvSpPr>
        <p:spPr>
          <a:xfrm>
            <a:off x="3049241" y="10165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5" name="object 85"/>
          <p:cNvSpPr txBox="1"/>
          <p:nvPr/>
        </p:nvSpPr>
        <p:spPr>
          <a:xfrm>
            <a:off x="5489292" y="10165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6" name="object 86"/>
          <p:cNvSpPr txBox="1"/>
          <p:nvPr/>
        </p:nvSpPr>
        <p:spPr>
          <a:xfrm>
            <a:off x="4191184" y="1002581"/>
            <a:ext cx="834808" cy="289823"/>
          </a:xfrm>
          <a:prstGeom prst="rect">
            <a:avLst/>
          </a:prstGeom>
        </p:spPr>
        <p:txBody>
          <a:bodyPr vert="horz" wrap="square" lIns="0" tIns="12700" rIns="0" bIns="0" rtlCol="0">
            <a:spAutoFit/>
          </a:bodyPr>
          <a:lstStyle/>
          <a:p>
            <a:pPr marL="50800" defTabSz="914400">
              <a:spcBef>
                <a:spcPts val="100"/>
              </a:spcBef>
              <a:tabLst>
                <a:tab pos="597535" algn="l"/>
              </a:tabLst>
            </a:pPr>
            <a:r>
              <a:rPr sz="2700" kern="0" spc="44" baseline="-18518" dirty="0">
                <a:solidFill>
                  <a:sysClr val="windowText" lastClr="000000"/>
                </a:solidFill>
                <a:latin typeface="Cambria Math"/>
                <a:cs typeface="Cambria Math"/>
              </a:rPr>
              <a:t>4</a:t>
            </a:r>
            <a:r>
              <a:rPr sz="1950" kern="0" spc="44" baseline="2136" dirty="0">
                <a:solidFill>
                  <a:sysClr val="windowText" lastClr="000000"/>
                </a:solidFill>
                <a:latin typeface="Cambria Math"/>
                <a:cs typeface="Cambria Math"/>
              </a:rPr>
              <a:t>′</a:t>
            </a:r>
            <a:r>
              <a:rPr sz="1950" kern="0" baseline="2136"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87" name="object 87"/>
          <p:cNvGrpSpPr/>
          <p:nvPr/>
        </p:nvGrpSpPr>
        <p:grpSpPr>
          <a:xfrm>
            <a:off x="4663749" y="795502"/>
            <a:ext cx="1523603" cy="561340"/>
            <a:chOff x="4664964" y="795502"/>
            <a:chExt cx="1524000" cy="561340"/>
          </a:xfrm>
        </p:grpSpPr>
        <p:pic>
          <p:nvPicPr>
            <p:cNvPr id="88" name="object 88"/>
            <p:cNvPicPr/>
            <p:nvPr/>
          </p:nvPicPr>
          <p:blipFill>
            <a:blip r:embed="rId24" cstate="print"/>
            <a:stretch>
              <a:fillRect/>
            </a:stretch>
          </p:blipFill>
          <p:spPr>
            <a:xfrm>
              <a:off x="4664964" y="795502"/>
              <a:ext cx="224091" cy="403123"/>
            </a:xfrm>
            <a:prstGeom prst="rect">
              <a:avLst/>
            </a:prstGeom>
          </p:spPr>
        </p:pic>
        <p:sp>
          <p:nvSpPr>
            <p:cNvPr id="89" name="object 89"/>
            <p:cNvSpPr/>
            <p:nvPr/>
          </p:nvSpPr>
          <p:spPr>
            <a:xfrm>
              <a:off x="4742307" y="809244"/>
              <a:ext cx="76200" cy="255270"/>
            </a:xfrm>
            <a:custGeom>
              <a:avLst/>
              <a:gdLst/>
              <a:ahLst/>
              <a:cxnLst/>
              <a:rect l="l" t="t" r="r" b="b"/>
              <a:pathLst>
                <a:path w="76200" h="255269">
                  <a:moveTo>
                    <a:pt x="27050" y="179069"/>
                  </a:moveTo>
                  <a:lnTo>
                    <a:pt x="0" y="179069"/>
                  </a:lnTo>
                  <a:lnTo>
                    <a:pt x="38100" y="255269"/>
                  </a:lnTo>
                  <a:lnTo>
                    <a:pt x="64325" y="202818"/>
                  </a:lnTo>
                  <a:lnTo>
                    <a:pt x="32003" y="202818"/>
                  </a:lnTo>
                  <a:lnTo>
                    <a:pt x="27050" y="197865"/>
                  </a:lnTo>
                  <a:lnTo>
                    <a:pt x="27050" y="179069"/>
                  </a:lnTo>
                  <a:close/>
                </a:path>
                <a:path w="76200" h="255269">
                  <a:moveTo>
                    <a:pt x="44195" y="0"/>
                  </a:moveTo>
                  <a:lnTo>
                    <a:pt x="32003" y="0"/>
                  </a:lnTo>
                  <a:lnTo>
                    <a:pt x="27050" y="4952"/>
                  </a:lnTo>
                  <a:lnTo>
                    <a:pt x="27050" y="197865"/>
                  </a:lnTo>
                  <a:lnTo>
                    <a:pt x="32003" y="202818"/>
                  </a:lnTo>
                  <a:lnTo>
                    <a:pt x="44195" y="202818"/>
                  </a:lnTo>
                  <a:lnTo>
                    <a:pt x="49148" y="197865"/>
                  </a:lnTo>
                  <a:lnTo>
                    <a:pt x="49148" y="4952"/>
                  </a:lnTo>
                  <a:lnTo>
                    <a:pt x="44195" y="0"/>
                  </a:lnTo>
                  <a:close/>
                </a:path>
                <a:path w="76200" h="255269">
                  <a:moveTo>
                    <a:pt x="76200" y="179069"/>
                  </a:moveTo>
                  <a:lnTo>
                    <a:pt x="49148" y="179069"/>
                  </a:lnTo>
                  <a:lnTo>
                    <a:pt x="49148" y="197865"/>
                  </a:lnTo>
                  <a:lnTo>
                    <a:pt x="44195" y="202818"/>
                  </a:lnTo>
                  <a:lnTo>
                    <a:pt x="64325" y="202818"/>
                  </a:lnTo>
                  <a:lnTo>
                    <a:pt x="76200"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24" cstate="print"/>
            <a:stretch>
              <a:fillRect/>
            </a:stretch>
          </p:blipFill>
          <p:spPr>
            <a:xfrm>
              <a:off x="4770120" y="800074"/>
              <a:ext cx="224091" cy="403123"/>
            </a:xfrm>
            <a:prstGeom prst="rect">
              <a:avLst/>
            </a:prstGeom>
          </p:spPr>
        </p:pic>
        <p:sp>
          <p:nvSpPr>
            <p:cNvPr id="91" name="object 91"/>
            <p:cNvSpPr/>
            <p:nvPr/>
          </p:nvSpPr>
          <p:spPr>
            <a:xfrm>
              <a:off x="4847463" y="813816"/>
              <a:ext cx="76200" cy="255270"/>
            </a:xfrm>
            <a:custGeom>
              <a:avLst/>
              <a:gdLst/>
              <a:ahLst/>
              <a:cxnLst/>
              <a:rect l="l" t="t" r="r" b="b"/>
              <a:pathLst>
                <a:path w="76200" h="255269">
                  <a:moveTo>
                    <a:pt x="27050" y="179070"/>
                  </a:moveTo>
                  <a:lnTo>
                    <a:pt x="0" y="179070"/>
                  </a:lnTo>
                  <a:lnTo>
                    <a:pt x="38100" y="255270"/>
                  </a:lnTo>
                  <a:lnTo>
                    <a:pt x="64325" y="202819"/>
                  </a:lnTo>
                  <a:lnTo>
                    <a:pt x="32003" y="202819"/>
                  </a:lnTo>
                  <a:lnTo>
                    <a:pt x="27050" y="197866"/>
                  </a:lnTo>
                  <a:lnTo>
                    <a:pt x="27050" y="179070"/>
                  </a:lnTo>
                  <a:close/>
                </a:path>
                <a:path w="76200" h="255269">
                  <a:moveTo>
                    <a:pt x="44196" y="0"/>
                  </a:moveTo>
                  <a:lnTo>
                    <a:pt x="32003" y="0"/>
                  </a:lnTo>
                  <a:lnTo>
                    <a:pt x="27050" y="4953"/>
                  </a:lnTo>
                  <a:lnTo>
                    <a:pt x="27050" y="197866"/>
                  </a:lnTo>
                  <a:lnTo>
                    <a:pt x="32003" y="202819"/>
                  </a:lnTo>
                  <a:lnTo>
                    <a:pt x="44196" y="202819"/>
                  </a:lnTo>
                  <a:lnTo>
                    <a:pt x="49149" y="197866"/>
                  </a:lnTo>
                  <a:lnTo>
                    <a:pt x="49149" y="4953"/>
                  </a:lnTo>
                  <a:lnTo>
                    <a:pt x="44196" y="0"/>
                  </a:lnTo>
                  <a:close/>
                </a:path>
                <a:path w="76200" h="255269">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24" cstate="print"/>
            <a:stretch>
              <a:fillRect/>
            </a:stretch>
          </p:blipFill>
          <p:spPr>
            <a:xfrm>
              <a:off x="4874514" y="800074"/>
              <a:ext cx="224091" cy="403123"/>
            </a:xfrm>
            <a:prstGeom prst="rect">
              <a:avLst/>
            </a:prstGeom>
          </p:spPr>
        </p:pic>
        <p:sp>
          <p:nvSpPr>
            <p:cNvPr id="93" name="object 93"/>
            <p:cNvSpPr/>
            <p:nvPr/>
          </p:nvSpPr>
          <p:spPr>
            <a:xfrm>
              <a:off x="4951857" y="813816"/>
              <a:ext cx="76200" cy="255270"/>
            </a:xfrm>
            <a:custGeom>
              <a:avLst/>
              <a:gdLst/>
              <a:ahLst/>
              <a:cxnLst/>
              <a:rect l="l" t="t" r="r" b="b"/>
              <a:pathLst>
                <a:path w="76200" h="255269">
                  <a:moveTo>
                    <a:pt x="27050" y="179070"/>
                  </a:moveTo>
                  <a:lnTo>
                    <a:pt x="0" y="179070"/>
                  </a:lnTo>
                  <a:lnTo>
                    <a:pt x="38100" y="255270"/>
                  </a:lnTo>
                  <a:lnTo>
                    <a:pt x="64325" y="202819"/>
                  </a:lnTo>
                  <a:lnTo>
                    <a:pt x="32003" y="202819"/>
                  </a:lnTo>
                  <a:lnTo>
                    <a:pt x="27050" y="197866"/>
                  </a:lnTo>
                  <a:lnTo>
                    <a:pt x="27050" y="179070"/>
                  </a:lnTo>
                  <a:close/>
                </a:path>
                <a:path w="76200" h="255269">
                  <a:moveTo>
                    <a:pt x="44195" y="0"/>
                  </a:moveTo>
                  <a:lnTo>
                    <a:pt x="32003" y="0"/>
                  </a:lnTo>
                  <a:lnTo>
                    <a:pt x="27050" y="4953"/>
                  </a:lnTo>
                  <a:lnTo>
                    <a:pt x="27050" y="197866"/>
                  </a:lnTo>
                  <a:lnTo>
                    <a:pt x="32003" y="202819"/>
                  </a:lnTo>
                  <a:lnTo>
                    <a:pt x="44195" y="202819"/>
                  </a:lnTo>
                  <a:lnTo>
                    <a:pt x="49148" y="197866"/>
                  </a:lnTo>
                  <a:lnTo>
                    <a:pt x="49148" y="4953"/>
                  </a:lnTo>
                  <a:lnTo>
                    <a:pt x="44195" y="0"/>
                  </a:lnTo>
                  <a:close/>
                </a:path>
                <a:path w="76200" h="255269">
                  <a:moveTo>
                    <a:pt x="76200" y="179070"/>
                  </a:moveTo>
                  <a:lnTo>
                    <a:pt x="49148" y="179070"/>
                  </a:lnTo>
                  <a:lnTo>
                    <a:pt x="49148" y="197866"/>
                  </a:lnTo>
                  <a:lnTo>
                    <a:pt x="44195"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24" cstate="print"/>
            <a:stretch>
              <a:fillRect/>
            </a:stretch>
          </p:blipFill>
          <p:spPr>
            <a:xfrm>
              <a:off x="4979670" y="800074"/>
              <a:ext cx="224091" cy="403123"/>
            </a:xfrm>
            <a:prstGeom prst="rect">
              <a:avLst/>
            </a:prstGeom>
          </p:spPr>
        </p:pic>
        <p:sp>
          <p:nvSpPr>
            <p:cNvPr id="95" name="object 95"/>
            <p:cNvSpPr/>
            <p:nvPr/>
          </p:nvSpPr>
          <p:spPr>
            <a:xfrm>
              <a:off x="5057013" y="813816"/>
              <a:ext cx="76200" cy="255270"/>
            </a:xfrm>
            <a:custGeom>
              <a:avLst/>
              <a:gdLst/>
              <a:ahLst/>
              <a:cxnLst/>
              <a:rect l="l" t="t" r="r" b="b"/>
              <a:pathLst>
                <a:path w="76200" h="255269">
                  <a:moveTo>
                    <a:pt x="27050" y="179070"/>
                  </a:moveTo>
                  <a:lnTo>
                    <a:pt x="0" y="179070"/>
                  </a:lnTo>
                  <a:lnTo>
                    <a:pt x="38100" y="255270"/>
                  </a:lnTo>
                  <a:lnTo>
                    <a:pt x="64325" y="202819"/>
                  </a:lnTo>
                  <a:lnTo>
                    <a:pt x="32003" y="202819"/>
                  </a:lnTo>
                  <a:lnTo>
                    <a:pt x="27050" y="197866"/>
                  </a:lnTo>
                  <a:lnTo>
                    <a:pt x="27050" y="179070"/>
                  </a:lnTo>
                  <a:close/>
                </a:path>
                <a:path w="76200" h="255269">
                  <a:moveTo>
                    <a:pt x="44196" y="0"/>
                  </a:moveTo>
                  <a:lnTo>
                    <a:pt x="32003" y="0"/>
                  </a:lnTo>
                  <a:lnTo>
                    <a:pt x="27050" y="4953"/>
                  </a:lnTo>
                  <a:lnTo>
                    <a:pt x="27050" y="197866"/>
                  </a:lnTo>
                  <a:lnTo>
                    <a:pt x="32003" y="202819"/>
                  </a:lnTo>
                  <a:lnTo>
                    <a:pt x="44196" y="202819"/>
                  </a:lnTo>
                  <a:lnTo>
                    <a:pt x="49149" y="197866"/>
                  </a:lnTo>
                  <a:lnTo>
                    <a:pt x="49149" y="4953"/>
                  </a:lnTo>
                  <a:lnTo>
                    <a:pt x="44196" y="0"/>
                  </a:lnTo>
                  <a:close/>
                </a:path>
                <a:path w="76200" h="255269">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6" name="object 96"/>
            <p:cNvPicPr/>
            <p:nvPr/>
          </p:nvPicPr>
          <p:blipFill>
            <a:blip r:embed="rId25" cstate="print"/>
            <a:stretch>
              <a:fillRect/>
            </a:stretch>
          </p:blipFill>
          <p:spPr>
            <a:xfrm>
              <a:off x="4730496" y="795545"/>
              <a:ext cx="408368" cy="92692"/>
            </a:xfrm>
            <a:prstGeom prst="rect">
              <a:avLst/>
            </a:prstGeom>
          </p:spPr>
        </p:pic>
        <p:sp>
          <p:nvSpPr>
            <p:cNvPr id="97" name="object 97"/>
            <p:cNvSpPr/>
            <p:nvPr/>
          </p:nvSpPr>
          <p:spPr>
            <a:xfrm>
              <a:off x="5840349" y="1016508"/>
              <a:ext cx="344170" cy="335280"/>
            </a:xfrm>
            <a:custGeom>
              <a:avLst/>
              <a:gdLst/>
              <a:ahLst/>
              <a:cxnLst/>
              <a:rect l="l" t="t" r="r" b="b"/>
              <a:pathLst>
                <a:path w="344170" h="335280">
                  <a:moveTo>
                    <a:pt x="343662" y="0"/>
                  </a:moveTo>
                  <a:lnTo>
                    <a:pt x="324721" y="69728"/>
                  </a:lnTo>
                  <a:lnTo>
                    <a:pt x="302105" y="101461"/>
                  </a:lnTo>
                  <a:lnTo>
                    <a:pt x="271668" y="130349"/>
                  </a:lnTo>
                  <a:lnTo>
                    <a:pt x="234118" y="155826"/>
                  </a:lnTo>
                  <a:lnTo>
                    <a:pt x="190160" y="177325"/>
                  </a:lnTo>
                  <a:lnTo>
                    <a:pt x="140502" y="194279"/>
                  </a:lnTo>
                  <a:lnTo>
                    <a:pt x="85851" y="206120"/>
                  </a:lnTo>
                  <a:lnTo>
                    <a:pt x="85851" y="163194"/>
                  </a:lnTo>
                  <a:lnTo>
                    <a:pt x="0" y="255777"/>
                  </a:lnTo>
                  <a:lnTo>
                    <a:pt x="85851" y="335025"/>
                  </a:lnTo>
                  <a:lnTo>
                    <a:pt x="85851" y="292100"/>
                  </a:lnTo>
                  <a:lnTo>
                    <a:pt x="140502" y="280221"/>
                  </a:lnTo>
                  <a:lnTo>
                    <a:pt x="190160" y="263249"/>
                  </a:lnTo>
                  <a:lnTo>
                    <a:pt x="234118" y="241743"/>
                  </a:lnTo>
                  <a:lnTo>
                    <a:pt x="271668" y="216265"/>
                  </a:lnTo>
                  <a:lnTo>
                    <a:pt x="302105" y="187375"/>
                  </a:lnTo>
                  <a:lnTo>
                    <a:pt x="324721" y="155636"/>
                  </a:lnTo>
                  <a:lnTo>
                    <a:pt x="343662" y="85851"/>
                  </a:lnTo>
                  <a:lnTo>
                    <a:pt x="34366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98" name="object 98"/>
            <p:cNvSpPr/>
            <p:nvPr/>
          </p:nvSpPr>
          <p:spPr>
            <a:xfrm>
              <a:off x="5840349" y="803529"/>
              <a:ext cx="344170" cy="255904"/>
            </a:xfrm>
            <a:custGeom>
              <a:avLst/>
              <a:gdLst/>
              <a:ahLst/>
              <a:cxnLst/>
              <a:rect l="l" t="t" r="r" b="b"/>
              <a:pathLst>
                <a:path w="344170" h="255905">
                  <a:moveTo>
                    <a:pt x="0" y="0"/>
                  </a:move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lnTo>
                    <a:pt x="343609" y="217721"/>
                  </a:lnTo>
                  <a:lnTo>
                    <a:pt x="325637" y="144761"/>
                  </a:lnTo>
                  <a:lnTo>
                    <a:pt x="302116" y="111406"/>
                  </a:lnTo>
                  <a:lnTo>
                    <a:pt x="269910" y="81083"/>
                  </a:lnTo>
                  <a:lnTo>
                    <a:pt x="229775" y="54501"/>
                  </a:lnTo>
                  <a:lnTo>
                    <a:pt x="182466" y="32373"/>
                  </a:lnTo>
                  <a:lnTo>
                    <a:pt x="128736" y="15408"/>
                  </a:lnTo>
                  <a:lnTo>
                    <a:pt x="69341" y="4318"/>
                  </a:lnTo>
                  <a:lnTo>
                    <a:pt x="17424" y="281"/>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99" name="object 99"/>
            <p:cNvSpPr/>
            <p:nvPr/>
          </p:nvSpPr>
          <p:spPr>
            <a:xfrm>
              <a:off x="5840349" y="803529"/>
              <a:ext cx="344170" cy="548005"/>
            </a:xfrm>
            <a:custGeom>
              <a:avLst/>
              <a:gdLst/>
              <a:ahLst/>
              <a:cxnLst/>
              <a:rect l="l" t="t" r="r" b="b"/>
              <a:pathLst>
                <a:path w="344170" h="548005">
                  <a:moveTo>
                    <a:pt x="343662" y="212979"/>
                  </a:moveTo>
                  <a:lnTo>
                    <a:pt x="324721" y="282707"/>
                  </a:lnTo>
                  <a:lnTo>
                    <a:pt x="302105" y="314440"/>
                  </a:lnTo>
                  <a:lnTo>
                    <a:pt x="271668" y="343328"/>
                  </a:lnTo>
                  <a:lnTo>
                    <a:pt x="234118" y="368805"/>
                  </a:lnTo>
                  <a:lnTo>
                    <a:pt x="190160" y="390304"/>
                  </a:lnTo>
                  <a:lnTo>
                    <a:pt x="140502" y="407258"/>
                  </a:lnTo>
                  <a:lnTo>
                    <a:pt x="85851" y="419100"/>
                  </a:lnTo>
                  <a:lnTo>
                    <a:pt x="85851" y="376174"/>
                  </a:lnTo>
                  <a:lnTo>
                    <a:pt x="0" y="468757"/>
                  </a:lnTo>
                  <a:lnTo>
                    <a:pt x="85851" y="548005"/>
                  </a:lnTo>
                  <a:lnTo>
                    <a:pt x="85851" y="505079"/>
                  </a:lnTo>
                  <a:lnTo>
                    <a:pt x="140502" y="493200"/>
                  </a:lnTo>
                  <a:lnTo>
                    <a:pt x="190160" y="476228"/>
                  </a:lnTo>
                  <a:lnTo>
                    <a:pt x="234118" y="454722"/>
                  </a:lnTo>
                  <a:lnTo>
                    <a:pt x="271668" y="429244"/>
                  </a:lnTo>
                  <a:lnTo>
                    <a:pt x="302105" y="400354"/>
                  </a:lnTo>
                  <a:lnTo>
                    <a:pt x="324721" y="368615"/>
                  </a:lnTo>
                  <a:lnTo>
                    <a:pt x="343662" y="298831"/>
                  </a:lnTo>
                  <a:lnTo>
                    <a:pt x="343662" y="212979"/>
                  </a:lnTo>
                  <a:lnTo>
                    <a:pt x="326135" y="145670"/>
                  </a:lnTo>
                  <a:lnTo>
                    <a:pt x="277337" y="87206"/>
                  </a:lnTo>
                  <a:lnTo>
                    <a:pt x="242982" y="62388"/>
                  </a:lnTo>
                  <a:lnTo>
                    <a:pt x="202935" y="41099"/>
                  </a:lnTo>
                  <a:lnTo>
                    <a:pt x="157905" y="23776"/>
                  </a:lnTo>
                  <a:lnTo>
                    <a:pt x="108600" y="10860"/>
                  </a:lnTo>
                  <a:lnTo>
                    <a:pt x="55728" y="2788"/>
                  </a:lnTo>
                  <a:lnTo>
                    <a:pt x="0" y="0"/>
                  </a:ln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00" name="object 100"/>
          <p:cNvSpPr txBox="1"/>
          <p:nvPr/>
        </p:nvSpPr>
        <p:spPr>
          <a:xfrm>
            <a:off x="6242966" y="89509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101" name="object 101"/>
          <p:cNvSpPr txBox="1"/>
          <p:nvPr/>
        </p:nvSpPr>
        <p:spPr>
          <a:xfrm>
            <a:off x="4576172" y="174518"/>
            <a:ext cx="1896251" cy="612988"/>
          </a:xfrm>
          <a:prstGeom prst="rect">
            <a:avLst/>
          </a:prstGeom>
        </p:spPr>
        <p:txBody>
          <a:bodyPr vert="horz" wrap="square" lIns="0" tIns="33020" rIns="0" bIns="0" rtlCol="0">
            <a:spAutoFit/>
          </a:bodyPr>
          <a:lstStyle/>
          <a:p>
            <a:pPr marL="38100" defTabSz="914400">
              <a:spcBef>
                <a:spcPts val="26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202565" defTabSz="914400">
              <a:spcBef>
                <a:spcPts val="165"/>
              </a:spcBef>
              <a:tabLst>
                <a:tab pos="415290" algn="l"/>
              </a:tabLst>
            </a:pPr>
            <a:r>
              <a:rPr sz="2700" u="heavy" kern="0" baseline="-10802" dirty="0">
                <a:solidFill>
                  <a:sysClr val="windowText" lastClr="000000"/>
                </a:solidFill>
                <a:uFill>
                  <a:solidFill>
                    <a:srgbClr val="000000"/>
                  </a:solidFill>
                </a:uFill>
                <a:latin typeface="Times New Roman"/>
                <a:cs typeface="Times New Roman"/>
              </a:rPr>
              <a:t>	2</a:t>
            </a:r>
            <a:r>
              <a:rPr sz="2700" kern="0" spc="-7" baseline="-10802" dirty="0">
                <a:solidFill>
                  <a:sysClr val="windowText" lastClr="000000"/>
                </a:solidFill>
                <a:latin typeface="Times New Roman"/>
                <a:cs typeface="Times New Roman"/>
              </a:rPr>
              <a:t> </a:t>
            </a:r>
            <a:r>
              <a:rPr sz="2700" kern="0" baseline="-10802" dirty="0">
                <a:solidFill>
                  <a:sysClr val="windowText" lastClr="000000"/>
                </a:solidFill>
                <a:latin typeface="Times New Roman"/>
                <a:cs typeface="Times New Roman"/>
              </a:rPr>
              <a:t>K/ft.</a:t>
            </a:r>
            <a:r>
              <a:rPr sz="2700" kern="0" spc="742" baseline="-10802"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2" name="object 102"/>
          <p:cNvSpPr txBox="1"/>
          <p:nvPr/>
        </p:nvSpPr>
        <p:spPr>
          <a:xfrm>
            <a:off x="3844051" y="3259605"/>
            <a:ext cx="912892" cy="289823"/>
          </a:xfrm>
          <a:prstGeom prst="rect">
            <a:avLst/>
          </a:prstGeom>
        </p:spPr>
        <p:txBody>
          <a:bodyPr vert="horz" wrap="square" lIns="0" tIns="12700" rIns="0" bIns="0" rtlCol="0">
            <a:spAutoFit/>
          </a:bodyPr>
          <a:lstStyle/>
          <a:p>
            <a:pPr marL="276860" defTabSz="914400">
              <a:spcBef>
                <a:spcPts val="100"/>
              </a:spcBef>
            </a:pPr>
            <a:r>
              <a:rPr kern="0" dirty="0">
                <a:solidFill>
                  <a:sysClr val="windowText" lastClr="000000"/>
                </a:solidFill>
                <a:latin typeface="Times New Roman"/>
                <a:cs typeface="Times New Roman"/>
              </a:rPr>
              <a:t>4.25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3" name="object 103"/>
          <p:cNvSpPr txBox="1"/>
          <p:nvPr/>
        </p:nvSpPr>
        <p:spPr>
          <a:xfrm>
            <a:off x="5092419" y="3659131"/>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4" name="object 104"/>
          <p:cNvSpPr/>
          <p:nvPr/>
        </p:nvSpPr>
        <p:spPr>
          <a:xfrm>
            <a:off x="2840788" y="5154929"/>
            <a:ext cx="3331611" cy="547370"/>
          </a:xfrm>
          <a:custGeom>
            <a:avLst/>
            <a:gdLst/>
            <a:ahLst/>
            <a:cxnLst/>
            <a:rect l="l" t="t" r="r" b="b"/>
            <a:pathLst>
              <a:path w="3332479" h="547370">
                <a:moveTo>
                  <a:pt x="1796034" y="13716"/>
                </a:moveTo>
                <a:lnTo>
                  <a:pt x="1762899" y="13716"/>
                </a:lnTo>
                <a:lnTo>
                  <a:pt x="993648" y="13716"/>
                </a:lnTo>
                <a:lnTo>
                  <a:pt x="993648" y="27432"/>
                </a:lnTo>
                <a:lnTo>
                  <a:pt x="0" y="27432"/>
                </a:lnTo>
                <a:lnTo>
                  <a:pt x="470027" y="142875"/>
                </a:lnTo>
                <a:lnTo>
                  <a:pt x="884936" y="311531"/>
                </a:lnTo>
                <a:lnTo>
                  <a:pt x="993648" y="370878"/>
                </a:lnTo>
                <a:lnTo>
                  <a:pt x="993648" y="380238"/>
                </a:lnTo>
                <a:lnTo>
                  <a:pt x="1002982" y="375983"/>
                </a:lnTo>
                <a:lnTo>
                  <a:pt x="1014984" y="382524"/>
                </a:lnTo>
                <a:lnTo>
                  <a:pt x="1014984" y="370497"/>
                </a:lnTo>
                <a:lnTo>
                  <a:pt x="1794535" y="14401"/>
                </a:lnTo>
                <a:lnTo>
                  <a:pt x="1796034" y="13716"/>
                </a:lnTo>
                <a:close/>
              </a:path>
              <a:path w="3332479" h="547370">
                <a:moveTo>
                  <a:pt x="3332226" y="0"/>
                </a:moveTo>
                <a:lnTo>
                  <a:pt x="2231136" y="0"/>
                </a:lnTo>
                <a:lnTo>
                  <a:pt x="2231136" y="20231"/>
                </a:lnTo>
                <a:lnTo>
                  <a:pt x="2096985" y="18440"/>
                </a:lnTo>
                <a:lnTo>
                  <a:pt x="2149856" y="90170"/>
                </a:lnTo>
                <a:lnTo>
                  <a:pt x="2231136" y="502386"/>
                </a:lnTo>
                <a:lnTo>
                  <a:pt x="2231136" y="527570"/>
                </a:lnTo>
                <a:lnTo>
                  <a:pt x="2236114" y="527659"/>
                </a:lnTo>
                <a:lnTo>
                  <a:pt x="2238756" y="541020"/>
                </a:lnTo>
                <a:lnTo>
                  <a:pt x="2238756" y="527710"/>
                </a:lnTo>
                <a:lnTo>
                  <a:pt x="3332226" y="547116"/>
                </a:lnTo>
                <a:lnTo>
                  <a:pt x="333222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5" name="object 105"/>
          <p:cNvSpPr txBox="1"/>
          <p:nvPr/>
        </p:nvSpPr>
        <p:spPr>
          <a:xfrm>
            <a:off x="6246523" y="499645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6" name="object 106"/>
          <p:cNvSpPr txBox="1"/>
          <p:nvPr/>
        </p:nvSpPr>
        <p:spPr>
          <a:xfrm>
            <a:off x="7722917" y="1221486"/>
            <a:ext cx="165057" cy="259686"/>
          </a:xfrm>
          <a:prstGeom prst="rect">
            <a:avLst/>
          </a:prstGeom>
        </p:spPr>
        <p:txBody>
          <a:bodyPr vert="horz" wrap="square" lIns="0" tIns="13335" rIns="0" bIns="0" rtlCol="0">
            <a:spAutoFit/>
          </a:bodyPr>
          <a:lstStyle/>
          <a:p>
            <a:pPr marL="12700" defTabSz="914400">
              <a:spcBef>
                <a:spcPts val="105"/>
              </a:spcBef>
            </a:pPr>
            <a:r>
              <a:rPr sz="1600" kern="0" spc="65" dirty="0">
                <a:solidFill>
                  <a:sysClr val="windowText" lastClr="000000"/>
                </a:solidFill>
                <a:latin typeface="Cambria Math"/>
                <a:cs typeface="Cambria Math"/>
              </a:rPr>
              <a:t>B</a:t>
            </a:r>
            <a:endParaRPr sz="1600" kern="0">
              <a:solidFill>
                <a:sysClr val="windowText" lastClr="000000"/>
              </a:solidFill>
              <a:latin typeface="Cambria Math"/>
              <a:cs typeface="Cambria Math"/>
            </a:endParaRPr>
          </a:p>
        </p:txBody>
      </p:sp>
      <p:sp>
        <p:nvSpPr>
          <p:cNvPr id="107" name="object 107"/>
          <p:cNvSpPr txBox="1"/>
          <p:nvPr/>
        </p:nvSpPr>
        <p:spPr>
          <a:xfrm>
            <a:off x="7226703" y="1088922"/>
            <a:ext cx="1110961" cy="351378"/>
          </a:xfrm>
          <a:prstGeom prst="rect">
            <a:avLst/>
          </a:prstGeom>
        </p:spPr>
        <p:txBody>
          <a:bodyPr vert="horz" wrap="square" lIns="0" tIns="12700" rIns="0" bIns="0" rtlCol="0">
            <a:spAutoFit/>
          </a:bodyPr>
          <a:lstStyle/>
          <a:p>
            <a:pPr marL="12700" defTabSz="914400">
              <a:spcBef>
                <a:spcPts val="100"/>
              </a:spcBef>
              <a:tabLst>
                <a:tab pos="730885" algn="l"/>
              </a:tabLst>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60" dirty="0">
                <a:solidFill>
                  <a:sysClr val="windowText" lastClr="000000"/>
                </a:solidFill>
                <a:latin typeface="Cambria Math"/>
                <a:cs typeface="Cambria Math"/>
              </a:rPr>
              <a:t>M</a:t>
            </a:r>
            <a:r>
              <a:rPr sz="2200" kern="0"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08" name="object 108"/>
          <p:cNvSpPr/>
          <p:nvPr/>
        </p:nvSpPr>
        <p:spPr>
          <a:xfrm>
            <a:off x="9256274" y="1817626"/>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09" name="object 109"/>
          <p:cNvSpPr txBox="1"/>
          <p:nvPr/>
        </p:nvSpPr>
        <p:spPr>
          <a:xfrm>
            <a:off x="9244211" y="1831086"/>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110" name="object 110"/>
          <p:cNvSpPr txBox="1"/>
          <p:nvPr/>
        </p:nvSpPr>
        <p:spPr>
          <a:xfrm>
            <a:off x="7201311" y="1614680"/>
            <a:ext cx="4763799"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 - 0.5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1</a:t>
            </a:r>
            <a:r>
              <a:rPr sz="2400" kern="0" spc="292"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 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 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5</a:t>
            </a:r>
            <a:endParaRPr sz="2200" kern="0">
              <a:solidFill>
                <a:sysClr val="windowText" lastClr="000000"/>
              </a:solidFill>
              <a:latin typeface="Times New Roman"/>
              <a:cs typeface="Times New Roman"/>
            </a:endParaRPr>
          </a:p>
        </p:txBody>
      </p:sp>
      <p:sp>
        <p:nvSpPr>
          <p:cNvPr id="111" name="object 111"/>
          <p:cNvSpPr txBox="1"/>
          <p:nvPr/>
        </p:nvSpPr>
        <p:spPr>
          <a:xfrm>
            <a:off x="7201312" y="2020823"/>
            <a:ext cx="2048610" cy="382156"/>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D</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12" name="object 112"/>
          <p:cNvSpPr txBox="1"/>
          <p:nvPr/>
        </p:nvSpPr>
        <p:spPr>
          <a:xfrm>
            <a:off x="7201309" y="2510028"/>
            <a:ext cx="3119577" cy="382156"/>
          </a:xfrm>
          <a:prstGeom prst="rect">
            <a:avLst/>
          </a:prstGeom>
        </p:spPr>
        <p:txBody>
          <a:bodyPr vert="horz" wrap="square" lIns="0" tIns="12700" rIns="0" bIns="0" rtlCol="0">
            <a:spAutoFit/>
          </a:bodyPr>
          <a:lstStyle/>
          <a:p>
            <a:pPr marL="38100" defTabSz="914400">
              <a:spcBef>
                <a:spcPts val="100"/>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05" dirty="0">
                <a:solidFill>
                  <a:srgbClr val="404040"/>
                </a:solidFill>
                <a:latin typeface="Cambria Math"/>
                <a:cs typeface="Cambria Math"/>
              </a:rPr>
              <a:t>R</a:t>
            </a:r>
            <a:r>
              <a:rPr sz="2625" kern="0" spc="157" baseline="-15873" dirty="0">
                <a:solidFill>
                  <a:srgbClr val="404040"/>
                </a:solidFill>
                <a:latin typeface="Cambria Math"/>
                <a:cs typeface="Cambria Math"/>
              </a:rPr>
              <a:t>D</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49.5/6</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8.25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13" name="Slide Number Placeholder 112"/>
          <p:cNvSpPr>
            <a:spLocks noGrp="1"/>
          </p:cNvSpPr>
          <p:nvPr>
            <p:ph type="sldNum" sz="quarter" idx="7"/>
          </p:nvPr>
        </p:nvSpPr>
        <p:spPr/>
        <p:txBody>
          <a:bodyPr/>
          <a:lstStyle/>
          <a:p>
            <a:fld id="{B6F15528-21DE-4FAA-801E-634DDDAF4B2B}" type="slidenum">
              <a:rPr lang="en-US" smtClean="0">
                <a:solidFill>
                  <a:prstClr val="black">
                    <a:tint val="75000"/>
                  </a:prstClr>
                </a:solidFill>
              </a:rPr>
              <a:pPr/>
              <a:t>103</a:t>
            </a:fld>
            <a:endParaRPr lang="en-US">
              <a:solidFill>
                <a:prstClr val="black">
                  <a:tint val="75000"/>
                </a:prstClr>
              </a:solidFill>
            </a:endParaRPr>
          </a:p>
        </p:txBody>
      </p:sp>
    </p:spTree>
    <p:extLst>
      <p:ext uri="{BB962C8B-B14F-4D97-AF65-F5344CB8AC3E}">
        <p14:creationId xmlns:p14="http://schemas.microsoft.com/office/powerpoint/2010/main" val="15687194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21:</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56235" y="31785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591403" y="3326915"/>
            <a:ext cx="3435725" cy="531495"/>
            <a:chOff x="4592573" y="3326909"/>
            <a:chExt cx="3436620" cy="531495"/>
          </a:xfrm>
        </p:grpSpPr>
        <p:pic>
          <p:nvPicPr>
            <p:cNvPr id="5" name="object 5"/>
            <p:cNvPicPr/>
            <p:nvPr/>
          </p:nvPicPr>
          <p:blipFill>
            <a:blip r:embed="rId2" cstate="print"/>
            <a:stretch>
              <a:fillRect/>
            </a:stretch>
          </p:blipFill>
          <p:spPr>
            <a:xfrm>
              <a:off x="4592573" y="3326909"/>
              <a:ext cx="3436620" cy="92692"/>
            </a:xfrm>
            <a:prstGeom prst="rect">
              <a:avLst/>
            </a:prstGeom>
          </p:spPr>
        </p:pic>
        <p:sp>
          <p:nvSpPr>
            <p:cNvPr id="6" name="object 6"/>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5469635" y="3603515"/>
              <a:ext cx="401624" cy="92692"/>
            </a:xfrm>
            <a:prstGeom prst="rect">
              <a:avLst/>
            </a:prstGeom>
          </p:spPr>
        </p:pic>
        <p:sp>
          <p:nvSpPr>
            <p:cNvPr id="8" name="object 8"/>
            <p:cNvSpPr/>
            <p:nvPr/>
          </p:nvSpPr>
          <p:spPr>
            <a:xfrm>
              <a:off x="5519546" y="36282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5382767" y="3603523"/>
              <a:ext cx="180759" cy="254482"/>
            </a:xfrm>
            <a:prstGeom prst="rect">
              <a:avLst/>
            </a:prstGeom>
          </p:spPr>
        </p:pic>
        <p:sp>
          <p:nvSpPr>
            <p:cNvPr id="10" name="object 10"/>
            <p:cNvSpPr/>
            <p:nvPr/>
          </p:nvSpPr>
          <p:spPr>
            <a:xfrm>
              <a:off x="5432678" y="362826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536691" y="3603523"/>
              <a:ext cx="180759" cy="254482"/>
            </a:xfrm>
            <a:prstGeom prst="rect">
              <a:avLst/>
            </a:prstGeom>
          </p:spPr>
        </p:pic>
        <p:sp>
          <p:nvSpPr>
            <p:cNvPr id="12" name="object 12"/>
            <p:cNvSpPr/>
            <p:nvPr/>
          </p:nvSpPr>
          <p:spPr>
            <a:xfrm>
              <a:off x="5586602"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5689091" y="3603523"/>
              <a:ext cx="180759" cy="254482"/>
            </a:xfrm>
            <a:prstGeom prst="rect">
              <a:avLst/>
            </a:prstGeom>
          </p:spPr>
        </p:pic>
        <p:sp>
          <p:nvSpPr>
            <p:cNvPr id="14" name="object 14"/>
            <p:cNvSpPr/>
            <p:nvPr/>
          </p:nvSpPr>
          <p:spPr>
            <a:xfrm>
              <a:off x="5739002"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5519546" y="3353180"/>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519546" y="3353180"/>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5635751" y="3452621"/>
              <a:ext cx="85344" cy="85343"/>
            </a:xfrm>
            <a:prstGeom prst="rect">
              <a:avLst/>
            </a:prstGeom>
          </p:spPr>
        </p:pic>
        <p:pic>
          <p:nvPicPr>
            <p:cNvPr id="18" name="object 18"/>
            <p:cNvPicPr/>
            <p:nvPr/>
          </p:nvPicPr>
          <p:blipFill>
            <a:blip r:embed="rId6" cstate="print"/>
            <a:stretch>
              <a:fillRect/>
            </a:stretch>
          </p:blipFill>
          <p:spPr>
            <a:xfrm>
              <a:off x="6750557" y="3548651"/>
              <a:ext cx="351993" cy="92692"/>
            </a:xfrm>
            <a:prstGeom prst="rect">
              <a:avLst/>
            </a:prstGeom>
          </p:spPr>
        </p:pic>
        <p:sp>
          <p:nvSpPr>
            <p:cNvPr id="19" name="object 19"/>
            <p:cNvSpPr/>
            <p:nvPr/>
          </p:nvSpPr>
          <p:spPr>
            <a:xfrm>
              <a:off x="6800469" y="3573398"/>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6676644" y="3548570"/>
              <a:ext cx="166319" cy="228536"/>
            </a:xfrm>
            <a:prstGeom prst="rect">
              <a:avLst/>
            </a:prstGeom>
          </p:spPr>
        </p:pic>
        <p:sp>
          <p:nvSpPr>
            <p:cNvPr id="21" name="object 21"/>
            <p:cNvSpPr/>
            <p:nvPr/>
          </p:nvSpPr>
          <p:spPr>
            <a:xfrm>
              <a:off x="6726554"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6806183" y="3548570"/>
              <a:ext cx="166319" cy="228536"/>
            </a:xfrm>
            <a:prstGeom prst="rect">
              <a:avLst/>
            </a:prstGeom>
          </p:spPr>
        </p:pic>
        <p:sp>
          <p:nvSpPr>
            <p:cNvPr id="23" name="object 23"/>
            <p:cNvSpPr/>
            <p:nvPr/>
          </p:nvSpPr>
          <p:spPr>
            <a:xfrm>
              <a:off x="6856094"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6934961" y="3548570"/>
              <a:ext cx="166319" cy="228536"/>
            </a:xfrm>
            <a:prstGeom prst="rect">
              <a:avLst/>
            </a:prstGeom>
          </p:spPr>
        </p:pic>
        <p:sp>
          <p:nvSpPr>
            <p:cNvPr id="25" name="object 25"/>
            <p:cNvSpPr/>
            <p:nvPr/>
          </p:nvSpPr>
          <p:spPr>
            <a:xfrm>
              <a:off x="6984872"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6835901" y="3380993"/>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835901" y="3380993"/>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4911589" y="2665244"/>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29" name="object 29"/>
          <p:cNvSpPr txBox="1"/>
          <p:nvPr/>
        </p:nvSpPr>
        <p:spPr>
          <a:xfrm>
            <a:off x="5568010" y="380644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0" name="object 30"/>
          <p:cNvSpPr txBox="1"/>
          <p:nvPr/>
        </p:nvSpPr>
        <p:spPr>
          <a:xfrm>
            <a:off x="6857994" y="229796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1" name="object 31"/>
          <p:cNvSpPr txBox="1"/>
          <p:nvPr/>
        </p:nvSpPr>
        <p:spPr>
          <a:xfrm>
            <a:off x="4866137"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2" name="object 32"/>
          <p:cNvSpPr txBox="1"/>
          <p:nvPr/>
        </p:nvSpPr>
        <p:spPr>
          <a:xfrm>
            <a:off x="7306187"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3" name="object 33"/>
          <p:cNvGrpSpPr/>
          <p:nvPr/>
        </p:nvGrpSpPr>
        <p:grpSpPr>
          <a:xfrm>
            <a:off x="6049467" y="3078454"/>
            <a:ext cx="538976" cy="408940"/>
            <a:chOff x="6051041" y="3078454"/>
            <a:chExt cx="539115" cy="408940"/>
          </a:xfrm>
        </p:grpSpPr>
        <p:pic>
          <p:nvPicPr>
            <p:cNvPr id="34" name="object 34"/>
            <p:cNvPicPr/>
            <p:nvPr/>
          </p:nvPicPr>
          <p:blipFill>
            <a:blip r:embed="rId8" cstate="print"/>
            <a:stretch>
              <a:fillRect/>
            </a:stretch>
          </p:blipFill>
          <p:spPr>
            <a:xfrm>
              <a:off x="6051041" y="3078454"/>
              <a:ext cx="224091" cy="403123"/>
            </a:xfrm>
            <a:prstGeom prst="rect">
              <a:avLst/>
            </a:prstGeom>
          </p:spPr>
        </p:pic>
        <p:sp>
          <p:nvSpPr>
            <p:cNvPr id="35" name="object 35"/>
            <p:cNvSpPr/>
            <p:nvPr/>
          </p:nvSpPr>
          <p:spPr>
            <a:xfrm>
              <a:off x="6128384" y="3092195"/>
              <a:ext cx="76200" cy="255270"/>
            </a:xfrm>
            <a:custGeom>
              <a:avLst/>
              <a:gdLst/>
              <a:ahLst/>
              <a:cxnLst/>
              <a:rect l="l" t="t" r="r" b="b"/>
              <a:pathLst>
                <a:path w="76200" h="255270">
                  <a:moveTo>
                    <a:pt x="27050" y="179069"/>
                  </a:moveTo>
                  <a:lnTo>
                    <a:pt x="0" y="179069"/>
                  </a:lnTo>
                  <a:lnTo>
                    <a:pt x="38100" y="255269"/>
                  </a:lnTo>
                  <a:lnTo>
                    <a:pt x="64325" y="202818"/>
                  </a:lnTo>
                  <a:lnTo>
                    <a:pt x="32003" y="202818"/>
                  </a:lnTo>
                  <a:lnTo>
                    <a:pt x="27050" y="197865"/>
                  </a:lnTo>
                  <a:lnTo>
                    <a:pt x="27050" y="179069"/>
                  </a:lnTo>
                  <a:close/>
                </a:path>
                <a:path w="76200" h="255270">
                  <a:moveTo>
                    <a:pt x="44195" y="0"/>
                  </a:moveTo>
                  <a:lnTo>
                    <a:pt x="32003" y="0"/>
                  </a:lnTo>
                  <a:lnTo>
                    <a:pt x="27050" y="4952"/>
                  </a:lnTo>
                  <a:lnTo>
                    <a:pt x="27050" y="197865"/>
                  </a:lnTo>
                  <a:lnTo>
                    <a:pt x="32003" y="202818"/>
                  </a:lnTo>
                  <a:lnTo>
                    <a:pt x="44195" y="202818"/>
                  </a:lnTo>
                  <a:lnTo>
                    <a:pt x="49149" y="197865"/>
                  </a:lnTo>
                  <a:lnTo>
                    <a:pt x="49149" y="4952"/>
                  </a:lnTo>
                  <a:lnTo>
                    <a:pt x="44195" y="0"/>
                  </a:lnTo>
                  <a:close/>
                </a:path>
                <a:path w="76200" h="255270">
                  <a:moveTo>
                    <a:pt x="76200" y="179069"/>
                  </a:moveTo>
                  <a:lnTo>
                    <a:pt x="49149" y="179069"/>
                  </a:lnTo>
                  <a:lnTo>
                    <a:pt x="49149" y="197865"/>
                  </a:lnTo>
                  <a:lnTo>
                    <a:pt x="44195" y="202818"/>
                  </a:lnTo>
                  <a:lnTo>
                    <a:pt x="64325" y="202818"/>
                  </a:lnTo>
                  <a:lnTo>
                    <a:pt x="76200"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8" cstate="print"/>
            <a:stretch>
              <a:fillRect/>
            </a:stretch>
          </p:blipFill>
          <p:spPr>
            <a:xfrm>
              <a:off x="6156197" y="3083788"/>
              <a:ext cx="224091" cy="403123"/>
            </a:xfrm>
            <a:prstGeom prst="rect">
              <a:avLst/>
            </a:prstGeom>
          </p:spPr>
        </p:pic>
        <p:sp>
          <p:nvSpPr>
            <p:cNvPr id="37" name="object 37"/>
            <p:cNvSpPr/>
            <p:nvPr/>
          </p:nvSpPr>
          <p:spPr>
            <a:xfrm>
              <a:off x="6233540" y="3097529"/>
              <a:ext cx="76200" cy="255270"/>
            </a:xfrm>
            <a:custGeom>
              <a:avLst/>
              <a:gdLst/>
              <a:ahLst/>
              <a:cxnLst/>
              <a:rect l="l" t="t" r="r" b="b"/>
              <a:pathLst>
                <a:path w="76200" h="255270">
                  <a:moveTo>
                    <a:pt x="27050" y="179070"/>
                  </a:moveTo>
                  <a:lnTo>
                    <a:pt x="0" y="179070"/>
                  </a:lnTo>
                  <a:lnTo>
                    <a:pt x="38100" y="255270"/>
                  </a:lnTo>
                  <a:lnTo>
                    <a:pt x="64325" y="202819"/>
                  </a:lnTo>
                  <a:lnTo>
                    <a:pt x="32004" y="202819"/>
                  </a:lnTo>
                  <a:lnTo>
                    <a:pt x="27050" y="197866"/>
                  </a:lnTo>
                  <a:lnTo>
                    <a:pt x="27050" y="179070"/>
                  </a:lnTo>
                  <a:close/>
                </a:path>
                <a:path w="76200" h="255270">
                  <a:moveTo>
                    <a:pt x="44196" y="0"/>
                  </a:moveTo>
                  <a:lnTo>
                    <a:pt x="32004" y="0"/>
                  </a:lnTo>
                  <a:lnTo>
                    <a:pt x="27050" y="4953"/>
                  </a:lnTo>
                  <a:lnTo>
                    <a:pt x="27050" y="197866"/>
                  </a:lnTo>
                  <a:lnTo>
                    <a:pt x="32004" y="202819"/>
                  </a:lnTo>
                  <a:lnTo>
                    <a:pt x="44196" y="202819"/>
                  </a:lnTo>
                  <a:lnTo>
                    <a:pt x="49149" y="197866"/>
                  </a:lnTo>
                  <a:lnTo>
                    <a:pt x="49149" y="4953"/>
                  </a:lnTo>
                  <a:lnTo>
                    <a:pt x="44196" y="0"/>
                  </a:lnTo>
                  <a:close/>
                </a:path>
                <a:path w="76200" h="255270">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8" cstate="print"/>
            <a:stretch>
              <a:fillRect/>
            </a:stretch>
          </p:blipFill>
          <p:spPr>
            <a:xfrm>
              <a:off x="6261353" y="3083788"/>
              <a:ext cx="224091" cy="403123"/>
            </a:xfrm>
            <a:prstGeom prst="rect">
              <a:avLst/>
            </a:prstGeom>
          </p:spPr>
        </p:pic>
        <p:sp>
          <p:nvSpPr>
            <p:cNvPr id="39" name="object 39"/>
            <p:cNvSpPr/>
            <p:nvPr/>
          </p:nvSpPr>
          <p:spPr>
            <a:xfrm>
              <a:off x="6338696" y="3097529"/>
              <a:ext cx="76200" cy="255270"/>
            </a:xfrm>
            <a:custGeom>
              <a:avLst/>
              <a:gdLst/>
              <a:ahLst/>
              <a:cxnLst/>
              <a:rect l="l" t="t" r="r" b="b"/>
              <a:pathLst>
                <a:path w="76200" h="255270">
                  <a:moveTo>
                    <a:pt x="27050" y="179070"/>
                  </a:moveTo>
                  <a:lnTo>
                    <a:pt x="0" y="179070"/>
                  </a:lnTo>
                  <a:lnTo>
                    <a:pt x="38100" y="255270"/>
                  </a:lnTo>
                  <a:lnTo>
                    <a:pt x="64325" y="202819"/>
                  </a:lnTo>
                  <a:lnTo>
                    <a:pt x="32003" y="202819"/>
                  </a:lnTo>
                  <a:lnTo>
                    <a:pt x="27050" y="197866"/>
                  </a:lnTo>
                  <a:lnTo>
                    <a:pt x="27050" y="179070"/>
                  </a:lnTo>
                  <a:close/>
                </a:path>
                <a:path w="76200" h="255270">
                  <a:moveTo>
                    <a:pt x="44195" y="0"/>
                  </a:moveTo>
                  <a:lnTo>
                    <a:pt x="32003" y="0"/>
                  </a:lnTo>
                  <a:lnTo>
                    <a:pt x="27050" y="4953"/>
                  </a:lnTo>
                  <a:lnTo>
                    <a:pt x="27050" y="197866"/>
                  </a:lnTo>
                  <a:lnTo>
                    <a:pt x="32003" y="202819"/>
                  </a:lnTo>
                  <a:lnTo>
                    <a:pt x="44195" y="202819"/>
                  </a:lnTo>
                  <a:lnTo>
                    <a:pt x="49149" y="197866"/>
                  </a:lnTo>
                  <a:lnTo>
                    <a:pt x="49149" y="4953"/>
                  </a:lnTo>
                  <a:lnTo>
                    <a:pt x="44195" y="0"/>
                  </a:lnTo>
                  <a:close/>
                </a:path>
                <a:path w="76200" h="255270">
                  <a:moveTo>
                    <a:pt x="76200" y="179070"/>
                  </a:moveTo>
                  <a:lnTo>
                    <a:pt x="49149" y="179070"/>
                  </a:lnTo>
                  <a:lnTo>
                    <a:pt x="49149" y="197866"/>
                  </a:lnTo>
                  <a:lnTo>
                    <a:pt x="44195"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8" cstate="print"/>
            <a:stretch>
              <a:fillRect/>
            </a:stretch>
          </p:blipFill>
          <p:spPr>
            <a:xfrm>
              <a:off x="6365747" y="3083788"/>
              <a:ext cx="224091" cy="403123"/>
            </a:xfrm>
            <a:prstGeom prst="rect">
              <a:avLst/>
            </a:prstGeom>
          </p:spPr>
        </p:pic>
        <p:sp>
          <p:nvSpPr>
            <p:cNvPr id="41" name="object 41"/>
            <p:cNvSpPr/>
            <p:nvPr/>
          </p:nvSpPr>
          <p:spPr>
            <a:xfrm>
              <a:off x="6443090" y="3097529"/>
              <a:ext cx="76200" cy="255270"/>
            </a:xfrm>
            <a:custGeom>
              <a:avLst/>
              <a:gdLst/>
              <a:ahLst/>
              <a:cxnLst/>
              <a:rect l="l" t="t" r="r" b="b"/>
              <a:pathLst>
                <a:path w="76200" h="255270">
                  <a:moveTo>
                    <a:pt x="27050" y="179070"/>
                  </a:moveTo>
                  <a:lnTo>
                    <a:pt x="0" y="179070"/>
                  </a:lnTo>
                  <a:lnTo>
                    <a:pt x="38100" y="255270"/>
                  </a:lnTo>
                  <a:lnTo>
                    <a:pt x="64325" y="202819"/>
                  </a:lnTo>
                  <a:lnTo>
                    <a:pt x="32004" y="202819"/>
                  </a:lnTo>
                  <a:lnTo>
                    <a:pt x="27050" y="197866"/>
                  </a:lnTo>
                  <a:lnTo>
                    <a:pt x="27050" y="179070"/>
                  </a:lnTo>
                  <a:close/>
                </a:path>
                <a:path w="76200" h="255270">
                  <a:moveTo>
                    <a:pt x="44196" y="0"/>
                  </a:moveTo>
                  <a:lnTo>
                    <a:pt x="32004" y="0"/>
                  </a:lnTo>
                  <a:lnTo>
                    <a:pt x="27050" y="4953"/>
                  </a:lnTo>
                  <a:lnTo>
                    <a:pt x="27050" y="197866"/>
                  </a:lnTo>
                  <a:lnTo>
                    <a:pt x="32004" y="202819"/>
                  </a:lnTo>
                  <a:lnTo>
                    <a:pt x="44196" y="202819"/>
                  </a:lnTo>
                  <a:lnTo>
                    <a:pt x="49149" y="197866"/>
                  </a:lnTo>
                  <a:lnTo>
                    <a:pt x="49149" y="4953"/>
                  </a:lnTo>
                  <a:lnTo>
                    <a:pt x="44196" y="0"/>
                  </a:lnTo>
                  <a:close/>
                </a:path>
                <a:path w="76200" h="255270">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9" cstate="print"/>
            <a:stretch>
              <a:fillRect/>
            </a:stretch>
          </p:blipFill>
          <p:spPr>
            <a:xfrm>
              <a:off x="6116573" y="3078497"/>
              <a:ext cx="408368" cy="92692"/>
            </a:xfrm>
            <a:prstGeom prst="rect">
              <a:avLst/>
            </a:prstGeom>
          </p:spPr>
        </p:pic>
        <p:sp>
          <p:nvSpPr>
            <p:cNvPr id="43" name="object 43"/>
            <p:cNvSpPr/>
            <p:nvPr/>
          </p:nvSpPr>
          <p:spPr>
            <a:xfrm>
              <a:off x="6166484" y="3103244"/>
              <a:ext cx="315595" cy="0"/>
            </a:xfrm>
            <a:custGeom>
              <a:avLst/>
              <a:gdLst/>
              <a:ahLst/>
              <a:cxnLst/>
              <a:rect l="l" t="t" r="r" b="b"/>
              <a:pathLst>
                <a:path w="315595">
                  <a:moveTo>
                    <a:pt x="0" y="0"/>
                  </a:moveTo>
                  <a:lnTo>
                    <a:pt x="31508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4" name="object 44"/>
          <p:cNvSpPr txBox="1"/>
          <p:nvPr/>
        </p:nvSpPr>
        <p:spPr>
          <a:xfrm>
            <a:off x="6062417" y="2781576"/>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45" name="object 45"/>
          <p:cNvSpPr txBox="1"/>
          <p:nvPr/>
        </p:nvSpPr>
        <p:spPr>
          <a:xfrm>
            <a:off x="6838187" y="379806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46" name="object 46"/>
          <p:cNvGrpSpPr/>
          <p:nvPr/>
        </p:nvGrpSpPr>
        <p:grpSpPr>
          <a:xfrm>
            <a:off x="4536553" y="2580132"/>
            <a:ext cx="3567771" cy="924560"/>
            <a:chOff x="4537709" y="2580132"/>
            <a:chExt cx="3568700" cy="924560"/>
          </a:xfrm>
        </p:grpSpPr>
        <p:pic>
          <p:nvPicPr>
            <p:cNvPr id="47" name="object 47"/>
            <p:cNvPicPr/>
            <p:nvPr/>
          </p:nvPicPr>
          <p:blipFill>
            <a:blip r:embed="rId10" cstate="print"/>
            <a:stretch>
              <a:fillRect/>
            </a:stretch>
          </p:blipFill>
          <p:spPr>
            <a:xfrm>
              <a:off x="4537709" y="3020593"/>
              <a:ext cx="224091" cy="474700"/>
            </a:xfrm>
            <a:prstGeom prst="rect">
              <a:avLst/>
            </a:prstGeom>
          </p:spPr>
        </p:pic>
        <p:sp>
          <p:nvSpPr>
            <p:cNvPr id="48" name="object 48"/>
            <p:cNvSpPr/>
            <p:nvPr/>
          </p:nvSpPr>
          <p:spPr>
            <a:xfrm>
              <a:off x="4615052" y="3034284"/>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4684775" y="3029737"/>
              <a:ext cx="224091" cy="474700"/>
            </a:xfrm>
            <a:prstGeom prst="rect">
              <a:avLst/>
            </a:prstGeom>
          </p:spPr>
        </p:pic>
        <p:sp>
          <p:nvSpPr>
            <p:cNvPr id="50" name="object 50"/>
            <p:cNvSpPr/>
            <p:nvPr/>
          </p:nvSpPr>
          <p:spPr>
            <a:xfrm>
              <a:off x="4762118" y="3043428"/>
              <a:ext cx="76200" cy="327660"/>
            </a:xfrm>
            <a:custGeom>
              <a:avLst/>
              <a:gdLst/>
              <a:ahLst/>
              <a:cxnLst/>
              <a:rect l="l" t="t" r="r" b="b"/>
              <a:pathLst>
                <a:path w="76200" h="327660">
                  <a:moveTo>
                    <a:pt x="27050" y="251079"/>
                  </a:moveTo>
                  <a:lnTo>
                    <a:pt x="0" y="251079"/>
                  </a:lnTo>
                  <a:lnTo>
                    <a:pt x="38100" y="327279"/>
                  </a:lnTo>
                  <a:lnTo>
                    <a:pt x="64325" y="274827"/>
                  </a:lnTo>
                  <a:lnTo>
                    <a:pt x="32003" y="274827"/>
                  </a:lnTo>
                  <a:lnTo>
                    <a:pt x="27050" y="269875"/>
                  </a:lnTo>
                  <a:lnTo>
                    <a:pt x="27050" y="251079"/>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9"/>
                  </a:moveTo>
                  <a:lnTo>
                    <a:pt x="49148" y="251079"/>
                  </a:lnTo>
                  <a:lnTo>
                    <a:pt x="49148" y="269875"/>
                  </a:lnTo>
                  <a:lnTo>
                    <a:pt x="44195"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4831079" y="3026689"/>
              <a:ext cx="224091" cy="474700"/>
            </a:xfrm>
            <a:prstGeom prst="rect">
              <a:avLst/>
            </a:prstGeom>
          </p:spPr>
        </p:pic>
        <p:sp>
          <p:nvSpPr>
            <p:cNvPr id="52" name="object 52"/>
            <p:cNvSpPr/>
            <p:nvPr/>
          </p:nvSpPr>
          <p:spPr>
            <a:xfrm>
              <a:off x="4908422" y="3040380"/>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0" cstate="print"/>
            <a:stretch>
              <a:fillRect/>
            </a:stretch>
          </p:blipFill>
          <p:spPr>
            <a:xfrm>
              <a:off x="4978145" y="3026689"/>
              <a:ext cx="224091" cy="474700"/>
            </a:xfrm>
            <a:prstGeom prst="rect">
              <a:avLst/>
            </a:prstGeom>
          </p:spPr>
        </p:pic>
        <p:sp>
          <p:nvSpPr>
            <p:cNvPr id="54" name="object 54"/>
            <p:cNvSpPr/>
            <p:nvPr/>
          </p:nvSpPr>
          <p:spPr>
            <a:xfrm>
              <a:off x="5055488" y="3040380"/>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0" cstate="print"/>
            <a:stretch>
              <a:fillRect/>
            </a:stretch>
          </p:blipFill>
          <p:spPr>
            <a:xfrm>
              <a:off x="5125211" y="3026689"/>
              <a:ext cx="224091" cy="474700"/>
            </a:xfrm>
            <a:prstGeom prst="rect">
              <a:avLst/>
            </a:prstGeom>
          </p:spPr>
        </p:pic>
        <p:sp>
          <p:nvSpPr>
            <p:cNvPr id="56" name="object 56"/>
            <p:cNvSpPr/>
            <p:nvPr/>
          </p:nvSpPr>
          <p:spPr>
            <a:xfrm>
              <a:off x="5202554" y="3040380"/>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0" cstate="print"/>
            <a:stretch>
              <a:fillRect/>
            </a:stretch>
          </p:blipFill>
          <p:spPr>
            <a:xfrm>
              <a:off x="5272277" y="3026689"/>
              <a:ext cx="224091" cy="474700"/>
            </a:xfrm>
            <a:prstGeom prst="rect">
              <a:avLst/>
            </a:prstGeom>
          </p:spPr>
        </p:pic>
        <p:sp>
          <p:nvSpPr>
            <p:cNvPr id="58" name="object 58"/>
            <p:cNvSpPr/>
            <p:nvPr/>
          </p:nvSpPr>
          <p:spPr>
            <a:xfrm>
              <a:off x="5349620" y="3040380"/>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60">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0" cstate="print"/>
            <a:stretch>
              <a:fillRect/>
            </a:stretch>
          </p:blipFill>
          <p:spPr>
            <a:xfrm>
              <a:off x="5419343" y="3026689"/>
              <a:ext cx="224091" cy="474700"/>
            </a:xfrm>
            <a:prstGeom prst="rect">
              <a:avLst/>
            </a:prstGeom>
          </p:spPr>
        </p:pic>
        <p:sp>
          <p:nvSpPr>
            <p:cNvPr id="60" name="object 60"/>
            <p:cNvSpPr/>
            <p:nvPr/>
          </p:nvSpPr>
          <p:spPr>
            <a:xfrm>
              <a:off x="5496686" y="3040380"/>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0" cstate="print"/>
            <a:stretch>
              <a:fillRect/>
            </a:stretch>
          </p:blipFill>
          <p:spPr>
            <a:xfrm>
              <a:off x="5558027" y="3026689"/>
              <a:ext cx="224091" cy="474700"/>
            </a:xfrm>
            <a:prstGeom prst="rect">
              <a:avLst/>
            </a:prstGeom>
          </p:spPr>
        </p:pic>
        <p:sp>
          <p:nvSpPr>
            <p:cNvPr id="62" name="object 62"/>
            <p:cNvSpPr/>
            <p:nvPr/>
          </p:nvSpPr>
          <p:spPr>
            <a:xfrm>
              <a:off x="5635370" y="3040380"/>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60">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1" cstate="print"/>
            <a:stretch>
              <a:fillRect/>
            </a:stretch>
          </p:blipFill>
          <p:spPr>
            <a:xfrm>
              <a:off x="4603241" y="3020585"/>
              <a:ext cx="1114069" cy="92692"/>
            </a:xfrm>
            <a:prstGeom prst="rect">
              <a:avLst/>
            </a:prstGeom>
          </p:spPr>
        </p:pic>
        <p:sp>
          <p:nvSpPr>
            <p:cNvPr id="64" name="object 64"/>
            <p:cNvSpPr/>
            <p:nvPr/>
          </p:nvSpPr>
          <p:spPr>
            <a:xfrm>
              <a:off x="4653152" y="3045333"/>
              <a:ext cx="1021080" cy="0"/>
            </a:xfrm>
            <a:custGeom>
              <a:avLst/>
              <a:gdLst/>
              <a:ahLst/>
              <a:cxnLst/>
              <a:rect l="l" t="t" r="r" b="b"/>
              <a:pathLst>
                <a:path w="1021079">
                  <a:moveTo>
                    <a:pt x="0" y="0"/>
                  </a:moveTo>
                  <a:lnTo>
                    <a:pt x="102095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2" cstate="print"/>
            <a:stretch>
              <a:fillRect/>
            </a:stretch>
          </p:blipFill>
          <p:spPr>
            <a:xfrm>
              <a:off x="7094981" y="2580132"/>
              <a:ext cx="1011148" cy="912113"/>
            </a:xfrm>
            <a:prstGeom prst="rect">
              <a:avLst/>
            </a:prstGeom>
          </p:spPr>
        </p:pic>
        <p:sp>
          <p:nvSpPr>
            <p:cNvPr id="66" name="object 66"/>
            <p:cNvSpPr/>
            <p:nvPr/>
          </p:nvSpPr>
          <p:spPr>
            <a:xfrm>
              <a:off x="7132573" y="2592578"/>
              <a:ext cx="864869" cy="765810"/>
            </a:xfrm>
            <a:custGeom>
              <a:avLst/>
              <a:gdLst/>
              <a:ahLst/>
              <a:cxnLst/>
              <a:rect l="l" t="t" r="r" b="b"/>
              <a:pathLst>
                <a:path w="864870" h="765810">
                  <a:moveTo>
                    <a:pt x="800345" y="723601"/>
                  </a:moveTo>
                  <a:lnTo>
                    <a:pt x="782447" y="743838"/>
                  </a:lnTo>
                  <a:lnTo>
                    <a:pt x="864870" y="765810"/>
                  </a:lnTo>
                  <a:lnTo>
                    <a:pt x="852845" y="735964"/>
                  </a:lnTo>
                  <a:lnTo>
                    <a:pt x="814451" y="735964"/>
                  </a:lnTo>
                  <a:lnTo>
                    <a:pt x="809878" y="732027"/>
                  </a:lnTo>
                  <a:lnTo>
                    <a:pt x="800345" y="723601"/>
                  </a:lnTo>
                  <a:close/>
                </a:path>
                <a:path w="864870" h="765810">
                  <a:moveTo>
                    <a:pt x="815067" y="706956"/>
                  </a:moveTo>
                  <a:lnTo>
                    <a:pt x="800345" y="723601"/>
                  </a:lnTo>
                  <a:lnTo>
                    <a:pt x="809878" y="732027"/>
                  </a:lnTo>
                  <a:lnTo>
                    <a:pt x="814451" y="735964"/>
                  </a:lnTo>
                  <a:lnTo>
                    <a:pt x="821435" y="735584"/>
                  </a:lnTo>
                  <a:lnTo>
                    <a:pt x="829564" y="726439"/>
                  </a:lnTo>
                  <a:lnTo>
                    <a:pt x="829182" y="719455"/>
                  </a:lnTo>
                  <a:lnTo>
                    <a:pt x="815067" y="706956"/>
                  </a:lnTo>
                  <a:close/>
                </a:path>
                <a:path w="864870" h="765810">
                  <a:moveTo>
                    <a:pt x="832993" y="686688"/>
                  </a:moveTo>
                  <a:lnTo>
                    <a:pt x="815067" y="706956"/>
                  </a:lnTo>
                  <a:lnTo>
                    <a:pt x="829182" y="719455"/>
                  </a:lnTo>
                  <a:lnTo>
                    <a:pt x="829564" y="726439"/>
                  </a:lnTo>
                  <a:lnTo>
                    <a:pt x="821435" y="735584"/>
                  </a:lnTo>
                  <a:lnTo>
                    <a:pt x="814451" y="735964"/>
                  </a:lnTo>
                  <a:lnTo>
                    <a:pt x="852845" y="735964"/>
                  </a:lnTo>
                  <a:lnTo>
                    <a:pt x="832993" y="686688"/>
                  </a:lnTo>
                  <a:close/>
                </a:path>
                <a:path w="864870" h="765810">
                  <a:moveTo>
                    <a:pt x="15112" y="0"/>
                  </a:moveTo>
                  <a:lnTo>
                    <a:pt x="8127" y="381"/>
                  </a:lnTo>
                  <a:lnTo>
                    <a:pt x="0" y="9525"/>
                  </a:lnTo>
                  <a:lnTo>
                    <a:pt x="380" y="16510"/>
                  </a:lnTo>
                  <a:lnTo>
                    <a:pt x="800345" y="723601"/>
                  </a:lnTo>
                  <a:lnTo>
                    <a:pt x="815067" y="706956"/>
                  </a:lnTo>
                  <a:lnTo>
                    <a:pt x="15112"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13" cstate="print"/>
            <a:stretch>
              <a:fillRect/>
            </a:stretch>
          </p:blipFill>
          <p:spPr>
            <a:xfrm>
              <a:off x="7273289" y="2744685"/>
              <a:ext cx="92692" cy="312331"/>
            </a:xfrm>
            <a:prstGeom prst="rect">
              <a:avLst/>
            </a:prstGeom>
          </p:spPr>
        </p:pic>
        <p:sp>
          <p:nvSpPr>
            <p:cNvPr id="68" name="object 68"/>
            <p:cNvSpPr/>
            <p:nvPr/>
          </p:nvSpPr>
          <p:spPr>
            <a:xfrm>
              <a:off x="7323200" y="2769489"/>
              <a:ext cx="0" cy="219710"/>
            </a:xfrm>
            <a:custGeom>
              <a:avLst/>
              <a:gdLst/>
              <a:ahLst/>
              <a:cxnLst/>
              <a:rect l="l" t="t" r="r" b="b"/>
              <a:pathLst>
                <a:path h="219710">
                  <a:moveTo>
                    <a:pt x="0" y="0"/>
                  </a:moveTo>
                  <a:lnTo>
                    <a:pt x="0" y="219201"/>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4" cstate="print"/>
            <a:stretch>
              <a:fillRect/>
            </a:stretch>
          </p:blipFill>
          <p:spPr>
            <a:xfrm>
              <a:off x="7272527" y="2964197"/>
              <a:ext cx="359740" cy="92692"/>
            </a:xfrm>
            <a:prstGeom prst="rect">
              <a:avLst/>
            </a:prstGeom>
          </p:spPr>
        </p:pic>
        <p:sp>
          <p:nvSpPr>
            <p:cNvPr id="70" name="object 70"/>
            <p:cNvSpPr/>
            <p:nvPr/>
          </p:nvSpPr>
          <p:spPr>
            <a:xfrm>
              <a:off x="7322438" y="2988945"/>
              <a:ext cx="266700" cy="0"/>
            </a:xfrm>
            <a:custGeom>
              <a:avLst/>
              <a:gdLst/>
              <a:ahLst/>
              <a:cxnLst/>
              <a:rect l="l" t="t" r="r" b="b"/>
              <a:pathLst>
                <a:path w="266700">
                  <a:moveTo>
                    <a:pt x="0" y="0"/>
                  </a:moveTo>
                  <a:lnTo>
                    <a:pt x="26670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1" name="object 71"/>
          <p:cNvSpPr txBox="1"/>
          <p:nvPr/>
        </p:nvSpPr>
        <p:spPr>
          <a:xfrm>
            <a:off x="7172108" y="2719832"/>
            <a:ext cx="139664"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4</a:t>
            </a:r>
            <a:endParaRPr kern="0">
              <a:solidFill>
                <a:sysClr val="windowText" lastClr="000000"/>
              </a:solidFill>
              <a:latin typeface="Times New Roman"/>
              <a:cs typeface="Times New Roman"/>
            </a:endParaRPr>
          </a:p>
        </p:txBody>
      </p:sp>
      <p:sp>
        <p:nvSpPr>
          <p:cNvPr id="72" name="object 72"/>
          <p:cNvSpPr txBox="1"/>
          <p:nvPr/>
        </p:nvSpPr>
        <p:spPr>
          <a:xfrm>
            <a:off x="7363830" y="2935223"/>
            <a:ext cx="139664"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3</a:t>
            </a:r>
            <a:endParaRPr kern="0">
              <a:solidFill>
                <a:sysClr val="windowText" lastClr="000000"/>
              </a:solidFill>
              <a:latin typeface="Times New Roman"/>
              <a:cs typeface="Times New Roman"/>
            </a:endParaRPr>
          </a:p>
        </p:txBody>
      </p:sp>
      <p:sp>
        <p:nvSpPr>
          <p:cNvPr id="73" name="object 73"/>
          <p:cNvSpPr txBox="1"/>
          <p:nvPr/>
        </p:nvSpPr>
        <p:spPr>
          <a:xfrm>
            <a:off x="5837941" y="3053615"/>
            <a:ext cx="986532" cy="474489"/>
          </a:xfrm>
          <a:prstGeom prst="rect">
            <a:avLst/>
          </a:prstGeom>
        </p:spPr>
        <p:txBody>
          <a:bodyPr vert="horz" wrap="square" lIns="0" tIns="12700" rIns="0" bIns="0" rtlCol="0">
            <a:spAutoFit/>
          </a:bodyPr>
          <a:lstStyle/>
          <a:p>
            <a:pPr marL="102870" defTabSz="914400">
              <a:lnSpc>
                <a:spcPts val="1839"/>
              </a:lnSpc>
              <a:spcBef>
                <a:spcPts val="100"/>
              </a:spcBef>
              <a:tabLst>
                <a:tab pos="710565" algn="l"/>
              </a:tabLst>
            </a:pPr>
            <a:r>
              <a:rPr sz="2700" b="1" kern="0" spc="-75" baseline="-4629" dirty="0">
                <a:solidFill>
                  <a:sysClr val="windowText" lastClr="000000"/>
                </a:solidFill>
                <a:latin typeface="Times New Roman"/>
                <a:cs typeface="Times New Roman"/>
              </a:rPr>
              <a:t>C</a:t>
            </a:r>
            <a:r>
              <a:rPr sz="2700" b="1" kern="0" baseline="-4629"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a:p>
            <a:pPr marL="50800" defTabSz="914400">
              <a:lnSpc>
                <a:spcPts val="1839"/>
              </a:lnSpc>
              <a:tabLst>
                <a:tab pos="424180" algn="l"/>
              </a:tabLst>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82" baseline="-20061" dirty="0">
                <a:solidFill>
                  <a:sysClr val="windowText" lastClr="000000"/>
                </a:solidFill>
                <a:latin typeface="Cambria Math"/>
                <a:cs typeface="Cambria Math"/>
              </a:rPr>
              <a:t>2</a:t>
            </a:r>
            <a:r>
              <a:rPr sz="1300" kern="0" spc="55" dirty="0">
                <a:solidFill>
                  <a:sysClr val="windowText" lastClr="000000"/>
                </a:solidFill>
                <a:latin typeface="Cambria Math"/>
                <a:cs typeface="Cambria Math"/>
              </a:rPr>
              <a:t>′</a:t>
            </a:r>
            <a:r>
              <a:rPr sz="1300" kern="0" spc="210" dirty="0">
                <a:solidFill>
                  <a:sysClr val="windowText" lastClr="000000"/>
                </a:solidFill>
                <a:latin typeface="Cambria Math"/>
                <a:cs typeface="Cambria Math"/>
              </a:rPr>
              <a:t>  </a:t>
            </a:r>
            <a:r>
              <a:rPr sz="2700" kern="0" spc="44" baseline="-18518" dirty="0">
                <a:solidFill>
                  <a:sysClr val="windowText" lastClr="000000"/>
                </a:solidFill>
                <a:latin typeface="Cambria Math"/>
                <a:cs typeface="Cambria Math"/>
              </a:rPr>
              <a:t>2</a:t>
            </a:r>
            <a:r>
              <a:rPr sz="1950" kern="0" spc="44" baseline="2136" dirty="0">
                <a:solidFill>
                  <a:sysClr val="windowText" lastClr="000000"/>
                </a:solidFill>
                <a:latin typeface="Cambria Math"/>
                <a:cs typeface="Cambria Math"/>
              </a:rPr>
              <a:t>′</a:t>
            </a:r>
            <a:endParaRPr sz="1950" kern="0" baseline="2136">
              <a:solidFill>
                <a:sysClr val="windowText" lastClr="000000"/>
              </a:solidFill>
              <a:latin typeface="Cambria Math"/>
              <a:cs typeface="Cambria Math"/>
            </a:endParaRPr>
          </a:p>
        </p:txBody>
      </p:sp>
      <p:sp>
        <p:nvSpPr>
          <p:cNvPr id="74" name="object 74"/>
          <p:cNvSpPr txBox="1"/>
          <p:nvPr/>
        </p:nvSpPr>
        <p:spPr>
          <a:xfrm>
            <a:off x="8062429" y="3173476"/>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75" name="Slide Number Placeholder 74"/>
          <p:cNvSpPr>
            <a:spLocks noGrp="1"/>
          </p:cNvSpPr>
          <p:nvPr>
            <p:ph type="sldNum" sz="quarter" idx="7"/>
          </p:nvPr>
        </p:nvSpPr>
        <p:spPr/>
        <p:txBody>
          <a:bodyPr/>
          <a:lstStyle/>
          <a:p>
            <a:fld id="{B6F15528-21DE-4FAA-801E-634DDDAF4B2B}" type="slidenum">
              <a:rPr lang="en-US" smtClean="0">
                <a:solidFill>
                  <a:prstClr val="black">
                    <a:tint val="75000"/>
                  </a:prstClr>
                </a:solidFill>
              </a:rPr>
              <a:pPr/>
              <a:t>104</a:t>
            </a:fld>
            <a:endParaRPr lang="en-US">
              <a:solidFill>
                <a:prstClr val="black">
                  <a:tint val="75000"/>
                </a:prstClr>
              </a:solidFill>
            </a:endParaRPr>
          </a:p>
        </p:txBody>
      </p:sp>
    </p:spTree>
    <p:extLst>
      <p:ext uri="{BB962C8B-B14F-4D97-AF65-F5344CB8AC3E}">
        <p14:creationId xmlns:p14="http://schemas.microsoft.com/office/powerpoint/2010/main" val="150764073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0" cy="3709035"/>
            </a:xfrm>
            <a:custGeom>
              <a:avLst/>
              <a:gdLst/>
              <a:ahLst/>
              <a:cxnLst/>
              <a:rect l="l" t="t" r="r" b="b"/>
              <a:pathLst>
                <a:path h="3709035">
                  <a:moveTo>
                    <a:pt x="0" y="0"/>
                  </a:moveTo>
                  <a:lnTo>
                    <a:pt x="0" y="370842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657475"/>
              <a:ext cx="0" cy="3705225"/>
            </a:xfrm>
            <a:custGeom>
              <a:avLst/>
              <a:gdLst/>
              <a:ahLst/>
              <a:cxnLst/>
              <a:rect l="l" t="t" r="r" b="b"/>
              <a:pathLst>
                <a:path h="3705225">
                  <a:moveTo>
                    <a:pt x="0" y="559688"/>
                  </a:moveTo>
                  <a:lnTo>
                    <a:pt x="0" y="3704691"/>
                  </a:lnTo>
                </a:path>
                <a:path h="3705225">
                  <a:moveTo>
                    <a:pt x="0" y="0"/>
                  </a:moveTo>
                  <a:lnTo>
                    <a:pt x="0" y="260985"/>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192035"/>
              <a:ext cx="3422904" cy="92692"/>
            </a:xfrm>
            <a:prstGeom prst="rect">
              <a:avLst/>
            </a:prstGeom>
          </p:spPr>
        </p:pic>
        <p:sp>
          <p:nvSpPr>
            <p:cNvPr id="7" name="object 7"/>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3731304" y="1547585"/>
            <a:ext cx="224096" cy="484505"/>
            <a:chOff x="3732276" y="1547583"/>
            <a:chExt cx="224154" cy="484505"/>
          </a:xfrm>
        </p:grpSpPr>
        <p:pic>
          <p:nvPicPr>
            <p:cNvPr id="9" name="object 9"/>
            <p:cNvPicPr/>
            <p:nvPr/>
          </p:nvPicPr>
          <p:blipFill>
            <a:blip r:embed="rId3" cstate="print"/>
            <a:stretch>
              <a:fillRect/>
            </a:stretch>
          </p:blipFill>
          <p:spPr>
            <a:xfrm>
              <a:off x="3732276" y="1547583"/>
              <a:ext cx="224091" cy="483908"/>
            </a:xfrm>
            <a:prstGeom prst="rect">
              <a:avLst/>
            </a:prstGeom>
          </p:spPr>
        </p:pic>
        <p:sp>
          <p:nvSpPr>
            <p:cNvPr id="10" name="object 10"/>
            <p:cNvSpPr/>
            <p:nvPr/>
          </p:nvSpPr>
          <p:spPr>
            <a:xfrm>
              <a:off x="3809619" y="1637919"/>
              <a:ext cx="76200" cy="335915"/>
            </a:xfrm>
            <a:custGeom>
              <a:avLst/>
              <a:gdLst/>
              <a:ahLst/>
              <a:cxnLst/>
              <a:rect l="l" t="t" r="r" b="b"/>
              <a:pathLst>
                <a:path w="76200" h="335914">
                  <a:moveTo>
                    <a:pt x="44195" y="52450"/>
                  </a:moveTo>
                  <a:lnTo>
                    <a:pt x="32003" y="52450"/>
                  </a:lnTo>
                  <a:lnTo>
                    <a:pt x="27050" y="57403"/>
                  </a:lnTo>
                  <a:lnTo>
                    <a:pt x="27050" y="330961"/>
                  </a:lnTo>
                  <a:lnTo>
                    <a:pt x="32003" y="335914"/>
                  </a:lnTo>
                  <a:lnTo>
                    <a:pt x="44195" y="335914"/>
                  </a:lnTo>
                  <a:lnTo>
                    <a:pt x="49148" y="330961"/>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3073134" y="1970301"/>
            <a:ext cx="121570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9.25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4991323" y="1530065"/>
            <a:ext cx="224096" cy="484505"/>
            <a:chOff x="4992623" y="1530057"/>
            <a:chExt cx="224154" cy="484505"/>
          </a:xfrm>
        </p:grpSpPr>
        <p:pic>
          <p:nvPicPr>
            <p:cNvPr id="16" name="object 16"/>
            <p:cNvPicPr/>
            <p:nvPr/>
          </p:nvPicPr>
          <p:blipFill>
            <a:blip r:embed="rId3" cstate="print"/>
            <a:stretch>
              <a:fillRect/>
            </a:stretch>
          </p:blipFill>
          <p:spPr>
            <a:xfrm>
              <a:off x="4992623" y="1530057"/>
              <a:ext cx="224091" cy="483908"/>
            </a:xfrm>
            <a:prstGeom prst="rect">
              <a:avLst/>
            </a:prstGeom>
          </p:spPr>
        </p:pic>
        <p:sp>
          <p:nvSpPr>
            <p:cNvPr id="17" name="object 17"/>
            <p:cNvSpPr/>
            <p:nvPr/>
          </p:nvSpPr>
          <p:spPr>
            <a:xfrm>
              <a:off x="5069966" y="1620392"/>
              <a:ext cx="76200" cy="335915"/>
            </a:xfrm>
            <a:custGeom>
              <a:avLst/>
              <a:gdLst/>
              <a:ahLst/>
              <a:cxnLst/>
              <a:rect l="l" t="t" r="r" b="b"/>
              <a:pathLst>
                <a:path w="76200" h="335914">
                  <a:moveTo>
                    <a:pt x="44196" y="52451"/>
                  </a:moveTo>
                  <a:lnTo>
                    <a:pt x="32004" y="52451"/>
                  </a:lnTo>
                  <a:lnTo>
                    <a:pt x="27050" y="57404"/>
                  </a:lnTo>
                  <a:lnTo>
                    <a:pt x="27050" y="330962"/>
                  </a:lnTo>
                  <a:lnTo>
                    <a:pt x="32004"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4"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2801144" y="2652442"/>
            <a:ext cx="3410332" cy="3630295"/>
            <a:chOff x="2801873" y="2652395"/>
            <a:chExt cx="3411220" cy="3630295"/>
          </a:xfrm>
        </p:grpSpPr>
        <p:pic>
          <p:nvPicPr>
            <p:cNvPr id="19" name="object 19"/>
            <p:cNvPicPr/>
            <p:nvPr/>
          </p:nvPicPr>
          <p:blipFill>
            <a:blip r:embed="rId4" cstate="print"/>
            <a:stretch>
              <a:fillRect/>
            </a:stretch>
          </p:blipFill>
          <p:spPr>
            <a:xfrm>
              <a:off x="2801873" y="5143517"/>
              <a:ext cx="3410712" cy="92692"/>
            </a:xfrm>
            <a:prstGeom prst="rect">
              <a:avLst/>
            </a:prstGeom>
          </p:spPr>
        </p:pic>
        <p:sp>
          <p:nvSpPr>
            <p:cNvPr id="20" name="object 20"/>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4330826" y="2671953"/>
              <a:ext cx="0" cy="3383279"/>
            </a:xfrm>
            <a:custGeom>
              <a:avLst/>
              <a:gdLst/>
              <a:ahLst/>
              <a:cxnLst/>
              <a:rect l="l" t="t" r="r" b="b"/>
              <a:pathLst>
                <a:path h="3383279">
                  <a:moveTo>
                    <a:pt x="0" y="0"/>
                  </a:moveTo>
                  <a:lnTo>
                    <a:pt x="0" y="1259586"/>
                  </a:lnTo>
                </a:path>
                <a:path h="3383279">
                  <a:moveTo>
                    <a:pt x="0" y="1629156"/>
                  </a:moveTo>
                  <a:lnTo>
                    <a:pt x="0" y="338328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2" name="object 22"/>
            <p:cNvSpPr/>
            <p:nvPr/>
          </p:nvSpPr>
          <p:spPr>
            <a:xfrm>
              <a:off x="5079110" y="2657475"/>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3" name="object 23"/>
            <p:cNvSpPr/>
            <p:nvPr/>
          </p:nvSpPr>
          <p:spPr>
            <a:xfrm>
              <a:off x="3840098" y="2657475"/>
              <a:ext cx="0" cy="3620135"/>
            </a:xfrm>
            <a:custGeom>
              <a:avLst/>
              <a:gdLst/>
              <a:ahLst/>
              <a:cxnLst/>
              <a:rect l="l" t="t" r="r" b="b"/>
              <a:pathLst>
                <a:path h="3620135">
                  <a:moveTo>
                    <a:pt x="0" y="561975"/>
                  </a:moveTo>
                  <a:lnTo>
                    <a:pt x="0" y="3619512"/>
                  </a:lnTo>
                </a:path>
                <a:path h="3620135">
                  <a:moveTo>
                    <a:pt x="0" y="0"/>
                  </a:moveTo>
                  <a:lnTo>
                    <a:pt x="0" y="45834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4504816" y="1952775"/>
            <a:ext cx="1313473" cy="289823"/>
          </a:xfrm>
          <a:prstGeom prst="rect">
            <a:avLst/>
          </a:prstGeom>
        </p:spPr>
        <p:txBody>
          <a:bodyPr vert="horz" wrap="square" lIns="0" tIns="12700" rIns="0" bIns="0" rtlCol="0">
            <a:spAutoFit/>
          </a:bodyPr>
          <a:lstStyle/>
          <a:p>
            <a:pPr marL="38100" defTabSz="914400">
              <a:spcBef>
                <a:spcPts val="10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E</a:t>
            </a:r>
            <a:r>
              <a:rPr sz="1950" kern="0" spc="29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20"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11.75</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3240222" y="283059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 name="object 26"/>
          <p:cNvSpPr txBox="1"/>
          <p:nvPr/>
        </p:nvSpPr>
        <p:spPr>
          <a:xfrm>
            <a:off x="1840795" y="2275863"/>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7" name="object 27"/>
          <p:cNvGrpSpPr/>
          <p:nvPr/>
        </p:nvGrpSpPr>
        <p:grpSpPr>
          <a:xfrm>
            <a:off x="3998569" y="3926459"/>
            <a:ext cx="995421" cy="379730"/>
            <a:chOff x="3999610" y="3926459"/>
            <a:chExt cx="995680" cy="379730"/>
          </a:xfrm>
        </p:grpSpPr>
        <p:sp>
          <p:nvSpPr>
            <p:cNvPr id="28" name="object 28"/>
            <p:cNvSpPr/>
            <p:nvPr/>
          </p:nvSpPr>
          <p:spPr>
            <a:xfrm>
              <a:off x="4004690" y="3931539"/>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29" name="object 29"/>
            <p:cNvSpPr/>
            <p:nvPr/>
          </p:nvSpPr>
          <p:spPr>
            <a:xfrm>
              <a:off x="4004690" y="3931539"/>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0" name="object 30"/>
          <p:cNvSpPr txBox="1"/>
          <p:nvPr/>
        </p:nvSpPr>
        <p:spPr>
          <a:xfrm>
            <a:off x="4273199" y="3957325"/>
            <a:ext cx="445655"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grpSp>
        <p:nvGrpSpPr>
          <p:cNvPr id="31" name="object 31"/>
          <p:cNvGrpSpPr/>
          <p:nvPr/>
        </p:nvGrpSpPr>
        <p:grpSpPr>
          <a:xfrm>
            <a:off x="3985622" y="6050153"/>
            <a:ext cx="995421" cy="379730"/>
            <a:chOff x="3986657" y="6050153"/>
            <a:chExt cx="995680" cy="379730"/>
          </a:xfrm>
        </p:grpSpPr>
        <p:sp>
          <p:nvSpPr>
            <p:cNvPr id="32" name="object 32"/>
            <p:cNvSpPr/>
            <p:nvPr/>
          </p:nvSpPr>
          <p:spPr>
            <a:xfrm>
              <a:off x="3991737" y="6055233"/>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33" name="object 33"/>
            <p:cNvSpPr/>
            <p:nvPr/>
          </p:nvSpPr>
          <p:spPr>
            <a:xfrm>
              <a:off x="3991737" y="6055233"/>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4" name="object 34"/>
          <p:cNvSpPr txBox="1"/>
          <p:nvPr/>
        </p:nvSpPr>
        <p:spPr>
          <a:xfrm>
            <a:off x="4209717" y="6080782"/>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35" name="object 35"/>
          <p:cNvGrpSpPr/>
          <p:nvPr/>
        </p:nvGrpSpPr>
        <p:grpSpPr>
          <a:xfrm>
            <a:off x="3186112" y="3115864"/>
            <a:ext cx="1143337" cy="3034665"/>
            <a:chOff x="3186938" y="3115817"/>
            <a:chExt cx="1143635" cy="3034665"/>
          </a:xfrm>
        </p:grpSpPr>
        <p:sp>
          <p:nvSpPr>
            <p:cNvPr id="36" name="object 36"/>
            <p:cNvSpPr/>
            <p:nvPr/>
          </p:nvSpPr>
          <p:spPr>
            <a:xfrm>
              <a:off x="3186938" y="5636945"/>
              <a:ext cx="519430" cy="513080"/>
            </a:xfrm>
            <a:custGeom>
              <a:avLst/>
              <a:gdLst/>
              <a:ahLst/>
              <a:cxnLst/>
              <a:rect l="l" t="t" r="r" b="b"/>
              <a:pathLst>
                <a:path w="519429" h="513079">
                  <a:moveTo>
                    <a:pt x="46016" y="407670"/>
                  </a:moveTo>
                  <a:lnTo>
                    <a:pt x="17653" y="407670"/>
                  </a:lnTo>
                  <a:lnTo>
                    <a:pt x="19685" y="408940"/>
                  </a:lnTo>
                  <a:lnTo>
                    <a:pt x="22479" y="410210"/>
                  </a:lnTo>
                  <a:lnTo>
                    <a:pt x="35432" y="422910"/>
                  </a:lnTo>
                  <a:lnTo>
                    <a:pt x="93217" y="481330"/>
                  </a:lnTo>
                  <a:lnTo>
                    <a:pt x="99695" y="487680"/>
                  </a:lnTo>
                  <a:lnTo>
                    <a:pt x="103250" y="491490"/>
                  </a:lnTo>
                  <a:lnTo>
                    <a:pt x="104012" y="494030"/>
                  </a:lnTo>
                  <a:lnTo>
                    <a:pt x="104648" y="495300"/>
                  </a:lnTo>
                  <a:lnTo>
                    <a:pt x="104648" y="497840"/>
                  </a:lnTo>
                  <a:lnTo>
                    <a:pt x="104012" y="499110"/>
                  </a:lnTo>
                  <a:lnTo>
                    <a:pt x="103250" y="501650"/>
                  </a:lnTo>
                  <a:lnTo>
                    <a:pt x="100457" y="505460"/>
                  </a:lnTo>
                  <a:lnTo>
                    <a:pt x="95503" y="510540"/>
                  </a:lnTo>
                  <a:lnTo>
                    <a:pt x="98425" y="513080"/>
                  </a:lnTo>
                  <a:lnTo>
                    <a:pt x="132190" y="480060"/>
                  </a:lnTo>
                  <a:lnTo>
                    <a:pt x="120269" y="480060"/>
                  </a:lnTo>
                  <a:lnTo>
                    <a:pt x="116204" y="477520"/>
                  </a:lnTo>
                  <a:lnTo>
                    <a:pt x="112267" y="473710"/>
                  </a:lnTo>
                  <a:lnTo>
                    <a:pt x="106299" y="468630"/>
                  </a:lnTo>
                  <a:lnTo>
                    <a:pt x="46016" y="407670"/>
                  </a:lnTo>
                  <a:close/>
                </a:path>
                <a:path w="519429" h="513079">
                  <a:moveTo>
                    <a:pt x="135762" y="471170"/>
                  </a:moveTo>
                  <a:lnTo>
                    <a:pt x="130810" y="474980"/>
                  </a:lnTo>
                  <a:lnTo>
                    <a:pt x="127126" y="477520"/>
                  </a:lnTo>
                  <a:lnTo>
                    <a:pt x="124713" y="478790"/>
                  </a:lnTo>
                  <a:lnTo>
                    <a:pt x="122427" y="480060"/>
                  </a:lnTo>
                  <a:lnTo>
                    <a:pt x="132190" y="480060"/>
                  </a:lnTo>
                  <a:lnTo>
                    <a:pt x="138684" y="473710"/>
                  </a:lnTo>
                  <a:lnTo>
                    <a:pt x="135762" y="471170"/>
                  </a:lnTo>
                  <a:close/>
                </a:path>
                <a:path w="519429" h="513079">
                  <a:moveTo>
                    <a:pt x="198072" y="360680"/>
                  </a:moveTo>
                  <a:lnTo>
                    <a:pt x="168910" y="360680"/>
                  </a:lnTo>
                  <a:lnTo>
                    <a:pt x="178942" y="364490"/>
                  </a:lnTo>
                  <a:lnTo>
                    <a:pt x="184023" y="368300"/>
                  </a:lnTo>
                  <a:lnTo>
                    <a:pt x="188087" y="372110"/>
                  </a:lnTo>
                  <a:lnTo>
                    <a:pt x="193801" y="377190"/>
                  </a:lnTo>
                  <a:lnTo>
                    <a:pt x="196723" y="384810"/>
                  </a:lnTo>
                  <a:lnTo>
                    <a:pt x="196976" y="392430"/>
                  </a:lnTo>
                  <a:lnTo>
                    <a:pt x="197103" y="401320"/>
                  </a:lnTo>
                  <a:lnTo>
                    <a:pt x="194563" y="407670"/>
                  </a:lnTo>
                  <a:lnTo>
                    <a:pt x="189102" y="412750"/>
                  </a:lnTo>
                  <a:lnTo>
                    <a:pt x="186944" y="415290"/>
                  </a:lnTo>
                  <a:lnTo>
                    <a:pt x="184531" y="416560"/>
                  </a:lnTo>
                  <a:lnTo>
                    <a:pt x="181990" y="417830"/>
                  </a:lnTo>
                  <a:lnTo>
                    <a:pt x="180466" y="419100"/>
                  </a:lnTo>
                  <a:lnTo>
                    <a:pt x="177291" y="420370"/>
                  </a:lnTo>
                  <a:lnTo>
                    <a:pt x="167766" y="422910"/>
                  </a:lnTo>
                  <a:lnTo>
                    <a:pt x="164719" y="424180"/>
                  </a:lnTo>
                  <a:lnTo>
                    <a:pt x="161798" y="426720"/>
                  </a:lnTo>
                  <a:lnTo>
                    <a:pt x="160274" y="426720"/>
                  </a:lnTo>
                  <a:lnTo>
                    <a:pt x="158876" y="427990"/>
                  </a:lnTo>
                  <a:lnTo>
                    <a:pt x="157225" y="430530"/>
                  </a:lnTo>
                  <a:lnTo>
                    <a:pt x="156337" y="431800"/>
                  </a:lnTo>
                  <a:lnTo>
                    <a:pt x="156210" y="434340"/>
                  </a:lnTo>
                  <a:lnTo>
                    <a:pt x="156083" y="436880"/>
                  </a:lnTo>
                  <a:lnTo>
                    <a:pt x="156845" y="439420"/>
                  </a:lnTo>
                  <a:lnTo>
                    <a:pt x="160400" y="443230"/>
                  </a:lnTo>
                  <a:lnTo>
                    <a:pt x="163702" y="443230"/>
                  </a:lnTo>
                  <a:lnTo>
                    <a:pt x="168021" y="441960"/>
                  </a:lnTo>
                  <a:lnTo>
                    <a:pt x="172465" y="441960"/>
                  </a:lnTo>
                  <a:lnTo>
                    <a:pt x="201422" y="407670"/>
                  </a:lnTo>
                  <a:lnTo>
                    <a:pt x="205612" y="383540"/>
                  </a:lnTo>
                  <a:lnTo>
                    <a:pt x="204160" y="374650"/>
                  </a:lnTo>
                  <a:lnTo>
                    <a:pt x="201136" y="365760"/>
                  </a:lnTo>
                  <a:lnTo>
                    <a:pt x="198072" y="360680"/>
                  </a:lnTo>
                  <a:close/>
                </a:path>
                <a:path w="519429" h="513079">
                  <a:moveTo>
                    <a:pt x="15875" y="377190"/>
                  </a:moveTo>
                  <a:lnTo>
                    <a:pt x="13335" y="379730"/>
                  </a:lnTo>
                  <a:lnTo>
                    <a:pt x="0" y="419100"/>
                  </a:lnTo>
                  <a:lnTo>
                    <a:pt x="3556" y="420370"/>
                  </a:lnTo>
                  <a:lnTo>
                    <a:pt x="5461" y="415290"/>
                  </a:lnTo>
                  <a:lnTo>
                    <a:pt x="7366" y="411480"/>
                  </a:lnTo>
                  <a:lnTo>
                    <a:pt x="9270" y="410210"/>
                  </a:lnTo>
                  <a:lnTo>
                    <a:pt x="10668" y="408940"/>
                  </a:lnTo>
                  <a:lnTo>
                    <a:pt x="12192" y="407670"/>
                  </a:lnTo>
                  <a:lnTo>
                    <a:pt x="46016" y="407670"/>
                  </a:lnTo>
                  <a:lnTo>
                    <a:pt x="15875" y="377190"/>
                  </a:lnTo>
                  <a:close/>
                </a:path>
                <a:path w="519429" h="513079">
                  <a:moveTo>
                    <a:pt x="139762" y="316230"/>
                  </a:moveTo>
                  <a:lnTo>
                    <a:pt x="115570" y="316230"/>
                  </a:lnTo>
                  <a:lnTo>
                    <a:pt x="121665" y="318770"/>
                  </a:lnTo>
                  <a:lnTo>
                    <a:pt x="127000" y="323850"/>
                  </a:lnTo>
                  <a:lnTo>
                    <a:pt x="131190" y="328930"/>
                  </a:lnTo>
                  <a:lnTo>
                    <a:pt x="134112" y="332740"/>
                  </a:lnTo>
                  <a:lnTo>
                    <a:pt x="137160" y="344170"/>
                  </a:lnTo>
                  <a:lnTo>
                    <a:pt x="137160" y="350520"/>
                  </a:lnTo>
                  <a:lnTo>
                    <a:pt x="135382" y="356870"/>
                  </a:lnTo>
                  <a:lnTo>
                    <a:pt x="133731" y="363220"/>
                  </a:lnTo>
                  <a:lnTo>
                    <a:pt x="131063" y="369570"/>
                  </a:lnTo>
                  <a:lnTo>
                    <a:pt x="127381" y="373380"/>
                  </a:lnTo>
                  <a:lnTo>
                    <a:pt x="129794" y="375920"/>
                  </a:lnTo>
                  <a:lnTo>
                    <a:pt x="132334" y="373380"/>
                  </a:lnTo>
                  <a:lnTo>
                    <a:pt x="136398" y="369570"/>
                  </a:lnTo>
                  <a:lnTo>
                    <a:pt x="141350" y="365760"/>
                  </a:lnTo>
                  <a:lnTo>
                    <a:pt x="146938" y="364490"/>
                  </a:lnTo>
                  <a:lnTo>
                    <a:pt x="152653" y="361950"/>
                  </a:lnTo>
                  <a:lnTo>
                    <a:pt x="157607" y="360680"/>
                  </a:lnTo>
                  <a:lnTo>
                    <a:pt x="198072" y="360680"/>
                  </a:lnTo>
                  <a:lnTo>
                    <a:pt x="196540" y="358140"/>
                  </a:lnTo>
                  <a:lnTo>
                    <a:pt x="190373" y="350520"/>
                  </a:lnTo>
                  <a:lnTo>
                    <a:pt x="183896" y="344170"/>
                  </a:lnTo>
                  <a:lnTo>
                    <a:pt x="181440" y="342900"/>
                  </a:lnTo>
                  <a:lnTo>
                    <a:pt x="142366" y="342900"/>
                  </a:lnTo>
                  <a:lnTo>
                    <a:pt x="142472" y="337820"/>
                  </a:lnTo>
                  <a:lnTo>
                    <a:pt x="142578" y="332740"/>
                  </a:lnTo>
                  <a:lnTo>
                    <a:pt x="142630" y="330200"/>
                  </a:lnTo>
                  <a:lnTo>
                    <a:pt x="141144" y="320040"/>
                  </a:lnTo>
                  <a:lnTo>
                    <a:pt x="139762" y="316230"/>
                  </a:lnTo>
                  <a:close/>
                </a:path>
                <a:path w="519429" h="513079">
                  <a:moveTo>
                    <a:pt x="114426" y="295910"/>
                  </a:moveTo>
                  <a:lnTo>
                    <a:pt x="106951" y="295910"/>
                  </a:lnTo>
                  <a:lnTo>
                    <a:pt x="99774" y="298450"/>
                  </a:lnTo>
                  <a:lnTo>
                    <a:pt x="74802" y="330200"/>
                  </a:lnTo>
                  <a:lnTo>
                    <a:pt x="74703" y="337820"/>
                  </a:lnTo>
                  <a:lnTo>
                    <a:pt x="75533" y="344170"/>
                  </a:lnTo>
                  <a:lnTo>
                    <a:pt x="77267" y="351790"/>
                  </a:lnTo>
                  <a:lnTo>
                    <a:pt x="79883" y="359410"/>
                  </a:lnTo>
                  <a:lnTo>
                    <a:pt x="83820" y="358140"/>
                  </a:lnTo>
                  <a:lnTo>
                    <a:pt x="82417" y="347980"/>
                  </a:lnTo>
                  <a:lnTo>
                    <a:pt x="83061" y="340360"/>
                  </a:lnTo>
                  <a:lnTo>
                    <a:pt x="102108" y="316230"/>
                  </a:lnTo>
                  <a:lnTo>
                    <a:pt x="139762" y="316230"/>
                  </a:lnTo>
                  <a:lnTo>
                    <a:pt x="137920" y="311150"/>
                  </a:lnTo>
                  <a:lnTo>
                    <a:pt x="132969" y="303530"/>
                  </a:lnTo>
                  <a:lnTo>
                    <a:pt x="128270" y="299720"/>
                  </a:lnTo>
                  <a:lnTo>
                    <a:pt x="122047" y="297180"/>
                  </a:lnTo>
                  <a:lnTo>
                    <a:pt x="114426" y="295910"/>
                  </a:lnTo>
                  <a:close/>
                </a:path>
                <a:path w="519429" h="513079">
                  <a:moveTo>
                    <a:pt x="256286" y="334010"/>
                  </a:moveTo>
                  <a:lnTo>
                    <a:pt x="249554" y="334010"/>
                  </a:lnTo>
                  <a:lnTo>
                    <a:pt x="246507" y="335280"/>
                  </a:lnTo>
                  <a:lnTo>
                    <a:pt x="241681" y="340360"/>
                  </a:lnTo>
                  <a:lnTo>
                    <a:pt x="240411" y="342900"/>
                  </a:lnTo>
                  <a:lnTo>
                    <a:pt x="240411" y="349250"/>
                  </a:lnTo>
                  <a:lnTo>
                    <a:pt x="241553" y="353060"/>
                  </a:lnTo>
                  <a:lnTo>
                    <a:pt x="244094" y="354330"/>
                  </a:lnTo>
                  <a:lnTo>
                    <a:pt x="246507" y="356870"/>
                  </a:lnTo>
                  <a:lnTo>
                    <a:pt x="249427" y="358140"/>
                  </a:lnTo>
                  <a:lnTo>
                    <a:pt x="256286" y="358140"/>
                  </a:lnTo>
                  <a:lnTo>
                    <a:pt x="259207" y="356870"/>
                  </a:lnTo>
                  <a:lnTo>
                    <a:pt x="264033" y="353060"/>
                  </a:lnTo>
                  <a:lnTo>
                    <a:pt x="265302" y="349250"/>
                  </a:lnTo>
                  <a:lnTo>
                    <a:pt x="265302" y="342900"/>
                  </a:lnTo>
                  <a:lnTo>
                    <a:pt x="264033" y="340360"/>
                  </a:lnTo>
                  <a:lnTo>
                    <a:pt x="259207" y="335280"/>
                  </a:lnTo>
                  <a:lnTo>
                    <a:pt x="256286" y="334010"/>
                  </a:lnTo>
                  <a:close/>
                </a:path>
                <a:path w="519429" h="513079">
                  <a:moveTo>
                    <a:pt x="168401" y="339090"/>
                  </a:moveTo>
                  <a:lnTo>
                    <a:pt x="155813" y="339090"/>
                  </a:lnTo>
                  <a:lnTo>
                    <a:pt x="149203" y="340360"/>
                  </a:lnTo>
                  <a:lnTo>
                    <a:pt x="142366" y="342900"/>
                  </a:lnTo>
                  <a:lnTo>
                    <a:pt x="181440" y="342900"/>
                  </a:lnTo>
                  <a:lnTo>
                    <a:pt x="176529" y="340360"/>
                  </a:lnTo>
                  <a:lnTo>
                    <a:pt x="168401" y="339090"/>
                  </a:lnTo>
                  <a:close/>
                </a:path>
                <a:path w="519429" h="513079">
                  <a:moveTo>
                    <a:pt x="315213" y="231140"/>
                  </a:moveTo>
                  <a:lnTo>
                    <a:pt x="275826" y="231140"/>
                  </a:lnTo>
                  <a:lnTo>
                    <a:pt x="290234" y="233680"/>
                  </a:lnTo>
                  <a:lnTo>
                    <a:pt x="296640" y="236220"/>
                  </a:lnTo>
                  <a:lnTo>
                    <a:pt x="317626" y="267970"/>
                  </a:lnTo>
                  <a:lnTo>
                    <a:pt x="317626" y="276860"/>
                  </a:lnTo>
                  <a:lnTo>
                    <a:pt x="314451" y="285750"/>
                  </a:lnTo>
                  <a:lnTo>
                    <a:pt x="308356" y="290830"/>
                  </a:lnTo>
                  <a:lnTo>
                    <a:pt x="304291" y="295910"/>
                  </a:lnTo>
                  <a:lnTo>
                    <a:pt x="298958" y="298450"/>
                  </a:lnTo>
                  <a:lnTo>
                    <a:pt x="288036" y="299720"/>
                  </a:lnTo>
                  <a:lnTo>
                    <a:pt x="285241" y="300990"/>
                  </a:lnTo>
                  <a:lnTo>
                    <a:pt x="283717" y="300990"/>
                  </a:lnTo>
                  <a:lnTo>
                    <a:pt x="282321" y="302260"/>
                  </a:lnTo>
                  <a:lnTo>
                    <a:pt x="280924" y="302260"/>
                  </a:lnTo>
                  <a:lnTo>
                    <a:pt x="277622" y="306070"/>
                  </a:lnTo>
                  <a:lnTo>
                    <a:pt x="276733" y="308610"/>
                  </a:lnTo>
                  <a:lnTo>
                    <a:pt x="276606" y="312420"/>
                  </a:lnTo>
                  <a:lnTo>
                    <a:pt x="277240" y="314960"/>
                  </a:lnTo>
                  <a:lnTo>
                    <a:pt x="278764" y="316230"/>
                  </a:lnTo>
                  <a:lnTo>
                    <a:pt x="281304" y="318770"/>
                  </a:lnTo>
                  <a:lnTo>
                    <a:pt x="285241" y="320040"/>
                  </a:lnTo>
                  <a:lnTo>
                    <a:pt x="295401" y="318770"/>
                  </a:lnTo>
                  <a:lnTo>
                    <a:pt x="301244" y="314960"/>
                  </a:lnTo>
                  <a:lnTo>
                    <a:pt x="307594" y="308610"/>
                  </a:lnTo>
                  <a:lnTo>
                    <a:pt x="312068" y="303530"/>
                  </a:lnTo>
                  <a:lnTo>
                    <a:pt x="315960" y="297180"/>
                  </a:lnTo>
                  <a:lnTo>
                    <a:pt x="319256" y="292100"/>
                  </a:lnTo>
                  <a:lnTo>
                    <a:pt x="321945" y="285750"/>
                  </a:lnTo>
                  <a:lnTo>
                    <a:pt x="324103" y="279400"/>
                  </a:lnTo>
                  <a:lnTo>
                    <a:pt x="325247" y="271780"/>
                  </a:lnTo>
                  <a:lnTo>
                    <a:pt x="325374" y="265430"/>
                  </a:lnTo>
                  <a:lnTo>
                    <a:pt x="325500" y="259080"/>
                  </a:lnTo>
                  <a:lnTo>
                    <a:pt x="324231" y="251460"/>
                  </a:lnTo>
                  <a:lnTo>
                    <a:pt x="321817" y="245110"/>
                  </a:lnTo>
                  <a:lnTo>
                    <a:pt x="319277" y="237490"/>
                  </a:lnTo>
                  <a:lnTo>
                    <a:pt x="315213" y="231140"/>
                  </a:lnTo>
                  <a:close/>
                </a:path>
                <a:path w="519429" h="513079">
                  <a:moveTo>
                    <a:pt x="242697" y="154940"/>
                  </a:moveTo>
                  <a:lnTo>
                    <a:pt x="204342" y="193040"/>
                  </a:lnTo>
                  <a:lnTo>
                    <a:pt x="225425" y="255270"/>
                  </a:lnTo>
                  <a:lnTo>
                    <a:pt x="232927" y="248920"/>
                  </a:lnTo>
                  <a:lnTo>
                    <a:pt x="240014" y="243840"/>
                  </a:lnTo>
                  <a:lnTo>
                    <a:pt x="246695" y="240030"/>
                  </a:lnTo>
                  <a:lnTo>
                    <a:pt x="252984" y="236220"/>
                  </a:lnTo>
                  <a:lnTo>
                    <a:pt x="260725" y="233680"/>
                  </a:lnTo>
                  <a:lnTo>
                    <a:pt x="275826" y="231140"/>
                  </a:lnTo>
                  <a:lnTo>
                    <a:pt x="315213" y="231140"/>
                  </a:lnTo>
                  <a:lnTo>
                    <a:pt x="312419" y="228600"/>
                  </a:lnTo>
                  <a:lnTo>
                    <a:pt x="225171" y="228600"/>
                  </a:lnTo>
                  <a:lnTo>
                    <a:pt x="217804" y="207010"/>
                  </a:lnTo>
                  <a:lnTo>
                    <a:pt x="250062" y="175260"/>
                  </a:lnTo>
                  <a:lnTo>
                    <a:pt x="242697" y="154940"/>
                  </a:lnTo>
                  <a:close/>
                </a:path>
                <a:path w="519429" h="513079">
                  <a:moveTo>
                    <a:pt x="273812" y="210820"/>
                  </a:moveTo>
                  <a:lnTo>
                    <a:pt x="261550" y="212090"/>
                  </a:lnTo>
                  <a:lnTo>
                    <a:pt x="249348" y="214630"/>
                  </a:lnTo>
                  <a:lnTo>
                    <a:pt x="237218" y="220980"/>
                  </a:lnTo>
                  <a:lnTo>
                    <a:pt x="225171" y="228600"/>
                  </a:lnTo>
                  <a:lnTo>
                    <a:pt x="312419" y="228600"/>
                  </a:lnTo>
                  <a:lnTo>
                    <a:pt x="273812" y="210820"/>
                  </a:lnTo>
                  <a:close/>
                </a:path>
                <a:path w="519429" h="513079">
                  <a:moveTo>
                    <a:pt x="350988" y="95250"/>
                  </a:moveTo>
                  <a:lnTo>
                    <a:pt x="318897" y="95250"/>
                  </a:lnTo>
                  <a:lnTo>
                    <a:pt x="321437" y="96520"/>
                  </a:lnTo>
                  <a:lnTo>
                    <a:pt x="325374" y="100330"/>
                  </a:lnTo>
                  <a:lnTo>
                    <a:pt x="406273" y="180340"/>
                  </a:lnTo>
                  <a:lnTo>
                    <a:pt x="410717" y="193040"/>
                  </a:lnTo>
                  <a:lnTo>
                    <a:pt x="408813" y="196850"/>
                  </a:lnTo>
                  <a:lnTo>
                    <a:pt x="400558" y="205740"/>
                  </a:lnTo>
                  <a:lnTo>
                    <a:pt x="403478" y="208280"/>
                  </a:lnTo>
                  <a:lnTo>
                    <a:pt x="441578" y="170180"/>
                  </a:lnTo>
                  <a:lnTo>
                    <a:pt x="428625" y="170180"/>
                  </a:lnTo>
                  <a:lnTo>
                    <a:pt x="424434" y="167640"/>
                  </a:lnTo>
                  <a:lnTo>
                    <a:pt x="420497" y="165100"/>
                  </a:lnTo>
                  <a:lnTo>
                    <a:pt x="415036" y="158750"/>
                  </a:lnTo>
                  <a:lnTo>
                    <a:pt x="380491" y="124460"/>
                  </a:lnTo>
                  <a:lnTo>
                    <a:pt x="487092" y="124460"/>
                  </a:lnTo>
                  <a:lnTo>
                    <a:pt x="488365" y="123190"/>
                  </a:lnTo>
                  <a:lnTo>
                    <a:pt x="378713" y="123190"/>
                  </a:lnTo>
                  <a:lnTo>
                    <a:pt x="350988" y="95250"/>
                  </a:lnTo>
                  <a:close/>
                </a:path>
                <a:path w="519429" h="513079">
                  <a:moveTo>
                    <a:pt x="446277" y="160020"/>
                  </a:moveTo>
                  <a:lnTo>
                    <a:pt x="440054" y="166370"/>
                  </a:lnTo>
                  <a:lnTo>
                    <a:pt x="437007" y="167640"/>
                  </a:lnTo>
                  <a:lnTo>
                    <a:pt x="433577" y="168910"/>
                  </a:lnTo>
                  <a:lnTo>
                    <a:pt x="430911" y="170180"/>
                  </a:lnTo>
                  <a:lnTo>
                    <a:pt x="441578" y="170180"/>
                  </a:lnTo>
                  <a:lnTo>
                    <a:pt x="449199" y="162560"/>
                  </a:lnTo>
                  <a:lnTo>
                    <a:pt x="446277" y="160020"/>
                  </a:lnTo>
                  <a:close/>
                </a:path>
                <a:path w="519429" h="513079">
                  <a:moveTo>
                    <a:pt x="487092" y="124460"/>
                  </a:moveTo>
                  <a:lnTo>
                    <a:pt x="463041" y="124460"/>
                  </a:lnTo>
                  <a:lnTo>
                    <a:pt x="466089" y="125730"/>
                  </a:lnTo>
                  <a:lnTo>
                    <a:pt x="467487" y="125730"/>
                  </a:lnTo>
                  <a:lnTo>
                    <a:pt x="470026" y="128270"/>
                  </a:lnTo>
                  <a:lnTo>
                    <a:pt x="470408" y="130810"/>
                  </a:lnTo>
                  <a:lnTo>
                    <a:pt x="470153" y="133350"/>
                  </a:lnTo>
                  <a:lnTo>
                    <a:pt x="469773" y="135890"/>
                  </a:lnTo>
                  <a:lnTo>
                    <a:pt x="468122" y="138430"/>
                  </a:lnTo>
                  <a:lnTo>
                    <a:pt x="465074" y="140970"/>
                  </a:lnTo>
                  <a:lnTo>
                    <a:pt x="467995" y="143510"/>
                  </a:lnTo>
                  <a:lnTo>
                    <a:pt x="487092" y="124460"/>
                  </a:lnTo>
                  <a:close/>
                </a:path>
                <a:path w="519429" h="513079">
                  <a:moveTo>
                    <a:pt x="389889" y="35560"/>
                  </a:moveTo>
                  <a:lnTo>
                    <a:pt x="374523" y="35560"/>
                  </a:lnTo>
                  <a:lnTo>
                    <a:pt x="375792" y="36830"/>
                  </a:lnTo>
                  <a:lnTo>
                    <a:pt x="377316" y="39370"/>
                  </a:lnTo>
                  <a:lnTo>
                    <a:pt x="380166" y="81280"/>
                  </a:lnTo>
                  <a:lnTo>
                    <a:pt x="379864" y="90170"/>
                  </a:lnTo>
                  <a:lnTo>
                    <a:pt x="379778" y="92710"/>
                  </a:lnTo>
                  <a:lnTo>
                    <a:pt x="379691" y="95250"/>
                  </a:lnTo>
                  <a:lnTo>
                    <a:pt x="379605" y="97790"/>
                  </a:lnTo>
                  <a:lnTo>
                    <a:pt x="379519" y="100330"/>
                  </a:lnTo>
                  <a:lnTo>
                    <a:pt x="378713" y="120650"/>
                  </a:lnTo>
                  <a:lnTo>
                    <a:pt x="378713" y="123190"/>
                  </a:lnTo>
                  <a:lnTo>
                    <a:pt x="488365" y="123190"/>
                  </a:lnTo>
                  <a:lnTo>
                    <a:pt x="507463" y="104140"/>
                  </a:lnTo>
                  <a:lnTo>
                    <a:pt x="389763" y="104140"/>
                  </a:lnTo>
                  <a:lnTo>
                    <a:pt x="389889" y="35560"/>
                  </a:lnTo>
                  <a:close/>
                </a:path>
                <a:path w="519429" h="513079">
                  <a:moveTo>
                    <a:pt x="342138" y="55880"/>
                  </a:moveTo>
                  <a:lnTo>
                    <a:pt x="296545" y="101600"/>
                  </a:lnTo>
                  <a:lnTo>
                    <a:pt x="299465" y="104140"/>
                  </a:lnTo>
                  <a:lnTo>
                    <a:pt x="303149" y="100330"/>
                  </a:lnTo>
                  <a:lnTo>
                    <a:pt x="305688" y="97790"/>
                  </a:lnTo>
                  <a:lnTo>
                    <a:pt x="308737" y="96520"/>
                  </a:lnTo>
                  <a:lnTo>
                    <a:pt x="312420" y="95250"/>
                  </a:lnTo>
                  <a:lnTo>
                    <a:pt x="350988" y="95250"/>
                  </a:lnTo>
                  <a:lnTo>
                    <a:pt x="345948" y="90170"/>
                  </a:lnTo>
                  <a:lnTo>
                    <a:pt x="340613" y="85090"/>
                  </a:lnTo>
                  <a:lnTo>
                    <a:pt x="337438" y="81280"/>
                  </a:lnTo>
                  <a:lnTo>
                    <a:pt x="335407" y="76200"/>
                  </a:lnTo>
                  <a:lnTo>
                    <a:pt x="335279" y="73660"/>
                  </a:lnTo>
                  <a:lnTo>
                    <a:pt x="336041" y="71120"/>
                  </a:lnTo>
                  <a:lnTo>
                    <a:pt x="337185" y="68580"/>
                  </a:lnTo>
                  <a:lnTo>
                    <a:pt x="338963" y="64770"/>
                  </a:lnTo>
                  <a:lnTo>
                    <a:pt x="341375" y="62230"/>
                  </a:lnTo>
                  <a:lnTo>
                    <a:pt x="345059" y="58420"/>
                  </a:lnTo>
                  <a:lnTo>
                    <a:pt x="342138" y="55880"/>
                  </a:lnTo>
                  <a:close/>
                </a:path>
                <a:path w="519429" h="513079">
                  <a:moveTo>
                    <a:pt x="516000" y="90170"/>
                  </a:moveTo>
                  <a:lnTo>
                    <a:pt x="485648" y="102870"/>
                  </a:lnTo>
                  <a:lnTo>
                    <a:pt x="468502" y="102870"/>
                  </a:lnTo>
                  <a:lnTo>
                    <a:pt x="389763" y="104140"/>
                  </a:lnTo>
                  <a:lnTo>
                    <a:pt x="507463" y="104140"/>
                  </a:lnTo>
                  <a:lnTo>
                    <a:pt x="518922" y="92710"/>
                  </a:lnTo>
                  <a:lnTo>
                    <a:pt x="516000" y="90170"/>
                  </a:lnTo>
                  <a:close/>
                </a:path>
                <a:path w="519429" h="513079">
                  <a:moveTo>
                    <a:pt x="397890" y="0"/>
                  </a:moveTo>
                  <a:lnTo>
                    <a:pt x="358521" y="39370"/>
                  </a:lnTo>
                  <a:lnTo>
                    <a:pt x="361441" y="41910"/>
                  </a:lnTo>
                  <a:lnTo>
                    <a:pt x="363854" y="39370"/>
                  </a:lnTo>
                  <a:lnTo>
                    <a:pt x="366522" y="36830"/>
                  </a:lnTo>
                  <a:lnTo>
                    <a:pt x="368808" y="35560"/>
                  </a:lnTo>
                  <a:lnTo>
                    <a:pt x="389889" y="35560"/>
                  </a:lnTo>
                  <a:lnTo>
                    <a:pt x="390016" y="31750"/>
                  </a:lnTo>
                  <a:lnTo>
                    <a:pt x="400812" y="2540"/>
                  </a:lnTo>
                  <a:lnTo>
                    <a:pt x="39789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5" cstate="print"/>
            <a:stretch>
              <a:fillRect/>
            </a:stretch>
          </p:blipFill>
          <p:spPr>
            <a:xfrm>
              <a:off x="3669030" y="5500750"/>
              <a:ext cx="214249" cy="193040"/>
            </a:xfrm>
            <a:prstGeom prst="rect">
              <a:avLst/>
            </a:prstGeom>
          </p:spPr>
        </p:pic>
        <p:sp>
          <p:nvSpPr>
            <p:cNvPr id="38" name="object 38"/>
            <p:cNvSpPr/>
            <p:nvPr/>
          </p:nvSpPr>
          <p:spPr>
            <a:xfrm>
              <a:off x="3832860" y="3115817"/>
              <a:ext cx="497840" cy="104139"/>
            </a:xfrm>
            <a:custGeom>
              <a:avLst/>
              <a:gdLst/>
              <a:ahLst/>
              <a:cxnLst/>
              <a:rect l="l" t="t" r="r" b="b"/>
              <a:pathLst>
                <a:path w="497839" h="104139">
                  <a:moveTo>
                    <a:pt x="497586" y="0"/>
                  </a:moveTo>
                  <a:lnTo>
                    <a:pt x="0" y="0"/>
                  </a:lnTo>
                  <a:lnTo>
                    <a:pt x="0" y="99949"/>
                  </a:lnTo>
                  <a:lnTo>
                    <a:pt x="497586" y="103632"/>
                  </a:lnTo>
                  <a:lnTo>
                    <a:pt x="49758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39" name="object 39"/>
          <p:cNvSpPr txBox="1"/>
          <p:nvPr/>
        </p:nvSpPr>
        <p:spPr>
          <a:xfrm>
            <a:off x="5413361" y="265330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0" name="object 40"/>
          <p:cNvSpPr txBox="1"/>
          <p:nvPr/>
        </p:nvSpPr>
        <p:spPr>
          <a:xfrm>
            <a:off x="2830857" y="3507486"/>
            <a:ext cx="1003675" cy="289823"/>
          </a:xfrm>
          <a:prstGeom prst="rect">
            <a:avLst/>
          </a:prstGeom>
        </p:spPr>
        <p:txBody>
          <a:bodyPr vert="horz" wrap="square" lIns="0" tIns="12700" rIns="0" bIns="0" rtlCol="0">
            <a:spAutoFit/>
          </a:bodyPr>
          <a:lstStyle/>
          <a:p>
            <a:pPr marL="625475" defTabSz="914400">
              <a:spcBef>
                <a:spcPts val="100"/>
              </a:spcBef>
            </a:pPr>
            <a:r>
              <a:rPr kern="0" dirty="0">
                <a:solidFill>
                  <a:sysClr val="windowText" lastClr="000000"/>
                </a:solidFill>
                <a:latin typeface="Times New Roman"/>
                <a:cs typeface="Times New Roman"/>
              </a:rPr>
              <a:t>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41" name="object 41"/>
          <p:cNvGrpSpPr/>
          <p:nvPr/>
        </p:nvGrpSpPr>
        <p:grpSpPr>
          <a:xfrm>
            <a:off x="2840759" y="2644822"/>
            <a:ext cx="3340501" cy="3700145"/>
            <a:chOff x="2841498" y="2644775"/>
            <a:chExt cx="3341370" cy="3700145"/>
          </a:xfrm>
        </p:grpSpPr>
        <p:sp>
          <p:nvSpPr>
            <p:cNvPr id="42" name="object 42"/>
            <p:cNvSpPr/>
            <p:nvPr/>
          </p:nvSpPr>
          <p:spPr>
            <a:xfrm>
              <a:off x="2841498" y="5182361"/>
              <a:ext cx="998219" cy="355600"/>
            </a:xfrm>
            <a:custGeom>
              <a:avLst/>
              <a:gdLst/>
              <a:ahLst/>
              <a:cxnLst/>
              <a:rect l="l" t="t" r="r" b="b"/>
              <a:pathLst>
                <a:path w="998220" h="355600">
                  <a:moveTo>
                    <a:pt x="998219" y="0"/>
                  </a:moveTo>
                  <a:lnTo>
                    <a:pt x="0" y="0"/>
                  </a:lnTo>
                  <a:lnTo>
                    <a:pt x="462279" y="115443"/>
                  </a:lnTo>
                  <a:lnTo>
                    <a:pt x="870330" y="284099"/>
                  </a:lnTo>
                  <a:lnTo>
                    <a:pt x="998219" y="355091"/>
                  </a:lnTo>
                  <a:lnTo>
                    <a:pt x="998219"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4653152" y="2649855"/>
              <a:ext cx="0" cy="3689985"/>
            </a:xfrm>
            <a:custGeom>
              <a:avLst/>
              <a:gdLst/>
              <a:ahLst/>
              <a:cxnLst/>
              <a:rect l="l" t="t" r="r" b="b"/>
              <a:pathLst>
                <a:path h="3689985">
                  <a:moveTo>
                    <a:pt x="0" y="0"/>
                  </a:moveTo>
                  <a:lnTo>
                    <a:pt x="0" y="368936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2866644" y="3220973"/>
              <a:ext cx="982980" cy="382905"/>
            </a:xfrm>
            <a:custGeom>
              <a:avLst/>
              <a:gdLst/>
              <a:ahLst/>
              <a:cxnLst/>
              <a:rect l="l" t="t" r="r" b="b"/>
              <a:pathLst>
                <a:path w="982979" h="382904">
                  <a:moveTo>
                    <a:pt x="982980" y="0"/>
                  </a:moveTo>
                  <a:lnTo>
                    <a:pt x="0" y="0"/>
                  </a:lnTo>
                  <a:lnTo>
                    <a:pt x="982980" y="382524"/>
                  </a:lnTo>
                  <a:lnTo>
                    <a:pt x="98298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6" cstate="print"/>
            <a:stretch>
              <a:fillRect/>
            </a:stretch>
          </p:blipFill>
          <p:spPr>
            <a:xfrm>
              <a:off x="4330446" y="3118866"/>
              <a:ext cx="332231" cy="275844"/>
            </a:xfrm>
            <a:prstGeom prst="rect">
              <a:avLst/>
            </a:prstGeom>
          </p:spPr>
        </p:pic>
        <p:sp>
          <p:nvSpPr>
            <p:cNvPr id="46" name="object 46"/>
            <p:cNvSpPr/>
            <p:nvPr/>
          </p:nvSpPr>
          <p:spPr>
            <a:xfrm>
              <a:off x="4648962" y="2918459"/>
              <a:ext cx="1534160" cy="482600"/>
            </a:xfrm>
            <a:custGeom>
              <a:avLst/>
              <a:gdLst/>
              <a:ahLst/>
              <a:cxnLst/>
              <a:rect l="l" t="t" r="r" b="b"/>
              <a:pathLst>
                <a:path w="1534160" h="482600">
                  <a:moveTo>
                    <a:pt x="431292" y="301752"/>
                  </a:moveTo>
                  <a:lnTo>
                    <a:pt x="0" y="301752"/>
                  </a:lnTo>
                  <a:lnTo>
                    <a:pt x="0" y="475869"/>
                  </a:lnTo>
                  <a:lnTo>
                    <a:pt x="431292" y="482346"/>
                  </a:lnTo>
                  <a:lnTo>
                    <a:pt x="431292" y="301752"/>
                  </a:lnTo>
                  <a:close/>
                </a:path>
                <a:path w="1534160" h="482600">
                  <a:moveTo>
                    <a:pt x="1533906" y="0"/>
                  </a:moveTo>
                  <a:lnTo>
                    <a:pt x="430530" y="0"/>
                  </a:lnTo>
                  <a:lnTo>
                    <a:pt x="430530" y="288036"/>
                  </a:lnTo>
                  <a:lnTo>
                    <a:pt x="1533906" y="298704"/>
                  </a:lnTo>
                  <a:lnTo>
                    <a:pt x="153390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47" name="object 47"/>
          <p:cNvSpPr txBox="1"/>
          <p:nvPr/>
        </p:nvSpPr>
        <p:spPr>
          <a:xfrm>
            <a:off x="6246523" y="499645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8" name="object 48"/>
          <p:cNvSpPr/>
          <p:nvPr/>
        </p:nvSpPr>
        <p:spPr>
          <a:xfrm>
            <a:off x="10309083" y="1979802"/>
            <a:ext cx="604997" cy="14604"/>
          </a:xfrm>
          <a:custGeom>
            <a:avLst/>
            <a:gdLst/>
            <a:ahLst/>
            <a:cxnLst/>
            <a:rect l="l" t="t" r="r" b="b"/>
            <a:pathLst>
              <a:path w="605154" h="14605">
                <a:moveTo>
                  <a:pt x="605027" y="0"/>
                </a:moveTo>
                <a:lnTo>
                  <a:pt x="0" y="0"/>
                </a:lnTo>
                <a:lnTo>
                  <a:pt x="0" y="14477"/>
                </a:lnTo>
                <a:lnTo>
                  <a:pt x="605027" y="14477"/>
                </a:lnTo>
                <a:lnTo>
                  <a:pt x="60502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49" name="object 49"/>
          <p:cNvSpPr txBox="1"/>
          <p:nvPr/>
        </p:nvSpPr>
        <p:spPr>
          <a:xfrm>
            <a:off x="10550955" y="1738630"/>
            <a:ext cx="122523" cy="214161"/>
          </a:xfrm>
          <a:prstGeom prst="rect">
            <a:avLst/>
          </a:prstGeom>
        </p:spPr>
        <p:txBody>
          <a:bodyPr vert="horz" wrap="square" lIns="0" tIns="13970" rIns="0" bIns="0" rtlCol="0">
            <a:spAutoFit/>
          </a:bodyPr>
          <a:lstStyle/>
          <a:p>
            <a:pPr marL="12700" defTabSz="914400">
              <a:spcBef>
                <a:spcPts val="110"/>
              </a:spcBef>
            </a:pPr>
            <a:r>
              <a:rPr sz="1300" kern="0" spc="-50" dirty="0">
                <a:solidFill>
                  <a:sysClr val="windowText" lastClr="000000"/>
                </a:solidFill>
                <a:latin typeface="Cambria Math"/>
                <a:cs typeface="Cambria Math"/>
              </a:rPr>
              <a:t>3</a:t>
            </a:r>
            <a:endParaRPr sz="1300" kern="0">
              <a:solidFill>
                <a:sysClr val="windowText" lastClr="000000"/>
              </a:solidFill>
              <a:latin typeface="Cambria Math"/>
              <a:cs typeface="Cambria Math"/>
            </a:endParaRPr>
          </a:p>
        </p:txBody>
      </p:sp>
      <p:sp>
        <p:nvSpPr>
          <p:cNvPr id="50" name="object 50"/>
          <p:cNvSpPr/>
          <p:nvPr/>
        </p:nvSpPr>
        <p:spPr>
          <a:xfrm>
            <a:off x="10312001" y="2019426"/>
            <a:ext cx="602458" cy="161290"/>
          </a:xfrm>
          <a:custGeom>
            <a:avLst/>
            <a:gdLst/>
            <a:ahLst/>
            <a:cxnLst/>
            <a:rect l="l" t="t" r="r" b="b"/>
            <a:pathLst>
              <a:path w="602615" h="161289">
                <a:moveTo>
                  <a:pt x="602107" y="0"/>
                </a:moveTo>
                <a:lnTo>
                  <a:pt x="106807" y="0"/>
                </a:lnTo>
                <a:lnTo>
                  <a:pt x="106807" y="253"/>
                </a:lnTo>
                <a:lnTo>
                  <a:pt x="95758" y="253"/>
                </a:lnTo>
                <a:lnTo>
                  <a:pt x="55499" y="139319"/>
                </a:lnTo>
                <a:lnTo>
                  <a:pt x="26670" y="76073"/>
                </a:lnTo>
                <a:lnTo>
                  <a:pt x="0" y="88264"/>
                </a:lnTo>
                <a:lnTo>
                  <a:pt x="2540" y="94487"/>
                </a:lnTo>
                <a:lnTo>
                  <a:pt x="16256" y="88264"/>
                </a:lnTo>
                <a:lnTo>
                  <a:pt x="50038" y="160782"/>
                </a:lnTo>
                <a:lnTo>
                  <a:pt x="57912" y="160782"/>
                </a:lnTo>
                <a:lnTo>
                  <a:pt x="101727" y="11049"/>
                </a:lnTo>
                <a:lnTo>
                  <a:pt x="116459" y="11049"/>
                </a:lnTo>
                <a:lnTo>
                  <a:pt x="116459" y="10668"/>
                </a:lnTo>
                <a:lnTo>
                  <a:pt x="602107" y="10668"/>
                </a:lnTo>
                <a:lnTo>
                  <a:pt x="60210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51" name="object 51"/>
          <p:cNvSpPr txBox="1"/>
          <p:nvPr/>
        </p:nvSpPr>
        <p:spPr>
          <a:xfrm>
            <a:off x="10959278" y="1811020"/>
            <a:ext cx="1004944"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x 10 = 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2" name="object 52"/>
          <p:cNvSpPr txBox="1"/>
          <p:nvPr/>
        </p:nvSpPr>
        <p:spPr>
          <a:xfrm>
            <a:off x="6873737" y="26248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3" name="object 53"/>
          <p:cNvGrpSpPr/>
          <p:nvPr/>
        </p:nvGrpSpPr>
        <p:grpSpPr>
          <a:xfrm>
            <a:off x="7108396" y="2772982"/>
            <a:ext cx="3435725" cy="531495"/>
            <a:chOff x="7110221" y="2772935"/>
            <a:chExt cx="3436620" cy="531495"/>
          </a:xfrm>
        </p:grpSpPr>
        <p:pic>
          <p:nvPicPr>
            <p:cNvPr id="54" name="object 54"/>
            <p:cNvPicPr/>
            <p:nvPr/>
          </p:nvPicPr>
          <p:blipFill>
            <a:blip r:embed="rId7" cstate="print"/>
            <a:stretch>
              <a:fillRect/>
            </a:stretch>
          </p:blipFill>
          <p:spPr>
            <a:xfrm>
              <a:off x="7110221" y="2772935"/>
              <a:ext cx="3436620" cy="92692"/>
            </a:xfrm>
            <a:prstGeom prst="rect">
              <a:avLst/>
            </a:prstGeom>
          </p:spPr>
        </p:pic>
        <p:sp>
          <p:nvSpPr>
            <p:cNvPr id="55" name="object 55"/>
            <p:cNvSpPr/>
            <p:nvPr/>
          </p:nvSpPr>
          <p:spPr>
            <a:xfrm>
              <a:off x="7160132" y="2797683"/>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8" cstate="print"/>
            <a:stretch>
              <a:fillRect/>
            </a:stretch>
          </p:blipFill>
          <p:spPr>
            <a:xfrm>
              <a:off x="7988045" y="3049543"/>
              <a:ext cx="401624" cy="92690"/>
            </a:xfrm>
            <a:prstGeom prst="rect">
              <a:avLst/>
            </a:prstGeom>
          </p:spPr>
        </p:pic>
        <p:sp>
          <p:nvSpPr>
            <p:cNvPr id="57" name="object 57"/>
            <p:cNvSpPr/>
            <p:nvPr/>
          </p:nvSpPr>
          <p:spPr>
            <a:xfrm>
              <a:off x="8037956" y="3074288"/>
              <a:ext cx="308610" cy="0"/>
            </a:xfrm>
            <a:custGeom>
              <a:avLst/>
              <a:gdLst/>
              <a:ahLst/>
              <a:cxnLst/>
              <a:rect l="l" t="t" r="r" b="b"/>
              <a:pathLst>
                <a:path w="308609">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9" cstate="print"/>
            <a:stretch>
              <a:fillRect/>
            </a:stretch>
          </p:blipFill>
          <p:spPr>
            <a:xfrm>
              <a:off x="7900415" y="3049549"/>
              <a:ext cx="180759" cy="254482"/>
            </a:xfrm>
            <a:prstGeom prst="rect">
              <a:avLst/>
            </a:prstGeom>
          </p:spPr>
        </p:pic>
        <p:sp>
          <p:nvSpPr>
            <p:cNvPr id="59" name="object 59"/>
            <p:cNvSpPr/>
            <p:nvPr/>
          </p:nvSpPr>
          <p:spPr>
            <a:xfrm>
              <a:off x="7950326" y="307428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9" cstate="print"/>
            <a:stretch>
              <a:fillRect/>
            </a:stretch>
          </p:blipFill>
          <p:spPr>
            <a:xfrm>
              <a:off x="8054339" y="3049549"/>
              <a:ext cx="180759" cy="254482"/>
            </a:xfrm>
            <a:prstGeom prst="rect">
              <a:avLst/>
            </a:prstGeom>
          </p:spPr>
        </p:pic>
        <p:sp>
          <p:nvSpPr>
            <p:cNvPr id="61" name="object 61"/>
            <p:cNvSpPr/>
            <p:nvPr/>
          </p:nvSpPr>
          <p:spPr>
            <a:xfrm>
              <a:off x="8104250" y="307428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9" cstate="print"/>
            <a:stretch>
              <a:fillRect/>
            </a:stretch>
          </p:blipFill>
          <p:spPr>
            <a:xfrm>
              <a:off x="8207501" y="3049549"/>
              <a:ext cx="180759" cy="254482"/>
            </a:xfrm>
            <a:prstGeom prst="rect">
              <a:avLst/>
            </a:prstGeom>
          </p:spPr>
        </p:pic>
        <p:sp>
          <p:nvSpPr>
            <p:cNvPr id="63" name="object 63"/>
            <p:cNvSpPr/>
            <p:nvPr/>
          </p:nvSpPr>
          <p:spPr>
            <a:xfrm>
              <a:off x="8257412" y="307428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64" name="object 64"/>
            <p:cNvSpPr/>
            <p:nvPr/>
          </p:nvSpPr>
          <p:spPr>
            <a:xfrm>
              <a:off x="8037194" y="2799969"/>
              <a:ext cx="315595" cy="271780"/>
            </a:xfrm>
            <a:custGeom>
              <a:avLst/>
              <a:gdLst/>
              <a:ahLst/>
              <a:cxnLst/>
              <a:rect l="l" t="t" r="r" b="b"/>
              <a:pathLst>
                <a:path w="315595" h="271780">
                  <a:moveTo>
                    <a:pt x="157733" y="0"/>
                  </a:moveTo>
                  <a:lnTo>
                    <a:pt x="0" y="271271"/>
                  </a:lnTo>
                  <a:lnTo>
                    <a:pt x="315468" y="271271"/>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65" name="object 65"/>
            <p:cNvSpPr/>
            <p:nvPr/>
          </p:nvSpPr>
          <p:spPr>
            <a:xfrm>
              <a:off x="8037194" y="2799969"/>
              <a:ext cx="315595" cy="271780"/>
            </a:xfrm>
            <a:custGeom>
              <a:avLst/>
              <a:gdLst/>
              <a:ahLst/>
              <a:cxnLst/>
              <a:rect l="l" t="t" r="r" b="b"/>
              <a:pathLst>
                <a:path w="315595" h="271780">
                  <a:moveTo>
                    <a:pt x="0" y="271271"/>
                  </a:moveTo>
                  <a:lnTo>
                    <a:pt x="157733" y="0"/>
                  </a:lnTo>
                  <a:lnTo>
                    <a:pt x="315468" y="271271"/>
                  </a:lnTo>
                  <a:lnTo>
                    <a:pt x="0"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0" cstate="print"/>
            <a:stretch>
              <a:fillRect/>
            </a:stretch>
          </p:blipFill>
          <p:spPr>
            <a:xfrm>
              <a:off x="8153399" y="2898647"/>
              <a:ext cx="85344" cy="85343"/>
            </a:xfrm>
            <a:prstGeom prst="rect">
              <a:avLst/>
            </a:prstGeom>
          </p:spPr>
        </p:pic>
        <p:pic>
          <p:nvPicPr>
            <p:cNvPr id="67" name="object 67"/>
            <p:cNvPicPr/>
            <p:nvPr/>
          </p:nvPicPr>
          <p:blipFill>
            <a:blip r:embed="rId11" cstate="print"/>
            <a:stretch>
              <a:fillRect/>
            </a:stretch>
          </p:blipFill>
          <p:spPr>
            <a:xfrm>
              <a:off x="9268205" y="2994677"/>
              <a:ext cx="351993" cy="92692"/>
            </a:xfrm>
            <a:prstGeom prst="rect">
              <a:avLst/>
            </a:prstGeom>
          </p:spPr>
        </p:pic>
        <p:sp>
          <p:nvSpPr>
            <p:cNvPr id="68" name="object 68"/>
            <p:cNvSpPr/>
            <p:nvPr/>
          </p:nvSpPr>
          <p:spPr>
            <a:xfrm>
              <a:off x="9318116" y="3019425"/>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2" cstate="print"/>
            <a:stretch>
              <a:fillRect/>
            </a:stretch>
          </p:blipFill>
          <p:spPr>
            <a:xfrm>
              <a:off x="9195053" y="2994596"/>
              <a:ext cx="166319" cy="228536"/>
            </a:xfrm>
            <a:prstGeom prst="rect">
              <a:avLst/>
            </a:prstGeom>
          </p:spPr>
        </p:pic>
        <p:sp>
          <p:nvSpPr>
            <p:cNvPr id="70" name="object 70"/>
            <p:cNvSpPr/>
            <p:nvPr/>
          </p:nvSpPr>
          <p:spPr>
            <a:xfrm>
              <a:off x="9244964" y="3019425"/>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2" cstate="print"/>
            <a:stretch>
              <a:fillRect/>
            </a:stretch>
          </p:blipFill>
          <p:spPr>
            <a:xfrm>
              <a:off x="9323831" y="2994596"/>
              <a:ext cx="166319" cy="228536"/>
            </a:xfrm>
            <a:prstGeom prst="rect">
              <a:avLst/>
            </a:prstGeom>
          </p:spPr>
        </p:pic>
        <p:sp>
          <p:nvSpPr>
            <p:cNvPr id="72" name="object 72"/>
            <p:cNvSpPr/>
            <p:nvPr/>
          </p:nvSpPr>
          <p:spPr>
            <a:xfrm>
              <a:off x="9373742" y="3019425"/>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2" cstate="print"/>
            <a:stretch>
              <a:fillRect/>
            </a:stretch>
          </p:blipFill>
          <p:spPr>
            <a:xfrm>
              <a:off x="9452609" y="2994596"/>
              <a:ext cx="166319" cy="228536"/>
            </a:xfrm>
            <a:prstGeom prst="rect">
              <a:avLst/>
            </a:prstGeom>
          </p:spPr>
        </p:pic>
        <p:sp>
          <p:nvSpPr>
            <p:cNvPr id="74" name="object 74"/>
            <p:cNvSpPr/>
            <p:nvPr/>
          </p:nvSpPr>
          <p:spPr>
            <a:xfrm>
              <a:off x="9502520" y="3019425"/>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75" name="object 75"/>
            <p:cNvSpPr/>
            <p:nvPr/>
          </p:nvSpPr>
          <p:spPr>
            <a:xfrm>
              <a:off x="9353549" y="2827020"/>
              <a:ext cx="176530" cy="177165"/>
            </a:xfrm>
            <a:custGeom>
              <a:avLst/>
              <a:gdLst/>
              <a:ahLst/>
              <a:cxnLst/>
              <a:rect l="l" t="t" r="r" b="b"/>
              <a:pathLst>
                <a:path w="176529" h="177164">
                  <a:moveTo>
                    <a:pt x="88010" y="0"/>
                  </a:moveTo>
                  <a:lnTo>
                    <a:pt x="53738" y="6953"/>
                  </a:lnTo>
                  <a:lnTo>
                    <a:pt x="25765" y="25908"/>
                  </a:lnTo>
                  <a:lnTo>
                    <a:pt x="6911" y="54006"/>
                  </a:lnTo>
                  <a:lnTo>
                    <a:pt x="0" y="88391"/>
                  </a:lnTo>
                  <a:lnTo>
                    <a:pt x="6911" y="122777"/>
                  </a:lnTo>
                  <a:lnTo>
                    <a:pt x="25765" y="150875"/>
                  </a:lnTo>
                  <a:lnTo>
                    <a:pt x="53738" y="169830"/>
                  </a:lnTo>
                  <a:lnTo>
                    <a:pt x="88010" y="176783"/>
                  </a:lnTo>
                  <a:lnTo>
                    <a:pt x="122283" y="169830"/>
                  </a:lnTo>
                  <a:lnTo>
                    <a:pt x="150256" y="150875"/>
                  </a:lnTo>
                  <a:lnTo>
                    <a:pt x="169110" y="122777"/>
                  </a:lnTo>
                  <a:lnTo>
                    <a:pt x="176022" y="88391"/>
                  </a:lnTo>
                  <a:lnTo>
                    <a:pt x="169110" y="54006"/>
                  </a:lnTo>
                  <a:lnTo>
                    <a:pt x="150256" y="25908"/>
                  </a:lnTo>
                  <a:lnTo>
                    <a:pt x="122283" y="6953"/>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76" name="object 76"/>
            <p:cNvSpPr/>
            <p:nvPr/>
          </p:nvSpPr>
          <p:spPr>
            <a:xfrm>
              <a:off x="9353549" y="2827020"/>
              <a:ext cx="176530" cy="177165"/>
            </a:xfrm>
            <a:custGeom>
              <a:avLst/>
              <a:gdLst/>
              <a:ahLst/>
              <a:cxnLst/>
              <a:rect l="l" t="t" r="r" b="b"/>
              <a:pathLst>
                <a:path w="176529" h="177164">
                  <a:moveTo>
                    <a:pt x="88010" y="0"/>
                  </a:moveTo>
                  <a:lnTo>
                    <a:pt x="122283" y="6953"/>
                  </a:lnTo>
                  <a:lnTo>
                    <a:pt x="150256" y="25908"/>
                  </a:lnTo>
                  <a:lnTo>
                    <a:pt x="169110" y="54006"/>
                  </a:lnTo>
                  <a:lnTo>
                    <a:pt x="176022" y="88391"/>
                  </a:lnTo>
                  <a:lnTo>
                    <a:pt x="169110" y="122777"/>
                  </a:lnTo>
                  <a:lnTo>
                    <a:pt x="150256" y="150875"/>
                  </a:lnTo>
                  <a:lnTo>
                    <a:pt x="122283" y="169830"/>
                  </a:lnTo>
                  <a:lnTo>
                    <a:pt x="88010" y="176783"/>
                  </a:lnTo>
                  <a:lnTo>
                    <a:pt x="53738" y="169830"/>
                  </a:lnTo>
                  <a:lnTo>
                    <a:pt x="25765" y="150875"/>
                  </a:lnTo>
                  <a:lnTo>
                    <a:pt x="6911" y="122777"/>
                  </a:lnTo>
                  <a:lnTo>
                    <a:pt x="0" y="88391"/>
                  </a:lnTo>
                  <a:lnTo>
                    <a:pt x="6911" y="54006"/>
                  </a:lnTo>
                  <a:lnTo>
                    <a:pt x="25765" y="25908"/>
                  </a:lnTo>
                  <a:lnTo>
                    <a:pt x="53738" y="6953"/>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7" name="object 77"/>
          <p:cNvSpPr txBox="1"/>
          <p:nvPr/>
        </p:nvSpPr>
        <p:spPr>
          <a:xfrm>
            <a:off x="7428836" y="211152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78" name="object 78"/>
          <p:cNvSpPr txBox="1"/>
          <p:nvPr/>
        </p:nvSpPr>
        <p:spPr>
          <a:xfrm>
            <a:off x="10237857" y="1917682"/>
            <a:ext cx="709110" cy="686726"/>
          </a:xfrm>
          <a:prstGeom prst="rect">
            <a:avLst/>
          </a:prstGeom>
        </p:spPr>
        <p:txBody>
          <a:bodyPr vert="horz" wrap="square" lIns="0" tIns="93345" rIns="0" bIns="0" rtlCol="0">
            <a:spAutoFit/>
          </a:bodyPr>
          <a:lstStyle/>
          <a:p>
            <a:pPr marL="181610" defTabSz="914400">
              <a:spcBef>
                <a:spcPts val="735"/>
              </a:spcBef>
            </a:pPr>
            <a:r>
              <a:rPr sz="1300" kern="0" spc="-10" dirty="0">
                <a:solidFill>
                  <a:sysClr val="windowText" lastClr="000000"/>
                </a:solidFill>
                <a:latin typeface="Cambria Math"/>
                <a:cs typeface="Cambria Math"/>
              </a:rPr>
              <a:t>4</a:t>
            </a:r>
            <a:r>
              <a:rPr sz="1575" kern="0" spc="-15" baseline="21164" dirty="0">
                <a:solidFill>
                  <a:sysClr val="windowText" lastClr="000000"/>
                </a:solidFill>
                <a:latin typeface="Cambria Math"/>
                <a:cs typeface="Cambria Math"/>
              </a:rPr>
              <a:t>2</a:t>
            </a:r>
            <a:r>
              <a:rPr sz="1300" kern="0" spc="-10" dirty="0">
                <a:solidFill>
                  <a:sysClr val="windowText" lastClr="000000"/>
                </a:solidFill>
                <a:latin typeface="Cambria Math"/>
                <a:cs typeface="Cambria Math"/>
              </a:rPr>
              <a:t>+3</a:t>
            </a:r>
            <a:r>
              <a:rPr sz="1575" kern="0" spc="-15" baseline="21164" dirty="0">
                <a:solidFill>
                  <a:sysClr val="windowText" lastClr="000000"/>
                </a:solidFill>
                <a:latin typeface="Cambria Math"/>
                <a:cs typeface="Cambria Math"/>
              </a:rPr>
              <a:t>2</a:t>
            </a:r>
            <a:endParaRPr sz="1575" kern="0" baseline="21164">
              <a:solidFill>
                <a:sysClr val="windowText" lastClr="000000"/>
              </a:solidFill>
              <a:latin typeface="Cambria Math"/>
              <a:cs typeface="Cambria Math"/>
            </a:endParaRPr>
          </a:p>
          <a:p>
            <a:pPr marL="38100" defTabSz="914400">
              <a:spcBef>
                <a:spcPts val="86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9" name="object 79"/>
          <p:cNvSpPr txBox="1"/>
          <p:nvPr/>
        </p:nvSpPr>
        <p:spPr>
          <a:xfrm>
            <a:off x="7383384" y="274627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0" name="object 80"/>
          <p:cNvSpPr txBox="1"/>
          <p:nvPr/>
        </p:nvSpPr>
        <p:spPr>
          <a:xfrm>
            <a:off x="8367910" y="2517949"/>
            <a:ext cx="293927" cy="474345"/>
          </a:xfrm>
          <a:prstGeom prst="rect">
            <a:avLst/>
          </a:prstGeom>
        </p:spPr>
        <p:txBody>
          <a:bodyPr vert="horz" wrap="square" lIns="0" tIns="12700" rIns="0" bIns="0" rtlCol="0">
            <a:spAutoFit/>
          </a:bodyPr>
          <a:lstStyle/>
          <a:p>
            <a:pPr marL="90170" defTabSz="914400">
              <a:lnSpc>
                <a:spcPts val="1764"/>
              </a:lnSpc>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a:p>
            <a:pPr marL="38100" defTabSz="914400">
              <a:lnSpc>
                <a:spcPts val="1764"/>
              </a:lnSpc>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1" name="object 81"/>
          <p:cNvSpPr txBox="1"/>
          <p:nvPr/>
        </p:nvSpPr>
        <p:spPr>
          <a:xfrm>
            <a:off x="9823687" y="274627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82" name="object 82"/>
          <p:cNvGrpSpPr/>
          <p:nvPr/>
        </p:nvGrpSpPr>
        <p:grpSpPr>
          <a:xfrm>
            <a:off x="8566462" y="2525289"/>
            <a:ext cx="539609" cy="408305"/>
            <a:chOff x="8568690" y="2525242"/>
            <a:chExt cx="539750" cy="408305"/>
          </a:xfrm>
        </p:grpSpPr>
        <p:pic>
          <p:nvPicPr>
            <p:cNvPr id="83" name="object 83"/>
            <p:cNvPicPr/>
            <p:nvPr/>
          </p:nvPicPr>
          <p:blipFill>
            <a:blip r:embed="rId13" cstate="print"/>
            <a:stretch>
              <a:fillRect/>
            </a:stretch>
          </p:blipFill>
          <p:spPr>
            <a:xfrm>
              <a:off x="8568690" y="2525242"/>
              <a:ext cx="224091" cy="403123"/>
            </a:xfrm>
            <a:prstGeom prst="rect">
              <a:avLst/>
            </a:prstGeom>
          </p:spPr>
        </p:pic>
        <p:sp>
          <p:nvSpPr>
            <p:cNvPr id="84" name="object 84"/>
            <p:cNvSpPr/>
            <p:nvPr/>
          </p:nvSpPr>
          <p:spPr>
            <a:xfrm>
              <a:off x="8646033" y="2538983"/>
              <a:ext cx="76200" cy="255270"/>
            </a:xfrm>
            <a:custGeom>
              <a:avLst/>
              <a:gdLst/>
              <a:ahLst/>
              <a:cxnLst/>
              <a:rect l="l" t="t" r="r" b="b"/>
              <a:pathLst>
                <a:path w="76200" h="255269">
                  <a:moveTo>
                    <a:pt x="27050" y="179069"/>
                  </a:moveTo>
                  <a:lnTo>
                    <a:pt x="0" y="179069"/>
                  </a:lnTo>
                  <a:lnTo>
                    <a:pt x="38100" y="255269"/>
                  </a:lnTo>
                  <a:lnTo>
                    <a:pt x="64325" y="202818"/>
                  </a:lnTo>
                  <a:lnTo>
                    <a:pt x="32003" y="202818"/>
                  </a:lnTo>
                  <a:lnTo>
                    <a:pt x="27050" y="197865"/>
                  </a:lnTo>
                  <a:lnTo>
                    <a:pt x="27050" y="179069"/>
                  </a:lnTo>
                  <a:close/>
                </a:path>
                <a:path w="76200" h="255269">
                  <a:moveTo>
                    <a:pt x="44196" y="0"/>
                  </a:moveTo>
                  <a:lnTo>
                    <a:pt x="32003" y="0"/>
                  </a:lnTo>
                  <a:lnTo>
                    <a:pt x="27050" y="4952"/>
                  </a:lnTo>
                  <a:lnTo>
                    <a:pt x="27050" y="197865"/>
                  </a:lnTo>
                  <a:lnTo>
                    <a:pt x="32003" y="202818"/>
                  </a:lnTo>
                  <a:lnTo>
                    <a:pt x="44196" y="202818"/>
                  </a:lnTo>
                  <a:lnTo>
                    <a:pt x="49149" y="197865"/>
                  </a:lnTo>
                  <a:lnTo>
                    <a:pt x="49149" y="4952"/>
                  </a:lnTo>
                  <a:lnTo>
                    <a:pt x="44196" y="0"/>
                  </a:lnTo>
                  <a:close/>
                </a:path>
                <a:path w="76200" h="255269">
                  <a:moveTo>
                    <a:pt x="76200" y="179069"/>
                  </a:moveTo>
                  <a:lnTo>
                    <a:pt x="49149" y="179069"/>
                  </a:lnTo>
                  <a:lnTo>
                    <a:pt x="49149" y="197865"/>
                  </a:lnTo>
                  <a:lnTo>
                    <a:pt x="44196" y="202818"/>
                  </a:lnTo>
                  <a:lnTo>
                    <a:pt x="64325" y="202818"/>
                  </a:lnTo>
                  <a:lnTo>
                    <a:pt x="76200"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13" cstate="print"/>
            <a:stretch>
              <a:fillRect/>
            </a:stretch>
          </p:blipFill>
          <p:spPr>
            <a:xfrm>
              <a:off x="8673846" y="2529814"/>
              <a:ext cx="224091" cy="403123"/>
            </a:xfrm>
            <a:prstGeom prst="rect">
              <a:avLst/>
            </a:prstGeom>
          </p:spPr>
        </p:pic>
        <p:sp>
          <p:nvSpPr>
            <p:cNvPr id="86" name="object 86"/>
            <p:cNvSpPr/>
            <p:nvPr/>
          </p:nvSpPr>
          <p:spPr>
            <a:xfrm>
              <a:off x="8751189" y="2543555"/>
              <a:ext cx="76200" cy="255270"/>
            </a:xfrm>
            <a:custGeom>
              <a:avLst/>
              <a:gdLst/>
              <a:ahLst/>
              <a:cxnLst/>
              <a:rect l="l" t="t" r="r" b="b"/>
              <a:pathLst>
                <a:path w="76200" h="255269">
                  <a:moveTo>
                    <a:pt x="27050" y="179070"/>
                  </a:moveTo>
                  <a:lnTo>
                    <a:pt x="0" y="179070"/>
                  </a:lnTo>
                  <a:lnTo>
                    <a:pt x="38100" y="255270"/>
                  </a:lnTo>
                  <a:lnTo>
                    <a:pt x="64325" y="202819"/>
                  </a:lnTo>
                  <a:lnTo>
                    <a:pt x="32003" y="202819"/>
                  </a:lnTo>
                  <a:lnTo>
                    <a:pt x="27050" y="197866"/>
                  </a:lnTo>
                  <a:lnTo>
                    <a:pt x="27050" y="179070"/>
                  </a:lnTo>
                  <a:close/>
                </a:path>
                <a:path w="76200" h="255269">
                  <a:moveTo>
                    <a:pt x="44195" y="0"/>
                  </a:moveTo>
                  <a:lnTo>
                    <a:pt x="32003" y="0"/>
                  </a:lnTo>
                  <a:lnTo>
                    <a:pt x="27050" y="4953"/>
                  </a:lnTo>
                  <a:lnTo>
                    <a:pt x="27050" y="197866"/>
                  </a:lnTo>
                  <a:lnTo>
                    <a:pt x="32003" y="202819"/>
                  </a:lnTo>
                  <a:lnTo>
                    <a:pt x="44195" y="202819"/>
                  </a:lnTo>
                  <a:lnTo>
                    <a:pt x="49149" y="197866"/>
                  </a:lnTo>
                  <a:lnTo>
                    <a:pt x="49149" y="4953"/>
                  </a:lnTo>
                  <a:lnTo>
                    <a:pt x="44195" y="0"/>
                  </a:lnTo>
                  <a:close/>
                </a:path>
                <a:path w="76200" h="255269">
                  <a:moveTo>
                    <a:pt x="76200" y="179070"/>
                  </a:moveTo>
                  <a:lnTo>
                    <a:pt x="49149" y="179070"/>
                  </a:lnTo>
                  <a:lnTo>
                    <a:pt x="49149" y="197866"/>
                  </a:lnTo>
                  <a:lnTo>
                    <a:pt x="44195"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13" cstate="print"/>
            <a:stretch>
              <a:fillRect/>
            </a:stretch>
          </p:blipFill>
          <p:spPr>
            <a:xfrm>
              <a:off x="8779002" y="2529814"/>
              <a:ext cx="224091" cy="403123"/>
            </a:xfrm>
            <a:prstGeom prst="rect">
              <a:avLst/>
            </a:prstGeom>
          </p:spPr>
        </p:pic>
        <p:sp>
          <p:nvSpPr>
            <p:cNvPr id="88" name="object 88"/>
            <p:cNvSpPr/>
            <p:nvPr/>
          </p:nvSpPr>
          <p:spPr>
            <a:xfrm>
              <a:off x="8856345" y="2543555"/>
              <a:ext cx="76200" cy="255270"/>
            </a:xfrm>
            <a:custGeom>
              <a:avLst/>
              <a:gdLst/>
              <a:ahLst/>
              <a:cxnLst/>
              <a:rect l="l" t="t" r="r" b="b"/>
              <a:pathLst>
                <a:path w="76200" h="255269">
                  <a:moveTo>
                    <a:pt x="27050" y="179070"/>
                  </a:moveTo>
                  <a:lnTo>
                    <a:pt x="0" y="179070"/>
                  </a:lnTo>
                  <a:lnTo>
                    <a:pt x="38100" y="255270"/>
                  </a:lnTo>
                  <a:lnTo>
                    <a:pt x="64325" y="202819"/>
                  </a:lnTo>
                  <a:lnTo>
                    <a:pt x="32003" y="202819"/>
                  </a:lnTo>
                  <a:lnTo>
                    <a:pt x="27050" y="197866"/>
                  </a:lnTo>
                  <a:lnTo>
                    <a:pt x="27050" y="179070"/>
                  </a:lnTo>
                  <a:close/>
                </a:path>
                <a:path w="76200" h="255269">
                  <a:moveTo>
                    <a:pt x="44196" y="0"/>
                  </a:moveTo>
                  <a:lnTo>
                    <a:pt x="32003" y="0"/>
                  </a:lnTo>
                  <a:lnTo>
                    <a:pt x="27050" y="4953"/>
                  </a:lnTo>
                  <a:lnTo>
                    <a:pt x="27050" y="197866"/>
                  </a:lnTo>
                  <a:lnTo>
                    <a:pt x="32003" y="202819"/>
                  </a:lnTo>
                  <a:lnTo>
                    <a:pt x="44196" y="202819"/>
                  </a:lnTo>
                  <a:lnTo>
                    <a:pt x="49149" y="197866"/>
                  </a:lnTo>
                  <a:lnTo>
                    <a:pt x="49149" y="4953"/>
                  </a:lnTo>
                  <a:lnTo>
                    <a:pt x="44196" y="0"/>
                  </a:lnTo>
                  <a:close/>
                </a:path>
                <a:path w="76200" h="255269">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13" cstate="print"/>
            <a:stretch>
              <a:fillRect/>
            </a:stretch>
          </p:blipFill>
          <p:spPr>
            <a:xfrm>
              <a:off x="8884158" y="2529814"/>
              <a:ext cx="224091" cy="403123"/>
            </a:xfrm>
            <a:prstGeom prst="rect">
              <a:avLst/>
            </a:prstGeom>
          </p:spPr>
        </p:pic>
        <p:sp>
          <p:nvSpPr>
            <p:cNvPr id="90" name="object 90"/>
            <p:cNvSpPr/>
            <p:nvPr/>
          </p:nvSpPr>
          <p:spPr>
            <a:xfrm>
              <a:off x="8961501" y="2543555"/>
              <a:ext cx="76200" cy="255270"/>
            </a:xfrm>
            <a:custGeom>
              <a:avLst/>
              <a:gdLst/>
              <a:ahLst/>
              <a:cxnLst/>
              <a:rect l="l" t="t" r="r" b="b"/>
              <a:pathLst>
                <a:path w="76200" h="255269">
                  <a:moveTo>
                    <a:pt x="27050" y="179070"/>
                  </a:moveTo>
                  <a:lnTo>
                    <a:pt x="0" y="179070"/>
                  </a:lnTo>
                  <a:lnTo>
                    <a:pt x="38100" y="255270"/>
                  </a:lnTo>
                  <a:lnTo>
                    <a:pt x="64325" y="202819"/>
                  </a:lnTo>
                  <a:lnTo>
                    <a:pt x="32003" y="202819"/>
                  </a:lnTo>
                  <a:lnTo>
                    <a:pt x="27050" y="197866"/>
                  </a:lnTo>
                  <a:lnTo>
                    <a:pt x="27050" y="179070"/>
                  </a:lnTo>
                  <a:close/>
                </a:path>
                <a:path w="76200" h="255269">
                  <a:moveTo>
                    <a:pt x="44196" y="0"/>
                  </a:moveTo>
                  <a:lnTo>
                    <a:pt x="32003" y="0"/>
                  </a:lnTo>
                  <a:lnTo>
                    <a:pt x="27050" y="4953"/>
                  </a:lnTo>
                  <a:lnTo>
                    <a:pt x="27050" y="197866"/>
                  </a:lnTo>
                  <a:lnTo>
                    <a:pt x="32003" y="202819"/>
                  </a:lnTo>
                  <a:lnTo>
                    <a:pt x="44196" y="202819"/>
                  </a:lnTo>
                  <a:lnTo>
                    <a:pt x="49149" y="197866"/>
                  </a:lnTo>
                  <a:lnTo>
                    <a:pt x="49149" y="4953"/>
                  </a:lnTo>
                  <a:lnTo>
                    <a:pt x="44196" y="0"/>
                  </a:lnTo>
                  <a:close/>
                </a:path>
                <a:path w="76200" h="255269">
                  <a:moveTo>
                    <a:pt x="76200" y="179070"/>
                  </a:moveTo>
                  <a:lnTo>
                    <a:pt x="49149" y="179070"/>
                  </a:lnTo>
                  <a:lnTo>
                    <a:pt x="49149" y="197866"/>
                  </a:lnTo>
                  <a:lnTo>
                    <a:pt x="44196" y="202819"/>
                  </a:lnTo>
                  <a:lnTo>
                    <a:pt x="64325" y="202819"/>
                  </a:lnTo>
                  <a:lnTo>
                    <a:pt x="76200" y="17907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1" name="object 91"/>
            <p:cNvPicPr/>
            <p:nvPr/>
          </p:nvPicPr>
          <p:blipFill>
            <a:blip r:embed="rId14" cstate="print"/>
            <a:stretch>
              <a:fillRect/>
            </a:stretch>
          </p:blipFill>
          <p:spPr>
            <a:xfrm>
              <a:off x="8634222" y="2525285"/>
              <a:ext cx="408368" cy="92692"/>
            </a:xfrm>
            <a:prstGeom prst="rect">
              <a:avLst/>
            </a:prstGeom>
          </p:spPr>
        </p:pic>
      </p:grpSp>
      <p:sp>
        <p:nvSpPr>
          <p:cNvPr id="92" name="object 92"/>
          <p:cNvSpPr txBox="1"/>
          <p:nvPr/>
        </p:nvSpPr>
        <p:spPr>
          <a:xfrm>
            <a:off x="8579663" y="2227857"/>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a:t>
            </a:r>
            <a:r>
              <a:rPr u="heavy" kern="0" dirty="0">
                <a:solidFill>
                  <a:sysClr val="windowText" lastClr="000000"/>
                </a:solidFill>
                <a:uFill>
                  <a:solidFill>
                    <a:srgbClr val="000000"/>
                  </a:solidFill>
                </a:uFill>
                <a:latin typeface="Times New Roman"/>
                <a:cs typeface="Times New Roman"/>
              </a:rPr>
              <a:t> </a:t>
            </a:r>
            <a:r>
              <a:rPr u="heavy" kern="0" spc="-10" dirty="0">
                <a:solidFill>
                  <a:sysClr val="windowText" lastClr="000000"/>
                </a:solidFill>
                <a:uFill>
                  <a:solidFill>
                    <a:srgbClr val="000000"/>
                  </a:solidFill>
                </a:uFill>
                <a:latin typeface="Times New Roman"/>
                <a:cs typeface="Times New Roman"/>
              </a:rPr>
              <a:t>K/</a:t>
            </a:r>
            <a:r>
              <a:rPr kern="0" spc="-1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3" name="object 93"/>
          <p:cNvGrpSpPr/>
          <p:nvPr/>
        </p:nvGrpSpPr>
        <p:grpSpPr>
          <a:xfrm>
            <a:off x="7053546" y="2026157"/>
            <a:ext cx="3567771" cy="925194"/>
            <a:chOff x="7055357" y="2026157"/>
            <a:chExt cx="3568700" cy="925194"/>
          </a:xfrm>
        </p:grpSpPr>
        <p:pic>
          <p:nvPicPr>
            <p:cNvPr id="94" name="object 94"/>
            <p:cNvPicPr/>
            <p:nvPr/>
          </p:nvPicPr>
          <p:blipFill>
            <a:blip r:embed="rId15" cstate="print"/>
            <a:stretch>
              <a:fillRect/>
            </a:stretch>
          </p:blipFill>
          <p:spPr>
            <a:xfrm>
              <a:off x="7055357" y="2467381"/>
              <a:ext cx="224091" cy="474700"/>
            </a:xfrm>
            <a:prstGeom prst="rect">
              <a:avLst/>
            </a:prstGeom>
          </p:spPr>
        </p:pic>
        <p:sp>
          <p:nvSpPr>
            <p:cNvPr id="95" name="object 95"/>
            <p:cNvSpPr/>
            <p:nvPr/>
          </p:nvSpPr>
          <p:spPr>
            <a:xfrm>
              <a:off x="7132700" y="248107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6" name="object 96"/>
            <p:cNvPicPr/>
            <p:nvPr/>
          </p:nvPicPr>
          <p:blipFill>
            <a:blip r:embed="rId15" cstate="print"/>
            <a:stretch>
              <a:fillRect/>
            </a:stretch>
          </p:blipFill>
          <p:spPr>
            <a:xfrm>
              <a:off x="7202423" y="2476525"/>
              <a:ext cx="224091" cy="474700"/>
            </a:xfrm>
            <a:prstGeom prst="rect">
              <a:avLst/>
            </a:prstGeom>
          </p:spPr>
        </p:pic>
        <p:sp>
          <p:nvSpPr>
            <p:cNvPr id="97" name="object 97"/>
            <p:cNvSpPr/>
            <p:nvPr/>
          </p:nvSpPr>
          <p:spPr>
            <a:xfrm>
              <a:off x="7279766" y="2490215"/>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8" name="object 98"/>
            <p:cNvPicPr/>
            <p:nvPr/>
          </p:nvPicPr>
          <p:blipFill>
            <a:blip r:embed="rId15" cstate="print"/>
            <a:stretch>
              <a:fillRect/>
            </a:stretch>
          </p:blipFill>
          <p:spPr>
            <a:xfrm>
              <a:off x="7349489" y="2473477"/>
              <a:ext cx="224091" cy="474700"/>
            </a:xfrm>
            <a:prstGeom prst="rect">
              <a:avLst/>
            </a:prstGeom>
          </p:spPr>
        </p:pic>
        <p:sp>
          <p:nvSpPr>
            <p:cNvPr id="99" name="object 99"/>
            <p:cNvSpPr/>
            <p:nvPr/>
          </p:nvSpPr>
          <p:spPr>
            <a:xfrm>
              <a:off x="7426832" y="24871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0" name="object 100"/>
            <p:cNvPicPr/>
            <p:nvPr/>
          </p:nvPicPr>
          <p:blipFill>
            <a:blip r:embed="rId15" cstate="print"/>
            <a:stretch>
              <a:fillRect/>
            </a:stretch>
          </p:blipFill>
          <p:spPr>
            <a:xfrm>
              <a:off x="7496555" y="2473477"/>
              <a:ext cx="224091" cy="474700"/>
            </a:xfrm>
            <a:prstGeom prst="rect">
              <a:avLst/>
            </a:prstGeom>
          </p:spPr>
        </p:pic>
        <p:sp>
          <p:nvSpPr>
            <p:cNvPr id="101" name="object 101"/>
            <p:cNvSpPr/>
            <p:nvPr/>
          </p:nvSpPr>
          <p:spPr>
            <a:xfrm>
              <a:off x="7573898" y="24871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2" name="object 102"/>
            <p:cNvPicPr/>
            <p:nvPr/>
          </p:nvPicPr>
          <p:blipFill>
            <a:blip r:embed="rId15" cstate="print"/>
            <a:stretch>
              <a:fillRect/>
            </a:stretch>
          </p:blipFill>
          <p:spPr>
            <a:xfrm>
              <a:off x="7643621" y="2473477"/>
              <a:ext cx="224091" cy="474700"/>
            </a:xfrm>
            <a:prstGeom prst="rect">
              <a:avLst/>
            </a:prstGeom>
          </p:spPr>
        </p:pic>
        <p:sp>
          <p:nvSpPr>
            <p:cNvPr id="103" name="object 103"/>
            <p:cNvSpPr/>
            <p:nvPr/>
          </p:nvSpPr>
          <p:spPr>
            <a:xfrm>
              <a:off x="7720964" y="24871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60">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4" name="object 104"/>
            <p:cNvPicPr/>
            <p:nvPr/>
          </p:nvPicPr>
          <p:blipFill>
            <a:blip r:embed="rId15" cstate="print"/>
            <a:stretch>
              <a:fillRect/>
            </a:stretch>
          </p:blipFill>
          <p:spPr>
            <a:xfrm>
              <a:off x="7790687" y="2473477"/>
              <a:ext cx="224091" cy="474700"/>
            </a:xfrm>
            <a:prstGeom prst="rect">
              <a:avLst/>
            </a:prstGeom>
          </p:spPr>
        </p:pic>
        <p:sp>
          <p:nvSpPr>
            <p:cNvPr id="105" name="object 105"/>
            <p:cNvSpPr/>
            <p:nvPr/>
          </p:nvSpPr>
          <p:spPr>
            <a:xfrm>
              <a:off x="7868030" y="24871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6" name="object 106"/>
            <p:cNvPicPr/>
            <p:nvPr/>
          </p:nvPicPr>
          <p:blipFill>
            <a:blip r:embed="rId15" cstate="print"/>
            <a:stretch>
              <a:fillRect/>
            </a:stretch>
          </p:blipFill>
          <p:spPr>
            <a:xfrm>
              <a:off x="7937753" y="2473477"/>
              <a:ext cx="224091" cy="474700"/>
            </a:xfrm>
            <a:prstGeom prst="rect">
              <a:avLst/>
            </a:prstGeom>
          </p:spPr>
        </p:pic>
        <p:sp>
          <p:nvSpPr>
            <p:cNvPr id="107" name="object 107"/>
            <p:cNvSpPr/>
            <p:nvPr/>
          </p:nvSpPr>
          <p:spPr>
            <a:xfrm>
              <a:off x="8015096" y="24871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8" name="object 108"/>
            <p:cNvPicPr/>
            <p:nvPr/>
          </p:nvPicPr>
          <p:blipFill>
            <a:blip r:embed="rId15" cstate="print"/>
            <a:stretch>
              <a:fillRect/>
            </a:stretch>
          </p:blipFill>
          <p:spPr>
            <a:xfrm>
              <a:off x="8076437" y="2473477"/>
              <a:ext cx="224091" cy="474700"/>
            </a:xfrm>
            <a:prstGeom prst="rect">
              <a:avLst/>
            </a:prstGeom>
          </p:spPr>
        </p:pic>
        <p:sp>
          <p:nvSpPr>
            <p:cNvPr id="109" name="object 109"/>
            <p:cNvSpPr/>
            <p:nvPr/>
          </p:nvSpPr>
          <p:spPr>
            <a:xfrm>
              <a:off x="8153780" y="24871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0" name="object 110"/>
            <p:cNvPicPr/>
            <p:nvPr/>
          </p:nvPicPr>
          <p:blipFill>
            <a:blip r:embed="rId16" cstate="print"/>
            <a:stretch>
              <a:fillRect/>
            </a:stretch>
          </p:blipFill>
          <p:spPr>
            <a:xfrm>
              <a:off x="7120889" y="2467373"/>
              <a:ext cx="1114069" cy="92692"/>
            </a:xfrm>
            <a:prstGeom prst="rect">
              <a:avLst/>
            </a:prstGeom>
          </p:spPr>
        </p:pic>
        <p:sp>
          <p:nvSpPr>
            <p:cNvPr id="111" name="object 111"/>
            <p:cNvSpPr/>
            <p:nvPr/>
          </p:nvSpPr>
          <p:spPr>
            <a:xfrm>
              <a:off x="7170800" y="2492120"/>
              <a:ext cx="1021080" cy="0"/>
            </a:xfrm>
            <a:custGeom>
              <a:avLst/>
              <a:gdLst/>
              <a:ahLst/>
              <a:cxnLst/>
              <a:rect l="l" t="t" r="r" b="b"/>
              <a:pathLst>
                <a:path w="1021079">
                  <a:moveTo>
                    <a:pt x="0" y="0"/>
                  </a:moveTo>
                  <a:lnTo>
                    <a:pt x="102095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2" name="object 112"/>
            <p:cNvPicPr/>
            <p:nvPr/>
          </p:nvPicPr>
          <p:blipFill>
            <a:blip r:embed="rId17" cstate="print"/>
            <a:stretch>
              <a:fillRect/>
            </a:stretch>
          </p:blipFill>
          <p:spPr>
            <a:xfrm>
              <a:off x="9612629" y="2026157"/>
              <a:ext cx="1011148" cy="912113"/>
            </a:xfrm>
            <a:prstGeom prst="rect">
              <a:avLst/>
            </a:prstGeom>
          </p:spPr>
        </p:pic>
        <p:sp>
          <p:nvSpPr>
            <p:cNvPr id="113" name="object 113"/>
            <p:cNvSpPr/>
            <p:nvPr/>
          </p:nvSpPr>
          <p:spPr>
            <a:xfrm>
              <a:off x="9650221" y="2038603"/>
              <a:ext cx="864869" cy="765810"/>
            </a:xfrm>
            <a:custGeom>
              <a:avLst/>
              <a:gdLst/>
              <a:ahLst/>
              <a:cxnLst/>
              <a:rect l="l" t="t" r="r" b="b"/>
              <a:pathLst>
                <a:path w="864870" h="765810">
                  <a:moveTo>
                    <a:pt x="800345" y="723601"/>
                  </a:moveTo>
                  <a:lnTo>
                    <a:pt x="782447" y="743838"/>
                  </a:lnTo>
                  <a:lnTo>
                    <a:pt x="864870" y="765810"/>
                  </a:lnTo>
                  <a:lnTo>
                    <a:pt x="852845" y="735965"/>
                  </a:lnTo>
                  <a:lnTo>
                    <a:pt x="814451" y="735965"/>
                  </a:lnTo>
                  <a:lnTo>
                    <a:pt x="809878" y="732028"/>
                  </a:lnTo>
                  <a:lnTo>
                    <a:pt x="800345" y="723601"/>
                  </a:lnTo>
                  <a:close/>
                </a:path>
                <a:path w="864870" h="765810">
                  <a:moveTo>
                    <a:pt x="815067" y="706956"/>
                  </a:moveTo>
                  <a:lnTo>
                    <a:pt x="800345" y="723601"/>
                  </a:lnTo>
                  <a:lnTo>
                    <a:pt x="809878" y="732028"/>
                  </a:lnTo>
                  <a:lnTo>
                    <a:pt x="814451" y="735965"/>
                  </a:lnTo>
                  <a:lnTo>
                    <a:pt x="821435" y="735584"/>
                  </a:lnTo>
                  <a:lnTo>
                    <a:pt x="829563" y="726440"/>
                  </a:lnTo>
                  <a:lnTo>
                    <a:pt x="829182" y="719455"/>
                  </a:lnTo>
                  <a:lnTo>
                    <a:pt x="815067" y="706956"/>
                  </a:lnTo>
                  <a:close/>
                </a:path>
                <a:path w="864870" h="765810">
                  <a:moveTo>
                    <a:pt x="832993" y="686688"/>
                  </a:moveTo>
                  <a:lnTo>
                    <a:pt x="815067" y="706956"/>
                  </a:lnTo>
                  <a:lnTo>
                    <a:pt x="829182" y="719455"/>
                  </a:lnTo>
                  <a:lnTo>
                    <a:pt x="829563" y="726440"/>
                  </a:lnTo>
                  <a:lnTo>
                    <a:pt x="821435" y="735584"/>
                  </a:lnTo>
                  <a:lnTo>
                    <a:pt x="814451" y="735965"/>
                  </a:lnTo>
                  <a:lnTo>
                    <a:pt x="852845" y="735965"/>
                  </a:lnTo>
                  <a:lnTo>
                    <a:pt x="832993" y="686688"/>
                  </a:lnTo>
                  <a:close/>
                </a:path>
                <a:path w="864870" h="765810">
                  <a:moveTo>
                    <a:pt x="15112" y="0"/>
                  </a:moveTo>
                  <a:lnTo>
                    <a:pt x="8127" y="381"/>
                  </a:lnTo>
                  <a:lnTo>
                    <a:pt x="0" y="9525"/>
                  </a:lnTo>
                  <a:lnTo>
                    <a:pt x="380" y="16510"/>
                  </a:lnTo>
                  <a:lnTo>
                    <a:pt x="800345" y="723601"/>
                  </a:lnTo>
                  <a:lnTo>
                    <a:pt x="815067" y="706956"/>
                  </a:lnTo>
                  <a:lnTo>
                    <a:pt x="15112"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4" name="object 114"/>
            <p:cNvPicPr/>
            <p:nvPr/>
          </p:nvPicPr>
          <p:blipFill>
            <a:blip r:embed="rId18" cstate="print"/>
            <a:stretch>
              <a:fillRect/>
            </a:stretch>
          </p:blipFill>
          <p:spPr>
            <a:xfrm>
              <a:off x="9790937" y="2191473"/>
              <a:ext cx="92692" cy="312331"/>
            </a:xfrm>
            <a:prstGeom prst="rect">
              <a:avLst/>
            </a:prstGeom>
          </p:spPr>
        </p:pic>
        <p:sp>
          <p:nvSpPr>
            <p:cNvPr id="115" name="object 115"/>
            <p:cNvSpPr/>
            <p:nvPr/>
          </p:nvSpPr>
          <p:spPr>
            <a:xfrm>
              <a:off x="9840848" y="2216276"/>
              <a:ext cx="0" cy="219710"/>
            </a:xfrm>
            <a:custGeom>
              <a:avLst/>
              <a:gdLst/>
              <a:ahLst/>
              <a:cxnLst/>
              <a:rect l="l" t="t" r="r" b="b"/>
              <a:pathLst>
                <a:path h="219710">
                  <a:moveTo>
                    <a:pt x="0" y="0"/>
                  </a:moveTo>
                  <a:lnTo>
                    <a:pt x="0" y="219201"/>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6" name="object 116"/>
            <p:cNvPicPr/>
            <p:nvPr/>
          </p:nvPicPr>
          <p:blipFill>
            <a:blip r:embed="rId19" cstate="print"/>
            <a:stretch>
              <a:fillRect/>
            </a:stretch>
          </p:blipFill>
          <p:spPr>
            <a:xfrm>
              <a:off x="9790175" y="2410223"/>
              <a:ext cx="359740" cy="92692"/>
            </a:xfrm>
            <a:prstGeom prst="rect">
              <a:avLst/>
            </a:prstGeom>
          </p:spPr>
        </p:pic>
        <p:sp>
          <p:nvSpPr>
            <p:cNvPr id="117" name="object 117"/>
            <p:cNvSpPr/>
            <p:nvPr/>
          </p:nvSpPr>
          <p:spPr>
            <a:xfrm>
              <a:off x="9840086" y="2434970"/>
              <a:ext cx="266700" cy="0"/>
            </a:xfrm>
            <a:custGeom>
              <a:avLst/>
              <a:gdLst/>
              <a:ahLst/>
              <a:cxnLst/>
              <a:rect l="l" t="t" r="r" b="b"/>
              <a:pathLst>
                <a:path w="266700">
                  <a:moveTo>
                    <a:pt x="0" y="0"/>
                  </a:moveTo>
                  <a:lnTo>
                    <a:pt x="26670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18" name="object 118"/>
          <p:cNvSpPr txBox="1"/>
          <p:nvPr/>
        </p:nvSpPr>
        <p:spPr>
          <a:xfrm>
            <a:off x="9689384" y="2166111"/>
            <a:ext cx="332019" cy="515620"/>
          </a:xfrm>
          <a:prstGeom prst="rect">
            <a:avLst/>
          </a:prstGeom>
        </p:spPr>
        <p:txBody>
          <a:bodyPr vert="horz" wrap="square" lIns="0" tIns="12700" rIns="0" bIns="0" rtlCol="0">
            <a:spAutoFit/>
          </a:bodyPr>
          <a:lstStyle/>
          <a:p>
            <a:pPr marL="12700" defTabSz="914400">
              <a:lnSpc>
                <a:spcPts val="1930"/>
              </a:lnSpc>
              <a:spcBef>
                <a:spcPts val="100"/>
              </a:spcBef>
            </a:pPr>
            <a:r>
              <a:rPr kern="0" spc="-50" dirty="0">
                <a:solidFill>
                  <a:sysClr val="windowText" lastClr="000000"/>
                </a:solidFill>
                <a:latin typeface="Times New Roman"/>
                <a:cs typeface="Times New Roman"/>
              </a:rPr>
              <a:t>4</a:t>
            </a:r>
            <a:endParaRPr kern="0">
              <a:solidFill>
                <a:sysClr val="windowText" lastClr="000000"/>
              </a:solidFill>
              <a:latin typeface="Times New Roman"/>
              <a:cs typeface="Times New Roman"/>
            </a:endParaRPr>
          </a:p>
          <a:p>
            <a:pPr marL="204470" defTabSz="914400">
              <a:lnSpc>
                <a:spcPts val="1930"/>
              </a:lnSpc>
            </a:pPr>
            <a:r>
              <a:rPr kern="0" spc="-50" dirty="0">
                <a:solidFill>
                  <a:sysClr val="windowText" lastClr="000000"/>
                </a:solidFill>
                <a:latin typeface="Times New Roman"/>
                <a:cs typeface="Times New Roman"/>
              </a:rPr>
              <a:t>3</a:t>
            </a:r>
            <a:endParaRPr kern="0">
              <a:solidFill>
                <a:sysClr val="windowText" lastClr="000000"/>
              </a:solidFill>
              <a:latin typeface="Times New Roman"/>
              <a:cs typeface="Times New Roman"/>
            </a:endParaRPr>
          </a:p>
        </p:txBody>
      </p:sp>
      <p:sp>
        <p:nvSpPr>
          <p:cNvPr id="119" name="object 119"/>
          <p:cNvSpPr txBox="1"/>
          <p:nvPr/>
        </p:nvSpPr>
        <p:spPr>
          <a:xfrm>
            <a:off x="8741673" y="2499914"/>
            <a:ext cx="575160" cy="474489"/>
          </a:xfrm>
          <a:prstGeom prst="rect">
            <a:avLst/>
          </a:prstGeom>
        </p:spPr>
        <p:txBody>
          <a:bodyPr vert="horz" wrap="square" lIns="0" tIns="12700" rIns="0" bIns="0" rtlCol="0">
            <a:spAutoFit/>
          </a:bodyPr>
          <a:lstStyle/>
          <a:p>
            <a:pPr marL="324485" defTabSz="914400">
              <a:lnSpc>
                <a:spcPts val="1839"/>
              </a:lnSpc>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a:p>
            <a:pPr marL="38100" defTabSz="914400">
              <a:lnSpc>
                <a:spcPts val="1839"/>
              </a:lnSpc>
            </a:pPr>
            <a:r>
              <a:rPr sz="2700" kern="0" spc="82" baseline="-20061" dirty="0">
                <a:solidFill>
                  <a:sysClr val="windowText" lastClr="000000"/>
                </a:solidFill>
                <a:latin typeface="Cambria Math"/>
                <a:cs typeface="Cambria Math"/>
              </a:rPr>
              <a:t>2</a:t>
            </a:r>
            <a:r>
              <a:rPr sz="1300" kern="0" spc="55" dirty="0">
                <a:solidFill>
                  <a:sysClr val="windowText" lastClr="000000"/>
                </a:solidFill>
                <a:latin typeface="Cambria Math"/>
                <a:cs typeface="Cambria Math"/>
              </a:rPr>
              <a:t>′</a:t>
            </a:r>
            <a:r>
              <a:rPr sz="1300" kern="0" spc="210" dirty="0">
                <a:solidFill>
                  <a:sysClr val="windowText" lastClr="000000"/>
                </a:solidFill>
                <a:latin typeface="Cambria Math"/>
                <a:cs typeface="Cambria Math"/>
              </a:rPr>
              <a:t>  </a:t>
            </a:r>
            <a:r>
              <a:rPr sz="2700" kern="0" spc="30" baseline="-18518" dirty="0">
                <a:solidFill>
                  <a:sysClr val="windowText" lastClr="000000"/>
                </a:solidFill>
                <a:latin typeface="Cambria Math"/>
                <a:cs typeface="Cambria Math"/>
              </a:rPr>
              <a:t>2</a:t>
            </a:r>
            <a:r>
              <a:rPr sz="1950" kern="0" spc="30" baseline="2136" dirty="0">
                <a:solidFill>
                  <a:sysClr val="windowText" lastClr="000000"/>
                </a:solidFill>
                <a:latin typeface="Cambria Math"/>
                <a:cs typeface="Cambria Math"/>
              </a:rPr>
              <a:t>′</a:t>
            </a:r>
            <a:endParaRPr sz="1950" kern="0" baseline="2136">
              <a:solidFill>
                <a:sysClr val="windowText" lastClr="000000"/>
              </a:solidFill>
              <a:latin typeface="Cambria Math"/>
              <a:cs typeface="Cambria Math"/>
            </a:endParaRPr>
          </a:p>
        </p:txBody>
      </p:sp>
      <p:sp>
        <p:nvSpPr>
          <p:cNvPr id="120" name="object 120"/>
          <p:cNvSpPr txBox="1"/>
          <p:nvPr/>
        </p:nvSpPr>
        <p:spPr>
          <a:xfrm>
            <a:off x="10579653" y="2619548"/>
            <a:ext cx="165692"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121" name="object 121"/>
          <p:cNvSpPr/>
          <p:nvPr/>
        </p:nvSpPr>
        <p:spPr>
          <a:xfrm>
            <a:off x="9359620" y="1944163"/>
            <a:ext cx="14600" cy="605155"/>
          </a:xfrm>
          <a:custGeom>
            <a:avLst/>
            <a:gdLst/>
            <a:ahLst/>
            <a:cxnLst/>
            <a:rect l="l" t="t" r="r" b="b"/>
            <a:pathLst>
              <a:path w="14604" h="605155">
                <a:moveTo>
                  <a:pt x="14477" y="0"/>
                </a:moveTo>
                <a:lnTo>
                  <a:pt x="0" y="0"/>
                </a:lnTo>
                <a:lnTo>
                  <a:pt x="0" y="605028"/>
                </a:lnTo>
                <a:lnTo>
                  <a:pt x="14477" y="605028"/>
                </a:lnTo>
                <a:lnTo>
                  <a:pt x="1447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nvGrpSpPr>
          <p:cNvPr id="122" name="object 122"/>
          <p:cNvGrpSpPr/>
          <p:nvPr/>
        </p:nvGrpSpPr>
        <p:grpSpPr>
          <a:xfrm>
            <a:off x="9399234" y="1944116"/>
            <a:ext cx="1011926" cy="862330"/>
            <a:chOff x="9401682" y="1944116"/>
            <a:chExt cx="1012190" cy="862330"/>
          </a:xfrm>
        </p:grpSpPr>
        <p:pic>
          <p:nvPicPr>
            <p:cNvPr id="123" name="object 123"/>
            <p:cNvPicPr/>
            <p:nvPr/>
          </p:nvPicPr>
          <p:blipFill>
            <a:blip r:embed="rId20" cstate="print"/>
            <a:stretch>
              <a:fillRect/>
            </a:stretch>
          </p:blipFill>
          <p:spPr>
            <a:xfrm>
              <a:off x="9626345" y="1959165"/>
              <a:ext cx="787158" cy="224091"/>
            </a:xfrm>
            <a:prstGeom prst="rect">
              <a:avLst/>
            </a:prstGeom>
          </p:spPr>
        </p:pic>
        <p:sp>
          <p:nvSpPr>
            <p:cNvPr id="124" name="object 124"/>
            <p:cNvSpPr/>
            <p:nvPr/>
          </p:nvSpPr>
          <p:spPr>
            <a:xfrm>
              <a:off x="9665207" y="2011299"/>
              <a:ext cx="639445" cy="76200"/>
            </a:xfrm>
            <a:custGeom>
              <a:avLst/>
              <a:gdLst/>
              <a:ahLst/>
              <a:cxnLst/>
              <a:rect l="l" t="t" r="r" b="b"/>
              <a:pathLst>
                <a:path w="639445" h="76200">
                  <a:moveTo>
                    <a:pt x="563118" y="0"/>
                  </a:moveTo>
                  <a:lnTo>
                    <a:pt x="563118" y="76200"/>
                  </a:lnTo>
                  <a:lnTo>
                    <a:pt x="617220" y="49149"/>
                  </a:lnTo>
                  <a:lnTo>
                    <a:pt x="581914" y="49149"/>
                  </a:lnTo>
                  <a:lnTo>
                    <a:pt x="586867" y="44196"/>
                  </a:lnTo>
                  <a:lnTo>
                    <a:pt x="586867" y="32003"/>
                  </a:lnTo>
                  <a:lnTo>
                    <a:pt x="581914" y="27050"/>
                  </a:lnTo>
                  <a:lnTo>
                    <a:pt x="617220" y="27050"/>
                  </a:lnTo>
                  <a:lnTo>
                    <a:pt x="563118" y="0"/>
                  </a:lnTo>
                  <a:close/>
                </a:path>
                <a:path w="639445" h="76200">
                  <a:moveTo>
                    <a:pt x="563118" y="27050"/>
                  </a:moveTo>
                  <a:lnTo>
                    <a:pt x="4952" y="27050"/>
                  </a:lnTo>
                  <a:lnTo>
                    <a:pt x="0" y="32003"/>
                  </a:lnTo>
                  <a:lnTo>
                    <a:pt x="0" y="44196"/>
                  </a:lnTo>
                  <a:lnTo>
                    <a:pt x="4952" y="49149"/>
                  </a:lnTo>
                  <a:lnTo>
                    <a:pt x="563118" y="49149"/>
                  </a:lnTo>
                  <a:lnTo>
                    <a:pt x="563118" y="27050"/>
                  </a:lnTo>
                  <a:close/>
                </a:path>
                <a:path w="639445" h="76200">
                  <a:moveTo>
                    <a:pt x="617220" y="27050"/>
                  </a:moveTo>
                  <a:lnTo>
                    <a:pt x="581914" y="27050"/>
                  </a:lnTo>
                  <a:lnTo>
                    <a:pt x="586867" y="32003"/>
                  </a:lnTo>
                  <a:lnTo>
                    <a:pt x="586867" y="44196"/>
                  </a:lnTo>
                  <a:lnTo>
                    <a:pt x="581914" y="49149"/>
                  </a:lnTo>
                  <a:lnTo>
                    <a:pt x="617220" y="49149"/>
                  </a:lnTo>
                  <a:lnTo>
                    <a:pt x="639318" y="38100"/>
                  </a:lnTo>
                  <a:lnTo>
                    <a:pt x="617220" y="2705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21" cstate="print"/>
            <a:stretch>
              <a:fillRect/>
            </a:stretch>
          </p:blipFill>
          <p:spPr>
            <a:xfrm>
              <a:off x="9546335" y="2041436"/>
              <a:ext cx="224091" cy="765009"/>
            </a:xfrm>
            <a:prstGeom prst="rect">
              <a:avLst/>
            </a:prstGeom>
          </p:spPr>
        </p:pic>
        <p:sp>
          <p:nvSpPr>
            <p:cNvPr id="126" name="object 126"/>
            <p:cNvSpPr/>
            <p:nvPr/>
          </p:nvSpPr>
          <p:spPr>
            <a:xfrm>
              <a:off x="9623678" y="2055114"/>
              <a:ext cx="76200" cy="617220"/>
            </a:xfrm>
            <a:custGeom>
              <a:avLst/>
              <a:gdLst/>
              <a:ahLst/>
              <a:cxnLst/>
              <a:rect l="l" t="t" r="r" b="b"/>
              <a:pathLst>
                <a:path w="76200" h="617219">
                  <a:moveTo>
                    <a:pt x="27050" y="540893"/>
                  </a:moveTo>
                  <a:lnTo>
                    <a:pt x="0" y="540893"/>
                  </a:lnTo>
                  <a:lnTo>
                    <a:pt x="38100" y="617093"/>
                  </a:lnTo>
                  <a:lnTo>
                    <a:pt x="64325" y="564641"/>
                  </a:lnTo>
                  <a:lnTo>
                    <a:pt x="32003" y="564641"/>
                  </a:lnTo>
                  <a:lnTo>
                    <a:pt x="27050" y="559688"/>
                  </a:lnTo>
                  <a:lnTo>
                    <a:pt x="27050" y="540893"/>
                  </a:lnTo>
                  <a:close/>
                </a:path>
                <a:path w="76200" h="617219">
                  <a:moveTo>
                    <a:pt x="44196" y="0"/>
                  </a:moveTo>
                  <a:lnTo>
                    <a:pt x="32003" y="0"/>
                  </a:lnTo>
                  <a:lnTo>
                    <a:pt x="27050" y="4952"/>
                  </a:lnTo>
                  <a:lnTo>
                    <a:pt x="27050" y="559688"/>
                  </a:lnTo>
                  <a:lnTo>
                    <a:pt x="32003" y="564641"/>
                  </a:lnTo>
                  <a:lnTo>
                    <a:pt x="44196" y="564641"/>
                  </a:lnTo>
                  <a:lnTo>
                    <a:pt x="49149" y="559688"/>
                  </a:lnTo>
                  <a:lnTo>
                    <a:pt x="49149" y="4952"/>
                  </a:lnTo>
                  <a:lnTo>
                    <a:pt x="44196" y="0"/>
                  </a:lnTo>
                  <a:close/>
                </a:path>
                <a:path w="76200" h="617219">
                  <a:moveTo>
                    <a:pt x="76200" y="540893"/>
                  </a:moveTo>
                  <a:lnTo>
                    <a:pt x="49149" y="540893"/>
                  </a:lnTo>
                  <a:lnTo>
                    <a:pt x="49149" y="559688"/>
                  </a:lnTo>
                  <a:lnTo>
                    <a:pt x="44196" y="564641"/>
                  </a:lnTo>
                  <a:lnTo>
                    <a:pt x="64325" y="564641"/>
                  </a:lnTo>
                  <a:lnTo>
                    <a:pt x="76200" y="540893"/>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sp>
          <p:nvSpPr>
            <p:cNvPr id="127" name="object 127"/>
            <p:cNvSpPr/>
            <p:nvPr/>
          </p:nvSpPr>
          <p:spPr>
            <a:xfrm>
              <a:off x="9401682" y="1944116"/>
              <a:ext cx="161290" cy="602615"/>
            </a:xfrm>
            <a:custGeom>
              <a:avLst/>
              <a:gdLst/>
              <a:ahLst/>
              <a:cxnLst/>
              <a:rect l="l" t="t" r="r" b="b"/>
              <a:pathLst>
                <a:path w="161290" h="602614">
                  <a:moveTo>
                    <a:pt x="10668" y="0"/>
                  </a:moveTo>
                  <a:lnTo>
                    <a:pt x="0" y="0"/>
                  </a:lnTo>
                  <a:lnTo>
                    <a:pt x="0" y="495300"/>
                  </a:lnTo>
                  <a:lnTo>
                    <a:pt x="253" y="495300"/>
                  </a:lnTo>
                  <a:lnTo>
                    <a:pt x="253" y="506349"/>
                  </a:lnTo>
                  <a:lnTo>
                    <a:pt x="139319" y="546608"/>
                  </a:lnTo>
                  <a:lnTo>
                    <a:pt x="76073" y="575437"/>
                  </a:lnTo>
                  <a:lnTo>
                    <a:pt x="88392" y="602107"/>
                  </a:lnTo>
                  <a:lnTo>
                    <a:pt x="94488" y="599567"/>
                  </a:lnTo>
                  <a:lnTo>
                    <a:pt x="88392" y="585851"/>
                  </a:lnTo>
                  <a:lnTo>
                    <a:pt x="160909" y="552069"/>
                  </a:lnTo>
                  <a:lnTo>
                    <a:pt x="160909" y="544195"/>
                  </a:lnTo>
                  <a:lnTo>
                    <a:pt x="11049" y="500380"/>
                  </a:lnTo>
                  <a:lnTo>
                    <a:pt x="11049" y="485648"/>
                  </a:lnTo>
                  <a:lnTo>
                    <a:pt x="10668" y="485648"/>
                  </a:lnTo>
                  <a:lnTo>
                    <a:pt x="1066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8" name="object 128"/>
          <p:cNvSpPr txBox="1"/>
          <p:nvPr/>
        </p:nvSpPr>
        <p:spPr>
          <a:xfrm>
            <a:off x="9156089" y="1937727"/>
            <a:ext cx="443711" cy="514984"/>
          </a:xfrm>
          <a:prstGeom prst="rect">
            <a:avLst/>
          </a:prstGeom>
        </p:spPr>
        <p:txBody>
          <a:bodyPr vert="vert270" wrap="square" lIns="0" tIns="0" rIns="0" bIns="0" rtlCol="0">
            <a:spAutoFit/>
          </a:bodyPr>
          <a:lstStyle/>
          <a:p>
            <a:pPr marL="156210" defTabSz="914400">
              <a:lnSpc>
                <a:spcPts val="1380"/>
              </a:lnSpc>
            </a:pPr>
            <a:r>
              <a:rPr sz="1300" kern="0" spc="-50" dirty="0">
                <a:solidFill>
                  <a:sysClr val="windowText" lastClr="000000"/>
                </a:solidFill>
                <a:latin typeface="Cambria Math"/>
                <a:cs typeface="Cambria Math"/>
              </a:rPr>
              <a:t>4</a:t>
            </a:r>
            <a:endParaRPr sz="1300" kern="0">
              <a:solidFill>
                <a:sysClr val="windowText" lastClr="000000"/>
              </a:solidFill>
              <a:latin typeface="Cambria Math"/>
              <a:cs typeface="Cambria Math"/>
            </a:endParaRPr>
          </a:p>
          <a:p>
            <a:pPr marL="12700" defTabSz="914400">
              <a:spcBef>
                <a:spcPts val="470"/>
              </a:spcBef>
            </a:pPr>
            <a:r>
              <a:rPr sz="1300" kern="0" spc="-10" dirty="0">
                <a:solidFill>
                  <a:sysClr val="windowText" lastClr="000000"/>
                </a:solidFill>
                <a:latin typeface="Cambria Math"/>
                <a:cs typeface="Cambria Math"/>
              </a:rPr>
              <a:t>4</a:t>
            </a:r>
            <a:r>
              <a:rPr sz="1575" kern="0" spc="-15" baseline="21164" dirty="0">
                <a:solidFill>
                  <a:sysClr val="windowText" lastClr="000000"/>
                </a:solidFill>
                <a:latin typeface="Cambria Math"/>
                <a:cs typeface="Cambria Math"/>
              </a:rPr>
              <a:t>2</a:t>
            </a:r>
            <a:r>
              <a:rPr sz="1300" kern="0" spc="-10" dirty="0">
                <a:solidFill>
                  <a:sysClr val="windowText" lastClr="000000"/>
                </a:solidFill>
                <a:latin typeface="Cambria Math"/>
                <a:cs typeface="Cambria Math"/>
              </a:rPr>
              <a:t>+3</a:t>
            </a:r>
            <a:r>
              <a:rPr sz="1575" kern="0" spc="-15" baseline="21164" dirty="0">
                <a:solidFill>
                  <a:sysClr val="windowText" lastClr="000000"/>
                </a:solidFill>
                <a:latin typeface="Cambria Math"/>
                <a:cs typeface="Cambria Math"/>
              </a:rPr>
              <a:t>2</a:t>
            </a:r>
            <a:endParaRPr sz="1575" kern="0" baseline="21164">
              <a:solidFill>
                <a:sysClr val="windowText" lastClr="000000"/>
              </a:solidFill>
              <a:latin typeface="Cambria Math"/>
              <a:cs typeface="Cambria Math"/>
            </a:endParaRPr>
          </a:p>
        </p:txBody>
      </p:sp>
      <p:sp>
        <p:nvSpPr>
          <p:cNvPr id="129" name="object 129"/>
          <p:cNvSpPr txBox="1"/>
          <p:nvPr/>
        </p:nvSpPr>
        <p:spPr>
          <a:xfrm>
            <a:off x="9216276" y="894252"/>
            <a:ext cx="269304" cy="100584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x 10 = 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0" name="object 130"/>
          <p:cNvSpPr txBox="1"/>
          <p:nvPr/>
        </p:nvSpPr>
        <p:spPr>
          <a:xfrm>
            <a:off x="2545432" y="73710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31" name="object 131"/>
          <p:cNvGrpSpPr/>
          <p:nvPr/>
        </p:nvGrpSpPr>
        <p:grpSpPr>
          <a:xfrm>
            <a:off x="2780605" y="885508"/>
            <a:ext cx="3435725" cy="531495"/>
            <a:chOff x="2781300" y="885461"/>
            <a:chExt cx="3436620" cy="531495"/>
          </a:xfrm>
        </p:grpSpPr>
        <p:pic>
          <p:nvPicPr>
            <p:cNvPr id="132" name="object 132"/>
            <p:cNvPicPr/>
            <p:nvPr/>
          </p:nvPicPr>
          <p:blipFill>
            <a:blip r:embed="rId7" cstate="print"/>
            <a:stretch>
              <a:fillRect/>
            </a:stretch>
          </p:blipFill>
          <p:spPr>
            <a:xfrm>
              <a:off x="2781300" y="885461"/>
              <a:ext cx="3436620" cy="92692"/>
            </a:xfrm>
            <a:prstGeom prst="rect">
              <a:avLst/>
            </a:prstGeom>
          </p:spPr>
        </p:pic>
        <p:sp>
          <p:nvSpPr>
            <p:cNvPr id="133" name="object 133"/>
            <p:cNvSpPr/>
            <p:nvPr/>
          </p:nvSpPr>
          <p:spPr>
            <a:xfrm>
              <a:off x="2831211" y="910208"/>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4" name="object 134"/>
            <p:cNvPicPr/>
            <p:nvPr/>
          </p:nvPicPr>
          <p:blipFill>
            <a:blip r:embed="rId8" cstate="print"/>
            <a:stretch>
              <a:fillRect/>
            </a:stretch>
          </p:blipFill>
          <p:spPr>
            <a:xfrm>
              <a:off x="3658361" y="1162067"/>
              <a:ext cx="401624" cy="92692"/>
            </a:xfrm>
            <a:prstGeom prst="rect">
              <a:avLst/>
            </a:prstGeom>
          </p:spPr>
        </p:pic>
        <p:sp>
          <p:nvSpPr>
            <p:cNvPr id="135" name="object 135"/>
            <p:cNvSpPr/>
            <p:nvPr/>
          </p:nvSpPr>
          <p:spPr>
            <a:xfrm>
              <a:off x="3708272" y="1186814"/>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6" name="object 136"/>
            <p:cNvPicPr/>
            <p:nvPr/>
          </p:nvPicPr>
          <p:blipFill>
            <a:blip r:embed="rId9" cstate="print"/>
            <a:stretch>
              <a:fillRect/>
            </a:stretch>
          </p:blipFill>
          <p:spPr>
            <a:xfrm>
              <a:off x="3570731" y="1162075"/>
              <a:ext cx="180759" cy="254482"/>
            </a:xfrm>
            <a:prstGeom prst="rect">
              <a:avLst/>
            </a:prstGeom>
          </p:spPr>
        </p:pic>
        <p:sp>
          <p:nvSpPr>
            <p:cNvPr id="137" name="object 137"/>
            <p:cNvSpPr/>
            <p:nvPr/>
          </p:nvSpPr>
          <p:spPr>
            <a:xfrm>
              <a:off x="3620642" y="1186814"/>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8" name="object 138"/>
            <p:cNvPicPr/>
            <p:nvPr/>
          </p:nvPicPr>
          <p:blipFill>
            <a:blip r:embed="rId9" cstate="print"/>
            <a:stretch>
              <a:fillRect/>
            </a:stretch>
          </p:blipFill>
          <p:spPr>
            <a:xfrm>
              <a:off x="3725417" y="1162075"/>
              <a:ext cx="180759" cy="254482"/>
            </a:xfrm>
            <a:prstGeom prst="rect">
              <a:avLst/>
            </a:prstGeom>
          </p:spPr>
        </p:pic>
        <p:sp>
          <p:nvSpPr>
            <p:cNvPr id="139" name="object 139"/>
            <p:cNvSpPr/>
            <p:nvPr/>
          </p:nvSpPr>
          <p:spPr>
            <a:xfrm>
              <a:off x="3775328" y="1186814"/>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0" name="object 140"/>
            <p:cNvPicPr/>
            <p:nvPr/>
          </p:nvPicPr>
          <p:blipFill>
            <a:blip r:embed="rId9" cstate="print"/>
            <a:stretch>
              <a:fillRect/>
            </a:stretch>
          </p:blipFill>
          <p:spPr>
            <a:xfrm>
              <a:off x="3877817" y="1162075"/>
              <a:ext cx="180759" cy="254482"/>
            </a:xfrm>
            <a:prstGeom prst="rect">
              <a:avLst/>
            </a:prstGeom>
          </p:spPr>
        </p:pic>
        <p:sp>
          <p:nvSpPr>
            <p:cNvPr id="141" name="object 141"/>
            <p:cNvSpPr/>
            <p:nvPr/>
          </p:nvSpPr>
          <p:spPr>
            <a:xfrm>
              <a:off x="3927728" y="1186814"/>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42" name="object 142"/>
            <p:cNvSpPr/>
            <p:nvPr/>
          </p:nvSpPr>
          <p:spPr>
            <a:xfrm>
              <a:off x="3708272" y="911732"/>
              <a:ext cx="314960" cy="272415"/>
            </a:xfrm>
            <a:custGeom>
              <a:avLst/>
              <a:gdLst/>
              <a:ahLst/>
              <a:cxnLst/>
              <a:rect l="l" t="t" r="r" b="b"/>
              <a:pathLst>
                <a:path w="314960" h="272415">
                  <a:moveTo>
                    <a:pt x="157352" y="0"/>
                  </a:moveTo>
                  <a:lnTo>
                    <a:pt x="0" y="272033"/>
                  </a:lnTo>
                  <a:lnTo>
                    <a:pt x="314705" y="272033"/>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43" name="object 143"/>
            <p:cNvSpPr/>
            <p:nvPr/>
          </p:nvSpPr>
          <p:spPr>
            <a:xfrm>
              <a:off x="3708272" y="911732"/>
              <a:ext cx="314960" cy="272415"/>
            </a:xfrm>
            <a:custGeom>
              <a:avLst/>
              <a:gdLst/>
              <a:ahLst/>
              <a:cxnLst/>
              <a:rect l="l" t="t" r="r" b="b"/>
              <a:pathLst>
                <a:path w="314960" h="272415">
                  <a:moveTo>
                    <a:pt x="0" y="272033"/>
                  </a:moveTo>
                  <a:lnTo>
                    <a:pt x="157352" y="0"/>
                  </a:lnTo>
                  <a:lnTo>
                    <a:pt x="314705"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4" name="object 144"/>
            <p:cNvPicPr/>
            <p:nvPr/>
          </p:nvPicPr>
          <p:blipFill>
            <a:blip r:embed="rId10" cstate="print"/>
            <a:stretch>
              <a:fillRect/>
            </a:stretch>
          </p:blipFill>
          <p:spPr>
            <a:xfrm>
              <a:off x="3824477" y="1011173"/>
              <a:ext cx="85344" cy="85343"/>
            </a:xfrm>
            <a:prstGeom prst="rect">
              <a:avLst/>
            </a:prstGeom>
          </p:spPr>
        </p:pic>
        <p:pic>
          <p:nvPicPr>
            <p:cNvPr id="145" name="object 145"/>
            <p:cNvPicPr/>
            <p:nvPr/>
          </p:nvPicPr>
          <p:blipFill>
            <a:blip r:embed="rId11" cstate="print"/>
            <a:stretch>
              <a:fillRect/>
            </a:stretch>
          </p:blipFill>
          <p:spPr>
            <a:xfrm>
              <a:off x="4939283" y="1107203"/>
              <a:ext cx="352005" cy="92692"/>
            </a:xfrm>
            <a:prstGeom prst="rect">
              <a:avLst/>
            </a:prstGeom>
          </p:spPr>
        </p:pic>
        <p:sp>
          <p:nvSpPr>
            <p:cNvPr id="146" name="object 146"/>
            <p:cNvSpPr/>
            <p:nvPr/>
          </p:nvSpPr>
          <p:spPr>
            <a:xfrm>
              <a:off x="4989195" y="1131950"/>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7" name="object 147"/>
            <p:cNvPicPr/>
            <p:nvPr/>
          </p:nvPicPr>
          <p:blipFill>
            <a:blip r:embed="rId12" cstate="print"/>
            <a:stretch>
              <a:fillRect/>
            </a:stretch>
          </p:blipFill>
          <p:spPr>
            <a:xfrm>
              <a:off x="4865370" y="1107122"/>
              <a:ext cx="166319" cy="228536"/>
            </a:xfrm>
            <a:prstGeom prst="rect">
              <a:avLst/>
            </a:prstGeom>
          </p:spPr>
        </p:pic>
        <p:sp>
          <p:nvSpPr>
            <p:cNvPr id="148" name="object 148"/>
            <p:cNvSpPr/>
            <p:nvPr/>
          </p:nvSpPr>
          <p:spPr>
            <a:xfrm>
              <a:off x="4915280" y="113195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9" name="object 149"/>
            <p:cNvPicPr/>
            <p:nvPr/>
          </p:nvPicPr>
          <p:blipFill>
            <a:blip r:embed="rId12" cstate="print"/>
            <a:stretch>
              <a:fillRect/>
            </a:stretch>
          </p:blipFill>
          <p:spPr>
            <a:xfrm>
              <a:off x="4994910" y="1107122"/>
              <a:ext cx="166319" cy="228536"/>
            </a:xfrm>
            <a:prstGeom prst="rect">
              <a:avLst/>
            </a:prstGeom>
          </p:spPr>
        </p:pic>
        <p:sp>
          <p:nvSpPr>
            <p:cNvPr id="150" name="object 150"/>
            <p:cNvSpPr/>
            <p:nvPr/>
          </p:nvSpPr>
          <p:spPr>
            <a:xfrm>
              <a:off x="5044820" y="1131950"/>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1" name="object 151"/>
            <p:cNvPicPr/>
            <p:nvPr/>
          </p:nvPicPr>
          <p:blipFill>
            <a:blip r:embed="rId12" cstate="print"/>
            <a:stretch>
              <a:fillRect/>
            </a:stretch>
          </p:blipFill>
          <p:spPr>
            <a:xfrm>
              <a:off x="5123688" y="1107122"/>
              <a:ext cx="166319" cy="228536"/>
            </a:xfrm>
            <a:prstGeom prst="rect">
              <a:avLst/>
            </a:prstGeom>
          </p:spPr>
        </p:pic>
        <p:sp>
          <p:nvSpPr>
            <p:cNvPr id="152" name="object 152"/>
            <p:cNvSpPr/>
            <p:nvPr/>
          </p:nvSpPr>
          <p:spPr>
            <a:xfrm>
              <a:off x="5173598" y="113195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3" name="object 153"/>
            <p:cNvSpPr/>
            <p:nvPr/>
          </p:nvSpPr>
          <p:spPr>
            <a:xfrm>
              <a:off x="5024627" y="939545"/>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54" name="object 154"/>
            <p:cNvSpPr/>
            <p:nvPr/>
          </p:nvSpPr>
          <p:spPr>
            <a:xfrm>
              <a:off x="5024627" y="939545"/>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55" name="object 155"/>
          <p:cNvSpPr txBox="1"/>
          <p:nvPr/>
        </p:nvSpPr>
        <p:spPr>
          <a:xfrm>
            <a:off x="3100534" y="223796"/>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56" name="object 156"/>
          <p:cNvSpPr txBox="1"/>
          <p:nvPr/>
        </p:nvSpPr>
        <p:spPr>
          <a:xfrm>
            <a:off x="3757207" y="136499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57" name="object 157"/>
          <p:cNvSpPr txBox="1"/>
          <p:nvPr/>
        </p:nvSpPr>
        <p:spPr>
          <a:xfrm>
            <a:off x="4725202" y="61214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58" name="object 158"/>
          <p:cNvSpPr txBox="1"/>
          <p:nvPr/>
        </p:nvSpPr>
        <p:spPr>
          <a:xfrm>
            <a:off x="3055081" y="85852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59" name="object 159"/>
          <p:cNvSpPr txBox="1"/>
          <p:nvPr/>
        </p:nvSpPr>
        <p:spPr>
          <a:xfrm>
            <a:off x="5495385" y="85852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60" name="object 160"/>
          <p:cNvGrpSpPr/>
          <p:nvPr/>
        </p:nvGrpSpPr>
        <p:grpSpPr>
          <a:xfrm>
            <a:off x="4238664" y="637815"/>
            <a:ext cx="538976" cy="408305"/>
            <a:chOff x="4239767" y="637768"/>
            <a:chExt cx="539115" cy="408305"/>
          </a:xfrm>
        </p:grpSpPr>
        <p:pic>
          <p:nvPicPr>
            <p:cNvPr id="161" name="object 161"/>
            <p:cNvPicPr/>
            <p:nvPr/>
          </p:nvPicPr>
          <p:blipFill>
            <a:blip r:embed="rId13" cstate="print"/>
            <a:stretch>
              <a:fillRect/>
            </a:stretch>
          </p:blipFill>
          <p:spPr>
            <a:xfrm>
              <a:off x="4239767" y="637768"/>
              <a:ext cx="224091" cy="403123"/>
            </a:xfrm>
            <a:prstGeom prst="rect">
              <a:avLst/>
            </a:prstGeom>
          </p:spPr>
        </p:pic>
        <p:sp>
          <p:nvSpPr>
            <p:cNvPr id="162" name="object 162"/>
            <p:cNvSpPr/>
            <p:nvPr/>
          </p:nvSpPr>
          <p:spPr>
            <a:xfrm>
              <a:off x="4317110" y="651509"/>
              <a:ext cx="76200" cy="255270"/>
            </a:xfrm>
            <a:custGeom>
              <a:avLst/>
              <a:gdLst/>
              <a:ahLst/>
              <a:cxnLst/>
              <a:rect l="l" t="t" r="r" b="b"/>
              <a:pathLst>
                <a:path w="76200" h="255269">
                  <a:moveTo>
                    <a:pt x="27050" y="179069"/>
                  </a:moveTo>
                  <a:lnTo>
                    <a:pt x="0" y="179069"/>
                  </a:lnTo>
                  <a:lnTo>
                    <a:pt x="38100" y="255269"/>
                  </a:lnTo>
                  <a:lnTo>
                    <a:pt x="64325" y="202818"/>
                  </a:lnTo>
                  <a:lnTo>
                    <a:pt x="32003" y="202818"/>
                  </a:lnTo>
                  <a:lnTo>
                    <a:pt x="27050" y="197865"/>
                  </a:lnTo>
                  <a:lnTo>
                    <a:pt x="27050" y="179069"/>
                  </a:lnTo>
                  <a:close/>
                </a:path>
                <a:path w="76200" h="255269">
                  <a:moveTo>
                    <a:pt x="44196" y="0"/>
                  </a:moveTo>
                  <a:lnTo>
                    <a:pt x="32003" y="0"/>
                  </a:lnTo>
                  <a:lnTo>
                    <a:pt x="27050" y="4952"/>
                  </a:lnTo>
                  <a:lnTo>
                    <a:pt x="27050" y="197865"/>
                  </a:lnTo>
                  <a:lnTo>
                    <a:pt x="32003" y="202818"/>
                  </a:lnTo>
                  <a:lnTo>
                    <a:pt x="44196" y="202818"/>
                  </a:lnTo>
                  <a:lnTo>
                    <a:pt x="49149" y="197865"/>
                  </a:lnTo>
                  <a:lnTo>
                    <a:pt x="49149" y="4952"/>
                  </a:lnTo>
                  <a:lnTo>
                    <a:pt x="44196" y="0"/>
                  </a:lnTo>
                  <a:close/>
                </a:path>
                <a:path w="76200" h="255269">
                  <a:moveTo>
                    <a:pt x="76200" y="179069"/>
                  </a:moveTo>
                  <a:lnTo>
                    <a:pt x="49149" y="179069"/>
                  </a:lnTo>
                  <a:lnTo>
                    <a:pt x="49149" y="197865"/>
                  </a:lnTo>
                  <a:lnTo>
                    <a:pt x="44196" y="202818"/>
                  </a:lnTo>
                  <a:lnTo>
                    <a:pt x="64325" y="202818"/>
                  </a:lnTo>
                  <a:lnTo>
                    <a:pt x="76200"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3" name="object 163"/>
            <p:cNvPicPr/>
            <p:nvPr/>
          </p:nvPicPr>
          <p:blipFill>
            <a:blip r:embed="rId13" cstate="print"/>
            <a:stretch>
              <a:fillRect/>
            </a:stretch>
          </p:blipFill>
          <p:spPr>
            <a:xfrm>
              <a:off x="4344923" y="642340"/>
              <a:ext cx="224091" cy="403123"/>
            </a:xfrm>
            <a:prstGeom prst="rect">
              <a:avLst/>
            </a:prstGeom>
          </p:spPr>
        </p:pic>
        <p:sp>
          <p:nvSpPr>
            <p:cNvPr id="164" name="object 164"/>
            <p:cNvSpPr/>
            <p:nvPr/>
          </p:nvSpPr>
          <p:spPr>
            <a:xfrm>
              <a:off x="4422266" y="656081"/>
              <a:ext cx="76200" cy="255270"/>
            </a:xfrm>
            <a:custGeom>
              <a:avLst/>
              <a:gdLst/>
              <a:ahLst/>
              <a:cxnLst/>
              <a:rect l="l" t="t" r="r" b="b"/>
              <a:pathLst>
                <a:path w="76200" h="255269">
                  <a:moveTo>
                    <a:pt x="27050" y="179069"/>
                  </a:moveTo>
                  <a:lnTo>
                    <a:pt x="0" y="179069"/>
                  </a:lnTo>
                  <a:lnTo>
                    <a:pt x="38100" y="255269"/>
                  </a:lnTo>
                  <a:lnTo>
                    <a:pt x="64325" y="202818"/>
                  </a:lnTo>
                  <a:lnTo>
                    <a:pt x="32004" y="202818"/>
                  </a:lnTo>
                  <a:lnTo>
                    <a:pt x="27050" y="197865"/>
                  </a:lnTo>
                  <a:lnTo>
                    <a:pt x="27050" y="179069"/>
                  </a:lnTo>
                  <a:close/>
                </a:path>
                <a:path w="76200" h="255269">
                  <a:moveTo>
                    <a:pt x="44196" y="0"/>
                  </a:moveTo>
                  <a:lnTo>
                    <a:pt x="32004" y="0"/>
                  </a:lnTo>
                  <a:lnTo>
                    <a:pt x="27050" y="4952"/>
                  </a:lnTo>
                  <a:lnTo>
                    <a:pt x="27050" y="197865"/>
                  </a:lnTo>
                  <a:lnTo>
                    <a:pt x="32004" y="202818"/>
                  </a:lnTo>
                  <a:lnTo>
                    <a:pt x="44196" y="202818"/>
                  </a:lnTo>
                  <a:lnTo>
                    <a:pt x="49149" y="197865"/>
                  </a:lnTo>
                  <a:lnTo>
                    <a:pt x="49149" y="4952"/>
                  </a:lnTo>
                  <a:lnTo>
                    <a:pt x="44196" y="0"/>
                  </a:lnTo>
                  <a:close/>
                </a:path>
                <a:path w="76200" h="255269">
                  <a:moveTo>
                    <a:pt x="76200" y="179069"/>
                  </a:moveTo>
                  <a:lnTo>
                    <a:pt x="49149" y="179069"/>
                  </a:lnTo>
                  <a:lnTo>
                    <a:pt x="49149" y="197865"/>
                  </a:lnTo>
                  <a:lnTo>
                    <a:pt x="44196" y="202818"/>
                  </a:lnTo>
                  <a:lnTo>
                    <a:pt x="64325" y="202818"/>
                  </a:lnTo>
                  <a:lnTo>
                    <a:pt x="76200"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5" name="object 165"/>
            <p:cNvPicPr/>
            <p:nvPr/>
          </p:nvPicPr>
          <p:blipFill>
            <a:blip r:embed="rId13" cstate="print"/>
            <a:stretch>
              <a:fillRect/>
            </a:stretch>
          </p:blipFill>
          <p:spPr>
            <a:xfrm>
              <a:off x="4449317" y="642340"/>
              <a:ext cx="224091" cy="403123"/>
            </a:xfrm>
            <a:prstGeom prst="rect">
              <a:avLst/>
            </a:prstGeom>
          </p:spPr>
        </p:pic>
        <p:sp>
          <p:nvSpPr>
            <p:cNvPr id="166" name="object 166"/>
            <p:cNvSpPr/>
            <p:nvPr/>
          </p:nvSpPr>
          <p:spPr>
            <a:xfrm>
              <a:off x="4526660" y="656081"/>
              <a:ext cx="76200" cy="255270"/>
            </a:xfrm>
            <a:custGeom>
              <a:avLst/>
              <a:gdLst/>
              <a:ahLst/>
              <a:cxnLst/>
              <a:rect l="l" t="t" r="r" b="b"/>
              <a:pathLst>
                <a:path w="76200" h="255269">
                  <a:moveTo>
                    <a:pt x="27050" y="179069"/>
                  </a:moveTo>
                  <a:lnTo>
                    <a:pt x="0" y="179069"/>
                  </a:lnTo>
                  <a:lnTo>
                    <a:pt x="38100" y="255269"/>
                  </a:lnTo>
                  <a:lnTo>
                    <a:pt x="64325" y="202818"/>
                  </a:lnTo>
                  <a:lnTo>
                    <a:pt x="32003" y="202818"/>
                  </a:lnTo>
                  <a:lnTo>
                    <a:pt x="27050" y="197865"/>
                  </a:lnTo>
                  <a:lnTo>
                    <a:pt x="27050" y="179069"/>
                  </a:lnTo>
                  <a:close/>
                </a:path>
                <a:path w="76200" h="255269">
                  <a:moveTo>
                    <a:pt x="44196" y="0"/>
                  </a:moveTo>
                  <a:lnTo>
                    <a:pt x="32003" y="0"/>
                  </a:lnTo>
                  <a:lnTo>
                    <a:pt x="27050" y="4952"/>
                  </a:lnTo>
                  <a:lnTo>
                    <a:pt x="27050" y="197865"/>
                  </a:lnTo>
                  <a:lnTo>
                    <a:pt x="32003" y="202818"/>
                  </a:lnTo>
                  <a:lnTo>
                    <a:pt x="44196" y="202818"/>
                  </a:lnTo>
                  <a:lnTo>
                    <a:pt x="49149" y="197865"/>
                  </a:lnTo>
                  <a:lnTo>
                    <a:pt x="49149" y="4952"/>
                  </a:lnTo>
                  <a:lnTo>
                    <a:pt x="44196" y="0"/>
                  </a:lnTo>
                  <a:close/>
                </a:path>
                <a:path w="76200" h="255269">
                  <a:moveTo>
                    <a:pt x="76200" y="179069"/>
                  </a:moveTo>
                  <a:lnTo>
                    <a:pt x="49149" y="179069"/>
                  </a:lnTo>
                  <a:lnTo>
                    <a:pt x="49149" y="197865"/>
                  </a:lnTo>
                  <a:lnTo>
                    <a:pt x="44196" y="202818"/>
                  </a:lnTo>
                  <a:lnTo>
                    <a:pt x="64325" y="202818"/>
                  </a:lnTo>
                  <a:lnTo>
                    <a:pt x="76200"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7" name="object 167"/>
            <p:cNvPicPr/>
            <p:nvPr/>
          </p:nvPicPr>
          <p:blipFill>
            <a:blip r:embed="rId13" cstate="print"/>
            <a:stretch>
              <a:fillRect/>
            </a:stretch>
          </p:blipFill>
          <p:spPr>
            <a:xfrm>
              <a:off x="4554473" y="642340"/>
              <a:ext cx="224091" cy="403123"/>
            </a:xfrm>
            <a:prstGeom prst="rect">
              <a:avLst/>
            </a:prstGeom>
          </p:spPr>
        </p:pic>
        <p:sp>
          <p:nvSpPr>
            <p:cNvPr id="168" name="object 168"/>
            <p:cNvSpPr/>
            <p:nvPr/>
          </p:nvSpPr>
          <p:spPr>
            <a:xfrm>
              <a:off x="4631816" y="656081"/>
              <a:ext cx="76200" cy="255270"/>
            </a:xfrm>
            <a:custGeom>
              <a:avLst/>
              <a:gdLst/>
              <a:ahLst/>
              <a:cxnLst/>
              <a:rect l="l" t="t" r="r" b="b"/>
              <a:pathLst>
                <a:path w="76200" h="255269">
                  <a:moveTo>
                    <a:pt x="27050" y="179069"/>
                  </a:moveTo>
                  <a:lnTo>
                    <a:pt x="0" y="179069"/>
                  </a:lnTo>
                  <a:lnTo>
                    <a:pt x="38100" y="255269"/>
                  </a:lnTo>
                  <a:lnTo>
                    <a:pt x="64325" y="202818"/>
                  </a:lnTo>
                  <a:lnTo>
                    <a:pt x="32004" y="202818"/>
                  </a:lnTo>
                  <a:lnTo>
                    <a:pt x="27050" y="197865"/>
                  </a:lnTo>
                  <a:lnTo>
                    <a:pt x="27050" y="179069"/>
                  </a:lnTo>
                  <a:close/>
                </a:path>
                <a:path w="76200" h="255269">
                  <a:moveTo>
                    <a:pt x="44196" y="0"/>
                  </a:moveTo>
                  <a:lnTo>
                    <a:pt x="32004" y="0"/>
                  </a:lnTo>
                  <a:lnTo>
                    <a:pt x="27050" y="4952"/>
                  </a:lnTo>
                  <a:lnTo>
                    <a:pt x="27050" y="197865"/>
                  </a:lnTo>
                  <a:lnTo>
                    <a:pt x="32004" y="202818"/>
                  </a:lnTo>
                  <a:lnTo>
                    <a:pt x="44196" y="202818"/>
                  </a:lnTo>
                  <a:lnTo>
                    <a:pt x="49149" y="197865"/>
                  </a:lnTo>
                  <a:lnTo>
                    <a:pt x="49149" y="4952"/>
                  </a:lnTo>
                  <a:lnTo>
                    <a:pt x="44196" y="0"/>
                  </a:lnTo>
                  <a:close/>
                </a:path>
                <a:path w="76200" h="255269">
                  <a:moveTo>
                    <a:pt x="76200" y="179069"/>
                  </a:moveTo>
                  <a:lnTo>
                    <a:pt x="49149" y="179069"/>
                  </a:lnTo>
                  <a:lnTo>
                    <a:pt x="49149" y="197865"/>
                  </a:lnTo>
                  <a:lnTo>
                    <a:pt x="44196" y="202818"/>
                  </a:lnTo>
                  <a:lnTo>
                    <a:pt x="64325" y="202818"/>
                  </a:lnTo>
                  <a:lnTo>
                    <a:pt x="76200" y="17906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9" name="object 169"/>
            <p:cNvPicPr/>
            <p:nvPr/>
          </p:nvPicPr>
          <p:blipFill>
            <a:blip r:embed="rId14" cstate="print"/>
            <a:stretch>
              <a:fillRect/>
            </a:stretch>
          </p:blipFill>
          <p:spPr>
            <a:xfrm>
              <a:off x="4305299" y="637811"/>
              <a:ext cx="408368" cy="92692"/>
            </a:xfrm>
            <a:prstGeom prst="rect">
              <a:avLst/>
            </a:prstGeom>
          </p:spPr>
        </p:pic>
        <p:sp>
          <p:nvSpPr>
            <p:cNvPr id="170" name="object 170"/>
            <p:cNvSpPr/>
            <p:nvPr/>
          </p:nvSpPr>
          <p:spPr>
            <a:xfrm>
              <a:off x="4355210" y="662558"/>
              <a:ext cx="315595" cy="0"/>
            </a:xfrm>
            <a:custGeom>
              <a:avLst/>
              <a:gdLst/>
              <a:ahLst/>
              <a:cxnLst/>
              <a:rect l="l" t="t" r="r" b="b"/>
              <a:pathLst>
                <a:path w="315595">
                  <a:moveTo>
                    <a:pt x="0" y="0"/>
                  </a:moveTo>
                  <a:lnTo>
                    <a:pt x="31508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71" name="object 171"/>
          <p:cNvSpPr txBox="1"/>
          <p:nvPr/>
        </p:nvSpPr>
        <p:spPr>
          <a:xfrm>
            <a:off x="4251364" y="339604"/>
            <a:ext cx="62277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72" name="object 172"/>
          <p:cNvSpPr txBox="1"/>
          <p:nvPr/>
        </p:nvSpPr>
        <p:spPr>
          <a:xfrm>
            <a:off x="5027132" y="135661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73" name="object 173"/>
          <p:cNvGrpSpPr/>
          <p:nvPr/>
        </p:nvGrpSpPr>
        <p:grpSpPr>
          <a:xfrm>
            <a:off x="2724966" y="579137"/>
            <a:ext cx="1244910" cy="485140"/>
            <a:chOff x="2725673" y="579137"/>
            <a:chExt cx="1245235" cy="485140"/>
          </a:xfrm>
        </p:grpSpPr>
        <p:pic>
          <p:nvPicPr>
            <p:cNvPr id="174" name="object 174"/>
            <p:cNvPicPr/>
            <p:nvPr/>
          </p:nvPicPr>
          <p:blipFill>
            <a:blip r:embed="rId15" cstate="print"/>
            <a:stretch>
              <a:fillRect/>
            </a:stretch>
          </p:blipFill>
          <p:spPr>
            <a:xfrm>
              <a:off x="2725673" y="579145"/>
              <a:ext cx="224091" cy="474700"/>
            </a:xfrm>
            <a:prstGeom prst="rect">
              <a:avLst/>
            </a:prstGeom>
          </p:spPr>
        </p:pic>
        <p:sp>
          <p:nvSpPr>
            <p:cNvPr id="175" name="object 175"/>
            <p:cNvSpPr/>
            <p:nvPr/>
          </p:nvSpPr>
          <p:spPr>
            <a:xfrm>
              <a:off x="2803016" y="59283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6" name="object 176"/>
            <p:cNvPicPr/>
            <p:nvPr/>
          </p:nvPicPr>
          <p:blipFill>
            <a:blip r:embed="rId15" cstate="print"/>
            <a:stretch>
              <a:fillRect/>
            </a:stretch>
          </p:blipFill>
          <p:spPr>
            <a:xfrm>
              <a:off x="2872739" y="589051"/>
              <a:ext cx="224091" cy="474700"/>
            </a:xfrm>
            <a:prstGeom prst="rect">
              <a:avLst/>
            </a:prstGeom>
          </p:spPr>
        </p:pic>
        <p:sp>
          <p:nvSpPr>
            <p:cNvPr id="177" name="object 177"/>
            <p:cNvSpPr/>
            <p:nvPr/>
          </p:nvSpPr>
          <p:spPr>
            <a:xfrm>
              <a:off x="2950082" y="602741"/>
              <a:ext cx="76200" cy="327660"/>
            </a:xfrm>
            <a:custGeom>
              <a:avLst/>
              <a:gdLst/>
              <a:ahLst/>
              <a:cxnLst/>
              <a:rect l="l" t="t" r="r" b="b"/>
              <a:pathLst>
                <a:path w="76200" h="327659">
                  <a:moveTo>
                    <a:pt x="27050" y="251079"/>
                  </a:moveTo>
                  <a:lnTo>
                    <a:pt x="0" y="251079"/>
                  </a:lnTo>
                  <a:lnTo>
                    <a:pt x="38100" y="327279"/>
                  </a:lnTo>
                  <a:lnTo>
                    <a:pt x="64325" y="274828"/>
                  </a:lnTo>
                  <a:lnTo>
                    <a:pt x="32004" y="274828"/>
                  </a:lnTo>
                  <a:lnTo>
                    <a:pt x="27050" y="269875"/>
                  </a:lnTo>
                  <a:lnTo>
                    <a:pt x="27050" y="251079"/>
                  </a:lnTo>
                  <a:close/>
                </a:path>
                <a:path w="76200" h="327659">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8" name="object 178"/>
            <p:cNvPicPr/>
            <p:nvPr/>
          </p:nvPicPr>
          <p:blipFill>
            <a:blip r:embed="rId15" cstate="print"/>
            <a:stretch>
              <a:fillRect/>
            </a:stretch>
          </p:blipFill>
          <p:spPr>
            <a:xfrm>
              <a:off x="3019805" y="586003"/>
              <a:ext cx="224091" cy="474700"/>
            </a:xfrm>
            <a:prstGeom prst="rect">
              <a:avLst/>
            </a:prstGeom>
          </p:spPr>
        </p:pic>
        <p:sp>
          <p:nvSpPr>
            <p:cNvPr id="179" name="object 179"/>
            <p:cNvSpPr/>
            <p:nvPr/>
          </p:nvSpPr>
          <p:spPr>
            <a:xfrm>
              <a:off x="3097148" y="59969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0" name="object 180"/>
            <p:cNvPicPr/>
            <p:nvPr/>
          </p:nvPicPr>
          <p:blipFill>
            <a:blip r:embed="rId15" cstate="print"/>
            <a:stretch>
              <a:fillRect/>
            </a:stretch>
          </p:blipFill>
          <p:spPr>
            <a:xfrm>
              <a:off x="3166871" y="586003"/>
              <a:ext cx="224091" cy="474700"/>
            </a:xfrm>
            <a:prstGeom prst="rect">
              <a:avLst/>
            </a:prstGeom>
          </p:spPr>
        </p:pic>
        <p:sp>
          <p:nvSpPr>
            <p:cNvPr id="181" name="object 181"/>
            <p:cNvSpPr/>
            <p:nvPr/>
          </p:nvSpPr>
          <p:spPr>
            <a:xfrm>
              <a:off x="3244214" y="599693"/>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2" name="object 182"/>
            <p:cNvPicPr/>
            <p:nvPr/>
          </p:nvPicPr>
          <p:blipFill>
            <a:blip r:embed="rId15" cstate="print"/>
            <a:stretch>
              <a:fillRect/>
            </a:stretch>
          </p:blipFill>
          <p:spPr>
            <a:xfrm>
              <a:off x="3313937" y="586003"/>
              <a:ext cx="224091" cy="474700"/>
            </a:xfrm>
            <a:prstGeom prst="rect">
              <a:avLst/>
            </a:prstGeom>
          </p:spPr>
        </p:pic>
        <p:sp>
          <p:nvSpPr>
            <p:cNvPr id="183" name="object 183"/>
            <p:cNvSpPr/>
            <p:nvPr/>
          </p:nvSpPr>
          <p:spPr>
            <a:xfrm>
              <a:off x="3391280" y="599693"/>
              <a:ext cx="76200" cy="327660"/>
            </a:xfrm>
            <a:custGeom>
              <a:avLst/>
              <a:gdLst/>
              <a:ahLst/>
              <a:cxnLst/>
              <a:rect l="l" t="t" r="r" b="b"/>
              <a:pathLst>
                <a:path w="76200" h="327659">
                  <a:moveTo>
                    <a:pt x="27051" y="251078"/>
                  </a:moveTo>
                  <a:lnTo>
                    <a:pt x="0" y="251078"/>
                  </a:lnTo>
                  <a:lnTo>
                    <a:pt x="38100" y="327278"/>
                  </a:lnTo>
                  <a:lnTo>
                    <a:pt x="64325" y="274827"/>
                  </a:lnTo>
                  <a:lnTo>
                    <a:pt x="32004" y="274827"/>
                  </a:lnTo>
                  <a:lnTo>
                    <a:pt x="27051" y="269875"/>
                  </a:lnTo>
                  <a:lnTo>
                    <a:pt x="27051" y="251078"/>
                  </a:lnTo>
                  <a:close/>
                </a:path>
                <a:path w="76200" h="327659">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4" name="object 184"/>
            <p:cNvPicPr/>
            <p:nvPr/>
          </p:nvPicPr>
          <p:blipFill>
            <a:blip r:embed="rId15" cstate="print"/>
            <a:stretch>
              <a:fillRect/>
            </a:stretch>
          </p:blipFill>
          <p:spPr>
            <a:xfrm>
              <a:off x="3461003" y="586003"/>
              <a:ext cx="224091" cy="474700"/>
            </a:xfrm>
            <a:prstGeom prst="rect">
              <a:avLst/>
            </a:prstGeom>
          </p:spPr>
        </p:pic>
        <p:sp>
          <p:nvSpPr>
            <p:cNvPr id="185" name="object 185"/>
            <p:cNvSpPr/>
            <p:nvPr/>
          </p:nvSpPr>
          <p:spPr>
            <a:xfrm>
              <a:off x="3538346" y="59969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6" name="object 186"/>
            <p:cNvPicPr/>
            <p:nvPr/>
          </p:nvPicPr>
          <p:blipFill>
            <a:blip r:embed="rId15" cstate="print"/>
            <a:stretch>
              <a:fillRect/>
            </a:stretch>
          </p:blipFill>
          <p:spPr>
            <a:xfrm>
              <a:off x="3608069" y="586003"/>
              <a:ext cx="224091" cy="474700"/>
            </a:xfrm>
            <a:prstGeom prst="rect">
              <a:avLst/>
            </a:prstGeom>
          </p:spPr>
        </p:pic>
        <p:sp>
          <p:nvSpPr>
            <p:cNvPr id="187" name="object 187"/>
            <p:cNvSpPr/>
            <p:nvPr/>
          </p:nvSpPr>
          <p:spPr>
            <a:xfrm>
              <a:off x="3685412" y="59969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8" name="object 188"/>
            <p:cNvPicPr/>
            <p:nvPr/>
          </p:nvPicPr>
          <p:blipFill>
            <a:blip r:embed="rId15" cstate="print"/>
            <a:stretch>
              <a:fillRect/>
            </a:stretch>
          </p:blipFill>
          <p:spPr>
            <a:xfrm>
              <a:off x="3746753" y="586003"/>
              <a:ext cx="224091" cy="474700"/>
            </a:xfrm>
            <a:prstGeom prst="rect">
              <a:avLst/>
            </a:prstGeom>
          </p:spPr>
        </p:pic>
        <p:sp>
          <p:nvSpPr>
            <p:cNvPr id="189" name="object 189"/>
            <p:cNvSpPr/>
            <p:nvPr/>
          </p:nvSpPr>
          <p:spPr>
            <a:xfrm>
              <a:off x="3824096" y="59969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0" name="object 190"/>
            <p:cNvPicPr/>
            <p:nvPr/>
          </p:nvPicPr>
          <p:blipFill>
            <a:blip r:embed="rId16" cstate="print"/>
            <a:stretch>
              <a:fillRect/>
            </a:stretch>
          </p:blipFill>
          <p:spPr>
            <a:xfrm>
              <a:off x="2791205" y="579137"/>
              <a:ext cx="1114069" cy="92692"/>
            </a:xfrm>
            <a:prstGeom prst="rect">
              <a:avLst/>
            </a:prstGeom>
          </p:spPr>
        </p:pic>
        <p:sp>
          <p:nvSpPr>
            <p:cNvPr id="191" name="object 191"/>
            <p:cNvSpPr/>
            <p:nvPr/>
          </p:nvSpPr>
          <p:spPr>
            <a:xfrm>
              <a:off x="2841116" y="603884"/>
              <a:ext cx="1021080" cy="0"/>
            </a:xfrm>
            <a:custGeom>
              <a:avLst/>
              <a:gdLst/>
              <a:ahLst/>
              <a:cxnLst/>
              <a:rect l="l" t="t" r="r" b="b"/>
              <a:pathLst>
                <a:path w="1021079">
                  <a:moveTo>
                    <a:pt x="0" y="0"/>
                  </a:moveTo>
                  <a:lnTo>
                    <a:pt x="102095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92" name="object 192"/>
          <p:cNvSpPr txBox="1"/>
          <p:nvPr/>
        </p:nvSpPr>
        <p:spPr>
          <a:xfrm>
            <a:off x="4026886" y="630207"/>
            <a:ext cx="973836" cy="474489"/>
          </a:xfrm>
          <a:prstGeom prst="rect">
            <a:avLst/>
          </a:prstGeom>
        </p:spPr>
        <p:txBody>
          <a:bodyPr vert="horz" wrap="square" lIns="0" tIns="12700" rIns="0" bIns="0" rtlCol="0">
            <a:spAutoFit/>
          </a:bodyPr>
          <a:lstStyle/>
          <a:p>
            <a:pPr marL="102870" defTabSz="914400">
              <a:lnSpc>
                <a:spcPts val="1770"/>
              </a:lnSpc>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a:p>
            <a:pPr marL="50800" defTabSz="914400">
              <a:lnSpc>
                <a:spcPts val="1770"/>
              </a:lnSpc>
              <a:tabLst>
                <a:tab pos="424180" algn="l"/>
              </a:tabLst>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82" baseline="-20061" dirty="0">
                <a:solidFill>
                  <a:sysClr val="windowText" lastClr="000000"/>
                </a:solidFill>
                <a:latin typeface="Cambria Math"/>
                <a:cs typeface="Cambria Math"/>
              </a:rPr>
              <a:t>2</a:t>
            </a:r>
            <a:r>
              <a:rPr sz="1300" kern="0" spc="55" dirty="0">
                <a:solidFill>
                  <a:sysClr val="windowText" lastClr="000000"/>
                </a:solidFill>
                <a:latin typeface="Cambria Math"/>
                <a:cs typeface="Cambria Math"/>
              </a:rPr>
              <a:t>′</a:t>
            </a:r>
            <a:r>
              <a:rPr sz="1300" kern="0" spc="210" dirty="0">
                <a:solidFill>
                  <a:sysClr val="windowText" lastClr="000000"/>
                </a:solidFill>
                <a:latin typeface="Cambria Math"/>
                <a:cs typeface="Cambria Math"/>
              </a:rPr>
              <a:t>  </a:t>
            </a:r>
            <a:r>
              <a:rPr sz="2700" kern="0" spc="44" baseline="-18518" dirty="0">
                <a:solidFill>
                  <a:sysClr val="windowText" lastClr="000000"/>
                </a:solidFill>
                <a:latin typeface="Cambria Math"/>
                <a:cs typeface="Cambria Math"/>
              </a:rPr>
              <a:t>2</a:t>
            </a:r>
            <a:r>
              <a:rPr sz="1950" kern="0" spc="44" baseline="2136" dirty="0">
                <a:solidFill>
                  <a:sysClr val="windowText" lastClr="000000"/>
                </a:solidFill>
                <a:latin typeface="Cambria Math"/>
                <a:cs typeface="Cambria Math"/>
              </a:rPr>
              <a:t>′</a:t>
            </a:r>
            <a:endParaRPr sz="1950" kern="0" baseline="2136">
              <a:solidFill>
                <a:sysClr val="windowText" lastClr="000000"/>
              </a:solidFill>
              <a:latin typeface="Cambria Math"/>
              <a:cs typeface="Cambria Math"/>
            </a:endParaRPr>
          </a:p>
        </p:txBody>
      </p:sp>
      <p:sp>
        <p:nvSpPr>
          <p:cNvPr id="193" name="object 193"/>
          <p:cNvSpPr txBox="1"/>
          <p:nvPr/>
        </p:nvSpPr>
        <p:spPr>
          <a:xfrm>
            <a:off x="6238165" y="593090"/>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grpSp>
        <p:nvGrpSpPr>
          <p:cNvPr id="194" name="object 194"/>
          <p:cNvGrpSpPr/>
          <p:nvPr/>
        </p:nvGrpSpPr>
        <p:grpSpPr>
          <a:xfrm>
            <a:off x="6052513" y="309457"/>
            <a:ext cx="224096" cy="765175"/>
            <a:chOff x="6054090" y="309410"/>
            <a:chExt cx="224154" cy="765175"/>
          </a:xfrm>
        </p:grpSpPr>
        <p:pic>
          <p:nvPicPr>
            <p:cNvPr id="195" name="object 195"/>
            <p:cNvPicPr/>
            <p:nvPr/>
          </p:nvPicPr>
          <p:blipFill>
            <a:blip r:embed="rId21" cstate="print"/>
            <a:stretch>
              <a:fillRect/>
            </a:stretch>
          </p:blipFill>
          <p:spPr>
            <a:xfrm>
              <a:off x="6054090" y="309410"/>
              <a:ext cx="224091" cy="765009"/>
            </a:xfrm>
            <a:prstGeom prst="rect">
              <a:avLst/>
            </a:prstGeom>
          </p:spPr>
        </p:pic>
        <p:sp>
          <p:nvSpPr>
            <p:cNvPr id="196" name="object 196"/>
            <p:cNvSpPr/>
            <p:nvPr/>
          </p:nvSpPr>
          <p:spPr>
            <a:xfrm>
              <a:off x="6131433" y="323088"/>
              <a:ext cx="76200" cy="617220"/>
            </a:xfrm>
            <a:custGeom>
              <a:avLst/>
              <a:gdLst/>
              <a:ahLst/>
              <a:cxnLst/>
              <a:rect l="l" t="t" r="r" b="b"/>
              <a:pathLst>
                <a:path w="76200" h="617219">
                  <a:moveTo>
                    <a:pt x="27050" y="540892"/>
                  </a:moveTo>
                  <a:lnTo>
                    <a:pt x="0" y="540892"/>
                  </a:lnTo>
                  <a:lnTo>
                    <a:pt x="38100" y="617092"/>
                  </a:lnTo>
                  <a:lnTo>
                    <a:pt x="64325" y="564641"/>
                  </a:lnTo>
                  <a:lnTo>
                    <a:pt x="32003" y="564641"/>
                  </a:lnTo>
                  <a:lnTo>
                    <a:pt x="27050" y="559688"/>
                  </a:lnTo>
                  <a:lnTo>
                    <a:pt x="27050" y="540892"/>
                  </a:lnTo>
                  <a:close/>
                </a:path>
                <a:path w="76200" h="617219">
                  <a:moveTo>
                    <a:pt x="44195" y="0"/>
                  </a:moveTo>
                  <a:lnTo>
                    <a:pt x="32003" y="0"/>
                  </a:lnTo>
                  <a:lnTo>
                    <a:pt x="27050" y="4952"/>
                  </a:lnTo>
                  <a:lnTo>
                    <a:pt x="27050" y="559688"/>
                  </a:lnTo>
                  <a:lnTo>
                    <a:pt x="32003" y="564641"/>
                  </a:lnTo>
                  <a:lnTo>
                    <a:pt x="44195" y="564641"/>
                  </a:lnTo>
                  <a:lnTo>
                    <a:pt x="49149" y="559688"/>
                  </a:lnTo>
                  <a:lnTo>
                    <a:pt x="49149" y="4952"/>
                  </a:lnTo>
                  <a:lnTo>
                    <a:pt x="44195" y="0"/>
                  </a:lnTo>
                  <a:close/>
                </a:path>
                <a:path w="76200" h="617219">
                  <a:moveTo>
                    <a:pt x="76200" y="540892"/>
                  </a:moveTo>
                  <a:lnTo>
                    <a:pt x="49149" y="540892"/>
                  </a:lnTo>
                  <a:lnTo>
                    <a:pt x="49149" y="559688"/>
                  </a:lnTo>
                  <a:lnTo>
                    <a:pt x="44195" y="564641"/>
                  </a:lnTo>
                  <a:lnTo>
                    <a:pt x="64325" y="564641"/>
                  </a:lnTo>
                  <a:lnTo>
                    <a:pt x="76200" y="540892"/>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197" name="object 197"/>
          <p:cNvSpPr txBox="1"/>
          <p:nvPr/>
        </p:nvSpPr>
        <p:spPr>
          <a:xfrm>
            <a:off x="5986492" y="38630"/>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8" name="object 198"/>
          <p:cNvSpPr txBox="1"/>
          <p:nvPr/>
        </p:nvSpPr>
        <p:spPr>
          <a:xfrm>
            <a:off x="4688891" y="3374654"/>
            <a:ext cx="64816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3.75</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9" name="object 199"/>
          <p:cNvSpPr txBox="1"/>
          <p:nvPr/>
        </p:nvSpPr>
        <p:spPr>
          <a:xfrm>
            <a:off x="4292489" y="3252168"/>
            <a:ext cx="269304" cy="640080"/>
          </a:xfrm>
          <a:prstGeom prst="rect">
            <a:avLst/>
          </a:prstGeom>
        </p:spPr>
        <p:txBody>
          <a:bodyPr vert="vert270" wrap="square" lIns="0" tIns="0" rIns="0" bIns="0" rtlCol="0">
            <a:spAutoFit/>
          </a:bodyPr>
          <a:lstStyle/>
          <a:p>
            <a:pPr marL="12700" defTabSz="914400">
              <a:lnSpc>
                <a:spcPts val="2140"/>
              </a:lnSpc>
            </a:pPr>
            <a:r>
              <a:rPr kern="0" spc="-10" dirty="0">
                <a:solidFill>
                  <a:sysClr val="windowText" lastClr="000000"/>
                </a:solidFill>
                <a:latin typeface="Cambria Math"/>
                <a:cs typeface="Cambria Math"/>
              </a:rPr>
              <a:t>0.125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00" name="object 200"/>
          <p:cNvSpPr txBox="1"/>
          <p:nvPr/>
        </p:nvSpPr>
        <p:spPr>
          <a:xfrm>
            <a:off x="4380097" y="2575767"/>
            <a:ext cx="269304" cy="640080"/>
          </a:xfrm>
          <a:prstGeom prst="rect">
            <a:avLst/>
          </a:prstGeom>
        </p:spPr>
        <p:txBody>
          <a:bodyPr vert="vert270" wrap="square" lIns="0" tIns="0" rIns="0" bIns="0" rtlCol="0">
            <a:spAutoFit/>
          </a:bodyPr>
          <a:lstStyle/>
          <a:p>
            <a:pPr marL="12700" defTabSz="914400">
              <a:lnSpc>
                <a:spcPts val="2140"/>
              </a:lnSpc>
            </a:pPr>
            <a:r>
              <a:rPr kern="0" spc="-10" dirty="0">
                <a:solidFill>
                  <a:sysClr val="windowText" lastClr="000000"/>
                </a:solidFill>
                <a:latin typeface="Cambria Math"/>
                <a:cs typeface="Cambria Math"/>
              </a:rPr>
              <a:t>1.875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201" name="object 201"/>
          <p:cNvGrpSpPr/>
          <p:nvPr/>
        </p:nvGrpSpPr>
        <p:grpSpPr>
          <a:xfrm>
            <a:off x="3831103" y="4637278"/>
            <a:ext cx="2345714" cy="1482090"/>
            <a:chOff x="3832097" y="4637278"/>
            <a:chExt cx="2346325" cy="1482090"/>
          </a:xfrm>
        </p:grpSpPr>
        <p:sp>
          <p:nvSpPr>
            <p:cNvPr id="202" name="object 202"/>
            <p:cNvSpPr/>
            <p:nvPr/>
          </p:nvSpPr>
          <p:spPr>
            <a:xfrm>
              <a:off x="3832097" y="5165598"/>
              <a:ext cx="2346325" cy="695960"/>
            </a:xfrm>
            <a:custGeom>
              <a:avLst/>
              <a:gdLst/>
              <a:ahLst/>
              <a:cxnLst/>
              <a:rect l="l" t="t" r="r" b="b"/>
              <a:pathLst>
                <a:path w="2346325" h="695960">
                  <a:moveTo>
                    <a:pt x="2346198" y="0"/>
                  </a:moveTo>
                  <a:lnTo>
                    <a:pt x="9525" y="0"/>
                  </a:lnTo>
                  <a:lnTo>
                    <a:pt x="0" y="368553"/>
                  </a:lnTo>
                  <a:lnTo>
                    <a:pt x="495300" y="289051"/>
                  </a:lnTo>
                  <a:lnTo>
                    <a:pt x="574675" y="222376"/>
                  </a:lnTo>
                  <a:lnTo>
                    <a:pt x="660400" y="177926"/>
                  </a:lnTo>
                  <a:lnTo>
                    <a:pt x="758825" y="266826"/>
                  </a:lnTo>
                  <a:lnTo>
                    <a:pt x="825500" y="486041"/>
                  </a:lnTo>
                  <a:lnTo>
                    <a:pt x="1247648" y="695705"/>
                  </a:lnTo>
                  <a:lnTo>
                    <a:pt x="2346198"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203" name="object 203"/>
            <p:cNvPicPr/>
            <p:nvPr/>
          </p:nvPicPr>
          <p:blipFill>
            <a:blip r:embed="rId22" cstate="print"/>
            <a:stretch>
              <a:fillRect/>
            </a:stretch>
          </p:blipFill>
          <p:spPr>
            <a:xfrm>
              <a:off x="3856608" y="4637278"/>
              <a:ext cx="1871852" cy="1482026"/>
            </a:xfrm>
            <a:prstGeom prst="rect">
              <a:avLst/>
            </a:prstGeom>
          </p:spPr>
        </p:pic>
      </p:grpSp>
      <p:grpSp>
        <p:nvGrpSpPr>
          <p:cNvPr id="204" name="object 204"/>
          <p:cNvGrpSpPr/>
          <p:nvPr/>
        </p:nvGrpSpPr>
        <p:grpSpPr>
          <a:xfrm>
            <a:off x="6118029" y="816165"/>
            <a:ext cx="787195" cy="224154"/>
            <a:chOff x="6119621" y="816165"/>
            <a:chExt cx="787400" cy="224154"/>
          </a:xfrm>
        </p:grpSpPr>
        <p:pic>
          <p:nvPicPr>
            <p:cNvPr id="205" name="object 205"/>
            <p:cNvPicPr/>
            <p:nvPr/>
          </p:nvPicPr>
          <p:blipFill>
            <a:blip r:embed="rId20" cstate="print"/>
            <a:stretch>
              <a:fillRect/>
            </a:stretch>
          </p:blipFill>
          <p:spPr>
            <a:xfrm>
              <a:off x="6119621" y="816165"/>
              <a:ext cx="787158" cy="224091"/>
            </a:xfrm>
            <a:prstGeom prst="rect">
              <a:avLst/>
            </a:prstGeom>
          </p:spPr>
        </p:pic>
        <p:sp>
          <p:nvSpPr>
            <p:cNvPr id="206" name="object 206"/>
            <p:cNvSpPr/>
            <p:nvPr/>
          </p:nvSpPr>
          <p:spPr>
            <a:xfrm>
              <a:off x="6158483" y="868298"/>
              <a:ext cx="639445" cy="76200"/>
            </a:xfrm>
            <a:custGeom>
              <a:avLst/>
              <a:gdLst/>
              <a:ahLst/>
              <a:cxnLst/>
              <a:rect l="l" t="t" r="r" b="b"/>
              <a:pathLst>
                <a:path w="639445" h="76200">
                  <a:moveTo>
                    <a:pt x="563117" y="0"/>
                  </a:moveTo>
                  <a:lnTo>
                    <a:pt x="563117" y="76200"/>
                  </a:lnTo>
                  <a:lnTo>
                    <a:pt x="617219" y="49149"/>
                  </a:lnTo>
                  <a:lnTo>
                    <a:pt x="581913" y="49149"/>
                  </a:lnTo>
                  <a:lnTo>
                    <a:pt x="586866" y="44196"/>
                  </a:lnTo>
                  <a:lnTo>
                    <a:pt x="586866" y="32003"/>
                  </a:lnTo>
                  <a:lnTo>
                    <a:pt x="581913" y="27050"/>
                  </a:lnTo>
                  <a:lnTo>
                    <a:pt x="617219" y="27050"/>
                  </a:lnTo>
                  <a:lnTo>
                    <a:pt x="563117" y="0"/>
                  </a:lnTo>
                  <a:close/>
                </a:path>
                <a:path w="639445" h="76200">
                  <a:moveTo>
                    <a:pt x="563117" y="27050"/>
                  </a:moveTo>
                  <a:lnTo>
                    <a:pt x="4952" y="27050"/>
                  </a:lnTo>
                  <a:lnTo>
                    <a:pt x="0" y="32003"/>
                  </a:lnTo>
                  <a:lnTo>
                    <a:pt x="0" y="44196"/>
                  </a:lnTo>
                  <a:lnTo>
                    <a:pt x="4952" y="49149"/>
                  </a:lnTo>
                  <a:lnTo>
                    <a:pt x="563117" y="49149"/>
                  </a:lnTo>
                  <a:lnTo>
                    <a:pt x="563117" y="27050"/>
                  </a:lnTo>
                  <a:close/>
                </a:path>
                <a:path w="639445" h="76200">
                  <a:moveTo>
                    <a:pt x="617219" y="27050"/>
                  </a:moveTo>
                  <a:lnTo>
                    <a:pt x="581913" y="27050"/>
                  </a:lnTo>
                  <a:lnTo>
                    <a:pt x="586866" y="32003"/>
                  </a:lnTo>
                  <a:lnTo>
                    <a:pt x="586866" y="44196"/>
                  </a:lnTo>
                  <a:lnTo>
                    <a:pt x="581913" y="49149"/>
                  </a:lnTo>
                  <a:lnTo>
                    <a:pt x="617219" y="49149"/>
                  </a:lnTo>
                  <a:lnTo>
                    <a:pt x="639317" y="38100"/>
                  </a:lnTo>
                  <a:lnTo>
                    <a:pt x="617219" y="2705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207" name="object 207"/>
          <p:cNvSpPr txBox="1"/>
          <p:nvPr/>
        </p:nvSpPr>
        <p:spPr>
          <a:xfrm>
            <a:off x="6805681" y="74701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8" name="object 208"/>
          <p:cNvSpPr txBox="1"/>
          <p:nvPr/>
        </p:nvSpPr>
        <p:spPr>
          <a:xfrm>
            <a:off x="7019493" y="3252743"/>
            <a:ext cx="4789192" cy="2416046"/>
          </a:xfrm>
          <a:prstGeom prst="rect">
            <a:avLst/>
          </a:prstGeom>
        </p:spPr>
        <p:txBody>
          <a:bodyPr vert="horz" wrap="square" lIns="0" tIns="12700" rIns="0" bIns="0" rtlCol="0">
            <a:spAutoFit/>
          </a:bodyPr>
          <a:lstStyle/>
          <a:p>
            <a:pPr marL="1078865" defTabSz="914400">
              <a:spcBef>
                <a:spcPts val="100"/>
              </a:spcBef>
              <a:tabLst>
                <a:tab pos="2348865" algn="l"/>
              </a:tabLst>
            </a:pPr>
            <a:r>
              <a:rPr b="1" kern="0" spc="-50" dirty="0">
                <a:solidFill>
                  <a:sysClr val="windowText" lastClr="000000"/>
                </a:solidFill>
                <a:latin typeface="Times New Roman"/>
                <a:cs typeface="Times New Roman"/>
              </a:rPr>
              <a:t>B</a:t>
            </a:r>
            <a:r>
              <a:rPr b="1" kern="0" dirty="0">
                <a:solidFill>
                  <a:sysClr val="windowText" lastClr="000000"/>
                </a:solidFill>
                <a:latin typeface="Times New Roman"/>
                <a:cs typeface="Times New Roman"/>
              </a:rPr>
              <a:t>	</a:t>
            </a:r>
            <a:r>
              <a:rPr sz="2700" b="1" kern="0" spc="-75" baseline="1543" dirty="0">
                <a:solidFill>
                  <a:sysClr val="windowText" lastClr="000000"/>
                </a:solidFill>
                <a:latin typeface="Times New Roman"/>
                <a:cs typeface="Times New Roman"/>
              </a:rPr>
              <a:t>E</a:t>
            </a:r>
            <a:endParaRPr sz="2700" kern="0" baseline="1543">
              <a:solidFill>
                <a:sysClr val="windowText" lastClr="000000"/>
              </a:solidFill>
              <a:latin typeface="Times New Roman"/>
              <a:cs typeface="Times New Roman"/>
            </a:endParaRPr>
          </a:p>
          <a:p>
            <a:pPr defTabSz="914400">
              <a:spcBef>
                <a:spcPts val="1350"/>
              </a:spcBef>
            </a:pPr>
            <a:endParaRPr kern="0">
              <a:solidFill>
                <a:sysClr val="windowText" lastClr="000000"/>
              </a:solidFill>
              <a:latin typeface="Times New Roman"/>
              <a:cs typeface="Times New Roman"/>
            </a:endParaRPr>
          </a:p>
          <a:p>
            <a:pPr marL="50800" defTabSz="914400"/>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B</a:t>
            </a:r>
            <a:r>
              <a:rPr sz="2400" kern="0" spc="50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50800" defTabSz="914400">
              <a:lnSpc>
                <a:spcPts val="2870"/>
              </a:lnSpc>
              <a:spcBef>
                <a:spcPts val="955"/>
              </a:spcBef>
            </a:pPr>
            <a:r>
              <a:rPr sz="2200" kern="0" dirty="0">
                <a:solidFill>
                  <a:sysClr val="windowText" lastClr="000000"/>
                </a:solidFill>
                <a:latin typeface="Times New Roman"/>
                <a:cs typeface="Times New Roman"/>
              </a:rPr>
              <a:t>=&gt; -</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 1.5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+ 8</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 9</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405" baseline="-15873" dirty="0">
                <a:solidFill>
                  <a:srgbClr val="404040"/>
                </a:solidFill>
                <a:latin typeface="Cambria Math"/>
                <a:cs typeface="Cambria Math"/>
              </a:rPr>
              <a:t> </a:t>
            </a:r>
            <a:r>
              <a:rPr sz="2200" kern="0" spc="-50" dirty="0">
                <a:solidFill>
                  <a:sysClr val="windowText" lastClr="000000"/>
                </a:solidFill>
                <a:latin typeface="Times New Roman"/>
                <a:cs typeface="Times New Roman"/>
              </a:rPr>
              <a:t>x</a:t>
            </a:r>
            <a:endParaRPr sz="2200" kern="0">
              <a:solidFill>
                <a:sysClr val="windowText" lastClr="000000"/>
              </a:solidFill>
              <a:latin typeface="Times New Roman"/>
              <a:cs typeface="Times New Roman"/>
            </a:endParaRPr>
          </a:p>
          <a:p>
            <a:pPr marL="50800" defTabSz="914400">
              <a:lnSpc>
                <a:spcPts val="2630"/>
              </a:lnSpc>
            </a:pP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50800" defTabSz="914400">
              <a:spcBef>
                <a:spcPts val="994"/>
              </a:spcBef>
            </a:pPr>
            <a:r>
              <a:rPr sz="2400" kern="0" dirty="0">
                <a:solidFill>
                  <a:sysClr val="windowText" lastClr="000000"/>
                </a:solidFill>
                <a:latin typeface="Times New Roman"/>
                <a:cs typeface="Times New Roman"/>
              </a:rPr>
              <a:t>=&gt;</a:t>
            </a:r>
            <a:r>
              <a:rPr sz="2400" kern="0" spc="-3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434"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11.75</a:t>
            </a:r>
            <a:r>
              <a:rPr sz="2400" kern="0" spc="-2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209" name="Slide Number Placeholder 208"/>
          <p:cNvSpPr>
            <a:spLocks noGrp="1"/>
          </p:cNvSpPr>
          <p:nvPr>
            <p:ph type="sldNum" sz="quarter" idx="7"/>
          </p:nvPr>
        </p:nvSpPr>
        <p:spPr/>
        <p:txBody>
          <a:bodyPr/>
          <a:lstStyle/>
          <a:p>
            <a:fld id="{B6F15528-21DE-4FAA-801E-634DDDAF4B2B}"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13220800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22:</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56235" y="31785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591403" y="3326915"/>
            <a:ext cx="3435725" cy="531495"/>
            <a:chOff x="4592573" y="3326909"/>
            <a:chExt cx="3436620" cy="531495"/>
          </a:xfrm>
        </p:grpSpPr>
        <p:pic>
          <p:nvPicPr>
            <p:cNvPr id="5" name="object 5"/>
            <p:cNvPicPr/>
            <p:nvPr/>
          </p:nvPicPr>
          <p:blipFill>
            <a:blip r:embed="rId2" cstate="print"/>
            <a:stretch>
              <a:fillRect/>
            </a:stretch>
          </p:blipFill>
          <p:spPr>
            <a:xfrm>
              <a:off x="4592573" y="3326909"/>
              <a:ext cx="3436620" cy="92692"/>
            </a:xfrm>
            <a:prstGeom prst="rect">
              <a:avLst/>
            </a:prstGeom>
          </p:spPr>
        </p:pic>
        <p:sp>
          <p:nvSpPr>
            <p:cNvPr id="6" name="object 6"/>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5195315" y="3603515"/>
              <a:ext cx="401624" cy="92692"/>
            </a:xfrm>
            <a:prstGeom prst="rect">
              <a:avLst/>
            </a:prstGeom>
          </p:spPr>
        </p:pic>
        <p:sp>
          <p:nvSpPr>
            <p:cNvPr id="8" name="object 8"/>
            <p:cNvSpPr/>
            <p:nvPr/>
          </p:nvSpPr>
          <p:spPr>
            <a:xfrm>
              <a:off x="5245226" y="362826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5108447" y="3603523"/>
              <a:ext cx="180759" cy="254482"/>
            </a:xfrm>
            <a:prstGeom prst="rect">
              <a:avLst/>
            </a:prstGeom>
          </p:spPr>
        </p:pic>
        <p:sp>
          <p:nvSpPr>
            <p:cNvPr id="10" name="object 10"/>
            <p:cNvSpPr/>
            <p:nvPr/>
          </p:nvSpPr>
          <p:spPr>
            <a:xfrm>
              <a:off x="5158358"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262371" y="3603523"/>
              <a:ext cx="180759" cy="254482"/>
            </a:xfrm>
            <a:prstGeom prst="rect">
              <a:avLst/>
            </a:prstGeom>
          </p:spPr>
        </p:pic>
        <p:sp>
          <p:nvSpPr>
            <p:cNvPr id="12" name="object 12"/>
            <p:cNvSpPr/>
            <p:nvPr/>
          </p:nvSpPr>
          <p:spPr>
            <a:xfrm>
              <a:off x="5312282"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5414771" y="3603523"/>
              <a:ext cx="180759" cy="254482"/>
            </a:xfrm>
            <a:prstGeom prst="rect">
              <a:avLst/>
            </a:prstGeom>
          </p:spPr>
        </p:pic>
        <p:sp>
          <p:nvSpPr>
            <p:cNvPr id="14" name="object 14"/>
            <p:cNvSpPr/>
            <p:nvPr/>
          </p:nvSpPr>
          <p:spPr>
            <a:xfrm>
              <a:off x="5464682"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5245226" y="3353180"/>
              <a:ext cx="314960" cy="272415"/>
            </a:xfrm>
            <a:custGeom>
              <a:avLst/>
              <a:gdLst/>
              <a:ahLst/>
              <a:cxnLst/>
              <a:rect l="l" t="t" r="r" b="b"/>
              <a:pathLst>
                <a:path w="314960" h="272414">
                  <a:moveTo>
                    <a:pt x="157352" y="0"/>
                  </a:moveTo>
                  <a:lnTo>
                    <a:pt x="0" y="272034"/>
                  </a:lnTo>
                  <a:lnTo>
                    <a:pt x="314706"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245226" y="3353180"/>
              <a:ext cx="314960" cy="272415"/>
            </a:xfrm>
            <a:custGeom>
              <a:avLst/>
              <a:gdLst/>
              <a:ahLst/>
              <a:cxnLst/>
              <a:rect l="l" t="t" r="r" b="b"/>
              <a:pathLst>
                <a:path w="314960" h="272414">
                  <a:moveTo>
                    <a:pt x="0" y="272034"/>
                  </a:moveTo>
                  <a:lnTo>
                    <a:pt x="157352" y="0"/>
                  </a:lnTo>
                  <a:lnTo>
                    <a:pt x="314706"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5361431" y="3452621"/>
              <a:ext cx="85343" cy="85343"/>
            </a:xfrm>
            <a:prstGeom prst="rect">
              <a:avLst/>
            </a:prstGeom>
          </p:spPr>
        </p:pic>
        <p:pic>
          <p:nvPicPr>
            <p:cNvPr id="18" name="object 18"/>
            <p:cNvPicPr/>
            <p:nvPr/>
          </p:nvPicPr>
          <p:blipFill>
            <a:blip r:embed="rId6" cstate="print"/>
            <a:stretch>
              <a:fillRect/>
            </a:stretch>
          </p:blipFill>
          <p:spPr>
            <a:xfrm>
              <a:off x="6476238" y="3548651"/>
              <a:ext cx="352005" cy="92692"/>
            </a:xfrm>
            <a:prstGeom prst="rect">
              <a:avLst/>
            </a:prstGeom>
          </p:spPr>
        </p:pic>
        <p:sp>
          <p:nvSpPr>
            <p:cNvPr id="19" name="object 19"/>
            <p:cNvSpPr/>
            <p:nvPr/>
          </p:nvSpPr>
          <p:spPr>
            <a:xfrm>
              <a:off x="6526148" y="3573398"/>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6402323" y="3548570"/>
              <a:ext cx="166319" cy="228536"/>
            </a:xfrm>
            <a:prstGeom prst="rect">
              <a:avLst/>
            </a:prstGeom>
          </p:spPr>
        </p:pic>
        <p:sp>
          <p:nvSpPr>
            <p:cNvPr id="21" name="object 21"/>
            <p:cNvSpPr/>
            <p:nvPr/>
          </p:nvSpPr>
          <p:spPr>
            <a:xfrm>
              <a:off x="6452234"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6531863" y="3548570"/>
              <a:ext cx="166319" cy="228536"/>
            </a:xfrm>
            <a:prstGeom prst="rect">
              <a:avLst/>
            </a:prstGeom>
          </p:spPr>
        </p:pic>
        <p:sp>
          <p:nvSpPr>
            <p:cNvPr id="23" name="object 23"/>
            <p:cNvSpPr/>
            <p:nvPr/>
          </p:nvSpPr>
          <p:spPr>
            <a:xfrm>
              <a:off x="6581775"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6660641" y="3548570"/>
              <a:ext cx="166319" cy="228536"/>
            </a:xfrm>
            <a:prstGeom prst="rect">
              <a:avLst/>
            </a:prstGeom>
          </p:spPr>
        </p:pic>
        <p:sp>
          <p:nvSpPr>
            <p:cNvPr id="25" name="object 25"/>
            <p:cNvSpPr/>
            <p:nvPr/>
          </p:nvSpPr>
          <p:spPr>
            <a:xfrm>
              <a:off x="6710552"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6561581" y="3380993"/>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561581" y="3380993"/>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5249069" y="380085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9" name="object 29"/>
          <p:cNvSpPr txBox="1"/>
          <p:nvPr/>
        </p:nvSpPr>
        <p:spPr>
          <a:xfrm>
            <a:off x="6538318" y="3036363"/>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0" name="object 30"/>
          <p:cNvSpPr txBox="1"/>
          <p:nvPr/>
        </p:nvSpPr>
        <p:spPr>
          <a:xfrm>
            <a:off x="4853443" y="3309881"/>
            <a:ext cx="1126830" cy="289823"/>
          </a:xfrm>
          <a:prstGeom prst="rect">
            <a:avLst/>
          </a:prstGeom>
        </p:spPr>
        <p:txBody>
          <a:bodyPr vert="horz" wrap="square" lIns="0" tIns="12700" rIns="0" bIns="0" rtlCol="0">
            <a:spAutoFit/>
          </a:bodyPr>
          <a:lstStyle/>
          <a:p>
            <a:pPr marL="50800" defTabSz="914400">
              <a:spcBef>
                <a:spcPts val="100"/>
              </a:spcBef>
              <a:tabLst>
                <a:tab pos="889635" algn="l"/>
              </a:tabLst>
            </a:pPr>
            <a:r>
              <a:rPr sz="2700" kern="0" spc="44" baseline="-18518" dirty="0">
                <a:solidFill>
                  <a:sysClr val="windowText" lastClr="000000"/>
                </a:solidFill>
                <a:latin typeface="Cambria Math"/>
                <a:cs typeface="Cambria Math"/>
              </a:rPr>
              <a:t>3</a:t>
            </a:r>
            <a:r>
              <a:rPr sz="1950" kern="0" spc="44" baseline="4273" dirty="0">
                <a:solidFill>
                  <a:sysClr val="windowText" lastClr="000000"/>
                </a:solidFill>
                <a:latin typeface="Cambria Math"/>
                <a:cs typeface="Cambria Math"/>
              </a:rPr>
              <a:t>′</a:t>
            </a:r>
            <a:r>
              <a:rPr sz="1950" kern="0" baseline="4273"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1" name="object 31"/>
          <p:cNvSpPr txBox="1"/>
          <p:nvPr/>
        </p:nvSpPr>
        <p:spPr>
          <a:xfrm>
            <a:off x="7306187"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2" name="object 32"/>
          <p:cNvSpPr txBox="1"/>
          <p:nvPr/>
        </p:nvSpPr>
        <p:spPr>
          <a:xfrm>
            <a:off x="5040363" y="2597915"/>
            <a:ext cx="1317917" cy="764312"/>
          </a:xfrm>
          <a:prstGeom prst="rect">
            <a:avLst/>
          </a:prstGeom>
        </p:spPr>
        <p:txBody>
          <a:bodyPr vert="horz" wrap="square" lIns="0" tIns="12700" rIns="0" bIns="0" rtlCol="0">
            <a:spAutoFit/>
          </a:bodyPr>
          <a:lstStyle/>
          <a:p>
            <a:pPr marL="12700" defTabSz="914400">
              <a:lnSpc>
                <a:spcPts val="1775"/>
              </a:lnSpc>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365760" defTabSz="914400">
              <a:lnSpc>
                <a:spcPts val="1775"/>
              </a:lnSpc>
              <a:tabLst>
                <a:tab pos="708025" algn="l"/>
              </a:tabLst>
            </a:pPr>
            <a:r>
              <a:rPr u="heavy" kern="0" dirty="0">
                <a:solidFill>
                  <a:sysClr val="windowText" lastClr="000000"/>
                </a:solidFill>
                <a:uFill>
                  <a:solidFill>
                    <a:srgbClr val="000000"/>
                  </a:solidFill>
                </a:uFill>
                <a:latin typeface="Times New Roman"/>
                <a:cs typeface="Times New Roman"/>
              </a:rPr>
              <a:t>	4 </a:t>
            </a:r>
            <a:r>
              <a:rPr u="heavy" kern="0" spc="-10" dirty="0">
                <a:solidFill>
                  <a:sysClr val="windowText" lastClr="000000"/>
                </a:solidFill>
                <a:uFill>
                  <a:solidFill>
                    <a:srgbClr val="000000"/>
                  </a:solidFill>
                </a:uFill>
                <a:latin typeface="Times New Roman"/>
                <a:cs typeface="Times New Roman"/>
              </a:rPr>
              <a:t>K</a:t>
            </a:r>
            <a:r>
              <a:rPr kern="0" spc="-1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R="107314" algn="r" defTabSz="914400">
              <a:spcBef>
                <a:spcPts val="11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8002729" y="320802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34" name="object 34"/>
          <p:cNvGrpSpPr/>
          <p:nvPr/>
        </p:nvGrpSpPr>
        <p:grpSpPr>
          <a:xfrm>
            <a:off x="4498441" y="2688399"/>
            <a:ext cx="1619463" cy="821690"/>
            <a:chOff x="4499609" y="2688399"/>
            <a:chExt cx="1619885" cy="821690"/>
          </a:xfrm>
        </p:grpSpPr>
        <p:pic>
          <p:nvPicPr>
            <p:cNvPr id="35" name="object 35"/>
            <p:cNvPicPr/>
            <p:nvPr/>
          </p:nvPicPr>
          <p:blipFill>
            <a:blip r:embed="rId8" cstate="print"/>
            <a:stretch>
              <a:fillRect/>
            </a:stretch>
          </p:blipFill>
          <p:spPr>
            <a:xfrm>
              <a:off x="5292089" y="3051873"/>
              <a:ext cx="224091" cy="449516"/>
            </a:xfrm>
            <a:prstGeom prst="rect">
              <a:avLst/>
            </a:prstGeom>
          </p:spPr>
        </p:pic>
        <p:sp>
          <p:nvSpPr>
            <p:cNvPr id="36" name="object 36"/>
            <p:cNvSpPr/>
            <p:nvPr/>
          </p:nvSpPr>
          <p:spPr>
            <a:xfrm>
              <a:off x="5369432" y="3065525"/>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5" y="0"/>
                  </a:moveTo>
                  <a:lnTo>
                    <a:pt x="32003" y="0"/>
                  </a:lnTo>
                  <a:lnTo>
                    <a:pt x="27050" y="4952"/>
                  </a:lnTo>
                  <a:lnTo>
                    <a:pt x="27050" y="244221"/>
                  </a:lnTo>
                  <a:lnTo>
                    <a:pt x="32003" y="249174"/>
                  </a:lnTo>
                  <a:lnTo>
                    <a:pt x="44195" y="249174"/>
                  </a:lnTo>
                  <a:lnTo>
                    <a:pt x="49149" y="244221"/>
                  </a:lnTo>
                  <a:lnTo>
                    <a:pt x="49149" y="4952"/>
                  </a:lnTo>
                  <a:lnTo>
                    <a:pt x="44195" y="0"/>
                  </a:lnTo>
                  <a:close/>
                </a:path>
                <a:path w="76200" h="301625">
                  <a:moveTo>
                    <a:pt x="76200" y="225425"/>
                  </a:moveTo>
                  <a:lnTo>
                    <a:pt x="49149" y="225425"/>
                  </a:lnTo>
                  <a:lnTo>
                    <a:pt x="49149" y="244221"/>
                  </a:lnTo>
                  <a:lnTo>
                    <a:pt x="44195"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8" cstate="print"/>
            <a:stretch>
              <a:fillRect/>
            </a:stretch>
          </p:blipFill>
          <p:spPr>
            <a:xfrm>
              <a:off x="5378957" y="3060255"/>
              <a:ext cx="224091" cy="449516"/>
            </a:xfrm>
            <a:prstGeom prst="rect">
              <a:avLst/>
            </a:prstGeom>
          </p:spPr>
        </p:pic>
        <p:sp>
          <p:nvSpPr>
            <p:cNvPr id="38" name="object 38"/>
            <p:cNvSpPr/>
            <p:nvPr/>
          </p:nvSpPr>
          <p:spPr>
            <a:xfrm>
              <a:off x="5456300" y="3073907"/>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0"/>
                  </a:lnTo>
                  <a:lnTo>
                    <a:pt x="27050" y="225425"/>
                  </a:lnTo>
                  <a:close/>
                </a:path>
                <a:path w="76200" h="301625">
                  <a:moveTo>
                    <a:pt x="44196" y="0"/>
                  </a:moveTo>
                  <a:lnTo>
                    <a:pt x="32003" y="0"/>
                  </a:lnTo>
                  <a:lnTo>
                    <a:pt x="27050" y="4952"/>
                  </a:lnTo>
                  <a:lnTo>
                    <a:pt x="27050" y="244220"/>
                  </a:lnTo>
                  <a:lnTo>
                    <a:pt x="32003" y="249174"/>
                  </a:lnTo>
                  <a:lnTo>
                    <a:pt x="44196" y="249174"/>
                  </a:lnTo>
                  <a:lnTo>
                    <a:pt x="49149" y="244220"/>
                  </a:lnTo>
                  <a:lnTo>
                    <a:pt x="49149" y="4952"/>
                  </a:lnTo>
                  <a:lnTo>
                    <a:pt x="44196" y="0"/>
                  </a:lnTo>
                  <a:close/>
                </a:path>
                <a:path w="76200" h="301625">
                  <a:moveTo>
                    <a:pt x="76200" y="225425"/>
                  </a:moveTo>
                  <a:lnTo>
                    <a:pt x="49149" y="225425"/>
                  </a:lnTo>
                  <a:lnTo>
                    <a:pt x="49149" y="244220"/>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5465825" y="3057969"/>
              <a:ext cx="224091" cy="449516"/>
            </a:xfrm>
            <a:prstGeom prst="rect">
              <a:avLst/>
            </a:prstGeom>
          </p:spPr>
        </p:pic>
        <p:sp>
          <p:nvSpPr>
            <p:cNvPr id="40" name="object 40"/>
            <p:cNvSpPr/>
            <p:nvPr/>
          </p:nvSpPr>
          <p:spPr>
            <a:xfrm>
              <a:off x="5543168" y="3071621"/>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0"/>
                  </a:lnTo>
                  <a:lnTo>
                    <a:pt x="27050" y="225425"/>
                  </a:lnTo>
                  <a:close/>
                </a:path>
                <a:path w="76200" h="301625">
                  <a:moveTo>
                    <a:pt x="44195" y="0"/>
                  </a:moveTo>
                  <a:lnTo>
                    <a:pt x="32003" y="0"/>
                  </a:lnTo>
                  <a:lnTo>
                    <a:pt x="27050" y="4952"/>
                  </a:lnTo>
                  <a:lnTo>
                    <a:pt x="27050" y="244220"/>
                  </a:lnTo>
                  <a:lnTo>
                    <a:pt x="32003" y="249174"/>
                  </a:lnTo>
                  <a:lnTo>
                    <a:pt x="44195" y="249174"/>
                  </a:lnTo>
                  <a:lnTo>
                    <a:pt x="49148" y="244220"/>
                  </a:lnTo>
                  <a:lnTo>
                    <a:pt x="49148" y="4952"/>
                  </a:lnTo>
                  <a:lnTo>
                    <a:pt x="44195" y="0"/>
                  </a:lnTo>
                  <a:close/>
                </a:path>
                <a:path w="76200" h="301625">
                  <a:moveTo>
                    <a:pt x="76200" y="225425"/>
                  </a:moveTo>
                  <a:lnTo>
                    <a:pt x="49148" y="225425"/>
                  </a:lnTo>
                  <a:lnTo>
                    <a:pt x="49148" y="244220"/>
                  </a:lnTo>
                  <a:lnTo>
                    <a:pt x="44195"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5552693" y="3057969"/>
              <a:ext cx="224091" cy="449516"/>
            </a:xfrm>
            <a:prstGeom prst="rect">
              <a:avLst/>
            </a:prstGeom>
          </p:spPr>
        </p:pic>
        <p:sp>
          <p:nvSpPr>
            <p:cNvPr id="42" name="object 42"/>
            <p:cNvSpPr/>
            <p:nvPr/>
          </p:nvSpPr>
          <p:spPr>
            <a:xfrm>
              <a:off x="5630036" y="3071621"/>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0"/>
                  </a:lnTo>
                  <a:lnTo>
                    <a:pt x="27050" y="225425"/>
                  </a:lnTo>
                  <a:close/>
                </a:path>
                <a:path w="76200" h="301625">
                  <a:moveTo>
                    <a:pt x="44196" y="0"/>
                  </a:moveTo>
                  <a:lnTo>
                    <a:pt x="32003" y="0"/>
                  </a:lnTo>
                  <a:lnTo>
                    <a:pt x="27050" y="4952"/>
                  </a:lnTo>
                  <a:lnTo>
                    <a:pt x="27050" y="244220"/>
                  </a:lnTo>
                  <a:lnTo>
                    <a:pt x="32003" y="249174"/>
                  </a:lnTo>
                  <a:lnTo>
                    <a:pt x="44196" y="249174"/>
                  </a:lnTo>
                  <a:lnTo>
                    <a:pt x="49149" y="244220"/>
                  </a:lnTo>
                  <a:lnTo>
                    <a:pt x="49149" y="4952"/>
                  </a:lnTo>
                  <a:lnTo>
                    <a:pt x="44196" y="0"/>
                  </a:lnTo>
                  <a:close/>
                </a:path>
                <a:path w="76200" h="301625">
                  <a:moveTo>
                    <a:pt x="76200" y="225425"/>
                  </a:moveTo>
                  <a:lnTo>
                    <a:pt x="49149" y="225425"/>
                  </a:lnTo>
                  <a:lnTo>
                    <a:pt x="49149" y="244220"/>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5639561" y="3057969"/>
              <a:ext cx="224091" cy="449516"/>
            </a:xfrm>
            <a:prstGeom prst="rect">
              <a:avLst/>
            </a:prstGeom>
          </p:spPr>
        </p:pic>
        <p:sp>
          <p:nvSpPr>
            <p:cNvPr id="44" name="object 44"/>
            <p:cNvSpPr/>
            <p:nvPr/>
          </p:nvSpPr>
          <p:spPr>
            <a:xfrm>
              <a:off x="5716904" y="3071621"/>
              <a:ext cx="76200" cy="301625"/>
            </a:xfrm>
            <a:custGeom>
              <a:avLst/>
              <a:gdLst/>
              <a:ahLst/>
              <a:cxnLst/>
              <a:rect l="l" t="t" r="r" b="b"/>
              <a:pathLst>
                <a:path w="76200" h="301625">
                  <a:moveTo>
                    <a:pt x="27050" y="225425"/>
                  </a:moveTo>
                  <a:lnTo>
                    <a:pt x="0" y="225425"/>
                  </a:lnTo>
                  <a:lnTo>
                    <a:pt x="38100" y="301625"/>
                  </a:lnTo>
                  <a:lnTo>
                    <a:pt x="64325" y="249174"/>
                  </a:lnTo>
                  <a:lnTo>
                    <a:pt x="32004" y="249174"/>
                  </a:lnTo>
                  <a:lnTo>
                    <a:pt x="27050" y="244220"/>
                  </a:lnTo>
                  <a:lnTo>
                    <a:pt x="27050" y="225425"/>
                  </a:lnTo>
                  <a:close/>
                </a:path>
                <a:path w="76200" h="301625">
                  <a:moveTo>
                    <a:pt x="44196" y="0"/>
                  </a:moveTo>
                  <a:lnTo>
                    <a:pt x="32004" y="0"/>
                  </a:lnTo>
                  <a:lnTo>
                    <a:pt x="27050" y="4952"/>
                  </a:lnTo>
                  <a:lnTo>
                    <a:pt x="27050" y="244220"/>
                  </a:lnTo>
                  <a:lnTo>
                    <a:pt x="32004" y="249174"/>
                  </a:lnTo>
                  <a:lnTo>
                    <a:pt x="44196" y="249174"/>
                  </a:lnTo>
                  <a:lnTo>
                    <a:pt x="49149" y="244220"/>
                  </a:lnTo>
                  <a:lnTo>
                    <a:pt x="49149" y="4952"/>
                  </a:lnTo>
                  <a:lnTo>
                    <a:pt x="44196" y="0"/>
                  </a:lnTo>
                  <a:close/>
                </a:path>
                <a:path w="76200" h="301625">
                  <a:moveTo>
                    <a:pt x="76200" y="225425"/>
                  </a:moveTo>
                  <a:lnTo>
                    <a:pt x="49149" y="225425"/>
                  </a:lnTo>
                  <a:lnTo>
                    <a:pt x="49149" y="244220"/>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5726429" y="3057969"/>
              <a:ext cx="224091" cy="449516"/>
            </a:xfrm>
            <a:prstGeom prst="rect">
              <a:avLst/>
            </a:prstGeom>
          </p:spPr>
        </p:pic>
        <p:sp>
          <p:nvSpPr>
            <p:cNvPr id="46" name="object 46"/>
            <p:cNvSpPr/>
            <p:nvPr/>
          </p:nvSpPr>
          <p:spPr>
            <a:xfrm>
              <a:off x="5803772" y="3071621"/>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0"/>
                  </a:lnTo>
                  <a:lnTo>
                    <a:pt x="27050" y="225425"/>
                  </a:lnTo>
                  <a:close/>
                </a:path>
                <a:path w="76200" h="301625">
                  <a:moveTo>
                    <a:pt x="44196" y="0"/>
                  </a:moveTo>
                  <a:lnTo>
                    <a:pt x="32003" y="0"/>
                  </a:lnTo>
                  <a:lnTo>
                    <a:pt x="27050" y="4952"/>
                  </a:lnTo>
                  <a:lnTo>
                    <a:pt x="27050" y="244220"/>
                  </a:lnTo>
                  <a:lnTo>
                    <a:pt x="32003" y="249174"/>
                  </a:lnTo>
                  <a:lnTo>
                    <a:pt x="44196" y="249174"/>
                  </a:lnTo>
                  <a:lnTo>
                    <a:pt x="49149" y="244220"/>
                  </a:lnTo>
                  <a:lnTo>
                    <a:pt x="49149" y="4952"/>
                  </a:lnTo>
                  <a:lnTo>
                    <a:pt x="44196" y="0"/>
                  </a:lnTo>
                  <a:close/>
                </a:path>
                <a:path w="76200" h="301625">
                  <a:moveTo>
                    <a:pt x="76200" y="225425"/>
                  </a:moveTo>
                  <a:lnTo>
                    <a:pt x="49149" y="225425"/>
                  </a:lnTo>
                  <a:lnTo>
                    <a:pt x="49149" y="244220"/>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8" cstate="print"/>
            <a:stretch>
              <a:fillRect/>
            </a:stretch>
          </p:blipFill>
          <p:spPr>
            <a:xfrm>
              <a:off x="5813297" y="3057969"/>
              <a:ext cx="224091" cy="449516"/>
            </a:xfrm>
            <a:prstGeom prst="rect">
              <a:avLst/>
            </a:prstGeom>
          </p:spPr>
        </p:pic>
        <p:sp>
          <p:nvSpPr>
            <p:cNvPr id="48" name="object 48"/>
            <p:cNvSpPr/>
            <p:nvPr/>
          </p:nvSpPr>
          <p:spPr>
            <a:xfrm>
              <a:off x="5890640" y="3071621"/>
              <a:ext cx="76200" cy="301625"/>
            </a:xfrm>
            <a:custGeom>
              <a:avLst/>
              <a:gdLst/>
              <a:ahLst/>
              <a:cxnLst/>
              <a:rect l="l" t="t" r="r" b="b"/>
              <a:pathLst>
                <a:path w="76200" h="301625">
                  <a:moveTo>
                    <a:pt x="27050" y="225425"/>
                  </a:moveTo>
                  <a:lnTo>
                    <a:pt x="0" y="225425"/>
                  </a:lnTo>
                  <a:lnTo>
                    <a:pt x="38100" y="301625"/>
                  </a:lnTo>
                  <a:lnTo>
                    <a:pt x="64325" y="249174"/>
                  </a:lnTo>
                  <a:lnTo>
                    <a:pt x="32004" y="249174"/>
                  </a:lnTo>
                  <a:lnTo>
                    <a:pt x="27050" y="244220"/>
                  </a:lnTo>
                  <a:lnTo>
                    <a:pt x="27050" y="225425"/>
                  </a:lnTo>
                  <a:close/>
                </a:path>
                <a:path w="76200" h="301625">
                  <a:moveTo>
                    <a:pt x="44196" y="0"/>
                  </a:moveTo>
                  <a:lnTo>
                    <a:pt x="32004" y="0"/>
                  </a:lnTo>
                  <a:lnTo>
                    <a:pt x="27050" y="4952"/>
                  </a:lnTo>
                  <a:lnTo>
                    <a:pt x="27050" y="244220"/>
                  </a:lnTo>
                  <a:lnTo>
                    <a:pt x="32004" y="249174"/>
                  </a:lnTo>
                  <a:lnTo>
                    <a:pt x="44196" y="249174"/>
                  </a:lnTo>
                  <a:lnTo>
                    <a:pt x="49149" y="244220"/>
                  </a:lnTo>
                  <a:lnTo>
                    <a:pt x="49149" y="4952"/>
                  </a:lnTo>
                  <a:lnTo>
                    <a:pt x="44196" y="0"/>
                  </a:lnTo>
                  <a:close/>
                </a:path>
                <a:path w="76200" h="301625">
                  <a:moveTo>
                    <a:pt x="76200" y="225425"/>
                  </a:moveTo>
                  <a:lnTo>
                    <a:pt x="49149" y="225425"/>
                  </a:lnTo>
                  <a:lnTo>
                    <a:pt x="49149" y="244220"/>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8" cstate="print"/>
            <a:stretch>
              <a:fillRect/>
            </a:stretch>
          </p:blipFill>
          <p:spPr>
            <a:xfrm>
              <a:off x="5894831" y="3057969"/>
              <a:ext cx="224091" cy="449516"/>
            </a:xfrm>
            <a:prstGeom prst="rect">
              <a:avLst/>
            </a:prstGeom>
          </p:spPr>
        </p:pic>
        <p:sp>
          <p:nvSpPr>
            <p:cNvPr id="50" name="object 50"/>
            <p:cNvSpPr/>
            <p:nvPr/>
          </p:nvSpPr>
          <p:spPr>
            <a:xfrm>
              <a:off x="5972174" y="3071621"/>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0"/>
                  </a:lnTo>
                  <a:lnTo>
                    <a:pt x="27050" y="225425"/>
                  </a:lnTo>
                  <a:close/>
                </a:path>
                <a:path w="76200" h="301625">
                  <a:moveTo>
                    <a:pt x="44196" y="0"/>
                  </a:moveTo>
                  <a:lnTo>
                    <a:pt x="32003" y="0"/>
                  </a:lnTo>
                  <a:lnTo>
                    <a:pt x="27050" y="4952"/>
                  </a:lnTo>
                  <a:lnTo>
                    <a:pt x="27050" y="244220"/>
                  </a:lnTo>
                  <a:lnTo>
                    <a:pt x="32003" y="249174"/>
                  </a:lnTo>
                  <a:lnTo>
                    <a:pt x="44196" y="249174"/>
                  </a:lnTo>
                  <a:lnTo>
                    <a:pt x="49149" y="244220"/>
                  </a:lnTo>
                  <a:lnTo>
                    <a:pt x="49149" y="4952"/>
                  </a:lnTo>
                  <a:lnTo>
                    <a:pt x="44196" y="0"/>
                  </a:lnTo>
                  <a:close/>
                </a:path>
                <a:path w="76200" h="301625">
                  <a:moveTo>
                    <a:pt x="76200" y="225425"/>
                  </a:moveTo>
                  <a:lnTo>
                    <a:pt x="49149" y="225425"/>
                  </a:lnTo>
                  <a:lnTo>
                    <a:pt x="49149" y="244220"/>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9" cstate="print"/>
            <a:stretch>
              <a:fillRect/>
            </a:stretch>
          </p:blipFill>
          <p:spPr>
            <a:xfrm>
              <a:off x="5357621" y="3051827"/>
              <a:ext cx="695680" cy="92692"/>
            </a:xfrm>
            <a:prstGeom prst="rect">
              <a:avLst/>
            </a:prstGeom>
          </p:spPr>
        </p:pic>
        <p:pic>
          <p:nvPicPr>
            <p:cNvPr id="52" name="object 52"/>
            <p:cNvPicPr/>
            <p:nvPr/>
          </p:nvPicPr>
          <p:blipFill>
            <a:blip r:embed="rId10" cstate="print"/>
            <a:stretch>
              <a:fillRect/>
            </a:stretch>
          </p:blipFill>
          <p:spPr>
            <a:xfrm>
              <a:off x="4571999" y="2753855"/>
              <a:ext cx="92692" cy="664476"/>
            </a:xfrm>
            <a:prstGeom prst="rect">
              <a:avLst/>
            </a:prstGeom>
          </p:spPr>
        </p:pic>
        <p:sp>
          <p:nvSpPr>
            <p:cNvPr id="53" name="object 53"/>
            <p:cNvSpPr/>
            <p:nvPr/>
          </p:nvSpPr>
          <p:spPr>
            <a:xfrm>
              <a:off x="4621910" y="2778632"/>
              <a:ext cx="0" cy="571500"/>
            </a:xfrm>
            <a:custGeom>
              <a:avLst/>
              <a:gdLst/>
              <a:ahLst/>
              <a:cxnLst/>
              <a:rect l="l" t="t" r="r" b="b"/>
              <a:pathLst>
                <a:path h="571500">
                  <a:moveTo>
                    <a:pt x="0" y="57150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1" cstate="print"/>
            <a:stretch>
              <a:fillRect/>
            </a:stretch>
          </p:blipFill>
          <p:spPr>
            <a:xfrm>
              <a:off x="4499609" y="2688399"/>
              <a:ext cx="553237" cy="224091"/>
            </a:xfrm>
            <a:prstGeom prst="rect">
              <a:avLst/>
            </a:prstGeom>
          </p:spPr>
        </p:pic>
        <p:sp>
          <p:nvSpPr>
            <p:cNvPr id="55" name="object 55"/>
            <p:cNvSpPr/>
            <p:nvPr/>
          </p:nvSpPr>
          <p:spPr>
            <a:xfrm>
              <a:off x="4615052" y="2740532"/>
              <a:ext cx="405765" cy="76200"/>
            </a:xfrm>
            <a:custGeom>
              <a:avLst/>
              <a:gdLst/>
              <a:ahLst/>
              <a:cxnLst/>
              <a:rect l="l" t="t" r="r" b="b"/>
              <a:pathLst>
                <a:path w="405764" h="76200">
                  <a:moveTo>
                    <a:pt x="76200" y="0"/>
                  </a:moveTo>
                  <a:lnTo>
                    <a:pt x="0" y="38100"/>
                  </a:lnTo>
                  <a:lnTo>
                    <a:pt x="76200" y="76200"/>
                  </a:lnTo>
                  <a:lnTo>
                    <a:pt x="76200" y="49149"/>
                  </a:lnTo>
                  <a:lnTo>
                    <a:pt x="57404" y="49149"/>
                  </a:lnTo>
                  <a:lnTo>
                    <a:pt x="52450" y="44195"/>
                  </a:lnTo>
                  <a:lnTo>
                    <a:pt x="52450" y="32003"/>
                  </a:lnTo>
                  <a:lnTo>
                    <a:pt x="57404" y="27050"/>
                  </a:lnTo>
                  <a:lnTo>
                    <a:pt x="76200" y="27050"/>
                  </a:lnTo>
                  <a:lnTo>
                    <a:pt x="76200" y="0"/>
                  </a:lnTo>
                  <a:close/>
                </a:path>
                <a:path w="405764" h="76200">
                  <a:moveTo>
                    <a:pt x="76200" y="27050"/>
                  </a:moveTo>
                  <a:lnTo>
                    <a:pt x="57404" y="27050"/>
                  </a:lnTo>
                  <a:lnTo>
                    <a:pt x="52450" y="32003"/>
                  </a:lnTo>
                  <a:lnTo>
                    <a:pt x="52450" y="44195"/>
                  </a:lnTo>
                  <a:lnTo>
                    <a:pt x="57404" y="49149"/>
                  </a:lnTo>
                  <a:lnTo>
                    <a:pt x="76200" y="49149"/>
                  </a:lnTo>
                  <a:lnTo>
                    <a:pt x="76200" y="27050"/>
                  </a:lnTo>
                  <a:close/>
                </a:path>
                <a:path w="405764" h="76200">
                  <a:moveTo>
                    <a:pt x="400685" y="27050"/>
                  </a:moveTo>
                  <a:lnTo>
                    <a:pt x="76200" y="27050"/>
                  </a:lnTo>
                  <a:lnTo>
                    <a:pt x="76200" y="49149"/>
                  </a:lnTo>
                  <a:lnTo>
                    <a:pt x="400685" y="49149"/>
                  </a:lnTo>
                  <a:lnTo>
                    <a:pt x="405638" y="44195"/>
                  </a:lnTo>
                  <a:lnTo>
                    <a:pt x="405638" y="32003"/>
                  </a:lnTo>
                  <a:lnTo>
                    <a:pt x="40068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6" name="object 56"/>
          <p:cNvSpPr txBox="1"/>
          <p:nvPr/>
        </p:nvSpPr>
        <p:spPr>
          <a:xfrm>
            <a:off x="6158151" y="329362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7" name="object 57"/>
          <p:cNvSpPr txBox="1"/>
          <p:nvPr/>
        </p:nvSpPr>
        <p:spPr>
          <a:xfrm>
            <a:off x="4369214" y="2618994"/>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grpSp>
        <p:nvGrpSpPr>
          <p:cNvPr id="58" name="object 58"/>
          <p:cNvGrpSpPr/>
          <p:nvPr/>
        </p:nvGrpSpPr>
        <p:grpSpPr>
          <a:xfrm>
            <a:off x="7855697" y="2732506"/>
            <a:ext cx="224096" cy="759460"/>
            <a:chOff x="7857743" y="2732506"/>
            <a:chExt cx="224154" cy="759460"/>
          </a:xfrm>
        </p:grpSpPr>
        <p:pic>
          <p:nvPicPr>
            <p:cNvPr id="59" name="object 59"/>
            <p:cNvPicPr/>
            <p:nvPr/>
          </p:nvPicPr>
          <p:blipFill>
            <a:blip r:embed="rId12" cstate="print"/>
            <a:stretch>
              <a:fillRect/>
            </a:stretch>
          </p:blipFill>
          <p:spPr>
            <a:xfrm>
              <a:off x="7857743" y="2732506"/>
              <a:ext cx="224091" cy="758977"/>
            </a:xfrm>
            <a:prstGeom prst="rect">
              <a:avLst/>
            </a:prstGeom>
          </p:spPr>
        </p:pic>
        <p:sp>
          <p:nvSpPr>
            <p:cNvPr id="60" name="object 60"/>
            <p:cNvSpPr/>
            <p:nvPr/>
          </p:nvSpPr>
          <p:spPr>
            <a:xfrm>
              <a:off x="7935086" y="2746248"/>
              <a:ext cx="76200" cy="611505"/>
            </a:xfrm>
            <a:custGeom>
              <a:avLst/>
              <a:gdLst/>
              <a:ahLst/>
              <a:cxnLst/>
              <a:rect l="l" t="t" r="r" b="b"/>
              <a:pathLst>
                <a:path w="76200" h="611504">
                  <a:moveTo>
                    <a:pt x="27051" y="534797"/>
                  </a:moveTo>
                  <a:lnTo>
                    <a:pt x="0" y="534797"/>
                  </a:lnTo>
                  <a:lnTo>
                    <a:pt x="38100" y="610997"/>
                  </a:lnTo>
                  <a:lnTo>
                    <a:pt x="64325" y="558546"/>
                  </a:lnTo>
                  <a:lnTo>
                    <a:pt x="32004" y="558546"/>
                  </a:lnTo>
                  <a:lnTo>
                    <a:pt x="27051" y="553592"/>
                  </a:lnTo>
                  <a:lnTo>
                    <a:pt x="27051" y="534797"/>
                  </a:lnTo>
                  <a:close/>
                </a:path>
                <a:path w="76200" h="611504">
                  <a:moveTo>
                    <a:pt x="44196" y="0"/>
                  </a:moveTo>
                  <a:lnTo>
                    <a:pt x="32004" y="0"/>
                  </a:lnTo>
                  <a:lnTo>
                    <a:pt x="27051" y="4952"/>
                  </a:lnTo>
                  <a:lnTo>
                    <a:pt x="27051" y="553592"/>
                  </a:lnTo>
                  <a:lnTo>
                    <a:pt x="32004" y="558546"/>
                  </a:lnTo>
                  <a:lnTo>
                    <a:pt x="44196" y="558546"/>
                  </a:lnTo>
                  <a:lnTo>
                    <a:pt x="49149" y="553592"/>
                  </a:lnTo>
                  <a:lnTo>
                    <a:pt x="49149" y="4952"/>
                  </a:lnTo>
                  <a:lnTo>
                    <a:pt x="44196" y="0"/>
                  </a:lnTo>
                  <a:close/>
                </a:path>
                <a:path w="76200" h="611504">
                  <a:moveTo>
                    <a:pt x="76200" y="534797"/>
                  </a:moveTo>
                  <a:lnTo>
                    <a:pt x="49149" y="534797"/>
                  </a:lnTo>
                  <a:lnTo>
                    <a:pt x="49149" y="553592"/>
                  </a:lnTo>
                  <a:lnTo>
                    <a:pt x="44196"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1" name="object 61"/>
          <p:cNvSpPr txBox="1"/>
          <p:nvPr/>
        </p:nvSpPr>
        <p:spPr>
          <a:xfrm>
            <a:off x="7774693" y="243435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2" name="Slide Number Placeholder 61"/>
          <p:cNvSpPr>
            <a:spLocks noGrp="1"/>
          </p:cNvSpPr>
          <p:nvPr>
            <p:ph type="sldNum" sz="quarter" idx="7"/>
          </p:nvPr>
        </p:nvSpPr>
        <p:spPr/>
        <p:txBody>
          <a:bodyPr/>
          <a:lstStyle/>
          <a:p>
            <a:fld id="{B6F15528-21DE-4FAA-801E-634DDDAF4B2B}"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13568987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603838" y="2693589"/>
            <a:ext cx="3422394" cy="3719195"/>
            <a:chOff x="2604516" y="2693542"/>
            <a:chExt cx="3423285" cy="3719195"/>
          </a:xfrm>
        </p:grpSpPr>
        <p:sp>
          <p:nvSpPr>
            <p:cNvPr id="4" name="object 4"/>
            <p:cNvSpPr/>
            <p:nvPr/>
          </p:nvSpPr>
          <p:spPr>
            <a:xfrm>
              <a:off x="2641473" y="2698622"/>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604516" y="3233183"/>
              <a:ext cx="3422904" cy="92692"/>
            </a:xfrm>
            <a:prstGeom prst="rect">
              <a:avLst/>
            </a:prstGeom>
          </p:spPr>
        </p:pic>
        <p:sp>
          <p:nvSpPr>
            <p:cNvPr id="6" name="object 6"/>
            <p:cNvSpPr/>
            <p:nvPr/>
          </p:nvSpPr>
          <p:spPr>
            <a:xfrm>
              <a:off x="2654427" y="3257930"/>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311551" y="1651218"/>
            <a:ext cx="224096" cy="484505"/>
            <a:chOff x="3312414" y="1651215"/>
            <a:chExt cx="224154" cy="484505"/>
          </a:xfrm>
        </p:grpSpPr>
        <p:pic>
          <p:nvPicPr>
            <p:cNvPr id="8" name="object 8"/>
            <p:cNvPicPr/>
            <p:nvPr/>
          </p:nvPicPr>
          <p:blipFill>
            <a:blip r:embed="rId3" cstate="print"/>
            <a:stretch>
              <a:fillRect/>
            </a:stretch>
          </p:blipFill>
          <p:spPr>
            <a:xfrm>
              <a:off x="3312414" y="1651215"/>
              <a:ext cx="224091" cy="483908"/>
            </a:xfrm>
            <a:prstGeom prst="rect">
              <a:avLst/>
            </a:prstGeom>
          </p:spPr>
        </p:pic>
        <p:sp>
          <p:nvSpPr>
            <p:cNvPr id="9" name="object 9"/>
            <p:cNvSpPr/>
            <p:nvPr/>
          </p:nvSpPr>
          <p:spPr>
            <a:xfrm>
              <a:off x="3389757" y="1741550"/>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8" y="330962"/>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653357" y="2074187"/>
            <a:ext cx="132997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8.875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2112759" y="3103140"/>
            <a:ext cx="36249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6078668" y="308155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1967992" y="5056401"/>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4" name="object 14"/>
          <p:cNvGrpSpPr/>
          <p:nvPr/>
        </p:nvGrpSpPr>
        <p:grpSpPr>
          <a:xfrm>
            <a:off x="4595187" y="1621498"/>
            <a:ext cx="224096" cy="484505"/>
            <a:chOff x="4596384" y="1621497"/>
            <a:chExt cx="224154" cy="484505"/>
          </a:xfrm>
        </p:grpSpPr>
        <p:pic>
          <p:nvPicPr>
            <p:cNvPr id="15" name="object 15"/>
            <p:cNvPicPr/>
            <p:nvPr/>
          </p:nvPicPr>
          <p:blipFill>
            <a:blip r:embed="rId3" cstate="print"/>
            <a:stretch>
              <a:fillRect/>
            </a:stretch>
          </p:blipFill>
          <p:spPr>
            <a:xfrm>
              <a:off x="4596384" y="1621497"/>
              <a:ext cx="224091" cy="483908"/>
            </a:xfrm>
            <a:prstGeom prst="rect">
              <a:avLst/>
            </a:prstGeom>
          </p:spPr>
        </p:pic>
        <p:sp>
          <p:nvSpPr>
            <p:cNvPr id="16" name="object 16"/>
            <p:cNvSpPr/>
            <p:nvPr/>
          </p:nvSpPr>
          <p:spPr>
            <a:xfrm>
              <a:off x="4673727" y="1711833"/>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7" name="object 17"/>
          <p:cNvGrpSpPr/>
          <p:nvPr/>
        </p:nvGrpSpPr>
        <p:grpSpPr>
          <a:xfrm>
            <a:off x="2616027" y="2685970"/>
            <a:ext cx="3410332" cy="3637915"/>
            <a:chOff x="2616707" y="2685923"/>
            <a:chExt cx="3411220" cy="3637915"/>
          </a:xfrm>
        </p:grpSpPr>
        <p:pic>
          <p:nvPicPr>
            <p:cNvPr id="18" name="object 18"/>
            <p:cNvPicPr/>
            <p:nvPr/>
          </p:nvPicPr>
          <p:blipFill>
            <a:blip r:embed="rId4" cstate="print"/>
            <a:stretch>
              <a:fillRect/>
            </a:stretch>
          </p:blipFill>
          <p:spPr>
            <a:xfrm>
              <a:off x="2616707" y="5184665"/>
              <a:ext cx="3410712" cy="92692"/>
            </a:xfrm>
            <a:prstGeom prst="rect">
              <a:avLst/>
            </a:prstGeom>
          </p:spPr>
        </p:pic>
        <p:sp>
          <p:nvSpPr>
            <p:cNvPr id="19" name="object 19"/>
            <p:cNvSpPr/>
            <p:nvPr/>
          </p:nvSpPr>
          <p:spPr>
            <a:xfrm>
              <a:off x="2666618" y="5209413"/>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4028312" y="2691003"/>
              <a:ext cx="657225" cy="3489325"/>
            </a:xfrm>
            <a:custGeom>
              <a:avLst/>
              <a:gdLst/>
              <a:ahLst/>
              <a:cxnLst/>
              <a:rect l="l" t="t" r="r" b="b"/>
              <a:pathLst>
                <a:path w="657225" h="3489325">
                  <a:moveTo>
                    <a:pt x="0" y="1651254"/>
                  </a:moveTo>
                  <a:lnTo>
                    <a:pt x="0" y="3489198"/>
                  </a:lnTo>
                </a:path>
                <a:path w="657225" h="3489325">
                  <a:moveTo>
                    <a:pt x="0" y="0"/>
                  </a:moveTo>
                  <a:lnTo>
                    <a:pt x="0" y="1281684"/>
                  </a:lnTo>
                </a:path>
                <a:path w="657225" h="3489325">
                  <a:moveTo>
                    <a:pt x="656844" y="1651254"/>
                  </a:moveTo>
                  <a:lnTo>
                    <a:pt x="656844" y="3489198"/>
                  </a:lnTo>
                </a:path>
                <a:path w="657225" h="3489325">
                  <a:moveTo>
                    <a:pt x="656844" y="7620"/>
                  </a:moveTo>
                  <a:lnTo>
                    <a:pt x="656844" y="128168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3407282" y="2698623"/>
              <a:ext cx="0" cy="3620135"/>
            </a:xfrm>
            <a:custGeom>
              <a:avLst/>
              <a:gdLst/>
              <a:ahLst/>
              <a:cxnLst/>
              <a:rect l="l" t="t" r="r" b="b"/>
              <a:pathLst>
                <a:path h="3620135">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4108650" y="2043964"/>
            <a:ext cx="1452502" cy="289823"/>
          </a:xfrm>
          <a:prstGeom prst="rect">
            <a:avLst/>
          </a:prstGeom>
        </p:spPr>
        <p:txBody>
          <a:bodyPr vert="horz" wrap="square" lIns="0" tIns="12700" rIns="0" bIns="0" rtlCol="0">
            <a:spAutoFit/>
          </a:bodyPr>
          <a:lstStyle/>
          <a:p>
            <a:pPr marL="38100" defTabSz="914400">
              <a:spcBef>
                <a:spcPts val="10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D</a:t>
            </a:r>
            <a:r>
              <a:rPr sz="1950" kern="0" spc="330"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 name="object 23"/>
          <p:cNvSpPr txBox="1"/>
          <p:nvPr/>
        </p:nvSpPr>
        <p:spPr>
          <a:xfrm>
            <a:off x="3812059" y="3972691"/>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4" name="object 24"/>
          <p:cNvSpPr txBox="1"/>
          <p:nvPr/>
        </p:nvSpPr>
        <p:spPr>
          <a:xfrm>
            <a:off x="3812059" y="6180248"/>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542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5" name="object 25"/>
          <p:cNvGrpSpPr/>
          <p:nvPr/>
        </p:nvGrpSpPr>
        <p:grpSpPr>
          <a:xfrm>
            <a:off x="2754040" y="5711659"/>
            <a:ext cx="575160" cy="528320"/>
            <a:chOff x="2754757" y="5711659"/>
            <a:chExt cx="575310" cy="528320"/>
          </a:xfrm>
        </p:grpSpPr>
        <p:sp>
          <p:nvSpPr>
            <p:cNvPr id="26" name="object 26"/>
            <p:cNvSpPr/>
            <p:nvPr/>
          </p:nvSpPr>
          <p:spPr>
            <a:xfrm>
              <a:off x="2754757" y="5847397"/>
              <a:ext cx="398145" cy="392430"/>
            </a:xfrm>
            <a:custGeom>
              <a:avLst/>
              <a:gdLst/>
              <a:ahLst/>
              <a:cxnLst/>
              <a:rect l="l" t="t" r="r" b="b"/>
              <a:pathLst>
                <a:path w="398144" h="392429">
                  <a:moveTo>
                    <a:pt x="45504" y="285813"/>
                  </a:moveTo>
                  <a:lnTo>
                    <a:pt x="15748" y="285813"/>
                  </a:lnTo>
                  <a:lnTo>
                    <a:pt x="17653" y="286384"/>
                  </a:lnTo>
                  <a:lnTo>
                    <a:pt x="19685" y="287693"/>
                  </a:lnTo>
                  <a:lnTo>
                    <a:pt x="93344" y="359676"/>
                  </a:lnTo>
                  <a:lnTo>
                    <a:pt x="104648" y="373976"/>
                  </a:lnTo>
                  <a:lnTo>
                    <a:pt x="104648" y="376034"/>
                  </a:lnTo>
                  <a:lnTo>
                    <a:pt x="104012" y="378269"/>
                  </a:lnTo>
                  <a:lnTo>
                    <a:pt x="103250" y="380504"/>
                  </a:lnTo>
                  <a:lnTo>
                    <a:pt x="100456" y="384200"/>
                  </a:lnTo>
                  <a:lnTo>
                    <a:pt x="95504" y="389356"/>
                  </a:lnTo>
                  <a:lnTo>
                    <a:pt x="98425" y="392277"/>
                  </a:lnTo>
                  <a:lnTo>
                    <a:pt x="132524" y="358178"/>
                  </a:lnTo>
                  <a:lnTo>
                    <a:pt x="120453" y="358178"/>
                  </a:lnTo>
                  <a:lnTo>
                    <a:pt x="118237" y="357111"/>
                  </a:lnTo>
                  <a:lnTo>
                    <a:pt x="116331" y="356133"/>
                  </a:lnTo>
                  <a:lnTo>
                    <a:pt x="112268" y="352653"/>
                  </a:lnTo>
                  <a:lnTo>
                    <a:pt x="45504" y="285813"/>
                  </a:lnTo>
                  <a:close/>
                </a:path>
                <a:path w="398144" h="392429">
                  <a:moveTo>
                    <a:pt x="135762" y="349097"/>
                  </a:moveTo>
                  <a:lnTo>
                    <a:pt x="130810" y="353834"/>
                  </a:lnTo>
                  <a:lnTo>
                    <a:pt x="127126" y="356603"/>
                  </a:lnTo>
                  <a:lnTo>
                    <a:pt x="124841" y="357390"/>
                  </a:lnTo>
                  <a:lnTo>
                    <a:pt x="122428" y="358178"/>
                  </a:lnTo>
                  <a:lnTo>
                    <a:pt x="132524" y="358178"/>
                  </a:lnTo>
                  <a:lnTo>
                    <a:pt x="138684" y="352018"/>
                  </a:lnTo>
                  <a:lnTo>
                    <a:pt x="135762" y="349097"/>
                  </a:lnTo>
                  <a:close/>
                </a:path>
                <a:path w="398144" h="392429">
                  <a:moveTo>
                    <a:pt x="194320" y="231464"/>
                  </a:moveTo>
                  <a:lnTo>
                    <a:pt x="154668" y="231464"/>
                  </a:lnTo>
                  <a:lnTo>
                    <a:pt x="162051" y="232016"/>
                  </a:lnTo>
                  <a:lnTo>
                    <a:pt x="169056" y="233571"/>
                  </a:lnTo>
                  <a:lnTo>
                    <a:pt x="175418" y="236067"/>
                  </a:lnTo>
                  <a:lnTo>
                    <a:pt x="181161" y="239506"/>
                  </a:lnTo>
                  <a:lnTo>
                    <a:pt x="186309" y="243890"/>
                  </a:lnTo>
                  <a:lnTo>
                    <a:pt x="190598" y="249007"/>
                  </a:lnTo>
                  <a:lnTo>
                    <a:pt x="190716" y="249148"/>
                  </a:lnTo>
                  <a:lnTo>
                    <a:pt x="193849" y="254900"/>
                  </a:lnTo>
                  <a:lnTo>
                    <a:pt x="195720" y="261144"/>
                  </a:lnTo>
                  <a:lnTo>
                    <a:pt x="196342" y="267881"/>
                  </a:lnTo>
                  <a:lnTo>
                    <a:pt x="196342" y="277202"/>
                  </a:lnTo>
                  <a:lnTo>
                    <a:pt x="166878" y="299719"/>
                  </a:lnTo>
                  <a:lnTo>
                    <a:pt x="163956" y="300393"/>
                  </a:lnTo>
                  <a:lnTo>
                    <a:pt x="155320" y="312572"/>
                  </a:lnTo>
                  <a:lnTo>
                    <a:pt x="156082" y="314477"/>
                  </a:lnTo>
                  <a:lnTo>
                    <a:pt x="157606" y="315950"/>
                  </a:lnTo>
                  <a:lnTo>
                    <a:pt x="160147" y="318579"/>
                  </a:lnTo>
                  <a:lnTo>
                    <a:pt x="194618" y="297776"/>
                  </a:lnTo>
                  <a:lnTo>
                    <a:pt x="194716" y="297637"/>
                  </a:lnTo>
                  <a:lnTo>
                    <a:pt x="204169" y="267881"/>
                  </a:lnTo>
                  <a:lnTo>
                    <a:pt x="204294" y="261144"/>
                  </a:lnTo>
                  <a:lnTo>
                    <a:pt x="204343" y="258521"/>
                  </a:lnTo>
                  <a:lnTo>
                    <a:pt x="203073" y="251561"/>
                  </a:lnTo>
                  <a:lnTo>
                    <a:pt x="200446" y="243890"/>
                  </a:lnTo>
                  <a:lnTo>
                    <a:pt x="198119" y="237401"/>
                  </a:lnTo>
                  <a:lnTo>
                    <a:pt x="194320" y="231464"/>
                  </a:lnTo>
                  <a:close/>
                </a:path>
                <a:path w="398144" h="392429">
                  <a:moveTo>
                    <a:pt x="16001" y="256285"/>
                  </a:moveTo>
                  <a:lnTo>
                    <a:pt x="13335" y="258889"/>
                  </a:lnTo>
                  <a:lnTo>
                    <a:pt x="0" y="297637"/>
                  </a:lnTo>
                  <a:lnTo>
                    <a:pt x="3903" y="298983"/>
                  </a:lnTo>
                  <a:lnTo>
                    <a:pt x="3656" y="298983"/>
                  </a:lnTo>
                  <a:lnTo>
                    <a:pt x="5350" y="294119"/>
                  </a:lnTo>
                  <a:lnTo>
                    <a:pt x="5461" y="293801"/>
                  </a:lnTo>
                  <a:lnTo>
                    <a:pt x="7366" y="290271"/>
                  </a:lnTo>
                  <a:lnTo>
                    <a:pt x="9270" y="288328"/>
                  </a:lnTo>
                  <a:lnTo>
                    <a:pt x="10668" y="286956"/>
                  </a:lnTo>
                  <a:lnTo>
                    <a:pt x="12192" y="286181"/>
                  </a:lnTo>
                  <a:lnTo>
                    <a:pt x="15748" y="285813"/>
                  </a:lnTo>
                  <a:lnTo>
                    <a:pt x="45504" y="285813"/>
                  </a:lnTo>
                  <a:lnTo>
                    <a:pt x="16001" y="256285"/>
                  </a:lnTo>
                  <a:close/>
                </a:path>
                <a:path w="398144" h="392429">
                  <a:moveTo>
                    <a:pt x="121538" y="155092"/>
                  </a:moveTo>
                  <a:lnTo>
                    <a:pt x="83185" y="193459"/>
                  </a:lnTo>
                  <a:lnTo>
                    <a:pt x="104267" y="255574"/>
                  </a:lnTo>
                  <a:lnTo>
                    <a:pt x="111769" y="249007"/>
                  </a:lnTo>
                  <a:lnTo>
                    <a:pt x="118856" y="243593"/>
                  </a:lnTo>
                  <a:lnTo>
                    <a:pt x="125537" y="239335"/>
                  </a:lnTo>
                  <a:lnTo>
                    <a:pt x="131825" y="236232"/>
                  </a:lnTo>
                  <a:lnTo>
                    <a:pt x="139562" y="233571"/>
                  </a:lnTo>
                  <a:lnTo>
                    <a:pt x="147009" y="232016"/>
                  </a:lnTo>
                  <a:lnTo>
                    <a:pt x="146671" y="232016"/>
                  </a:lnTo>
                  <a:lnTo>
                    <a:pt x="154668" y="231464"/>
                  </a:lnTo>
                  <a:lnTo>
                    <a:pt x="194320" y="231464"/>
                  </a:lnTo>
                  <a:lnTo>
                    <a:pt x="194056" y="231051"/>
                  </a:lnTo>
                  <a:lnTo>
                    <a:pt x="191280" y="228257"/>
                  </a:lnTo>
                  <a:lnTo>
                    <a:pt x="104012" y="228257"/>
                  </a:lnTo>
                  <a:lnTo>
                    <a:pt x="96647" y="206870"/>
                  </a:lnTo>
                  <a:lnTo>
                    <a:pt x="128778" y="174675"/>
                  </a:lnTo>
                  <a:lnTo>
                    <a:pt x="121538" y="155092"/>
                  </a:lnTo>
                  <a:close/>
                </a:path>
                <a:path w="398144" h="392429">
                  <a:moveTo>
                    <a:pt x="152654" y="210654"/>
                  </a:moveTo>
                  <a:lnTo>
                    <a:pt x="140337" y="211669"/>
                  </a:lnTo>
                  <a:lnTo>
                    <a:pt x="128143" y="214941"/>
                  </a:lnTo>
                  <a:lnTo>
                    <a:pt x="116042" y="220470"/>
                  </a:lnTo>
                  <a:lnTo>
                    <a:pt x="104012" y="228257"/>
                  </a:lnTo>
                  <a:lnTo>
                    <a:pt x="191280" y="228257"/>
                  </a:lnTo>
                  <a:lnTo>
                    <a:pt x="152654" y="210654"/>
                  </a:lnTo>
                  <a:close/>
                </a:path>
                <a:path w="398144" h="392429">
                  <a:moveTo>
                    <a:pt x="229287" y="94449"/>
                  </a:moveTo>
                  <a:lnTo>
                    <a:pt x="195961" y="94449"/>
                  </a:lnTo>
                  <a:lnTo>
                    <a:pt x="197738" y="95186"/>
                  </a:lnTo>
                  <a:lnTo>
                    <a:pt x="200151" y="96291"/>
                  </a:lnTo>
                  <a:lnTo>
                    <a:pt x="278765" y="174116"/>
                  </a:lnTo>
                  <a:lnTo>
                    <a:pt x="288925" y="188163"/>
                  </a:lnTo>
                  <a:lnTo>
                    <a:pt x="289560" y="192747"/>
                  </a:lnTo>
                  <a:lnTo>
                    <a:pt x="287655" y="197243"/>
                  </a:lnTo>
                  <a:lnTo>
                    <a:pt x="279400" y="205447"/>
                  </a:lnTo>
                  <a:lnTo>
                    <a:pt x="282320" y="208368"/>
                  </a:lnTo>
                  <a:lnTo>
                    <a:pt x="321186" y="169481"/>
                  </a:lnTo>
                  <a:lnTo>
                    <a:pt x="307528" y="169481"/>
                  </a:lnTo>
                  <a:lnTo>
                    <a:pt x="305746" y="168744"/>
                  </a:lnTo>
                  <a:lnTo>
                    <a:pt x="303149" y="167614"/>
                  </a:lnTo>
                  <a:lnTo>
                    <a:pt x="299338" y="164388"/>
                  </a:lnTo>
                  <a:lnTo>
                    <a:pt x="259334" y="124472"/>
                  </a:lnTo>
                  <a:lnTo>
                    <a:pt x="366653" y="124078"/>
                  </a:lnTo>
                  <a:lnTo>
                    <a:pt x="368152" y="122580"/>
                  </a:lnTo>
                  <a:lnTo>
                    <a:pt x="257429" y="122580"/>
                  </a:lnTo>
                  <a:lnTo>
                    <a:pt x="229287" y="94449"/>
                  </a:lnTo>
                  <a:close/>
                </a:path>
                <a:path w="398144" h="392429">
                  <a:moveTo>
                    <a:pt x="324993" y="159829"/>
                  </a:moveTo>
                  <a:lnTo>
                    <a:pt x="321437" y="163461"/>
                  </a:lnTo>
                  <a:lnTo>
                    <a:pt x="318897" y="165988"/>
                  </a:lnTo>
                  <a:lnTo>
                    <a:pt x="315849" y="167754"/>
                  </a:lnTo>
                  <a:lnTo>
                    <a:pt x="312293" y="168744"/>
                  </a:lnTo>
                  <a:lnTo>
                    <a:pt x="309753" y="169481"/>
                  </a:lnTo>
                  <a:lnTo>
                    <a:pt x="321186" y="169481"/>
                  </a:lnTo>
                  <a:lnTo>
                    <a:pt x="327913" y="162750"/>
                  </a:lnTo>
                  <a:lnTo>
                    <a:pt x="324993" y="159829"/>
                  </a:lnTo>
                  <a:close/>
                </a:path>
                <a:path w="398144" h="392429">
                  <a:moveTo>
                    <a:pt x="366653" y="124078"/>
                  </a:moveTo>
                  <a:lnTo>
                    <a:pt x="339164" y="124078"/>
                  </a:lnTo>
                  <a:lnTo>
                    <a:pt x="341884" y="124244"/>
                  </a:lnTo>
                  <a:lnTo>
                    <a:pt x="344931" y="125247"/>
                  </a:lnTo>
                  <a:lnTo>
                    <a:pt x="346201" y="126123"/>
                  </a:lnTo>
                  <a:lnTo>
                    <a:pt x="348742" y="128650"/>
                  </a:lnTo>
                  <a:lnTo>
                    <a:pt x="349250" y="130467"/>
                  </a:lnTo>
                  <a:lnTo>
                    <a:pt x="348995" y="132841"/>
                  </a:lnTo>
                  <a:lnTo>
                    <a:pt x="348615" y="135204"/>
                  </a:lnTo>
                  <a:lnTo>
                    <a:pt x="346963" y="137921"/>
                  </a:lnTo>
                  <a:lnTo>
                    <a:pt x="343916" y="140969"/>
                  </a:lnTo>
                  <a:lnTo>
                    <a:pt x="346837" y="143890"/>
                  </a:lnTo>
                  <a:lnTo>
                    <a:pt x="366653" y="124078"/>
                  </a:lnTo>
                  <a:close/>
                </a:path>
                <a:path w="398144" h="392429">
                  <a:moveTo>
                    <a:pt x="268637" y="35369"/>
                  </a:moveTo>
                  <a:lnTo>
                    <a:pt x="251713" y="35369"/>
                  </a:lnTo>
                  <a:lnTo>
                    <a:pt x="253365" y="35890"/>
                  </a:lnTo>
                  <a:lnTo>
                    <a:pt x="254561" y="37147"/>
                  </a:lnTo>
                  <a:lnTo>
                    <a:pt x="258899" y="84556"/>
                  </a:lnTo>
                  <a:lnTo>
                    <a:pt x="258721" y="89827"/>
                  </a:lnTo>
                  <a:lnTo>
                    <a:pt x="258614" y="92976"/>
                  </a:lnTo>
                  <a:lnTo>
                    <a:pt x="258506" y="96164"/>
                  </a:lnTo>
                  <a:lnTo>
                    <a:pt x="258391" y="99555"/>
                  </a:lnTo>
                  <a:lnTo>
                    <a:pt x="258292" y="102323"/>
                  </a:lnTo>
                  <a:lnTo>
                    <a:pt x="257810" y="113576"/>
                  </a:lnTo>
                  <a:lnTo>
                    <a:pt x="257556" y="120522"/>
                  </a:lnTo>
                  <a:lnTo>
                    <a:pt x="257429" y="122580"/>
                  </a:lnTo>
                  <a:lnTo>
                    <a:pt x="368152" y="122580"/>
                  </a:lnTo>
                  <a:lnTo>
                    <a:pt x="387334" y="103403"/>
                  </a:lnTo>
                  <a:lnTo>
                    <a:pt x="268605" y="103403"/>
                  </a:lnTo>
                  <a:lnTo>
                    <a:pt x="268637" y="35369"/>
                  </a:lnTo>
                  <a:close/>
                </a:path>
                <a:path w="398144" h="392429">
                  <a:moveTo>
                    <a:pt x="220980" y="55727"/>
                  </a:moveTo>
                  <a:lnTo>
                    <a:pt x="175260" y="101345"/>
                  </a:lnTo>
                  <a:lnTo>
                    <a:pt x="178181" y="104266"/>
                  </a:lnTo>
                  <a:lnTo>
                    <a:pt x="184531" y="97955"/>
                  </a:lnTo>
                  <a:lnTo>
                    <a:pt x="187579" y="96164"/>
                  </a:lnTo>
                  <a:lnTo>
                    <a:pt x="190877" y="95186"/>
                  </a:lnTo>
                  <a:lnTo>
                    <a:pt x="193703" y="94449"/>
                  </a:lnTo>
                  <a:lnTo>
                    <a:pt x="229287" y="94449"/>
                  </a:lnTo>
                  <a:lnTo>
                    <a:pt x="224662" y="89827"/>
                  </a:lnTo>
                  <a:lnTo>
                    <a:pt x="219456" y="84556"/>
                  </a:lnTo>
                  <a:lnTo>
                    <a:pt x="216281" y="80771"/>
                  </a:lnTo>
                  <a:lnTo>
                    <a:pt x="214249" y="76136"/>
                  </a:lnTo>
                  <a:lnTo>
                    <a:pt x="214122" y="73748"/>
                  </a:lnTo>
                  <a:lnTo>
                    <a:pt x="214884" y="71272"/>
                  </a:lnTo>
                  <a:lnTo>
                    <a:pt x="215900" y="67754"/>
                  </a:lnTo>
                  <a:lnTo>
                    <a:pt x="217805" y="64744"/>
                  </a:lnTo>
                  <a:lnTo>
                    <a:pt x="220218" y="62280"/>
                  </a:lnTo>
                  <a:lnTo>
                    <a:pt x="223900" y="58648"/>
                  </a:lnTo>
                  <a:lnTo>
                    <a:pt x="220980" y="55727"/>
                  </a:lnTo>
                  <a:close/>
                </a:path>
                <a:path w="398144" h="392429">
                  <a:moveTo>
                    <a:pt x="394843" y="90055"/>
                  </a:moveTo>
                  <a:lnTo>
                    <a:pt x="371057" y="101345"/>
                  </a:lnTo>
                  <a:lnTo>
                    <a:pt x="370870" y="101345"/>
                  </a:lnTo>
                  <a:lnTo>
                    <a:pt x="364442" y="102323"/>
                  </a:lnTo>
                  <a:lnTo>
                    <a:pt x="356435" y="102952"/>
                  </a:lnTo>
                  <a:lnTo>
                    <a:pt x="347344" y="103162"/>
                  </a:lnTo>
                  <a:lnTo>
                    <a:pt x="268605" y="103403"/>
                  </a:lnTo>
                  <a:lnTo>
                    <a:pt x="387334" y="103403"/>
                  </a:lnTo>
                  <a:lnTo>
                    <a:pt x="397763" y="92976"/>
                  </a:lnTo>
                  <a:lnTo>
                    <a:pt x="394843" y="90055"/>
                  </a:lnTo>
                  <a:close/>
                </a:path>
                <a:path w="398144" h="392429">
                  <a:moveTo>
                    <a:pt x="276606" y="0"/>
                  </a:moveTo>
                  <a:lnTo>
                    <a:pt x="237362" y="39306"/>
                  </a:lnTo>
                  <a:lnTo>
                    <a:pt x="240284" y="42227"/>
                  </a:lnTo>
                  <a:lnTo>
                    <a:pt x="242697" y="39776"/>
                  </a:lnTo>
                  <a:lnTo>
                    <a:pt x="245363" y="37147"/>
                  </a:lnTo>
                  <a:lnTo>
                    <a:pt x="247650" y="35737"/>
                  </a:lnTo>
                  <a:lnTo>
                    <a:pt x="251713" y="35369"/>
                  </a:lnTo>
                  <a:lnTo>
                    <a:pt x="268637" y="35369"/>
                  </a:lnTo>
                  <a:lnTo>
                    <a:pt x="268859" y="30911"/>
                  </a:lnTo>
                  <a:lnTo>
                    <a:pt x="269494" y="24879"/>
                  </a:lnTo>
                  <a:lnTo>
                    <a:pt x="270637" y="20485"/>
                  </a:lnTo>
                  <a:lnTo>
                    <a:pt x="271653" y="16090"/>
                  </a:lnTo>
                  <a:lnTo>
                    <a:pt x="272923" y="12661"/>
                  </a:lnTo>
                  <a:lnTo>
                    <a:pt x="275463" y="7708"/>
                  </a:lnTo>
                  <a:lnTo>
                    <a:pt x="277368" y="5295"/>
                  </a:lnTo>
                  <a:lnTo>
                    <a:pt x="279526" y="2920"/>
                  </a:lnTo>
                  <a:lnTo>
                    <a:pt x="276606"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5" cstate="print"/>
            <a:stretch>
              <a:fillRect/>
            </a:stretch>
          </p:blipFill>
          <p:spPr>
            <a:xfrm>
              <a:off x="3115691" y="5711659"/>
              <a:ext cx="214121" cy="193014"/>
            </a:xfrm>
            <a:prstGeom prst="rect">
              <a:avLst/>
            </a:prstGeom>
          </p:spPr>
        </p:pic>
      </p:grpSp>
      <p:sp>
        <p:nvSpPr>
          <p:cNvPr id="28" name="object 28"/>
          <p:cNvSpPr txBox="1"/>
          <p:nvPr/>
        </p:nvSpPr>
        <p:spPr>
          <a:xfrm>
            <a:off x="2634310" y="2647211"/>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8.875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9" name="object 29"/>
          <p:cNvSpPr txBox="1"/>
          <p:nvPr/>
        </p:nvSpPr>
        <p:spPr>
          <a:xfrm>
            <a:off x="6061659" y="5037351"/>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0" name="object 30"/>
          <p:cNvSpPr txBox="1"/>
          <p:nvPr/>
        </p:nvSpPr>
        <p:spPr>
          <a:xfrm>
            <a:off x="7528377" y="609752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31" name="object 31"/>
          <p:cNvSpPr txBox="1"/>
          <p:nvPr/>
        </p:nvSpPr>
        <p:spPr>
          <a:xfrm>
            <a:off x="8031927" y="457303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p:nvPr/>
        </p:nvSpPr>
        <p:spPr>
          <a:xfrm>
            <a:off x="7612301" y="4752975"/>
            <a:ext cx="0" cy="1343660"/>
          </a:xfrm>
          <a:custGeom>
            <a:avLst/>
            <a:gdLst/>
            <a:ahLst/>
            <a:cxnLst/>
            <a:rect l="l" t="t" r="r" b="b"/>
            <a:pathLst>
              <a:path h="1343660">
                <a:moveTo>
                  <a:pt x="0" y="1343063"/>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nvGrpSpPr>
          <p:cNvPr id="33" name="object 33"/>
          <p:cNvGrpSpPr/>
          <p:nvPr/>
        </p:nvGrpSpPr>
        <p:grpSpPr>
          <a:xfrm>
            <a:off x="7490032" y="4662741"/>
            <a:ext cx="553576" cy="1502410"/>
            <a:chOff x="7491983" y="4662741"/>
            <a:chExt cx="553720" cy="1502410"/>
          </a:xfrm>
        </p:grpSpPr>
        <p:pic>
          <p:nvPicPr>
            <p:cNvPr id="34" name="object 34"/>
            <p:cNvPicPr/>
            <p:nvPr/>
          </p:nvPicPr>
          <p:blipFill>
            <a:blip r:embed="rId6" cstate="print"/>
            <a:stretch>
              <a:fillRect/>
            </a:stretch>
          </p:blipFill>
          <p:spPr>
            <a:xfrm>
              <a:off x="7564373" y="4728197"/>
              <a:ext cx="92692" cy="1436370"/>
            </a:xfrm>
            <a:prstGeom prst="rect">
              <a:avLst/>
            </a:prstGeom>
          </p:spPr>
        </p:pic>
        <p:pic>
          <p:nvPicPr>
            <p:cNvPr id="35" name="object 35"/>
            <p:cNvPicPr/>
            <p:nvPr/>
          </p:nvPicPr>
          <p:blipFill>
            <a:blip r:embed="rId7" cstate="print"/>
            <a:stretch>
              <a:fillRect/>
            </a:stretch>
          </p:blipFill>
          <p:spPr>
            <a:xfrm>
              <a:off x="7491983" y="4662741"/>
              <a:ext cx="553237" cy="224091"/>
            </a:xfrm>
            <a:prstGeom prst="rect">
              <a:avLst/>
            </a:prstGeom>
          </p:spPr>
        </p:pic>
        <p:sp>
          <p:nvSpPr>
            <p:cNvPr id="36" name="object 36"/>
            <p:cNvSpPr/>
            <p:nvPr/>
          </p:nvSpPr>
          <p:spPr>
            <a:xfrm>
              <a:off x="7607426" y="4714874"/>
              <a:ext cx="405765" cy="76200"/>
            </a:xfrm>
            <a:custGeom>
              <a:avLst/>
              <a:gdLst/>
              <a:ahLst/>
              <a:cxnLst/>
              <a:rect l="l" t="t" r="r" b="b"/>
              <a:pathLst>
                <a:path w="405765" h="76200">
                  <a:moveTo>
                    <a:pt x="76200" y="0"/>
                  </a:moveTo>
                  <a:lnTo>
                    <a:pt x="0" y="38100"/>
                  </a:lnTo>
                  <a:lnTo>
                    <a:pt x="76200" y="76200"/>
                  </a:lnTo>
                  <a:lnTo>
                    <a:pt x="76200" y="49149"/>
                  </a:lnTo>
                  <a:lnTo>
                    <a:pt x="57403" y="49149"/>
                  </a:lnTo>
                  <a:lnTo>
                    <a:pt x="52450" y="44195"/>
                  </a:lnTo>
                  <a:lnTo>
                    <a:pt x="52450" y="32004"/>
                  </a:lnTo>
                  <a:lnTo>
                    <a:pt x="57403" y="27050"/>
                  </a:lnTo>
                  <a:lnTo>
                    <a:pt x="76200" y="27050"/>
                  </a:lnTo>
                  <a:lnTo>
                    <a:pt x="76200" y="0"/>
                  </a:lnTo>
                  <a:close/>
                </a:path>
                <a:path w="405765" h="76200">
                  <a:moveTo>
                    <a:pt x="76200" y="27050"/>
                  </a:moveTo>
                  <a:lnTo>
                    <a:pt x="57403" y="27050"/>
                  </a:lnTo>
                  <a:lnTo>
                    <a:pt x="52450" y="32004"/>
                  </a:lnTo>
                  <a:lnTo>
                    <a:pt x="52450" y="44195"/>
                  </a:lnTo>
                  <a:lnTo>
                    <a:pt x="57403" y="49149"/>
                  </a:lnTo>
                  <a:lnTo>
                    <a:pt x="76200" y="49149"/>
                  </a:lnTo>
                  <a:lnTo>
                    <a:pt x="76200" y="27050"/>
                  </a:lnTo>
                  <a:close/>
                </a:path>
                <a:path w="405765" h="76200">
                  <a:moveTo>
                    <a:pt x="400684" y="27050"/>
                  </a:moveTo>
                  <a:lnTo>
                    <a:pt x="76200" y="27050"/>
                  </a:lnTo>
                  <a:lnTo>
                    <a:pt x="76200" y="49149"/>
                  </a:lnTo>
                  <a:lnTo>
                    <a:pt x="400684" y="49149"/>
                  </a:lnTo>
                  <a:lnTo>
                    <a:pt x="405638" y="44195"/>
                  </a:lnTo>
                  <a:lnTo>
                    <a:pt x="405638" y="32004"/>
                  </a:lnTo>
                  <a:lnTo>
                    <a:pt x="400684"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7" name="object 37"/>
          <p:cNvSpPr txBox="1"/>
          <p:nvPr/>
        </p:nvSpPr>
        <p:spPr>
          <a:xfrm>
            <a:off x="7529929" y="4424426"/>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grpSp>
        <p:nvGrpSpPr>
          <p:cNvPr id="38" name="object 38"/>
          <p:cNvGrpSpPr/>
          <p:nvPr/>
        </p:nvGrpSpPr>
        <p:grpSpPr>
          <a:xfrm>
            <a:off x="7358748" y="5770498"/>
            <a:ext cx="558020" cy="354330"/>
            <a:chOff x="7360666" y="5770498"/>
            <a:chExt cx="558165" cy="354330"/>
          </a:xfrm>
        </p:grpSpPr>
        <p:sp>
          <p:nvSpPr>
            <p:cNvPr id="39" name="object 39"/>
            <p:cNvSpPr/>
            <p:nvPr/>
          </p:nvSpPr>
          <p:spPr>
            <a:xfrm>
              <a:off x="7365746" y="5775578"/>
              <a:ext cx="335280" cy="344170"/>
            </a:xfrm>
            <a:custGeom>
              <a:avLst/>
              <a:gdLst/>
              <a:ahLst/>
              <a:cxnLst/>
              <a:rect l="l" t="t" r="r" b="b"/>
              <a:pathLst>
                <a:path w="335279" h="344170">
                  <a:moveTo>
                    <a:pt x="79121" y="0"/>
                  </a:moveTo>
                  <a:lnTo>
                    <a:pt x="0" y="85915"/>
                  </a:lnTo>
                  <a:lnTo>
                    <a:pt x="42925" y="85915"/>
                  </a:lnTo>
                  <a:lnTo>
                    <a:pt x="54804" y="140552"/>
                  </a:lnTo>
                  <a:lnTo>
                    <a:pt x="71776" y="190198"/>
                  </a:lnTo>
                  <a:lnTo>
                    <a:pt x="93282" y="234144"/>
                  </a:lnTo>
                  <a:lnTo>
                    <a:pt x="118760" y="271686"/>
                  </a:lnTo>
                  <a:lnTo>
                    <a:pt x="147650" y="302115"/>
                  </a:lnTo>
                  <a:lnTo>
                    <a:pt x="179389" y="324725"/>
                  </a:lnTo>
                  <a:lnTo>
                    <a:pt x="249174" y="343662"/>
                  </a:lnTo>
                  <a:lnTo>
                    <a:pt x="335025" y="343662"/>
                  </a:lnTo>
                  <a:lnTo>
                    <a:pt x="299306" y="338810"/>
                  </a:lnTo>
                  <a:lnTo>
                    <a:pt x="265297" y="324725"/>
                  </a:lnTo>
                  <a:lnTo>
                    <a:pt x="233564" y="302115"/>
                  </a:lnTo>
                  <a:lnTo>
                    <a:pt x="204676" y="271686"/>
                  </a:lnTo>
                  <a:lnTo>
                    <a:pt x="179199" y="234144"/>
                  </a:lnTo>
                  <a:lnTo>
                    <a:pt x="157700" y="190198"/>
                  </a:lnTo>
                  <a:lnTo>
                    <a:pt x="140746" y="140552"/>
                  </a:lnTo>
                  <a:lnTo>
                    <a:pt x="128904" y="85915"/>
                  </a:lnTo>
                  <a:lnTo>
                    <a:pt x="171830" y="85915"/>
                  </a:lnTo>
                  <a:lnTo>
                    <a:pt x="79121"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7657846" y="5775578"/>
              <a:ext cx="255904" cy="344170"/>
            </a:xfrm>
            <a:custGeom>
              <a:avLst/>
              <a:gdLst/>
              <a:ahLst/>
              <a:cxnLst/>
              <a:rect l="l" t="t" r="r" b="b"/>
              <a:pathLst>
                <a:path w="255904" h="344170">
                  <a:moveTo>
                    <a:pt x="255904" y="0"/>
                  </a:moveTo>
                  <a:lnTo>
                    <a:pt x="169925" y="0"/>
                  </a:lnTo>
                  <a:lnTo>
                    <a:pt x="166682" y="59935"/>
                  </a:lnTo>
                  <a:lnTo>
                    <a:pt x="157287" y="116766"/>
                  </a:lnTo>
                  <a:lnTo>
                    <a:pt x="142246" y="169492"/>
                  </a:lnTo>
                  <a:lnTo>
                    <a:pt x="122062" y="217116"/>
                  </a:lnTo>
                  <a:lnTo>
                    <a:pt x="97242" y="258637"/>
                  </a:lnTo>
                  <a:lnTo>
                    <a:pt x="68288" y="293058"/>
                  </a:lnTo>
                  <a:lnTo>
                    <a:pt x="35706" y="319378"/>
                  </a:lnTo>
                  <a:lnTo>
                    <a:pt x="0" y="336600"/>
                  </a:lnTo>
                  <a:lnTo>
                    <a:pt x="38183" y="343640"/>
                  </a:lnTo>
                  <a:lnTo>
                    <a:pt x="111143" y="325637"/>
                  </a:lnTo>
                  <a:lnTo>
                    <a:pt x="144498" y="302105"/>
                  </a:lnTo>
                  <a:lnTo>
                    <a:pt x="174821" y="269893"/>
                  </a:lnTo>
                  <a:lnTo>
                    <a:pt x="201403" y="229754"/>
                  </a:lnTo>
                  <a:lnTo>
                    <a:pt x="223531" y="182444"/>
                  </a:lnTo>
                  <a:lnTo>
                    <a:pt x="240496" y="128717"/>
                  </a:lnTo>
                  <a:lnTo>
                    <a:pt x="251586" y="69329"/>
                  </a:lnTo>
                  <a:lnTo>
                    <a:pt x="255623" y="17451"/>
                  </a:lnTo>
                  <a:lnTo>
                    <a:pt x="255904"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7365746" y="5775578"/>
              <a:ext cx="548005" cy="344170"/>
            </a:xfrm>
            <a:custGeom>
              <a:avLst/>
              <a:gdLst/>
              <a:ahLst/>
              <a:cxnLst/>
              <a:rect l="l" t="t" r="r" b="b"/>
              <a:pathLst>
                <a:path w="548004" h="344170">
                  <a:moveTo>
                    <a:pt x="335025" y="343662"/>
                  </a:moveTo>
                  <a:lnTo>
                    <a:pt x="265297" y="324725"/>
                  </a:lnTo>
                  <a:lnTo>
                    <a:pt x="233564" y="302115"/>
                  </a:lnTo>
                  <a:lnTo>
                    <a:pt x="204676" y="271686"/>
                  </a:lnTo>
                  <a:lnTo>
                    <a:pt x="179199" y="234144"/>
                  </a:lnTo>
                  <a:lnTo>
                    <a:pt x="157700" y="190198"/>
                  </a:lnTo>
                  <a:lnTo>
                    <a:pt x="140746" y="140552"/>
                  </a:lnTo>
                  <a:lnTo>
                    <a:pt x="128904" y="85915"/>
                  </a:lnTo>
                  <a:lnTo>
                    <a:pt x="171830" y="85915"/>
                  </a:lnTo>
                  <a:lnTo>
                    <a:pt x="79121" y="0"/>
                  </a:lnTo>
                  <a:lnTo>
                    <a:pt x="0" y="85915"/>
                  </a:lnTo>
                  <a:lnTo>
                    <a:pt x="42925" y="85915"/>
                  </a:lnTo>
                  <a:lnTo>
                    <a:pt x="54804" y="140552"/>
                  </a:lnTo>
                  <a:lnTo>
                    <a:pt x="71776" y="190198"/>
                  </a:lnTo>
                  <a:lnTo>
                    <a:pt x="93282" y="234144"/>
                  </a:lnTo>
                  <a:lnTo>
                    <a:pt x="118760" y="271686"/>
                  </a:lnTo>
                  <a:lnTo>
                    <a:pt x="147650" y="302115"/>
                  </a:lnTo>
                  <a:lnTo>
                    <a:pt x="179389" y="324725"/>
                  </a:lnTo>
                  <a:lnTo>
                    <a:pt x="249174" y="343662"/>
                  </a:lnTo>
                  <a:lnTo>
                    <a:pt x="335025" y="343662"/>
                  </a:lnTo>
                  <a:lnTo>
                    <a:pt x="402334" y="326142"/>
                  </a:lnTo>
                  <a:lnTo>
                    <a:pt x="460798" y="277355"/>
                  </a:lnTo>
                  <a:lnTo>
                    <a:pt x="485616" y="243006"/>
                  </a:lnTo>
                  <a:lnTo>
                    <a:pt x="506905" y="202963"/>
                  </a:lnTo>
                  <a:lnTo>
                    <a:pt x="524228" y="157933"/>
                  </a:lnTo>
                  <a:lnTo>
                    <a:pt x="537144" y="108624"/>
                  </a:lnTo>
                  <a:lnTo>
                    <a:pt x="545216" y="55744"/>
                  </a:lnTo>
                  <a:lnTo>
                    <a:pt x="548004" y="0"/>
                  </a:lnTo>
                  <a:lnTo>
                    <a:pt x="462025" y="0"/>
                  </a:lnTo>
                  <a:lnTo>
                    <a:pt x="458782" y="59935"/>
                  </a:lnTo>
                  <a:lnTo>
                    <a:pt x="449387" y="116766"/>
                  </a:lnTo>
                  <a:lnTo>
                    <a:pt x="434346" y="169492"/>
                  </a:lnTo>
                  <a:lnTo>
                    <a:pt x="414162" y="217116"/>
                  </a:lnTo>
                  <a:lnTo>
                    <a:pt x="389342" y="258637"/>
                  </a:lnTo>
                  <a:lnTo>
                    <a:pt x="360388" y="293058"/>
                  </a:lnTo>
                  <a:lnTo>
                    <a:pt x="327806" y="319378"/>
                  </a:lnTo>
                  <a:lnTo>
                    <a:pt x="292100" y="3366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42" name="object 42"/>
          <p:cNvSpPr txBox="1"/>
          <p:nvPr/>
        </p:nvSpPr>
        <p:spPr>
          <a:xfrm>
            <a:off x="6712260" y="5506234"/>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3" name="object 43"/>
          <p:cNvSpPr txBox="1"/>
          <p:nvPr/>
        </p:nvSpPr>
        <p:spPr>
          <a:xfrm>
            <a:off x="6786919" y="6019827"/>
            <a:ext cx="36249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44" name="object 44"/>
          <p:cNvGrpSpPr/>
          <p:nvPr/>
        </p:nvGrpSpPr>
        <p:grpSpPr>
          <a:xfrm>
            <a:off x="7135033" y="6096761"/>
            <a:ext cx="553576" cy="224154"/>
            <a:chOff x="7136892" y="6096761"/>
            <a:chExt cx="553720" cy="224154"/>
          </a:xfrm>
        </p:grpSpPr>
        <p:pic>
          <p:nvPicPr>
            <p:cNvPr id="45" name="object 45"/>
            <p:cNvPicPr/>
            <p:nvPr/>
          </p:nvPicPr>
          <p:blipFill>
            <a:blip r:embed="rId8" cstate="print"/>
            <a:stretch>
              <a:fillRect/>
            </a:stretch>
          </p:blipFill>
          <p:spPr>
            <a:xfrm>
              <a:off x="7136892" y="6096761"/>
              <a:ext cx="553237" cy="224091"/>
            </a:xfrm>
            <a:prstGeom prst="rect">
              <a:avLst/>
            </a:prstGeom>
          </p:spPr>
        </p:pic>
        <p:sp>
          <p:nvSpPr>
            <p:cNvPr id="46" name="object 46"/>
            <p:cNvSpPr/>
            <p:nvPr/>
          </p:nvSpPr>
          <p:spPr>
            <a:xfrm>
              <a:off x="7175754" y="6148958"/>
              <a:ext cx="405765" cy="76200"/>
            </a:xfrm>
            <a:custGeom>
              <a:avLst/>
              <a:gdLst/>
              <a:ahLst/>
              <a:cxnLst/>
              <a:rect l="l" t="t" r="r" b="b"/>
              <a:pathLst>
                <a:path w="405765" h="76200">
                  <a:moveTo>
                    <a:pt x="329438" y="0"/>
                  </a:moveTo>
                  <a:lnTo>
                    <a:pt x="329438" y="76199"/>
                  </a:lnTo>
                  <a:lnTo>
                    <a:pt x="383540" y="49148"/>
                  </a:lnTo>
                  <a:lnTo>
                    <a:pt x="348234" y="49148"/>
                  </a:lnTo>
                  <a:lnTo>
                    <a:pt x="353187" y="44195"/>
                  </a:lnTo>
                  <a:lnTo>
                    <a:pt x="353187" y="31991"/>
                  </a:lnTo>
                  <a:lnTo>
                    <a:pt x="348234" y="27050"/>
                  </a:lnTo>
                  <a:lnTo>
                    <a:pt x="383540" y="27050"/>
                  </a:lnTo>
                  <a:lnTo>
                    <a:pt x="329438" y="0"/>
                  </a:lnTo>
                  <a:close/>
                </a:path>
                <a:path w="405765" h="76200">
                  <a:moveTo>
                    <a:pt x="329438" y="27050"/>
                  </a:moveTo>
                  <a:lnTo>
                    <a:pt x="4952" y="27050"/>
                  </a:lnTo>
                  <a:lnTo>
                    <a:pt x="0" y="31991"/>
                  </a:lnTo>
                  <a:lnTo>
                    <a:pt x="0" y="44195"/>
                  </a:lnTo>
                  <a:lnTo>
                    <a:pt x="4952" y="49148"/>
                  </a:lnTo>
                  <a:lnTo>
                    <a:pt x="329438" y="49148"/>
                  </a:lnTo>
                  <a:lnTo>
                    <a:pt x="329438" y="27050"/>
                  </a:lnTo>
                  <a:close/>
                </a:path>
                <a:path w="405765" h="76200">
                  <a:moveTo>
                    <a:pt x="383540" y="27050"/>
                  </a:moveTo>
                  <a:lnTo>
                    <a:pt x="348234" y="27050"/>
                  </a:lnTo>
                  <a:lnTo>
                    <a:pt x="353187" y="31991"/>
                  </a:lnTo>
                  <a:lnTo>
                    <a:pt x="353187" y="44195"/>
                  </a:lnTo>
                  <a:lnTo>
                    <a:pt x="348234" y="49148"/>
                  </a:lnTo>
                  <a:lnTo>
                    <a:pt x="383540" y="49148"/>
                  </a:lnTo>
                  <a:lnTo>
                    <a:pt x="405638" y="38099"/>
                  </a:lnTo>
                  <a:lnTo>
                    <a:pt x="38354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47" name="object 47"/>
          <p:cNvGrpSpPr/>
          <p:nvPr/>
        </p:nvGrpSpPr>
        <p:grpSpPr>
          <a:xfrm>
            <a:off x="7419185" y="2149665"/>
            <a:ext cx="553576" cy="730250"/>
            <a:chOff x="7421118" y="2149665"/>
            <a:chExt cx="553720" cy="730250"/>
          </a:xfrm>
        </p:grpSpPr>
        <p:pic>
          <p:nvPicPr>
            <p:cNvPr id="48" name="object 48"/>
            <p:cNvPicPr/>
            <p:nvPr/>
          </p:nvPicPr>
          <p:blipFill>
            <a:blip r:embed="rId9" cstate="print"/>
            <a:stretch>
              <a:fillRect/>
            </a:stretch>
          </p:blipFill>
          <p:spPr>
            <a:xfrm>
              <a:off x="7493508" y="2215121"/>
              <a:ext cx="92692" cy="664476"/>
            </a:xfrm>
            <a:prstGeom prst="rect">
              <a:avLst/>
            </a:prstGeom>
          </p:spPr>
        </p:pic>
        <p:sp>
          <p:nvSpPr>
            <p:cNvPr id="49" name="object 49"/>
            <p:cNvSpPr/>
            <p:nvPr/>
          </p:nvSpPr>
          <p:spPr>
            <a:xfrm>
              <a:off x="7543419" y="2239898"/>
              <a:ext cx="0" cy="571500"/>
            </a:xfrm>
            <a:custGeom>
              <a:avLst/>
              <a:gdLst/>
              <a:ahLst/>
              <a:cxnLst/>
              <a:rect l="l" t="t" r="r" b="b"/>
              <a:pathLst>
                <a:path h="571500">
                  <a:moveTo>
                    <a:pt x="0" y="57150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7" cstate="print"/>
            <a:stretch>
              <a:fillRect/>
            </a:stretch>
          </p:blipFill>
          <p:spPr>
            <a:xfrm>
              <a:off x="7421118" y="2149665"/>
              <a:ext cx="553237" cy="224091"/>
            </a:xfrm>
            <a:prstGeom prst="rect">
              <a:avLst/>
            </a:prstGeom>
          </p:spPr>
        </p:pic>
        <p:sp>
          <p:nvSpPr>
            <p:cNvPr id="51" name="object 51"/>
            <p:cNvSpPr/>
            <p:nvPr/>
          </p:nvSpPr>
          <p:spPr>
            <a:xfrm>
              <a:off x="7536561" y="2201798"/>
              <a:ext cx="405765" cy="76200"/>
            </a:xfrm>
            <a:custGeom>
              <a:avLst/>
              <a:gdLst/>
              <a:ahLst/>
              <a:cxnLst/>
              <a:rect l="l" t="t" r="r" b="b"/>
              <a:pathLst>
                <a:path w="405765" h="76200">
                  <a:moveTo>
                    <a:pt x="76200" y="0"/>
                  </a:moveTo>
                  <a:lnTo>
                    <a:pt x="0" y="38100"/>
                  </a:lnTo>
                  <a:lnTo>
                    <a:pt x="76200" y="76200"/>
                  </a:lnTo>
                  <a:lnTo>
                    <a:pt x="76200" y="49149"/>
                  </a:lnTo>
                  <a:lnTo>
                    <a:pt x="57404" y="49149"/>
                  </a:lnTo>
                  <a:lnTo>
                    <a:pt x="52450" y="44196"/>
                  </a:lnTo>
                  <a:lnTo>
                    <a:pt x="52450" y="32003"/>
                  </a:lnTo>
                  <a:lnTo>
                    <a:pt x="57404" y="27050"/>
                  </a:lnTo>
                  <a:lnTo>
                    <a:pt x="76200" y="27050"/>
                  </a:lnTo>
                  <a:lnTo>
                    <a:pt x="76200" y="0"/>
                  </a:lnTo>
                  <a:close/>
                </a:path>
                <a:path w="405765" h="76200">
                  <a:moveTo>
                    <a:pt x="76200" y="27050"/>
                  </a:moveTo>
                  <a:lnTo>
                    <a:pt x="57404" y="27050"/>
                  </a:lnTo>
                  <a:lnTo>
                    <a:pt x="52450" y="32003"/>
                  </a:lnTo>
                  <a:lnTo>
                    <a:pt x="52450" y="44196"/>
                  </a:lnTo>
                  <a:lnTo>
                    <a:pt x="57404" y="49149"/>
                  </a:lnTo>
                  <a:lnTo>
                    <a:pt x="76200" y="49149"/>
                  </a:lnTo>
                  <a:lnTo>
                    <a:pt x="76200" y="27050"/>
                  </a:lnTo>
                  <a:close/>
                </a:path>
                <a:path w="405765" h="76200">
                  <a:moveTo>
                    <a:pt x="400685" y="27050"/>
                  </a:moveTo>
                  <a:lnTo>
                    <a:pt x="76200" y="27050"/>
                  </a:lnTo>
                  <a:lnTo>
                    <a:pt x="76200" y="49149"/>
                  </a:lnTo>
                  <a:lnTo>
                    <a:pt x="400685" y="49149"/>
                  </a:lnTo>
                  <a:lnTo>
                    <a:pt x="405638" y="44196"/>
                  </a:lnTo>
                  <a:lnTo>
                    <a:pt x="405638" y="32003"/>
                  </a:lnTo>
                  <a:lnTo>
                    <a:pt x="40068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2" name="object 52"/>
          <p:cNvSpPr txBox="1"/>
          <p:nvPr/>
        </p:nvSpPr>
        <p:spPr>
          <a:xfrm>
            <a:off x="7459337" y="1911096"/>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grpSp>
        <p:nvGrpSpPr>
          <p:cNvPr id="53" name="object 53"/>
          <p:cNvGrpSpPr/>
          <p:nvPr/>
        </p:nvGrpSpPr>
        <p:grpSpPr>
          <a:xfrm>
            <a:off x="7288666" y="2447417"/>
            <a:ext cx="558020" cy="354330"/>
            <a:chOff x="7290561" y="2447417"/>
            <a:chExt cx="558165" cy="354330"/>
          </a:xfrm>
        </p:grpSpPr>
        <p:sp>
          <p:nvSpPr>
            <p:cNvPr id="54" name="object 54"/>
            <p:cNvSpPr/>
            <p:nvPr/>
          </p:nvSpPr>
          <p:spPr>
            <a:xfrm>
              <a:off x="7295641" y="2452497"/>
              <a:ext cx="335280" cy="344170"/>
            </a:xfrm>
            <a:custGeom>
              <a:avLst/>
              <a:gdLst/>
              <a:ahLst/>
              <a:cxnLst/>
              <a:rect l="l" t="t" r="r" b="b"/>
              <a:pathLst>
                <a:path w="335279" h="344169">
                  <a:moveTo>
                    <a:pt x="79248" y="0"/>
                  </a:moveTo>
                  <a:lnTo>
                    <a:pt x="0" y="85851"/>
                  </a:lnTo>
                  <a:lnTo>
                    <a:pt x="42925" y="85851"/>
                  </a:lnTo>
                  <a:lnTo>
                    <a:pt x="54804" y="140502"/>
                  </a:lnTo>
                  <a:lnTo>
                    <a:pt x="71776" y="190160"/>
                  </a:lnTo>
                  <a:lnTo>
                    <a:pt x="93282" y="234118"/>
                  </a:lnTo>
                  <a:lnTo>
                    <a:pt x="118760" y="271668"/>
                  </a:lnTo>
                  <a:lnTo>
                    <a:pt x="147650" y="302105"/>
                  </a:lnTo>
                  <a:lnTo>
                    <a:pt x="179389" y="324721"/>
                  </a:lnTo>
                  <a:lnTo>
                    <a:pt x="249174" y="343662"/>
                  </a:lnTo>
                  <a:lnTo>
                    <a:pt x="335025" y="343662"/>
                  </a:lnTo>
                  <a:lnTo>
                    <a:pt x="299306" y="338808"/>
                  </a:lnTo>
                  <a:lnTo>
                    <a:pt x="265297" y="324721"/>
                  </a:lnTo>
                  <a:lnTo>
                    <a:pt x="233564" y="302105"/>
                  </a:lnTo>
                  <a:lnTo>
                    <a:pt x="204676" y="271668"/>
                  </a:lnTo>
                  <a:lnTo>
                    <a:pt x="179199" y="234118"/>
                  </a:lnTo>
                  <a:lnTo>
                    <a:pt x="157700" y="190160"/>
                  </a:lnTo>
                  <a:lnTo>
                    <a:pt x="140746" y="140502"/>
                  </a:lnTo>
                  <a:lnTo>
                    <a:pt x="128904" y="85851"/>
                  </a:lnTo>
                  <a:lnTo>
                    <a:pt x="171830" y="85851"/>
                  </a:lnTo>
                  <a:lnTo>
                    <a:pt x="79248"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7587741" y="2452497"/>
              <a:ext cx="255904" cy="344170"/>
            </a:xfrm>
            <a:custGeom>
              <a:avLst/>
              <a:gdLst/>
              <a:ahLst/>
              <a:cxnLst/>
              <a:rect l="l" t="t" r="r" b="b"/>
              <a:pathLst>
                <a:path w="255904" h="344169">
                  <a:moveTo>
                    <a:pt x="255904" y="0"/>
                  </a:moveTo>
                  <a:lnTo>
                    <a:pt x="169925" y="0"/>
                  </a:lnTo>
                  <a:lnTo>
                    <a:pt x="166682" y="59930"/>
                  </a:lnTo>
                  <a:lnTo>
                    <a:pt x="157287" y="116754"/>
                  </a:lnTo>
                  <a:lnTo>
                    <a:pt x="142246" y="169474"/>
                  </a:lnTo>
                  <a:lnTo>
                    <a:pt x="122062" y="217090"/>
                  </a:lnTo>
                  <a:lnTo>
                    <a:pt x="97242" y="258604"/>
                  </a:lnTo>
                  <a:lnTo>
                    <a:pt x="68288" y="293018"/>
                  </a:lnTo>
                  <a:lnTo>
                    <a:pt x="35706" y="319333"/>
                  </a:lnTo>
                  <a:lnTo>
                    <a:pt x="0" y="336550"/>
                  </a:lnTo>
                  <a:lnTo>
                    <a:pt x="38183" y="343609"/>
                  </a:lnTo>
                  <a:lnTo>
                    <a:pt x="111143" y="325637"/>
                  </a:lnTo>
                  <a:lnTo>
                    <a:pt x="144498" y="302116"/>
                  </a:lnTo>
                  <a:lnTo>
                    <a:pt x="174821" y="269910"/>
                  </a:lnTo>
                  <a:lnTo>
                    <a:pt x="201403" y="229775"/>
                  </a:lnTo>
                  <a:lnTo>
                    <a:pt x="223531" y="182466"/>
                  </a:lnTo>
                  <a:lnTo>
                    <a:pt x="240496" y="128736"/>
                  </a:lnTo>
                  <a:lnTo>
                    <a:pt x="251586" y="69341"/>
                  </a:lnTo>
                  <a:lnTo>
                    <a:pt x="255623" y="17424"/>
                  </a:lnTo>
                  <a:lnTo>
                    <a:pt x="255904"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7295641" y="2452497"/>
              <a:ext cx="548005" cy="344170"/>
            </a:xfrm>
            <a:custGeom>
              <a:avLst/>
              <a:gdLst/>
              <a:ahLst/>
              <a:cxnLst/>
              <a:rect l="l" t="t" r="r" b="b"/>
              <a:pathLst>
                <a:path w="548004" h="344169">
                  <a:moveTo>
                    <a:pt x="335025" y="343662"/>
                  </a:moveTo>
                  <a:lnTo>
                    <a:pt x="265297" y="324721"/>
                  </a:lnTo>
                  <a:lnTo>
                    <a:pt x="233564" y="302105"/>
                  </a:lnTo>
                  <a:lnTo>
                    <a:pt x="204676" y="271668"/>
                  </a:lnTo>
                  <a:lnTo>
                    <a:pt x="179199" y="234118"/>
                  </a:lnTo>
                  <a:lnTo>
                    <a:pt x="157700" y="190160"/>
                  </a:lnTo>
                  <a:lnTo>
                    <a:pt x="140746" y="140502"/>
                  </a:lnTo>
                  <a:lnTo>
                    <a:pt x="128904" y="85851"/>
                  </a:lnTo>
                  <a:lnTo>
                    <a:pt x="171830" y="85851"/>
                  </a:lnTo>
                  <a:lnTo>
                    <a:pt x="79248" y="0"/>
                  </a:lnTo>
                  <a:lnTo>
                    <a:pt x="0" y="85851"/>
                  </a:lnTo>
                  <a:lnTo>
                    <a:pt x="42925" y="85851"/>
                  </a:lnTo>
                  <a:lnTo>
                    <a:pt x="54804" y="140502"/>
                  </a:lnTo>
                  <a:lnTo>
                    <a:pt x="71776" y="190160"/>
                  </a:lnTo>
                  <a:lnTo>
                    <a:pt x="93282" y="234118"/>
                  </a:lnTo>
                  <a:lnTo>
                    <a:pt x="118760" y="271668"/>
                  </a:lnTo>
                  <a:lnTo>
                    <a:pt x="147650" y="302105"/>
                  </a:lnTo>
                  <a:lnTo>
                    <a:pt x="179389" y="324721"/>
                  </a:lnTo>
                  <a:lnTo>
                    <a:pt x="249174" y="343662"/>
                  </a:lnTo>
                  <a:lnTo>
                    <a:pt x="335025" y="343662"/>
                  </a:lnTo>
                  <a:lnTo>
                    <a:pt x="402334" y="326135"/>
                  </a:lnTo>
                  <a:lnTo>
                    <a:pt x="460798" y="277337"/>
                  </a:lnTo>
                  <a:lnTo>
                    <a:pt x="485616" y="242982"/>
                  </a:lnTo>
                  <a:lnTo>
                    <a:pt x="506905" y="202935"/>
                  </a:lnTo>
                  <a:lnTo>
                    <a:pt x="524228" y="157905"/>
                  </a:lnTo>
                  <a:lnTo>
                    <a:pt x="537144" y="108600"/>
                  </a:lnTo>
                  <a:lnTo>
                    <a:pt x="545216" y="55728"/>
                  </a:lnTo>
                  <a:lnTo>
                    <a:pt x="548004" y="0"/>
                  </a:lnTo>
                  <a:lnTo>
                    <a:pt x="462025" y="0"/>
                  </a:lnTo>
                  <a:lnTo>
                    <a:pt x="458782" y="59930"/>
                  </a:lnTo>
                  <a:lnTo>
                    <a:pt x="449387" y="116754"/>
                  </a:lnTo>
                  <a:lnTo>
                    <a:pt x="434346" y="169474"/>
                  </a:lnTo>
                  <a:lnTo>
                    <a:pt x="414162" y="217090"/>
                  </a:lnTo>
                  <a:lnTo>
                    <a:pt x="389342" y="258604"/>
                  </a:lnTo>
                  <a:lnTo>
                    <a:pt x="360388" y="293018"/>
                  </a:lnTo>
                  <a:lnTo>
                    <a:pt x="327806" y="319333"/>
                  </a:lnTo>
                  <a:lnTo>
                    <a:pt x="292100" y="33655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57" name="object 57"/>
          <p:cNvSpPr txBox="1"/>
          <p:nvPr/>
        </p:nvSpPr>
        <p:spPr>
          <a:xfrm>
            <a:off x="7446864" y="2666281"/>
            <a:ext cx="1056365" cy="474489"/>
          </a:xfrm>
          <a:prstGeom prst="rect">
            <a:avLst/>
          </a:prstGeom>
        </p:spPr>
        <p:txBody>
          <a:bodyPr vert="horz" wrap="square" lIns="0" tIns="12700" rIns="0" bIns="0" rtlCol="0">
            <a:spAutoFit/>
          </a:bodyPr>
          <a:lstStyle/>
          <a:p>
            <a:pPr marL="318770" defTabSz="914400">
              <a:lnSpc>
                <a:spcPts val="1750"/>
              </a:lnSpc>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lnSpc>
                <a:spcPts val="1750"/>
              </a:lnSpc>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58" name="object 58"/>
          <p:cNvSpPr txBox="1"/>
          <p:nvPr/>
        </p:nvSpPr>
        <p:spPr>
          <a:xfrm>
            <a:off x="6768382" y="2644670"/>
            <a:ext cx="36249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59" name="object 59"/>
          <p:cNvGrpSpPr/>
          <p:nvPr/>
        </p:nvGrpSpPr>
        <p:grpSpPr>
          <a:xfrm>
            <a:off x="7064186" y="2721165"/>
            <a:ext cx="553576" cy="224154"/>
            <a:chOff x="7066026" y="2721165"/>
            <a:chExt cx="553720" cy="224154"/>
          </a:xfrm>
        </p:grpSpPr>
        <p:pic>
          <p:nvPicPr>
            <p:cNvPr id="60" name="object 60"/>
            <p:cNvPicPr/>
            <p:nvPr/>
          </p:nvPicPr>
          <p:blipFill>
            <a:blip r:embed="rId8" cstate="print"/>
            <a:stretch>
              <a:fillRect/>
            </a:stretch>
          </p:blipFill>
          <p:spPr>
            <a:xfrm>
              <a:off x="7066026" y="2721165"/>
              <a:ext cx="553237" cy="224091"/>
            </a:xfrm>
            <a:prstGeom prst="rect">
              <a:avLst/>
            </a:prstGeom>
          </p:spPr>
        </p:pic>
        <p:sp>
          <p:nvSpPr>
            <p:cNvPr id="61" name="object 61"/>
            <p:cNvSpPr/>
            <p:nvPr/>
          </p:nvSpPr>
          <p:spPr>
            <a:xfrm>
              <a:off x="7104888" y="2773298"/>
              <a:ext cx="405765" cy="76200"/>
            </a:xfrm>
            <a:custGeom>
              <a:avLst/>
              <a:gdLst/>
              <a:ahLst/>
              <a:cxnLst/>
              <a:rect l="l" t="t" r="r" b="b"/>
              <a:pathLst>
                <a:path w="405765" h="76200">
                  <a:moveTo>
                    <a:pt x="329437" y="0"/>
                  </a:moveTo>
                  <a:lnTo>
                    <a:pt x="329437" y="76200"/>
                  </a:lnTo>
                  <a:lnTo>
                    <a:pt x="383539" y="49149"/>
                  </a:lnTo>
                  <a:lnTo>
                    <a:pt x="348233" y="49149"/>
                  </a:lnTo>
                  <a:lnTo>
                    <a:pt x="353186" y="44196"/>
                  </a:lnTo>
                  <a:lnTo>
                    <a:pt x="353186" y="32003"/>
                  </a:lnTo>
                  <a:lnTo>
                    <a:pt x="348233" y="27050"/>
                  </a:lnTo>
                  <a:lnTo>
                    <a:pt x="383539" y="27050"/>
                  </a:lnTo>
                  <a:lnTo>
                    <a:pt x="329437" y="0"/>
                  </a:lnTo>
                  <a:close/>
                </a:path>
                <a:path w="405765" h="76200">
                  <a:moveTo>
                    <a:pt x="329437" y="27050"/>
                  </a:moveTo>
                  <a:lnTo>
                    <a:pt x="4952" y="27050"/>
                  </a:lnTo>
                  <a:lnTo>
                    <a:pt x="0" y="32003"/>
                  </a:lnTo>
                  <a:lnTo>
                    <a:pt x="0" y="44196"/>
                  </a:lnTo>
                  <a:lnTo>
                    <a:pt x="4952" y="49149"/>
                  </a:lnTo>
                  <a:lnTo>
                    <a:pt x="329437" y="49149"/>
                  </a:lnTo>
                  <a:lnTo>
                    <a:pt x="329437" y="27050"/>
                  </a:lnTo>
                  <a:close/>
                </a:path>
                <a:path w="405765" h="76200">
                  <a:moveTo>
                    <a:pt x="383539" y="27050"/>
                  </a:moveTo>
                  <a:lnTo>
                    <a:pt x="348233" y="27050"/>
                  </a:lnTo>
                  <a:lnTo>
                    <a:pt x="353186" y="32003"/>
                  </a:lnTo>
                  <a:lnTo>
                    <a:pt x="353186" y="44196"/>
                  </a:lnTo>
                  <a:lnTo>
                    <a:pt x="348233" y="49149"/>
                  </a:lnTo>
                  <a:lnTo>
                    <a:pt x="383539" y="49149"/>
                  </a:lnTo>
                  <a:lnTo>
                    <a:pt x="405637" y="38100"/>
                  </a:lnTo>
                  <a:lnTo>
                    <a:pt x="38353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2" name="object 62"/>
          <p:cNvGrpSpPr/>
          <p:nvPr/>
        </p:nvGrpSpPr>
        <p:grpSpPr>
          <a:xfrm>
            <a:off x="8601379" y="4713744"/>
            <a:ext cx="2906274" cy="1423670"/>
            <a:chOff x="8603615" y="4713744"/>
            <a:chExt cx="2907030" cy="1423670"/>
          </a:xfrm>
        </p:grpSpPr>
        <p:sp>
          <p:nvSpPr>
            <p:cNvPr id="63" name="object 63"/>
            <p:cNvSpPr/>
            <p:nvPr/>
          </p:nvSpPr>
          <p:spPr>
            <a:xfrm>
              <a:off x="8649081" y="4745355"/>
              <a:ext cx="2856230" cy="0"/>
            </a:xfrm>
            <a:custGeom>
              <a:avLst/>
              <a:gdLst/>
              <a:ahLst/>
              <a:cxnLst/>
              <a:rect l="l" t="t" r="r" b="b"/>
              <a:pathLst>
                <a:path w="2856229">
                  <a:moveTo>
                    <a:pt x="0" y="0"/>
                  </a:moveTo>
                  <a:lnTo>
                    <a:pt x="601599" y="0"/>
                  </a:lnTo>
                </a:path>
                <a:path w="2856229">
                  <a:moveTo>
                    <a:pt x="893445" y="0"/>
                  </a:moveTo>
                  <a:lnTo>
                    <a:pt x="2855976" y="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64" name="object 64"/>
            <p:cNvSpPr/>
            <p:nvPr/>
          </p:nvSpPr>
          <p:spPr>
            <a:xfrm>
              <a:off x="8608695" y="6068949"/>
              <a:ext cx="2856230" cy="0"/>
            </a:xfrm>
            <a:custGeom>
              <a:avLst/>
              <a:gdLst/>
              <a:ahLst/>
              <a:cxnLst/>
              <a:rect l="l" t="t" r="r" b="b"/>
              <a:pathLst>
                <a:path w="2856229">
                  <a:moveTo>
                    <a:pt x="0" y="0"/>
                  </a:moveTo>
                  <a:lnTo>
                    <a:pt x="641984" y="0"/>
                  </a:lnTo>
                </a:path>
                <a:path w="2856229">
                  <a:moveTo>
                    <a:pt x="933830" y="0"/>
                  </a:moveTo>
                  <a:lnTo>
                    <a:pt x="2855976" y="0"/>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0" cstate="print"/>
            <a:stretch>
              <a:fillRect/>
            </a:stretch>
          </p:blipFill>
          <p:spPr>
            <a:xfrm>
              <a:off x="9214866" y="4720602"/>
              <a:ext cx="92692" cy="1416558"/>
            </a:xfrm>
            <a:prstGeom prst="rect">
              <a:avLst/>
            </a:prstGeom>
          </p:spPr>
        </p:pic>
        <p:pic>
          <p:nvPicPr>
            <p:cNvPr id="66" name="object 66"/>
            <p:cNvPicPr/>
            <p:nvPr/>
          </p:nvPicPr>
          <p:blipFill>
            <a:blip r:embed="rId10" cstate="print"/>
            <a:stretch>
              <a:fillRect/>
            </a:stretch>
          </p:blipFill>
          <p:spPr>
            <a:xfrm>
              <a:off x="10464546" y="4713744"/>
              <a:ext cx="92692" cy="1416558"/>
            </a:xfrm>
            <a:prstGeom prst="rect">
              <a:avLst/>
            </a:prstGeom>
          </p:spPr>
        </p:pic>
        <p:sp>
          <p:nvSpPr>
            <p:cNvPr id="67" name="object 67"/>
            <p:cNvSpPr/>
            <p:nvPr/>
          </p:nvSpPr>
          <p:spPr>
            <a:xfrm>
              <a:off x="10514457" y="4738497"/>
              <a:ext cx="0" cy="1323975"/>
            </a:xfrm>
            <a:custGeom>
              <a:avLst/>
              <a:gdLst/>
              <a:ahLst/>
              <a:cxnLst/>
              <a:rect l="l" t="t" r="r" b="b"/>
              <a:pathLst>
                <a:path h="1323975">
                  <a:moveTo>
                    <a:pt x="0" y="0"/>
                  </a:moveTo>
                  <a:lnTo>
                    <a:pt x="0" y="132367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68" name="object 68"/>
            <p:cNvSpPr/>
            <p:nvPr/>
          </p:nvSpPr>
          <p:spPr>
            <a:xfrm>
              <a:off x="9250680" y="4735068"/>
              <a:ext cx="292100" cy="1340485"/>
            </a:xfrm>
            <a:custGeom>
              <a:avLst/>
              <a:gdLst/>
              <a:ahLst/>
              <a:cxnLst/>
              <a:rect l="l" t="t" r="r" b="b"/>
              <a:pathLst>
                <a:path w="292100" h="1340485">
                  <a:moveTo>
                    <a:pt x="291846" y="0"/>
                  </a:moveTo>
                  <a:lnTo>
                    <a:pt x="10414" y="0"/>
                  </a:lnTo>
                  <a:lnTo>
                    <a:pt x="0" y="1340357"/>
                  </a:lnTo>
                  <a:lnTo>
                    <a:pt x="291846" y="1340357"/>
                  </a:lnTo>
                  <a:lnTo>
                    <a:pt x="29184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69" name="object 69"/>
          <p:cNvSpPr txBox="1"/>
          <p:nvPr/>
        </p:nvSpPr>
        <p:spPr>
          <a:xfrm>
            <a:off x="9065692" y="6132659"/>
            <a:ext cx="713016" cy="36830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8415" defTabSz="914400">
              <a:spcBef>
                <a:spcPts val="1295"/>
              </a:spcBef>
            </a:pPr>
            <a:r>
              <a:rPr kern="0" dirty="0">
                <a:solidFill>
                  <a:sysClr val="windowText" lastClr="000000"/>
                </a:solidFill>
                <a:latin typeface="Times New Roman"/>
                <a:cs typeface="Times New Roman"/>
              </a:rPr>
              <a:t>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0" name="object 70"/>
          <p:cNvSpPr txBox="1"/>
          <p:nvPr/>
        </p:nvSpPr>
        <p:spPr>
          <a:xfrm>
            <a:off x="9045377" y="4338450"/>
            <a:ext cx="713016" cy="39179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41275" defTabSz="914400">
              <a:spcBef>
                <a:spcPts val="1320"/>
              </a:spcBef>
            </a:pPr>
            <a:r>
              <a:rPr kern="0" dirty="0">
                <a:solidFill>
                  <a:sysClr val="windowText" lastClr="000000"/>
                </a:solidFill>
                <a:latin typeface="Times New Roman"/>
                <a:cs typeface="Times New Roman"/>
              </a:rPr>
              <a:t>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1" name="object 71"/>
          <p:cNvSpPr txBox="1"/>
          <p:nvPr/>
        </p:nvSpPr>
        <p:spPr>
          <a:xfrm>
            <a:off x="7656617" y="511177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2" name="object 72"/>
          <p:cNvSpPr txBox="1"/>
          <p:nvPr/>
        </p:nvSpPr>
        <p:spPr>
          <a:xfrm>
            <a:off x="10450139" y="4082650"/>
            <a:ext cx="269304" cy="63563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3" name="object 73"/>
          <p:cNvSpPr txBox="1"/>
          <p:nvPr/>
        </p:nvSpPr>
        <p:spPr>
          <a:xfrm>
            <a:off x="10460805" y="6046579"/>
            <a:ext cx="269304" cy="63563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4" name="object 74"/>
          <p:cNvSpPr txBox="1"/>
          <p:nvPr/>
        </p:nvSpPr>
        <p:spPr>
          <a:xfrm>
            <a:off x="9985441" y="6059532"/>
            <a:ext cx="269304" cy="74993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5" name="object 75"/>
          <p:cNvSpPr/>
          <p:nvPr/>
        </p:nvSpPr>
        <p:spPr>
          <a:xfrm>
            <a:off x="10126628" y="4735114"/>
            <a:ext cx="384710" cy="1327785"/>
          </a:xfrm>
          <a:custGeom>
            <a:avLst/>
            <a:gdLst/>
            <a:ahLst/>
            <a:cxnLst/>
            <a:rect l="l" t="t" r="r" b="b"/>
            <a:pathLst>
              <a:path w="384809" h="1327785">
                <a:moveTo>
                  <a:pt x="384809" y="0"/>
                </a:moveTo>
                <a:lnTo>
                  <a:pt x="0" y="1327403"/>
                </a:lnTo>
                <a:lnTo>
                  <a:pt x="384809" y="1327403"/>
                </a:lnTo>
                <a:lnTo>
                  <a:pt x="384809"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76" name="object 76"/>
          <p:cNvSpPr/>
          <p:nvPr/>
        </p:nvSpPr>
        <p:spPr>
          <a:xfrm>
            <a:off x="3405253" y="2878073"/>
            <a:ext cx="2586316" cy="759460"/>
          </a:xfrm>
          <a:custGeom>
            <a:avLst/>
            <a:gdLst/>
            <a:ahLst/>
            <a:cxnLst/>
            <a:rect l="l" t="t" r="r" b="b"/>
            <a:pathLst>
              <a:path w="2586990" h="759460">
                <a:moveTo>
                  <a:pt x="1284732" y="364998"/>
                </a:moveTo>
                <a:lnTo>
                  <a:pt x="615696" y="364998"/>
                </a:lnTo>
                <a:lnTo>
                  <a:pt x="615696" y="376428"/>
                </a:lnTo>
                <a:lnTo>
                  <a:pt x="330949" y="376428"/>
                </a:lnTo>
                <a:lnTo>
                  <a:pt x="0" y="0"/>
                </a:lnTo>
                <a:lnTo>
                  <a:pt x="0" y="384810"/>
                </a:lnTo>
                <a:lnTo>
                  <a:pt x="324434" y="384810"/>
                </a:lnTo>
                <a:lnTo>
                  <a:pt x="615696" y="712647"/>
                </a:lnTo>
                <a:lnTo>
                  <a:pt x="615696" y="742696"/>
                </a:lnTo>
                <a:lnTo>
                  <a:pt x="642899" y="743267"/>
                </a:lnTo>
                <a:lnTo>
                  <a:pt x="656844" y="758952"/>
                </a:lnTo>
                <a:lnTo>
                  <a:pt x="656844" y="743559"/>
                </a:lnTo>
                <a:lnTo>
                  <a:pt x="1284732" y="756666"/>
                </a:lnTo>
                <a:lnTo>
                  <a:pt x="1284732" y="364998"/>
                </a:lnTo>
                <a:close/>
              </a:path>
              <a:path w="2586990" h="759460">
                <a:moveTo>
                  <a:pt x="2586990" y="35052"/>
                </a:moveTo>
                <a:lnTo>
                  <a:pt x="1293876" y="35052"/>
                </a:lnTo>
                <a:lnTo>
                  <a:pt x="1293876" y="375285"/>
                </a:lnTo>
                <a:lnTo>
                  <a:pt x="2586990" y="387858"/>
                </a:lnTo>
                <a:lnTo>
                  <a:pt x="2586990" y="35052"/>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77" name="object 77"/>
          <p:cNvSpPr txBox="1"/>
          <p:nvPr/>
        </p:nvSpPr>
        <p:spPr>
          <a:xfrm>
            <a:off x="4688889" y="3453638"/>
            <a:ext cx="1295063" cy="299720"/>
          </a:xfrm>
          <a:prstGeom prst="rect">
            <a:avLst/>
          </a:prstGeom>
        </p:spPr>
        <p:txBody>
          <a:bodyPr vert="horz" wrap="square" lIns="0" tIns="12700" rIns="0" bIns="0" rtlCol="0">
            <a:spAutoFit/>
          </a:bodyPr>
          <a:lstStyle/>
          <a:p>
            <a:pPr marL="69215" defTabSz="914400">
              <a:spcBef>
                <a:spcPts val="100"/>
              </a:spcBef>
            </a:pPr>
            <a:r>
              <a:rPr kern="0" dirty="0">
                <a:solidFill>
                  <a:sysClr val="windowText" lastClr="000000"/>
                </a:solidFill>
                <a:latin typeface="Times New Roman"/>
                <a:cs typeface="Times New Roman"/>
              </a:rPr>
              <a:t>7.125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8" name="object 78"/>
          <p:cNvSpPr txBox="1"/>
          <p:nvPr/>
        </p:nvSpPr>
        <p:spPr>
          <a:xfrm>
            <a:off x="2393581" y="105943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79" name="object 79"/>
          <p:cNvGrpSpPr/>
          <p:nvPr/>
        </p:nvGrpSpPr>
        <p:grpSpPr>
          <a:xfrm>
            <a:off x="2628241" y="1207834"/>
            <a:ext cx="3435725" cy="531495"/>
            <a:chOff x="2628900" y="1207787"/>
            <a:chExt cx="3436620" cy="531495"/>
          </a:xfrm>
        </p:grpSpPr>
        <p:pic>
          <p:nvPicPr>
            <p:cNvPr id="80" name="object 80"/>
            <p:cNvPicPr/>
            <p:nvPr/>
          </p:nvPicPr>
          <p:blipFill>
            <a:blip r:embed="rId11" cstate="print"/>
            <a:stretch>
              <a:fillRect/>
            </a:stretch>
          </p:blipFill>
          <p:spPr>
            <a:xfrm>
              <a:off x="2628900" y="1207787"/>
              <a:ext cx="3436620" cy="92692"/>
            </a:xfrm>
            <a:prstGeom prst="rect">
              <a:avLst/>
            </a:prstGeom>
          </p:spPr>
        </p:pic>
        <p:sp>
          <p:nvSpPr>
            <p:cNvPr id="81" name="object 81"/>
            <p:cNvSpPr/>
            <p:nvPr/>
          </p:nvSpPr>
          <p:spPr>
            <a:xfrm>
              <a:off x="2678811" y="1232535"/>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2" cstate="print"/>
            <a:stretch>
              <a:fillRect/>
            </a:stretch>
          </p:blipFill>
          <p:spPr>
            <a:xfrm>
              <a:off x="3232404" y="1484393"/>
              <a:ext cx="401624" cy="92692"/>
            </a:xfrm>
            <a:prstGeom prst="rect">
              <a:avLst/>
            </a:prstGeom>
          </p:spPr>
        </p:pic>
        <p:sp>
          <p:nvSpPr>
            <p:cNvPr id="83" name="object 83"/>
            <p:cNvSpPr/>
            <p:nvPr/>
          </p:nvSpPr>
          <p:spPr>
            <a:xfrm>
              <a:off x="3282315" y="1509141"/>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3" cstate="print"/>
            <a:stretch>
              <a:fillRect/>
            </a:stretch>
          </p:blipFill>
          <p:spPr>
            <a:xfrm>
              <a:off x="3144773" y="1484401"/>
              <a:ext cx="180759" cy="254482"/>
            </a:xfrm>
            <a:prstGeom prst="rect">
              <a:avLst/>
            </a:prstGeom>
          </p:spPr>
        </p:pic>
        <p:sp>
          <p:nvSpPr>
            <p:cNvPr id="85" name="object 85"/>
            <p:cNvSpPr/>
            <p:nvPr/>
          </p:nvSpPr>
          <p:spPr>
            <a:xfrm>
              <a:off x="3194684" y="1509141"/>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3" cstate="print"/>
            <a:stretch>
              <a:fillRect/>
            </a:stretch>
          </p:blipFill>
          <p:spPr>
            <a:xfrm>
              <a:off x="3298698" y="1484401"/>
              <a:ext cx="180759" cy="254482"/>
            </a:xfrm>
            <a:prstGeom prst="rect">
              <a:avLst/>
            </a:prstGeom>
          </p:spPr>
        </p:pic>
        <p:sp>
          <p:nvSpPr>
            <p:cNvPr id="87" name="object 87"/>
            <p:cNvSpPr/>
            <p:nvPr/>
          </p:nvSpPr>
          <p:spPr>
            <a:xfrm>
              <a:off x="3348608" y="1509141"/>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3" cstate="print"/>
            <a:stretch>
              <a:fillRect/>
            </a:stretch>
          </p:blipFill>
          <p:spPr>
            <a:xfrm>
              <a:off x="3451860" y="1484401"/>
              <a:ext cx="180759" cy="254482"/>
            </a:xfrm>
            <a:prstGeom prst="rect">
              <a:avLst/>
            </a:prstGeom>
          </p:spPr>
        </p:pic>
        <p:sp>
          <p:nvSpPr>
            <p:cNvPr id="89" name="object 89"/>
            <p:cNvSpPr/>
            <p:nvPr/>
          </p:nvSpPr>
          <p:spPr>
            <a:xfrm>
              <a:off x="3501771" y="1509141"/>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90" name="object 90"/>
            <p:cNvSpPr/>
            <p:nvPr/>
          </p:nvSpPr>
          <p:spPr>
            <a:xfrm>
              <a:off x="3282315" y="1234059"/>
              <a:ext cx="314960" cy="272415"/>
            </a:xfrm>
            <a:custGeom>
              <a:avLst/>
              <a:gdLst/>
              <a:ahLst/>
              <a:cxnLst/>
              <a:rect l="l" t="t" r="r" b="b"/>
              <a:pathLst>
                <a:path w="314960" h="272415">
                  <a:moveTo>
                    <a:pt x="157352" y="0"/>
                  </a:moveTo>
                  <a:lnTo>
                    <a:pt x="0" y="272033"/>
                  </a:lnTo>
                  <a:lnTo>
                    <a:pt x="314706" y="272033"/>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91" name="object 91"/>
            <p:cNvSpPr/>
            <p:nvPr/>
          </p:nvSpPr>
          <p:spPr>
            <a:xfrm>
              <a:off x="3282315" y="1234059"/>
              <a:ext cx="314960" cy="272415"/>
            </a:xfrm>
            <a:custGeom>
              <a:avLst/>
              <a:gdLst/>
              <a:ahLst/>
              <a:cxnLst/>
              <a:rect l="l" t="t" r="r" b="b"/>
              <a:pathLst>
                <a:path w="314960" h="272415">
                  <a:moveTo>
                    <a:pt x="0" y="272033"/>
                  </a:moveTo>
                  <a:lnTo>
                    <a:pt x="157352" y="0"/>
                  </a:lnTo>
                  <a:lnTo>
                    <a:pt x="314706" y="272033"/>
                  </a:lnTo>
                  <a:lnTo>
                    <a:pt x="0" y="272033"/>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14" cstate="print"/>
            <a:stretch>
              <a:fillRect/>
            </a:stretch>
          </p:blipFill>
          <p:spPr>
            <a:xfrm>
              <a:off x="3398519" y="1333500"/>
              <a:ext cx="84581" cy="85343"/>
            </a:xfrm>
            <a:prstGeom prst="rect">
              <a:avLst/>
            </a:prstGeom>
          </p:spPr>
        </p:pic>
        <p:pic>
          <p:nvPicPr>
            <p:cNvPr id="93" name="object 93"/>
            <p:cNvPicPr/>
            <p:nvPr/>
          </p:nvPicPr>
          <p:blipFill>
            <a:blip r:embed="rId15" cstate="print"/>
            <a:stretch>
              <a:fillRect/>
            </a:stretch>
          </p:blipFill>
          <p:spPr>
            <a:xfrm>
              <a:off x="4512564" y="1429529"/>
              <a:ext cx="352005" cy="92692"/>
            </a:xfrm>
            <a:prstGeom prst="rect">
              <a:avLst/>
            </a:prstGeom>
          </p:spPr>
        </p:pic>
        <p:sp>
          <p:nvSpPr>
            <p:cNvPr id="94" name="object 94"/>
            <p:cNvSpPr/>
            <p:nvPr/>
          </p:nvSpPr>
          <p:spPr>
            <a:xfrm>
              <a:off x="4562475" y="1454277"/>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5" name="object 95"/>
            <p:cNvPicPr/>
            <p:nvPr/>
          </p:nvPicPr>
          <p:blipFill>
            <a:blip r:embed="rId16" cstate="print"/>
            <a:stretch>
              <a:fillRect/>
            </a:stretch>
          </p:blipFill>
          <p:spPr>
            <a:xfrm>
              <a:off x="4439411" y="1429448"/>
              <a:ext cx="166319" cy="228536"/>
            </a:xfrm>
            <a:prstGeom prst="rect">
              <a:avLst/>
            </a:prstGeom>
          </p:spPr>
        </p:pic>
        <p:sp>
          <p:nvSpPr>
            <p:cNvPr id="96" name="object 96"/>
            <p:cNvSpPr/>
            <p:nvPr/>
          </p:nvSpPr>
          <p:spPr>
            <a:xfrm>
              <a:off x="4489323" y="1454277"/>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7" name="object 97"/>
            <p:cNvPicPr/>
            <p:nvPr/>
          </p:nvPicPr>
          <p:blipFill>
            <a:blip r:embed="rId16" cstate="print"/>
            <a:stretch>
              <a:fillRect/>
            </a:stretch>
          </p:blipFill>
          <p:spPr>
            <a:xfrm>
              <a:off x="4568951" y="1429448"/>
              <a:ext cx="166319" cy="228536"/>
            </a:xfrm>
            <a:prstGeom prst="rect">
              <a:avLst/>
            </a:prstGeom>
          </p:spPr>
        </p:pic>
        <p:sp>
          <p:nvSpPr>
            <p:cNvPr id="98" name="object 98"/>
            <p:cNvSpPr/>
            <p:nvPr/>
          </p:nvSpPr>
          <p:spPr>
            <a:xfrm>
              <a:off x="4618863" y="1454277"/>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16" cstate="print"/>
            <a:stretch>
              <a:fillRect/>
            </a:stretch>
          </p:blipFill>
          <p:spPr>
            <a:xfrm>
              <a:off x="4696967" y="1429448"/>
              <a:ext cx="166319" cy="228536"/>
            </a:xfrm>
            <a:prstGeom prst="rect">
              <a:avLst/>
            </a:prstGeom>
          </p:spPr>
        </p:pic>
        <p:sp>
          <p:nvSpPr>
            <p:cNvPr id="100" name="object 100"/>
            <p:cNvSpPr/>
            <p:nvPr/>
          </p:nvSpPr>
          <p:spPr>
            <a:xfrm>
              <a:off x="4746879" y="1454277"/>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01" name="object 101"/>
            <p:cNvSpPr/>
            <p:nvPr/>
          </p:nvSpPr>
          <p:spPr>
            <a:xfrm>
              <a:off x="4597907" y="1261872"/>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02" name="object 102"/>
            <p:cNvSpPr/>
            <p:nvPr/>
          </p:nvSpPr>
          <p:spPr>
            <a:xfrm>
              <a:off x="4597907" y="1261872"/>
              <a:ext cx="176530" cy="176530"/>
            </a:xfrm>
            <a:custGeom>
              <a:avLst/>
              <a:gdLst/>
              <a:ahLst/>
              <a:cxnLst/>
              <a:rect l="l" t="t" r="r" b="b"/>
              <a:pathLst>
                <a:path w="176529" h="176530">
                  <a:moveTo>
                    <a:pt x="88011" y="0"/>
                  </a:moveTo>
                  <a:lnTo>
                    <a:pt x="122283" y="6911"/>
                  </a:lnTo>
                  <a:lnTo>
                    <a:pt x="150256" y="25765"/>
                  </a:lnTo>
                  <a:lnTo>
                    <a:pt x="169110" y="53738"/>
                  </a:lnTo>
                  <a:lnTo>
                    <a:pt x="176021"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3" name="object 103"/>
          <p:cNvSpPr txBox="1"/>
          <p:nvPr/>
        </p:nvSpPr>
        <p:spPr>
          <a:xfrm>
            <a:off x="3207694" y="96215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04" name="object 104"/>
          <p:cNvSpPr txBox="1"/>
          <p:nvPr/>
        </p:nvSpPr>
        <p:spPr>
          <a:xfrm>
            <a:off x="4575381" y="91744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05" name="object 105"/>
          <p:cNvSpPr txBox="1"/>
          <p:nvPr/>
        </p:nvSpPr>
        <p:spPr>
          <a:xfrm>
            <a:off x="2981690" y="1180614"/>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6" name="object 106"/>
          <p:cNvSpPr txBox="1"/>
          <p:nvPr/>
        </p:nvSpPr>
        <p:spPr>
          <a:xfrm>
            <a:off x="3742226" y="119077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7" name="object 107"/>
          <p:cNvSpPr txBox="1"/>
          <p:nvPr/>
        </p:nvSpPr>
        <p:spPr>
          <a:xfrm>
            <a:off x="5343530" y="1180614"/>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8" name="object 108"/>
          <p:cNvSpPr txBox="1"/>
          <p:nvPr/>
        </p:nvSpPr>
        <p:spPr>
          <a:xfrm>
            <a:off x="3431031" y="640354"/>
            <a:ext cx="964314" cy="593752"/>
          </a:xfrm>
          <a:prstGeom prst="rect">
            <a:avLst/>
          </a:prstGeom>
        </p:spPr>
        <p:txBody>
          <a:bodyPr vert="horz" wrap="square" lIns="0" tIns="26670" rIns="0" bIns="0" rtlCol="0">
            <a:spAutoFit/>
          </a:bodyPr>
          <a:lstStyle/>
          <a:p>
            <a:pPr marL="12700" defTabSz="914400">
              <a:spcBef>
                <a:spcPts val="210"/>
              </a:spcBef>
              <a:tabLst>
                <a:tab pos="354330" algn="l"/>
              </a:tabLst>
            </a:pPr>
            <a:r>
              <a:rPr u="heavy" kern="0" dirty="0">
                <a:solidFill>
                  <a:sysClr val="windowText" lastClr="000000"/>
                </a:solidFill>
                <a:uFill>
                  <a:solidFill>
                    <a:srgbClr val="000000"/>
                  </a:solidFill>
                </a:uFill>
                <a:latin typeface="Times New Roman"/>
                <a:cs typeface="Times New Roman"/>
              </a:rPr>
              <a:t>	4 </a:t>
            </a:r>
            <a:r>
              <a:rPr u="heavy" kern="0" spc="-10" dirty="0">
                <a:solidFill>
                  <a:sysClr val="windowText" lastClr="000000"/>
                </a:solidFill>
                <a:uFill>
                  <a:solidFill>
                    <a:srgbClr val="000000"/>
                  </a:solidFill>
                </a:uFill>
                <a:latin typeface="Times New Roman"/>
                <a:cs typeface="Times New Roman"/>
              </a:rPr>
              <a:t>K</a:t>
            </a:r>
            <a:r>
              <a:rPr kern="0" spc="-1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R="107314" algn="r" defTabSz="914400">
              <a:spcBef>
                <a:spcPts val="114"/>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09" name="object 109"/>
          <p:cNvSpPr txBox="1"/>
          <p:nvPr/>
        </p:nvSpPr>
        <p:spPr>
          <a:xfrm>
            <a:off x="6040072" y="1088897"/>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10" name="object 110"/>
          <p:cNvGrpSpPr/>
          <p:nvPr/>
        </p:nvGrpSpPr>
        <p:grpSpPr>
          <a:xfrm>
            <a:off x="2621231" y="932752"/>
            <a:ext cx="1533760" cy="619125"/>
            <a:chOff x="2621914" y="932705"/>
            <a:chExt cx="1534160" cy="619125"/>
          </a:xfrm>
        </p:grpSpPr>
        <p:pic>
          <p:nvPicPr>
            <p:cNvPr id="111" name="object 111"/>
            <p:cNvPicPr/>
            <p:nvPr/>
          </p:nvPicPr>
          <p:blipFill>
            <a:blip r:embed="rId17" cstate="print"/>
            <a:stretch>
              <a:fillRect/>
            </a:stretch>
          </p:blipFill>
          <p:spPr>
            <a:xfrm>
              <a:off x="3329177" y="932751"/>
              <a:ext cx="224091" cy="449516"/>
            </a:xfrm>
            <a:prstGeom prst="rect">
              <a:avLst/>
            </a:prstGeom>
          </p:spPr>
        </p:pic>
        <p:sp>
          <p:nvSpPr>
            <p:cNvPr id="112" name="object 112"/>
            <p:cNvSpPr/>
            <p:nvPr/>
          </p:nvSpPr>
          <p:spPr>
            <a:xfrm>
              <a:off x="3406520" y="946403"/>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5" y="0"/>
                  </a:moveTo>
                  <a:lnTo>
                    <a:pt x="32003" y="0"/>
                  </a:lnTo>
                  <a:lnTo>
                    <a:pt x="27050" y="4953"/>
                  </a:lnTo>
                  <a:lnTo>
                    <a:pt x="27050" y="244221"/>
                  </a:lnTo>
                  <a:lnTo>
                    <a:pt x="32003" y="249174"/>
                  </a:lnTo>
                  <a:lnTo>
                    <a:pt x="44195" y="249174"/>
                  </a:lnTo>
                  <a:lnTo>
                    <a:pt x="49149" y="244221"/>
                  </a:lnTo>
                  <a:lnTo>
                    <a:pt x="49149" y="4953"/>
                  </a:lnTo>
                  <a:lnTo>
                    <a:pt x="44195" y="0"/>
                  </a:lnTo>
                  <a:close/>
                </a:path>
                <a:path w="76200" h="301625">
                  <a:moveTo>
                    <a:pt x="76200" y="225425"/>
                  </a:moveTo>
                  <a:lnTo>
                    <a:pt x="49149" y="225425"/>
                  </a:lnTo>
                  <a:lnTo>
                    <a:pt x="49149" y="244221"/>
                  </a:lnTo>
                  <a:lnTo>
                    <a:pt x="44195"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3" name="object 113"/>
            <p:cNvPicPr/>
            <p:nvPr/>
          </p:nvPicPr>
          <p:blipFill>
            <a:blip r:embed="rId17" cstate="print"/>
            <a:stretch>
              <a:fillRect/>
            </a:stretch>
          </p:blipFill>
          <p:spPr>
            <a:xfrm>
              <a:off x="3416045" y="941895"/>
              <a:ext cx="224091" cy="449516"/>
            </a:xfrm>
            <a:prstGeom prst="rect">
              <a:avLst/>
            </a:prstGeom>
          </p:spPr>
        </p:pic>
        <p:sp>
          <p:nvSpPr>
            <p:cNvPr id="114" name="object 114"/>
            <p:cNvSpPr/>
            <p:nvPr/>
          </p:nvSpPr>
          <p:spPr>
            <a:xfrm>
              <a:off x="3493388" y="955547"/>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2"/>
                  </a:lnTo>
                  <a:lnTo>
                    <a:pt x="27050" y="244221"/>
                  </a:lnTo>
                  <a:lnTo>
                    <a:pt x="32003" y="249174"/>
                  </a:lnTo>
                  <a:lnTo>
                    <a:pt x="44196" y="249174"/>
                  </a:lnTo>
                  <a:lnTo>
                    <a:pt x="49149" y="244221"/>
                  </a:lnTo>
                  <a:lnTo>
                    <a:pt x="49149" y="4952"/>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5" name="object 115"/>
            <p:cNvPicPr/>
            <p:nvPr/>
          </p:nvPicPr>
          <p:blipFill>
            <a:blip r:embed="rId17" cstate="print"/>
            <a:stretch>
              <a:fillRect/>
            </a:stretch>
          </p:blipFill>
          <p:spPr>
            <a:xfrm>
              <a:off x="3502913" y="938847"/>
              <a:ext cx="224091" cy="449516"/>
            </a:xfrm>
            <a:prstGeom prst="rect">
              <a:avLst/>
            </a:prstGeom>
          </p:spPr>
        </p:pic>
        <p:sp>
          <p:nvSpPr>
            <p:cNvPr id="116" name="object 116"/>
            <p:cNvSpPr/>
            <p:nvPr/>
          </p:nvSpPr>
          <p:spPr>
            <a:xfrm>
              <a:off x="3580256" y="952499"/>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5" y="0"/>
                  </a:moveTo>
                  <a:lnTo>
                    <a:pt x="32003" y="0"/>
                  </a:lnTo>
                  <a:lnTo>
                    <a:pt x="27050" y="4952"/>
                  </a:lnTo>
                  <a:lnTo>
                    <a:pt x="27050" y="244221"/>
                  </a:lnTo>
                  <a:lnTo>
                    <a:pt x="32003" y="249174"/>
                  </a:lnTo>
                  <a:lnTo>
                    <a:pt x="44195" y="249174"/>
                  </a:lnTo>
                  <a:lnTo>
                    <a:pt x="49148" y="244221"/>
                  </a:lnTo>
                  <a:lnTo>
                    <a:pt x="49148" y="4952"/>
                  </a:lnTo>
                  <a:lnTo>
                    <a:pt x="44195" y="0"/>
                  </a:lnTo>
                  <a:close/>
                </a:path>
                <a:path w="76200" h="301625">
                  <a:moveTo>
                    <a:pt x="76200" y="225425"/>
                  </a:moveTo>
                  <a:lnTo>
                    <a:pt x="49148" y="225425"/>
                  </a:lnTo>
                  <a:lnTo>
                    <a:pt x="49148" y="244221"/>
                  </a:lnTo>
                  <a:lnTo>
                    <a:pt x="44195"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17" cstate="print"/>
            <a:stretch>
              <a:fillRect/>
            </a:stretch>
          </p:blipFill>
          <p:spPr>
            <a:xfrm>
              <a:off x="3589019" y="938847"/>
              <a:ext cx="224091" cy="449516"/>
            </a:xfrm>
            <a:prstGeom prst="rect">
              <a:avLst/>
            </a:prstGeom>
          </p:spPr>
        </p:pic>
        <p:sp>
          <p:nvSpPr>
            <p:cNvPr id="118" name="object 118"/>
            <p:cNvSpPr/>
            <p:nvPr/>
          </p:nvSpPr>
          <p:spPr>
            <a:xfrm>
              <a:off x="3666362" y="952499"/>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2"/>
                  </a:lnTo>
                  <a:lnTo>
                    <a:pt x="27050" y="244221"/>
                  </a:lnTo>
                  <a:lnTo>
                    <a:pt x="32003" y="249174"/>
                  </a:lnTo>
                  <a:lnTo>
                    <a:pt x="44196" y="249174"/>
                  </a:lnTo>
                  <a:lnTo>
                    <a:pt x="49149" y="244221"/>
                  </a:lnTo>
                  <a:lnTo>
                    <a:pt x="49149" y="4952"/>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17" cstate="print"/>
            <a:stretch>
              <a:fillRect/>
            </a:stretch>
          </p:blipFill>
          <p:spPr>
            <a:xfrm>
              <a:off x="3675887" y="938847"/>
              <a:ext cx="224091" cy="449516"/>
            </a:xfrm>
            <a:prstGeom prst="rect">
              <a:avLst/>
            </a:prstGeom>
          </p:spPr>
        </p:pic>
        <p:sp>
          <p:nvSpPr>
            <p:cNvPr id="120" name="object 120"/>
            <p:cNvSpPr/>
            <p:nvPr/>
          </p:nvSpPr>
          <p:spPr>
            <a:xfrm>
              <a:off x="3753230" y="952499"/>
              <a:ext cx="76200" cy="301625"/>
            </a:xfrm>
            <a:custGeom>
              <a:avLst/>
              <a:gdLst/>
              <a:ahLst/>
              <a:cxnLst/>
              <a:rect l="l" t="t" r="r" b="b"/>
              <a:pathLst>
                <a:path w="76200" h="301625">
                  <a:moveTo>
                    <a:pt x="27051" y="225425"/>
                  </a:moveTo>
                  <a:lnTo>
                    <a:pt x="0" y="225425"/>
                  </a:lnTo>
                  <a:lnTo>
                    <a:pt x="38100" y="301625"/>
                  </a:lnTo>
                  <a:lnTo>
                    <a:pt x="64325" y="249174"/>
                  </a:lnTo>
                  <a:lnTo>
                    <a:pt x="32004" y="249174"/>
                  </a:lnTo>
                  <a:lnTo>
                    <a:pt x="27051" y="244221"/>
                  </a:lnTo>
                  <a:lnTo>
                    <a:pt x="27051" y="225425"/>
                  </a:lnTo>
                  <a:close/>
                </a:path>
                <a:path w="76200" h="301625">
                  <a:moveTo>
                    <a:pt x="44196" y="0"/>
                  </a:moveTo>
                  <a:lnTo>
                    <a:pt x="32004" y="0"/>
                  </a:lnTo>
                  <a:lnTo>
                    <a:pt x="27051" y="4952"/>
                  </a:lnTo>
                  <a:lnTo>
                    <a:pt x="27051" y="244221"/>
                  </a:lnTo>
                  <a:lnTo>
                    <a:pt x="32004" y="249174"/>
                  </a:lnTo>
                  <a:lnTo>
                    <a:pt x="44196" y="249174"/>
                  </a:lnTo>
                  <a:lnTo>
                    <a:pt x="49149" y="244221"/>
                  </a:lnTo>
                  <a:lnTo>
                    <a:pt x="49149" y="4952"/>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17" cstate="print"/>
            <a:stretch>
              <a:fillRect/>
            </a:stretch>
          </p:blipFill>
          <p:spPr>
            <a:xfrm>
              <a:off x="3763517" y="938847"/>
              <a:ext cx="224091" cy="449516"/>
            </a:xfrm>
            <a:prstGeom prst="rect">
              <a:avLst/>
            </a:prstGeom>
          </p:spPr>
        </p:pic>
        <p:sp>
          <p:nvSpPr>
            <p:cNvPr id="122" name="object 122"/>
            <p:cNvSpPr/>
            <p:nvPr/>
          </p:nvSpPr>
          <p:spPr>
            <a:xfrm>
              <a:off x="3840861" y="952499"/>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2"/>
                  </a:lnTo>
                  <a:lnTo>
                    <a:pt x="27050" y="244221"/>
                  </a:lnTo>
                  <a:lnTo>
                    <a:pt x="32003" y="249174"/>
                  </a:lnTo>
                  <a:lnTo>
                    <a:pt x="44196" y="249174"/>
                  </a:lnTo>
                  <a:lnTo>
                    <a:pt x="49149" y="244221"/>
                  </a:lnTo>
                  <a:lnTo>
                    <a:pt x="49149" y="4952"/>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3" name="object 123"/>
            <p:cNvPicPr/>
            <p:nvPr/>
          </p:nvPicPr>
          <p:blipFill>
            <a:blip r:embed="rId17" cstate="print"/>
            <a:stretch>
              <a:fillRect/>
            </a:stretch>
          </p:blipFill>
          <p:spPr>
            <a:xfrm>
              <a:off x="3850386" y="938847"/>
              <a:ext cx="224091" cy="449516"/>
            </a:xfrm>
            <a:prstGeom prst="rect">
              <a:avLst/>
            </a:prstGeom>
          </p:spPr>
        </p:pic>
        <p:sp>
          <p:nvSpPr>
            <p:cNvPr id="124" name="object 124"/>
            <p:cNvSpPr/>
            <p:nvPr/>
          </p:nvSpPr>
          <p:spPr>
            <a:xfrm>
              <a:off x="3927728" y="952499"/>
              <a:ext cx="76200" cy="301625"/>
            </a:xfrm>
            <a:custGeom>
              <a:avLst/>
              <a:gdLst/>
              <a:ahLst/>
              <a:cxnLst/>
              <a:rect l="l" t="t" r="r" b="b"/>
              <a:pathLst>
                <a:path w="76200" h="301625">
                  <a:moveTo>
                    <a:pt x="27050" y="225425"/>
                  </a:moveTo>
                  <a:lnTo>
                    <a:pt x="0" y="225425"/>
                  </a:lnTo>
                  <a:lnTo>
                    <a:pt x="38100" y="301625"/>
                  </a:lnTo>
                  <a:lnTo>
                    <a:pt x="64325" y="249174"/>
                  </a:lnTo>
                  <a:lnTo>
                    <a:pt x="32004" y="249174"/>
                  </a:lnTo>
                  <a:lnTo>
                    <a:pt x="27050" y="244221"/>
                  </a:lnTo>
                  <a:lnTo>
                    <a:pt x="27050" y="225425"/>
                  </a:lnTo>
                  <a:close/>
                </a:path>
                <a:path w="76200" h="301625">
                  <a:moveTo>
                    <a:pt x="44196" y="0"/>
                  </a:moveTo>
                  <a:lnTo>
                    <a:pt x="32004" y="0"/>
                  </a:lnTo>
                  <a:lnTo>
                    <a:pt x="27050" y="4952"/>
                  </a:lnTo>
                  <a:lnTo>
                    <a:pt x="27050" y="244221"/>
                  </a:lnTo>
                  <a:lnTo>
                    <a:pt x="32004" y="249174"/>
                  </a:lnTo>
                  <a:lnTo>
                    <a:pt x="44196" y="249174"/>
                  </a:lnTo>
                  <a:lnTo>
                    <a:pt x="49149" y="244221"/>
                  </a:lnTo>
                  <a:lnTo>
                    <a:pt x="49149" y="4952"/>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17" cstate="print"/>
            <a:stretch>
              <a:fillRect/>
            </a:stretch>
          </p:blipFill>
          <p:spPr>
            <a:xfrm>
              <a:off x="3931919" y="938847"/>
              <a:ext cx="224091" cy="449516"/>
            </a:xfrm>
            <a:prstGeom prst="rect">
              <a:avLst/>
            </a:prstGeom>
          </p:spPr>
        </p:pic>
        <p:sp>
          <p:nvSpPr>
            <p:cNvPr id="126" name="object 126"/>
            <p:cNvSpPr/>
            <p:nvPr/>
          </p:nvSpPr>
          <p:spPr>
            <a:xfrm>
              <a:off x="4009262" y="952499"/>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2"/>
                  </a:lnTo>
                  <a:lnTo>
                    <a:pt x="27050" y="244221"/>
                  </a:lnTo>
                  <a:lnTo>
                    <a:pt x="32003" y="249174"/>
                  </a:lnTo>
                  <a:lnTo>
                    <a:pt x="44196" y="249174"/>
                  </a:lnTo>
                  <a:lnTo>
                    <a:pt x="49149" y="244221"/>
                  </a:lnTo>
                  <a:lnTo>
                    <a:pt x="49149" y="4952"/>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7" name="object 127"/>
            <p:cNvPicPr/>
            <p:nvPr/>
          </p:nvPicPr>
          <p:blipFill>
            <a:blip r:embed="rId18" cstate="print"/>
            <a:stretch>
              <a:fillRect/>
            </a:stretch>
          </p:blipFill>
          <p:spPr>
            <a:xfrm>
              <a:off x="3394709" y="932705"/>
              <a:ext cx="695680" cy="92692"/>
            </a:xfrm>
            <a:prstGeom prst="rect">
              <a:avLst/>
            </a:prstGeom>
          </p:spPr>
        </p:pic>
        <p:sp>
          <p:nvSpPr>
            <p:cNvPr id="128" name="object 128"/>
            <p:cNvSpPr/>
            <p:nvPr/>
          </p:nvSpPr>
          <p:spPr>
            <a:xfrm>
              <a:off x="2626994" y="1211833"/>
              <a:ext cx="344805" cy="335280"/>
            </a:xfrm>
            <a:custGeom>
              <a:avLst/>
              <a:gdLst/>
              <a:ahLst/>
              <a:cxnLst/>
              <a:rect l="l" t="t" r="r" b="b"/>
              <a:pathLst>
                <a:path w="344805" h="335280">
                  <a:moveTo>
                    <a:pt x="0" y="0"/>
                  </a:moveTo>
                  <a:lnTo>
                    <a:pt x="0" y="86105"/>
                  </a:lnTo>
                  <a:lnTo>
                    <a:pt x="4864" y="121730"/>
                  </a:lnTo>
                  <a:lnTo>
                    <a:pt x="41650" y="187294"/>
                  </a:lnTo>
                  <a:lnTo>
                    <a:pt x="72151" y="216106"/>
                  </a:lnTo>
                  <a:lnTo>
                    <a:pt x="109779" y="241518"/>
                  </a:lnTo>
                  <a:lnTo>
                    <a:pt x="153822" y="262967"/>
                  </a:lnTo>
                  <a:lnTo>
                    <a:pt x="203572" y="279888"/>
                  </a:lnTo>
                  <a:lnTo>
                    <a:pt x="258318" y="291718"/>
                  </a:lnTo>
                  <a:lnTo>
                    <a:pt x="258318" y="334771"/>
                  </a:lnTo>
                  <a:lnTo>
                    <a:pt x="344424" y="255396"/>
                  </a:lnTo>
                  <a:lnTo>
                    <a:pt x="258318" y="162560"/>
                  </a:lnTo>
                  <a:lnTo>
                    <a:pt x="258318" y="205612"/>
                  </a:lnTo>
                  <a:lnTo>
                    <a:pt x="203572" y="193782"/>
                  </a:lnTo>
                  <a:lnTo>
                    <a:pt x="153822" y="176861"/>
                  </a:lnTo>
                  <a:lnTo>
                    <a:pt x="109779" y="155412"/>
                  </a:lnTo>
                  <a:lnTo>
                    <a:pt x="72151" y="130000"/>
                  </a:lnTo>
                  <a:lnTo>
                    <a:pt x="41650" y="101188"/>
                  </a:lnTo>
                  <a:lnTo>
                    <a:pt x="18984" y="69542"/>
                  </a:lnTo>
                  <a:lnTo>
                    <a:pt x="4864" y="35624"/>
                  </a:lnTo>
                  <a:lnTo>
                    <a:pt x="0"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29" name="object 129"/>
            <p:cNvSpPr/>
            <p:nvPr/>
          </p:nvSpPr>
          <p:spPr>
            <a:xfrm>
              <a:off x="2627014" y="999362"/>
              <a:ext cx="344805" cy="255904"/>
            </a:xfrm>
            <a:custGeom>
              <a:avLst/>
              <a:gdLst/>
              <a:ahLst/>
              <a:cxnLst/>
              <a:rect l="l" t="t" r="r" b="b"/>
              <a:pathLst>
                <a:path w="344805" h="255905">
                  <a:moveTo>
                    <a:pt x="344404" y="0"/>
                  </a:moveTo>
                  <a:lnTo>
                    <a:pt x="291861" y="2518"/>
                  </a:lnTo>
                  <a:lnTo>
                    <a:pt x="215079" y="15526"/>
                  </a:lnTo>
                  <a:lnTo>
                    <a:pt x="161280" y="32464"/>
                  </a:lnTo>
                  <a:lnTo>
                    <a:pt x="113913" y="54548"/>
                  </a:lnTo>
                  <a:lnTo>
                    <a:pt x="73733" y="81070"/>
                  </a:lnTo>
                  <a:lnTo>
                    <a:pt x="41496" y="111320"/>
                  </a:lnTo>
                  <a:lnTo>
                    <a:pt x="17957" y="144587"/>
                  </a:lnTo>
                  <a:lnTo>
                    <a:pt x="3873" y="180162"/>
                  </a:lnTo>
                  <a:lnTo>
                    <a:pt x="0" y="217335"/>
                  </a:lnTo>
                  <a:lnTo>
                    <a:pt x="7092" y="255397"/>
                  </a:lnTo>
                  <a:lnTo>
                    <a:pt x="24404" y="219827"/>
                  </a:lnTo>
                  <a:lnTo>
                    <a:pt x="50813" y="187368"/>
                  </a:lnTo>
                  <a:lnTo>
                    <a:pt x="85322" y="158523"/>
                  </a:lnTo>
                  <a:lnTo>
                    <a:pt x="126932" y="133794"/>
                  </a:lnTo>
                  <a:lnTo>
                    <a:pt x="174644" y="113685"/>
                  </a:lnTo>
                  <a:lnTo>
                    <a:pt x="227458" y="98698"/>
                  </a:lnTo>
                  <a:lnTo>
                    <a:pt x="284378" y="89338"/>
                  </a:lnTo>
                  <a:lnTo>
                    <a:pt x="344404" y="86106"/>
                  </a:lnTo>
                  <a:lnTo>
                    <a:pt x="344404"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30" name="object 130"/>
            <p:cNvSpPr/>
            <p:nvPr/>
          </p:nvSpPr>
          <p:spPr>
            <a:xfrm>
              <a:off x="2626994" y="999362"/>
              <a:ext cx="344805" cy="547370"/>
            </a:xfrm>
            <a:custGeom>
              <a:avLst/>
              <a:gdLst/>
              <a:ahLst/>
              <a:cxnLst/>
              <a:rect l="l" t="t" r="r" b="b"/>
              <a:pathLst>
                <a:path w="344805" h="547369">
                  <a:moveTo>
                    <a:pt x="0" y="212471"/>
                  </a:moveTo>
                  <a:lnTo>
                    <a:pt x="18984" y="282013"/>
                  </a:lnTo>
                  <a:lnTo>
                    <a:pt x="41650" y="313659"/>
                  </a:lnTo>
                  <a:lnTo>
                    <a:pt x="72151" y="342471"/>
                  </a:lnTo>
                  <a:lnTo>
                    <a:pt x="109779" y="367883"/>
                  </a:lnTo>
                  <a:lnTo>
                    <a:pt x="153822" y="389332"/>
                  </a:lnTo>
                  <a:lnTo>
                    <a:pt x="203572" y="406253"/>
                  </a:lnTo>
                  <a:lnTo>
                    <a:pt x="258318" y="418084"/>
                  </a:lnTo>
                  <a:lnTo>
                    <a:pt x="258318" y="375031"/>
                  </a:lnTo>
                  <a:lnTo>
                    <a:pt x="344424" y="467867"/>
                  </a:lnTo>
                  <a:lnTo>
                    <a:pt x="258318" y="547242"/>
                  </a:lnTo>
                  <a:lnTo>
                    <a:pt x="258318" y="504189"/>
                  </a:lnTo>
                  <a:lnTo>
                    <a:pt x="203572" y="492359"/>
                  </a:lnTo>
                  <a:lnTo>
                    <a:pt x="153822" y="475438"/>
                  </a:lnTo>
                  <a:lnTo>
                    <a:pt x="109779" y="453989"/>
                  </a:lnTo>
                  <a:lnTo>
                    <a:pt x="72151" y="428577"/>
                  </a:lnTo>
                  <a:lnTo>
                    <a:pt x="41650" y="399765"/>
                  </a:lnTo>
                  <a:lnTo>
                    <a:pt x="18984" y="368119"/>
                  </a:lnTo>
                  <a:lnTo>
                    <a:pt x="0" y="298576"/>
                  </a:lnTo>
                  <a:lnTo>
                    <a:pt x="0" y="212471"/>
                  </a:lnTo>
                  <a:lnTo>
                    <a:pt x="17556" y="145312"/>
                  </a:lnTo>
                  <a:lnTo>
                    <a:pt x="66446" y="86986"/>
                  </a:lnTo>
                  <a:lnTo>
                    <a:pt x="100869" y="62230"/>
                  </a:lnTo>
                  <a:lnTo>
                    <a:pt x="141000" y="40993"/>
                  </a:lnTo>
                  <a:lnTo>
                    <a:pt x="186129" y="23714"/>
                  </a:lnTo>
                  <a:lnTo>
                    <a:pt x="235549" y="10831"/>
                  </a:lnTo>
                  <a:lnTo>
                    <a:pt x="288550" y="2780"/>
                  </a:lnTo>
                  <a:lnTo>
                    <a:pt x="344424" y="0"/>
                  </a:lnTo>
                  <a:lnTo>
                    <a:pt x="344424" y="86106"/>
                  </a:lnTo>
                  <a:lnTo>
                    <a:pt x="284398" y="89338"/>
                  </a:lnTo>
                  <a:lnTo>
                    <a:pt x="227478" y="98698"/>
                  </a:lnTo>
                  <a:lnTo>
                    <a:pt x="174663" y="113685"/>
                  </a:lnTo>
                  <a:lnTo>
                    <a:pt x="126952" y="133794"/>
                  </a:lnTo>
                  <a:lnTo>
                    <a:pt x="85342" y="158523"/>
                  </a:lnTo>
                  <a:lnTo>
                    <a:pt x="50833" y="187368"/>
                  </a:lnTo>
                  <a:lnTo>
                    <a:pt x="24423" y="219827"/>
                  </a:lnTo>
                  <a:lnTo>
                    <a:pt x="7112" y="25539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31" name="object 131"/>
          <p:cNvSpPr txBox="1"/>
          <p:nvPr/>
        </p:nvSpPr>
        <p:spPr>
          <a:xfrm>
            <a:off x="4195244" y="117477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32" name="object 132"/>
          <p:cNvSpPr txBox="1"/>
          <p:nvPr/>
        </p:nvSpPr>
        <p:spPr>
          <a:xfrm>
            <a:off x="2502799" y="687093"/>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3" name="object 133"/>
          <p:cNvGrpSpPr/>
          <p:nvPr/>
        </p:nvGrpSpPr>
        <p:grpSpPr>
          <a:xfrm>
            <a:off x="5889487" y="629386"/>
            <a:ext cx="224096" cy="759460"/>
            <a:chOff x="5891021" y="629386"/>
            <a:chExt cx="224154" cy="759460"/>
          </a:xfrm>
        </p:grpSpPr>
        <p:pic>
          <p:nvPicPr>
            <p:cNvPr id="134" name="object 134"/>
            <p:cNvPicPr/>
            <p:nvPr/>
          </p:nvPicPr>
          <p:blipFill>
            <a:blip r:embed="rId19" cstate="print"/>
            <a:stretch>
              <a:fillRect/>
            </a:stretch>
          </p:blipFill>
          <p:spPr>
            <a:xfrm>
              <a:off x="5891021" y="629386"/>
              <a:ext cx="224091" cy="758977"/>
            </a:xfrm>
            <a:prstGeom prst="rect">
              <a:avLst/>
            </a:prstGeom>
          </p:spPr>
        </p:pic>
        <p:sp>
          <p:nvSpPr>
            <p:cNvPr id="135" name="object 135"/>
            <p:cNvSpPr/>
            <p:nvPr/>
          </p:nvSpPr>
          <p:spPr>
            <a:xfrm>
              <a:off x="5968364" y="643127"/>
              <a:ext cx="76200" cy="611505"/>
            </a:xfrm>
            <a:custGeom>
              <a:avLst/>
              <a:gdLst/>
              <a:ahLst/>
              <a:cxnLst/>
              <a:rect l="l" t="t" r="r" b="b"/>
              <a:pathLst>
                <a:path w="76200" h="611505">
                  <a:moveTo>
                    <a:pt x="27050" y="534797"/>
                  </a:moveTo>
                  <a:lnTo>
                    <a:pt x="0" y="534797"/>
                  </a:lnTo>
                  <a:lnTo>
                    <a:pt x="38100" y="610997"/>
                  </a:lnTo>
                  <a:lnTo>
                    <a:pt x="64325" y="558546"/>
                  </a:lnTo>
                  <a:lnTo>
                    <a:pt x="32004" y="558546"/>
                  </a:lnTo>
                  <a:lnTo>
                    <a:pt x="27050" y="553593"/>
                  </a:lnTo>
                  <a:lnTo>
                    <a:pt x="27050" y="534797"/>
                  </a:lnTo>
                  <a:close/>
                </a:path>
                <a:path w="76200" h="611505">
                  <a:moveTo>
                    <a:pt x="44196" y="0"/>
                  </a:moveTo>
                  <a:lnTo>
                    <a:pt x="32004" y="0"/>
                  </a:lnTo>
                  <a:lnTo>
                    <a:pt x="27050" y="4952"/>
                  </a:lnTo>
                  <a:lnTo>
                    <a:pt x="27050" y="553593"/>
                  </a:lnTo>
                  <a:lnTo>
                    <a:pt x="32004" y="558546"/>
                  </a:lnTo>
                  <a:lnTo>
                    <a:pt x="44196" y="558546"/>
                  </a:lnTo>
                  <a:lnTo>
                    <a:pt x="49149" y="553593"/>
                  </a:lnTo>
                  <a:lnTo>
                    <a:pt x="49149" y="4952"/>
                  </a:lnTo>
                  <a:lnTo>
                    <a:pt x="44196" y="0"/>
                  </a:lnTo>
                  <a:close/>
                </a:path>
                <a:path w="76200" h="611505">
                  <a:moveTo>
                    <a:pt x="76200" y="534797"/>
                  </a:moveTo>
                  <a:lnTo>
                    <a:pt x="49149" y="534797"/>
                  </a:lnTo>
                  <a:lnTo>
                    <a:pt x="49149" y="553593"/>
                  </a:lnTo>
                  <a:lnTo>
                    <a:pt x="44196"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36" name="object 136"/>
          <p:cNvSpPr txBox="1"/>
          <p:nvPr/>
        </p:nvSpPr>
        <p:spPr>
          <a:xfrm>
            <a:off x="6034738" y="5512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7" name="object 137"/>
          <p:cNvSpPr txBox="1"/>
          <p:nvPr/>
        </p:nvSpPr>
        <p:spPr>
          <a:xfrm>
            <a:off x="7296028" y="118694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38" name="object 138"/>
          <p:cNvGrpSpPr/>
          <p:nvPr/>
        </p:nvGrpSpPr>
        <p:grpSpPr>
          <a:xfrm>
            <a:off x="7530434" y="1335088"/>
            <a:ext cx="3435725" cy="531495"/>
            <a:chOff x="7532369" y="1335041"/>
            <a:chExt cx="3436620" cy="531495"/>
          </a:xfrm>
        </p:grpSpPr>
        <p:pic>
          <p:nvPicPr>
            <p:cNvPr id="139" name="object 139"/>
            <p:cNvPicPr/>
            <p:nvPr/>
          </p:nvPicPr>
          <p:blipFill>
            <a:blip r:embed="rId11" cstate="print"/>
            <a:stretch>
              <a:fillRect/>
            </a:stretch>
          </p:blipFill>
          <p:spPr>
            <a:xfrm>
              <a:off x="7532369" y="1335041"/>
              <a:ext cx="3436620" cy="92692"/>
            </a:xfrm>
            <a:prstGeom prst="rect">
              <a:avLst/>
            </a:prstGeom>
          </p:spPr>
        </p:pic>
        <p:sp>
          <p:nvSpPr>
            <p:cNvPr id="140" name="object 140"/>
            <p:cNvSpPr/>
            <p:nvPr/>
          </p:nvSpPr>
          <p:spPr>
            <a:xfrm>
              <a:off x="7582280" y="1359788"/>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1" name="object 141"/>
            <p:cNvPicPr/>
            <p:nvPr/>
          </p:nvPicPr>
          <p:blipFill>
            <a:blip r:embed="rId12" cstate="print"/>
            <a:stretch>
              <a:fillRect/>
            </a:stretch>
          </p:blipFill>
          <p:spPr>
            <a:xfrm>
              <a:off x="8135873" y="1611647"/>
              <a:ext cx="401624" cy="92692"/>
            </a:xfrm>
            <a:prstGeom prst="rect">
              <a:avLst/>
            </a:prstGeom>
          </p:spPr>
        </p:pic>
        <p:sp>
          <p:nvSpPr>
            <p:cNvPr id="142" name="object 142"/>
            <p:cNvSpPr/>
            <p:nvPr/>
          </p:nvSpPr>
          <p:spPr>
            <a:xfrm>
              <a:off x="8185784" y="1636394"/>
              <a:ext cx="308610" cy="0"/>
            </a:xfrm>
            <a:custGeom>
              <a:avLst/>
              <a:gdLst/>
              <a:ahLst/>
              <a:cxnLst/>
              <a:rect l="l" t="t" r="r" b="b"/>
              <a:pathLst>
                <a:path w="308609">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3" name="object 143"/>
            <p:cNvPicPr/>
            <p:nvPr/>
          </p:nvPicPr>
          <p:blipFill>
            <a:blip r:embed="rId13" cstate="print"/>
            <a:stretch>
              <a:fillRect/>
            </a:stretch>
          </p:blipFill>
          <p:spPr>
            <a:xfrm>
              <a:off x="8048243" y="1611655"/>
              <a:ext cx="180759" cy="254482"/>
            </a:xfrm>
            <a:prstGeom prst="rect">
              <a:avLst/>
            </a:prstGeom>
          </p:spPr>
        </p:pic>
        <p:sp>
          <p:nvSpPr>
            <p:cNvPr id="144" name="object 144"/>
            <p:cNvSpPr/>
            <p:nvPr/>
          </p:nvSpPr>
          <p:spPr>
            <a:xfrm>
              <a:off x="8098154" y="163639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5" name="object 145"/>
            <p:cNvPicPr/>
            <p:nvPr/>
          </p:nvPicPr>
          <p:blipFill>
            <a:blip r:embed="rId13" cstate="print"/>
            <a:stretch>
              <a:fillRect/>
            </a:stretch>
          </p:blipFill>
          <p:spPr>
            <a:xfrm>
              <a:off x="8202167" y="1611655"/>
              <a:ext cx="180759" cy="254482"/>
            </a:xfrm>
            <a:prstGeom prst="rect">
              <a:avLst/>
            </a:prstGeom>
          </p:spPr>
        </p:pic>
        <p:sp>
          <p:nvSpPr>
            <p:cNvPr id="146" name="object 146"/>
            <p:cNvSpPr/>
            <p:nvPr/>
          </p:nvSpPr>
          <p:spPr>
            <a:xfrm>
              <a:off x="8252078" y="163639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7" name="object 147"/>
            <p:cNvPicPr/>
            <p:nvPr/>
          </p:nvPicPr>
          <p:blipFill>
            <a:blip r:embed="rId13" cstate="print"/>
            <a:stretch>
              <a:fillRect/>
            </a:stretch>
          </p:blipFill>
          <p:spPr>
            <a:xfrm>
              <a:off x="8355329" y="1611655"/>
              <a:ext cx="180759" cy="254482"/>
            </a:xfrm>
            <a:prstGeom prst="rect">
              <a:avLst/>
            </a:prstGeom>
          </p:spPr>
        </p:pic>
        <p:sp>
          <p:nvSpPr>
            <p:cNvPr id="148" name="object 148"/>
            <p:cNvSpPr/>
            <p:nvPr/>
          </p:nvSpPr>
          <p:spPr>
            <a:xfrm>
              <a:off x="8405240" y="163639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49" name="object 149"/>
            <p:cNvSpPr/>
            <p:nvPr/>
          </p:nvSpPr>
          <p:spPr>
            <a:xfrm>
              <a:off x="8185784" y="1362074"/>
              <a:ext cx="314960" cy="271780"/>
            </a:xfrm>
            <a:custGeom>
              <a:avLst/>
              <a:gdLst/>
              <a:ahLst/>
              <a:cxnLst/>
              <a:rect l="l" t="t" r="r" b="b"/>
              <a:pathLst>
                <a:path w="314959" h="271780">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50" name="object 150"/>
            <p:cNvSpPr/>
            <p:nvPr/>
          </p:nvSpPr>
          <p:spPr>
            <a:xfrm>
              <a:off x="8185784" y="1362074"/>
              <a:ext cx="314960" cy="271780"/>
            </a:xfrm>
            <a:custGeom>
              <a:avLst/>
              <a:gdLst/>
              <a:ahLst/>
              <a:cxnLst/>
              <a:rect l="l" t="t" r="r" b="b"/>
              <a:pathLst>
                <a:path w="314959" h="271780">
                  <a:moveTo>
                    <a:pt x="0" y="271272"/>
                  </a:moveTo>
                  <a:lnTo>
                    <a:pt x="157353" y="0"/>
                  </a:lnTo>
                  <a:lnTo>
                    <a:pt x="314706"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1" name="object 151"/>
            <p:cNvPicPr/>
            <p:nvPr/>
          </p:nvPicPr>
          <p:blipFill>
            <a:blip r:embed="rId20" cstate="print"/>
            <a:stretch>
              <a:fillRect/>
            </a:stretch>
          </p:blipFill>
          <p:spPr>
            <a:xfrm>
              <a:off x="8301989" y="1460753"/>
              <a:ext cx="84581" cy="85344"/>
            </a:xfrm>
            <a:prstGeom prst="rect">
              <a:avLst/>
            </a:prstGeom>
          </p:spPr>
        </p:pic>
        <p:pic>
          <p:nvPicPr>
            <p:cNvPr id="152" name="object 152"/>
            <p:cNvPicPr/>
            <p:nvPr/>
          </p:nvPicPr>
          <p:blipFill>
            <a:blip r:embed="rId15" cstate="print"/>
            <a:stretch>
              <a:fillRect/>
            </a:stretch>
          </p:blipFill>
          <p:spPr>
            <a:xfrm>
              <a:off x="9416033" y="1556783"/>
              <a:ext cx="351993" cy="92692"/>
            </a:xfrm>
            <a:prstGeom prst="rect">
              <a:avLst/>
            </a:prstGeom>
          </p:spPr>
        </p:pic>
        <p:sp>
          <p:nvSpPr>
            <p:cNvPr id="153" name="object 153"/>
            <p:cNvSpPr/>
            <p:nvPr/>
          </p:nvSpPr>
          <p:spPr>
            <a:xfrm>
              <a:off x="9465944" y="1581530"/>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4" name="object 154"/>
            <p:cNvPicPr/>
            <p:nvPr/>
          </p:nvPicPr>
          <p:blipFill>
            <a:blip r:embed="rId16" cstate="print"/>
            <a:stretch>
              <a:fillRect/>
            </a:stretch>
          </p:blipFill>
          <p:spPr>
            <a:xfrm>
              <a:off x="9342881" y="1556702"/>
              <a:ext cx="166319" cy="228536"/>
            </a:xfrm>
            <a:prstGeom prst="rect">
              <a:avLst/>
            </a:prstGeom>
          </p:spPr>
        </p:pic>
        <p:sp>
          <p:nvSpPr>
            <p:cNvPr id="155" name="object 155"/>
            <p:cNvSpPr/>
            <p:nvPr/>
          </p:nvSpPr>
          <p:spPr>
            <a:xfrm>
              <a:off x="9392792" y="1581530"/>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6" name="object 156"/>
            <p:cNvPicPr/>
            <p:nvPr/>
          </p:nvPicPr>
          <p:blipFill>
            <a:blip r:embed="rId16" cstate="print"/>
            <a:stretch>
              <a:fillRect/>
            </a:stretch>
          </p:blipFill>
          <p:spPr>
            <a:xfrm>
              <a:off x="9472421" y="1556702"/>
              <a:ext cx="166319" cy="228536"/>
            </a:xfrm>
            <a:prstGeom prst="rect">
              <a:avLst/>
            </a:prstGeom>
          </p:spPr>
        </p:pic>
        <p:sp>
          <p:nvSpPr>
            <p:cNvPr id="157" name="object 157"/>
            <p:cNvSpPr/>
            <p:nvPr/>
          </p:nvSpPr>
          <p:spPr>
            <a:xfrm>
              <a:off x="9522332" y="1581530"/>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8" name="object 158"/>
            <p:cNvPicPr/>
            <p:nvPr/>
          </p:nvPicPr>
          <p:blipFill>
            <a:blip r:embed="rId16" cstate="print"/>
            <a:stretch>
              <a:fillRect/>
            </a:stretch>
          </p:blipFill>
          <p:spPr>
            <a:xfrm>
              <a:off x="9600437" y="1556702"/>
              <a:ext cx="166319" cy="228536"/>
            </a:xfrm>
            <a:prstGeom prst="rect">
              <a:avLst/>
            </a:prstGeom>
          </p:spPr>
        </p:pic>
        <p:sp>
          <p:nvSpPr>
            <p:cNvPr id="159" name="object 159"/>
            <p:cNvSpPr/>
            <p:nvPr/>
          </p:nvSpPr>
          <p:spPr>
            <a:xfrm>
              <a:off x="9650348" y="1581530"/>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0" name="object 160"/>
            <p:cNvSpPr/>
            <p:nvPr/>
          </p:nvSpPr>
          <p:spPr>
            <a:xfrm>
              <a:off x="9501377" y="1389887"/>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61" name="object 161"/>
            <p:cNvSpPr/>
            <p:nvPr/>
          </p:nvSpPr>
          <p:spPr>
            <a:xfrm>
              <a:off x="9501377" y="1389887"/>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62" name="object 162"/>
          <p:cNvSpPr txBox="1"/>
          <p:nvPr/>
        </p:nvSpPr>
        <p:spPr>
          <a:xfrm>
            <a:off x="7961335" y="1808733"/>
            <a:ext cx="405660" cy="551433"/>
          </a:xfrm>
          <a:prstGeom prst="rect">
            <a:avLst/>
          </a:prstGeom>
        </p:spPr>
        <p:txBody>
          <a:bodyPr vert="horz" wrap="square" lIns="0" tIns="12700" rIns="0" bIns="0" rtlCol="0">
            <a:spAutoFit/>
          </a:bodyPr>
          <a:lstStyle/>
          <a:p>
            <a:pPr marR="5080" algn="r" defTabSz="914400">
              <a:lnSpc>
                <a:spcPts val="2065"/>
              </a:lnSpc>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a:p>
            <a:pPr marR="48260" algn="r" defTabSz="914400">
              <a:lnSpc>
                <a:spcPts val="2065"/>
              </a:lnSpc>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3" name="object 163"/>
          <p:cNvSpPr txBox="1"/>
          <p:nvPr/>
        </p:nvSpPr>
        <p:spPr>
          <a:xfrm>
            <a:off x="9478081" y="10449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64" name="object 164"/>
          <p:cNvSpPr txBox="1"/>
          <p:nvPr/>
        </p:nvSpPr>
        <p:spPr>
          <a:xfrm>
            <a:off x="7805926" y="1318282"/>
            <a:ext cx="1101438" cy="289823"/>
          </a:xfrm>
          <a:prstGeom prst="rect">
            <a:avLst/>
          </a:prstGeom>
        </p:spPr>
        <p:txBody>
          <a:bodyPr vert="horz" wrap="square" lIns="0" tIns="12700" rIns="0" bIns="0" rtlCol="0">
            <a:spAutoFit/>
          </a:bodyPr>
          <a:lstStyle/>
          <a:p>
            <a:pPr marL="38100" defTabSz="914400">
              <a:spcBef>
                <a:spcPts val="100"/>
              </a:spcBef>
              <a:tabLst>
                <a:tab pos="876935" algn="l"/>
              </a:tabLst>
            </a:pPr>
            <a:r>
              <a:rPr sz="2700" kern="0" spc="44" baseline="-18518" dirty="0">
                <a:solidFill>
                  <a:sysClr val="windowText" lastClr="000000"/>
                </a:solidFill>
                <a:latin typeface="Cambria Math"/>
                <a:cs typeface="Cambria Math"/>
              </a:rPr>
              <a:t>3</a:t>
            </a:r>
            <a:r>
              <a:rPr sz="1950" kern="0" spc="44" baseline="4273" dirty="0">
                <a:solidFill>
                  <a:sysClr val="windowText" lastClr="000000"/>
                </a:solidFill>
                <a:latin typeface="Cambria Math"/>
                <a:cs typeface="Cambria Math"/>
              </a:rPr>
              <a:t>′</a:t>
            </a:r>
            <a:r>
              <a:rPr sz="1950" kern="0" baseline="4273"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65" name="object 165"/>
          <p:cNvSpPr txBox="1"/>
          <p:nvPr/>
        </p:nvSpPr>
        <p:spPr>
          <a:xfrm>
            <a:off x="10271370" y="1392173"/>
            <a:ext cx="15236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Cambria Math"/>
                <a:cs typeface="Cambria Math"/>
              </a:rPr>
              <a:t>5</a:t>
            </a:r>
            <a:endParaRPr kern="0">
              <a:solidFill>
                <a:sysClr val="windowText" lastClr="000000"/>
              </a:solidFill>
              <a:latin typeface="Cambria Math"/>
              <a:cs typeface="Cambria Math"/>
            </a:endParaRPr>
          </a:p>
        </p:txBody>
      </p:sp>
      <p:sp>
        <p:nvSpPr>
          <p:cNvPr id="166" name="object 166"/>
          <p:cNvSpPr txBox="1"/>
          <p:nvPr/>
        </p:nvSpPr>
        <p:spPr>
          <a:xfrm>
            <a:off x="10397832" y="1370121"/>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67" name="object 167"/>
          <p:cNvSpPr txBox="1"/>
          <p:nvPr/>
        </p:nvSpPr>
        <p:spPr>
          <a:xfrm>
            <a:off x="7980151" y="606301"/>
            <a:ext cx="1317917" cy="764312"/>
          </a:xfrm>
          <a:prstGeom prst="rect">
            <a:avLst/>
          </a:prstGeom>
        </p:spPr>
        <p:txBody>
          <a:bodyPr vert="horz" wrap="square" lIns="0" tIns="12700" rIns="0" bIns="0" rtlCol="0">
            <a:spAutoFit/>
          </a:bodyPr>
          <a:lstStyle/>
          <a:p>
            <a:pPr marL="12700" defTabSz="914400">
              <a:lnSpc>
                <a:spcPts val="1775"/>
              </a:lnSpc>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365760" defTabSz="914400">
              <a:lnSpc>
                <a:spcPts val="1775"/>
              </a:lnSpc>
              <a:tabLst>
                <a:tab pos="708025" algn="l"/>
              </a:tabLst>
            </a:pPr>
            <a:r>
              <a:rPr u="heavy" kern="0" dirty="0">
                <a:solidFill>
                  <a:sysClr val="windowText" lastClr="000000"/>
                </a:solidFill>
                <a:uFill>
                  <a:solidFill>
                    <a:srgbClr val="000000"/>
                  </a:solidFill>
                </a:uFill>
                <a:latin typeface="Times New Roman"/>
                <a:cs typeface="Times New Roman"/>
              </a:rPr>
              <a:t>	4 </a:t>
            </a:r>
            <a:r>
              <a:rPr u="heavy" kern="0" spc="-10" dirty="0">
                <a:solidFill>
                  <a:sysClr val="windowText" lastClr="000000"/>
                </a:solidFill>
                <a:uFill>
                  <a:solidFill>
                    <a:srgbClr val="000000"/>
                  </a:solidFill>
                </a:uFill>
                <a:latin typeface="Times New Roman"/>
                <a:cs typeface="Times New Roman"/>
              </a:rPr>
              <a:t>K</a:t>
            </a:r>
            <a:r>
              <a:rPr kern="0" spc="-1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R="107314" algn="r" defTabSz="914400">
              <a:spcBef>
                <a:spcPts val="11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68" name="object 168"/>
          <p:cNvSpPr txBox="1"/>
          <p:nvPr/>
        </p:nvSpPr>
        <p:spPr>
          <a:xfrm>
            <a:off x="10942519" y="121640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69" name="object 169"/>
          <p:cNvGrpSpPr/>
          <p:nvPr/>
        </p:nvGrpSpPr>
        <p:grpSpPr>
          <a:xfrm>
            <a:off x="7438234" y="696578"/>
            <a:ext cx="1619463" cy="822325"/>
            <a:chOff x="7440168" y="696531"/>
            <a:chExt cx="1619885" cy="822325"/>
          </a:xfrm>
        </p:grpSpPr>
        <p:pic>
          <p:nvPicPr>
            <p:cNvPr id="170" name="object 170"/>
            <p:cNvPicPr/>
            <p:nvPr/>
          </p:nvPicPr>
          <p:blipFill>
            <a:blip r:embed="rId17" cstate="print"/>
            <a:stretch>
              <a:fillRect/>
            </a:stretch>
          </p:blipFill>
          <p:spPr>
            <a:xfrm>
              <a:off x="8232648" y="1060767"/>
              <a:ext cx="224091" cy="449516"/>
            </a:xfrm>
            <a:prstGeom prst="rect">
              <a:avLst/>
            </a:prstGeom>
          </p:spPr>
        </p:pic>
        <p:sp>
          <p:nvSpPr>
            <p:cNvPr id="171" name="object 171"/>
            <p:cNvSpPr/>
            <p:nvPr/>
          </p:nvSpPr>
          <p:spPr>
            <a:xfrm>
              <a:off x="8309991" y="1074420"/>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0"/>
                  </a:lnTo>
                  <a:lnTo>
                    <a:pt x="27050" y="225425"/>
                  </a:lnTo>
                  <a:close/>
                </a:path>
                <a:path w="76200" h="301625">
                  <a:moveTo>
                    <a:pt x="44195" y="0"/>
                  </a:moveTo>
                  <a:lnTo>
                    <a:pt x="32003" y="0"/>
                  </a:lnTo>
                  <a:lnTo>
                    <a:pt x="27050" y="4952"/>
                  </a:lnTo>
                  <a:lnTo>
                    <a:pt x="27050" y="244220"/>
                  </a:lnTo>
                  <a:lnTo>
                    <a:pt x="32003" y="249174"/>
                  </a:lnTo>
                  <a:lnTo>
                    <a:pt x="44195" y="249174"/>
                  </a:lnTo>
                  <a:lnTo>
                    <a:pt x="49149" y="244220"/>
                  </a:lnTo>
                  <a:lnTo>
                    <a:pt x="49149" y="4952"/>
                  </a:lnTo>
                  <a:lnTo>
                    <a:pt x="44195" y="0"/>
                  </a:lnTo>
                  <a:close/>
                </a:path>
                <a:path w="76200" h="301625">
                  <a:moveTo>
                    <a:pt x="76200" y="225425"/>
                  </a:moveTo>
                  <a:lnTo>
                    <a:pt x="49149" y="225425"/>
                  </a:lnTo>
                  <a:lnTo>
                    <a:pt x="49149" y="244220"/>
                  </a:lnTo>
                  <a:lnTo>
                    <a:pt x="44195"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2" name="object 172"/>
            <p:cNvPicPr/>
            <p:nvPr/>
          </p:nvPicPr>
          <p:blipFill>
            <a:blip r:embed="rId17" cstate="print"/>
            <a:stretch>
              <a:fillRect/>
            </a:stretch>
          </p:blipFill>
          <p:spPr>
            <a:xfrm>
              <a:off x="8319516" y="1069149"/>
              <a:ext cx="224091" cy="449516"/>
            </a:xfrm>
            <a:prstGeom prst="rect">
              <a:avLst/>
            </a:prstGeom>
          </p:spPr>
        </p:pic>
        <p:sp>
          <p:nvSpPr>
            <p:cNvPr id="173" name="object 173"/>
            <p:cNvSpPr/>
            <p:nvPr/>
          </p:nvSpPr>
          <p:spPr>
            <a:xfrm>
              <a:off x="8396859" y="1082802"/>
              <a:ext cx="76200" cy="301625"/>
            </a:xfrm>
            <a:custGeom>
              <a:avLst/>
              <a:gdLst/>
              <a:ahLst/>
              <a:cxnLst/>
              <a:rect l="l" t="t" r="r" b="b"/>
              <a:pathLst>
                <a:path w="76200" h="301625">
                  <a:moveTo>
                    <a:pt x="27050" y="225425"/>
                  </a:moveTo>
                  <a:lnTo>
                    <a:pt x="0" y="225425"/>
                  </a:lnTo>
                  <a:lnTo>
                    <a:pt x="38100" y="301625"/>
                  </a:lnTo>
                  <a:lnTo>
                    <a:pt x="64325" y="249174"/>
                  </a:lnTo>
                  <a:lnTo>
                    <a:pt x="32004" y="249174"/>
                  </a:lnTo>
                  <a:lnTo>
                    <a:pt x="27050" y="244221"/>
                  </a:lnTo>
                  <a:lnTo>
                    <a:pt x="27050" y="225425"/>
                  </a:lnTo>
                  <a:close/>
                </a:path>
                <a:path w="76200" h="301625">
                  <a:moveTo>
                    <a:pt x="44196" y="0"/>
                  </a:moveTo>
                  <a:lnTo>
                    <a:pt x="32004" y="0"/>
                  </a:lnTo>
                  <a:lnTo>
                    <a:pt x="27050" y="4952"/>
                  </a:lnTo>
                  <a:lnTo>
                    <a:pt x="27050" y="244221"/>
                  </a:lnTo>
                  <a:lnTo>
                    <a:pt x="32004" y="249174"/>
                  </a:lnTo>
                  <a:lnTo>
                    <a:pt x="44196" y="249174"/>
                  </a:lnTo>
                  <a:lnTo>
                    <a:pt x="49149" y="244221"/>
                  </a:lnTo>
                  <a:lnTo>
                    <a:pt x="49149" y="4952"/>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4" name="object 174"/>
            <p:cNvPicPr/>
            <p:nvPr/>
          </p:nvPicPr>
          <p:blipFill>
            <a:blip r:embed="rId17" cstate="print"/>
            <a:stretch>
              <a:fillRect/>
            </a:stretch>
          </p:blipFill>
          <p:spPr>
            <a:xfrm>
              <a:off x="8406384" y="1066101"/>
              <a:ext cx="224091" cy="449516"/>
            </a:xfrm>
            <a:prstGeom prst="rect">
              <a:avLst/>
            </a:prstGeom>
          </p:spPr>
        </p:pic>
        <p:sp>
          <p:nvSpPr>
            <p:cNvPr id="175" name="object 175"/>
            <p:cNvSpPr/>
            <p:nvPr/>
          </p:nvSpPr>
          <p:spPr>
            <a:xfrm>
              <a:off x="8483727" y="1079754"/>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3"/>
                  </a:lnTo>
                  <a:lnTo>
                    <a:pt x="27050" y="244221"/>
                  </a:lnTo>
                  <a:lnTo>
                    <a:pt x="32003" y="249174"/>
                  </a:lnTo>
                  <a:lnTo>
                    <a:pt x="44196" y="249174"/>
                  </a:lnTo>
                  <a:lnTo>
                    <a:pt x="49149" y="244221"/>
                  </a:lnTo>
                  <a:lnTo>
                    <a:pt x="49149" y="4953"/>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6" name="object 176"/>
            <p:cNvPicPr/>
            <p:nvPr/>
          </p:nvPicPr>
          <p:blipFill>
            <a:blip r:embed="rId17" cstate="print"/>
            <a:stretch>
              <a:fillRect/>
            </a:stretch>
          </p:blipFill>
          <p:spPr>
            <a:xfrm>
              <a:off x="8493252" y="1066101"/>
              <a:ext cx="224091" cy="449516"/>
            </a:xfrm>
            <a:prstGeom prst="rect">
              <a:avLst/>
            </a:prstGeom>
          </p:spPr>
        </p:pic>
        <p:sp>
          <p:nvSpPr>
            <p:cNvPr id="177" name="object 177"/>
            <p:cNvSpPr/>
            <p:nvPr/>
          </p:nvSpPr>
          <p:spPr>
            <a:xfrm>
              <a:off x="8570595" y="1079754"/>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3"/>
                  </a:lnTo>
                  <a:lnTo>
                    <a:pt x="27050" y="244221"/>
                  </a:lnTo>
                  <a:lnTo>
                    <a:pt x="32003" y="249174"/>
                  </a:lnTo>
                  <a:lnTo>
                    <a:pt x="44196" y="249174"/>
                  </a:lnTo>
                  <a:lnTo>
                    <a:pt x="49149" y="244221"/>
                  </a:lnTo>
                  <a:lnTo>
                    <a:pt x="49149" y="4953"/>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8" name="object 178"/>
            <p:cNvPicPr/>
            <p:nvPr/>
          </p:nvPicPr>
          <p:blipFill>
            <a:blip r:embed="rId17" cstate="print"/>
            <a:stretch>
              <a:fillRect/>
            </a:stretch>
          </p:blipFill>
          <p:spPr>
            <a:xfrm>
              <a:off x="8579358" y="1066101"/>
              <a:ext cx="224091" cy="449516"/>
            </a:xfrm>
            <a:prstGeom prst="rect">
              <a:avLst/>
            </a:prstGeom>
          </p:spPr>
        </p:pic>
        <p:sp>
          <p:nvSpPr>
            <p:cNvPr id="179" name="object 179"/>
            <p:cNvSpPr/>
            <p:nvPr/>
          </p:nvSpPr>
          <p:spPr>
            <a:xfrm>
              <a:off x="8656701" y="1079754"/>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3"/>
                  </a:lnTo>
                  <a:lnTo>
                    <a:pt x="27050" y="244221"/>
                  </a:lnTo>
                  <a:lnTo>
                    <a:pt x="32003" y="249174"/>
                  </a:lnTo>
                  <a:lnTo>
                    <a:pt x="44196" y="249174"/>
                  </a:lnTo>
                  <a:lnTo>
                    <a:pt x="49149" y="244221"/>
                  </a:lnTo>
                  <a:lnTo>
                    <a:pt x="49149" y="4953"/>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0" name="object 180"/>
            <p:cNvPicPr/>
            <p:nvPr/>
          </p:nvPicPr>
          <p:blipFill>
            <a:blip r:embed="rId17" cstate="print"/>
            <a:stretch>
              <a:fillRect/>
            </a:stretch>
          </p:blipFill>
          <p:spPr>
            <a:xfrm>
              <a:off x="8666988" y="1066101"/>
              <a:ext cx="224091" cy="449516"/>
            </a:xfrm>
            <a:prstGeom prst="rect">
              <a:avLst/>
            </a:prstGeom>
          </p:spPr>
        </p:pic>
        <p:sp>
          <p:nvSpPr>
            <p:cNvPr id="181" name="object 181"/>
            <p:cNvSpPr/>
            <p:nvPr/>
          </p:nvSpPr>
          <p:spPr>
            <a:xfrm>
              <a:off x="8744331" y="1079754"/>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3"/>
                  </a:lnTo>
                  <a:lnTo>
                    <a:pt x="27050" y="244221"/>
                  </a:lnTo>
                  <a:lnTo>
                    <a:pt x="32003" y="249174"/>
                  </a:lnTo>
                  <a:lnTo>
                    <a:pt x="44196" y="249174"/>
                  </a:lnTo>
                  <a:lnTo>
                    <a:pt x="49149" y="244221"/>
                  </a:lnTo>
                  <a:lnTo>
                    <a:pt x="49149" y="4953"/>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2" name="object 182"/>
            <p:cNvPicPr/>
            <p:nvPr/>
          </p:nvPicPr>
          <p:blipFill>
            <a:blip r:embed="rId17" cstate="print"/>
            <a:stretch>
              <a:fillRect/>
            </a:stretch>
          </p:blipFill>
          <p:spPr>
            <a:xfrm>
              <a:off x="8753856" y="1066101"/>
              <a:ext cx="224091" cy="449516"/>
            </a:xfrm>
            <a:prstGeom prst="rect">
              <a:avLst/>
            </a:prstGeom>
          </p:spPr>
        </p:pic>
        <p:sp>
          <p:nvSpPr>
            <p:cNvPr id="183" name="object 183"/>
            <p:cNvSpPr/>
            <p:nvPr/>
          </p:nvSpPr>
          <p:spPr>
            <a:xfrm>
              <a:off x="8831199" y="1079754"/>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3"/>
                  </a:lnTo>
                  <a:lnTo>
                    <a:pt x="27050" y="244221"/>
                  </a:lnTo>
                  <a:lnTo>
                    <a:pt x="32003" y="249174"/>
                  </a:lnTo>
                  <a:lnTo>
                    <a:pt x="44196" y="249174"/>
                  </a:lnTo>
                  <a:lnTo>
                    <a:pt x="49149" y="244221"/>
                  </a:lnTo>
                  <a:lnTo>
                    <a:pt x="49149" y="4953"/>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4" name="object 184"/>
            <p:cNvPicPr/>
            <p:nvPr/>
          </p:nvPicPr>
          <p:blipFill>
            <a:blip r:embed="rId17" cstate="print"/>
            <a:stretch>
              <a:fillRect/>
            </a:stretch>
          </p:blipFill>
          <p:spPr>
            <a:xfrm>
              <a:off x="8835390" y="1066101"/>
              <a:ext cx="224091" cy="449516"/>
            </a:xfrm>
            <a:prstGeom prst="rect">
              <a:avLst/>
            </a:prstGeom>
          </p:spPr>
        </p:pic>
        <p:sp>
          <p:nvSpPr>
            <p:cNvPr id="185" name="object 185"/>
            <p:cNvSpPr/>
            <p:nvPr/>
          </p:nvSpPr>
          <p:spPr>
            <a:xfrm>
              <a:off x="8912733" y="1079754"/>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6" y="0"/>
                  </a:moveTo>
                  <a:lnTo>
                    <a:pt x="32003" y="0"/>
                  </a:lnTo>
                  <a:lnTo>
                    <a:pt x="27050" y="4953"/>
                  </a:lnTo>
                  <a:lnTo>
                    <a:pt x="27050" y="244221"/>
                  </a:lnTo>
                  <a:lnTo>
                    <a:pt x="32003" y="249174"/>
                  </a:lnTo>
                  <a:lnTo>
                    <a:pt x="44196" y="249174"/>
                  </a:lnTo>
                  <a:lnTo>
                    <a:pt x="49149" y="244221"/>
                  </a:lnTo>
                  <a:lnTo>
                    <a:pt x="49149" y="4953"/>
                  </a:lnTo>
                  <a:lnTo>
                    <a:pt x="44196" y="0"/>
                  </a:lnTo>
                  <a:close/>
                </a:path>
                <a:path w="76200" h="301625">
                  <a:moveTo>
                    <a:pt x="76200" y="225425"/>
                  </a:moveTo>
                  <a:lnTo>
                    <a:pt x="49149" y="225425"/>
                  </a:lnTo>
                  <a:lnTo>
                    <a:pt x="49149" y="244221"/>
                  </a:lnTo>
                  <a:lnTo>
                    <a:pt x="44196"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6" name="object 186"/>
            <p:cNvPicPr/>
            <p:nvPr/>
          </p:nvPicPr>
          <p:blipFill>
            <a:blip r:embed="rId18" cstate="print"/>
            <a:stretch>
              <a:fillRect/>
            </a:stretch>
          </p:blipFill>
          <p:spPr>
            <a:xfrm>
              <a:off x="8298180" y="1060721"/>
              <a:ext cx="695680" cy="92692"/>
            </a:xfrm>
            <a:prstGeom prst="rect">
              <a:avLst/>
            </a:prstGeom>
          </p:spPr>
        </p:pic>
        <p:pic>
          <p:nvPicPr>
            <p:cNvPr id="187" name="object 187"/>
            <p:cNvPicPr/>
            <p:nvPr/>
          </p:nvPicPr>
          <p:blipFill>
            <a:blip r:embed="rId9" cstate="print"/>
            <a:stretch>
              <a:fillRect/>
            </a:stretch>
          </p:blipFill>
          <p:spPr>
            <a:xfrm>
              <a:off x="7512558" y="761987"/>
              <a:ext cx="92692" cy="664476"/>
            </a:xfrm>
            <a:prstGeom prst="rect">
              <a:avLst/>
            </a:prstGeom>
          </p:spPr>
        </p:pic>
        <p:sp>
          <p:nvSpPr>
            <p:cNvPr id="188" name="object 188"/>
            <p:cNvSpPr/>
            <p:nvPr/>
          </p:nvSpPr>
          <p:spPr>
            <a:xfrm>
              <a:off x="7562469" y="786765"/>
              <a:ext cx="0" cy="571500"/>
            </a:xfrm>
            <a:custGeom>
              <a:avLst/>
              <a:gdLst/>
              <a:ahLst/>
              <a:cxnLst/>
              <a:rect l="l" t="t" r="r" b="b"/>
              <a:pathLst>
                <a:path h="571500">
                  <a:moveTo>
                    <a:pt x="0" y="57150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9" name="object 189"/>
            <p:cNvPicPr/>
            <p:nvPr/>
          </p:nvPicPr>
          <p:blipFill>
            <a:blip r:embed="rId7" cstate="print"/>
            <a:stretch>
              <a:fillRect/>
            </a:stretch>
          </p:blipFill>
          <p:spPr>
            <a:xfrm>
              <a:off x="7440168" y="696531"/>
              <a:ext cx="553237" cy="224091"/>
            </a:xfrm>
            <a:prstGeom prst="rect">
              <a:avLst/>
            </a:prstGeom>
          </p:spPr>
        </p:pic>
        <p:sp>
          <p:nvSpPr>
            <p:cNvPr id="190" name="object 190"/>
            <p:cNvSpPr/>
            <p:nvPr/>
          </p:nvSpPr>
          <p:spPr>
            <a:xfrm>
              <a:off x="7555611" y="748665"/>
              <a:ext cx="405765" cy="76200"/>
            </a:xfrm>
            <a:custGeom>
              <a:avLst/>
              <a:gdLst/>
              <a:ahLst/>
              <a:cxnLst/>
              <a:rect l="l" t="t" r="r" b="b"/>
              <a:pathLst>
                <a:path w="405765" h="76200">
                  <a:moveTo>
                    <a:pt x="76200" y="0"/>
                  </a:moveTo>
                  <a:lnTo>
                    <a:pt x="0" y="38100"/>
                  </a:lnTo>
                  <a:lnTo>
                    <a:pt x="76200" y="76200"/>
                  </a:lnTo>
                  <a:lnTo>
                    <a:pt x="76200" y="49149"/>
                  </a:lnTo>
                  <a:lnTo>
                    <a:pt x="57404" y="49149"/>
                  </a:lnTo>
                  <a:lnTo>
                    <a:pt x="52450" y="44196"/>
                  </a:lnTo>
                  <a:lnTo>
                    <a:pt x="52450" y="32004"/>
                  </a:lnTo>
                  <a:lnTo>
                    <a:pt x="57404" y="27050"/>
                  </a:lnTo>
                  <a:lnTo>
                    <a:pt x="76200" y="27050"/>
                  </a:lnTo>
                  <a:lnTo>
                    <a:pt x="76200" y="0"/>
                  </a:lnTo>
                  <a:close/>
                </a:path>
                <a:path w="405765" h="76200">
                  <a:moveTo>
                    <a:pt x="76200" y="27050"/>
                  </a:moveTo>
                  <a:lnTo>
                    <a:pt x="57404" y="27050"/>
                  </a:lnTo>
                  <a:lnTo>
                    <a:pt x="52450" y="32004"/>
                  </a:lnTo>
                  <a:lnTo>
                    <a:pt x="52450" y="44196"/>
                  </a:lnTo>
                  <a:lnTo>
                    <a:pt x="57404" y="49149"/>
                  </a:lnTo>
                  <a:lnTo>
                    <a:pt x="76200" y="49149"/>
                  </a:lnTo>
                  <a:lnTo>
                    <a:pt x="76200" y="27050"/>
                  </a:lnTo>
                  <a:close/>
                </a:path>
                <a:path w="405765" h="76200">
                  <a:moveTo>
                    <a:pt x="400685" y="27050"/>
                  </a:moveTo>
                  <a:lnTo>
                    <a:pt x="76200" y="27050"/>
                  </a:lnTo>
                  <a:lnTo>
                    <a:pt x="76200" y="49149"/>
                  </a:lnTo>
                  <a:lnTo>
                    <a:pt x="400685" y="49149"/>
                  </a:lnTo>
                  <a:lnTo>
                    <a:pt x="405638" y="44196"/>
                  </a:lnTo>
                  <a:lnTo>
                    <a:pt x="405638" y="32004"/>
                  </a:lnTo>
                  <a:lnTo>
                    <a:pt x="40068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91" name="object 191"/>
          <p:cNvSpPr txBox="1"/>
          <p:nvPr/>
        </p:nvSpPr>
        <p:spPr>
          <a:xfrm>
            <a:off x="9097944" y="130228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92" name="object 192"/>
          <p:cNvSpPr txBox="1"/>
          <p:nvPr/>
        </p:nvSpPr>
        <p:spPr>
          <a:xfrm>
            <a:off x="7309003" y="627379"/>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193" name="object 193"/>
          <p:cNvSpPr txBox="1"/>
          <p:nvPr/>
        </p:nvSpPr>
        <p:spPr>
          <a:xfrm>
            <a:off x="7555803" y="79451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94" name="object 194"/>
          <p:cNvGrpSpPr/>
          <p:nvPr/>
        </p:nvGrpSpPr>
        <p:grpSpPr>
          <a:xfrm>
            <a:off x="10781776" y="718540"/>
            <a:ext cx="224096" cy="759460"/>
            <a:chOff x="10784585" y="718540"/>
            <a:chExt cx="224154" cy="759460"/>
          </a:xfrm>
        </p:grpSpPr>
        <p:pic>
          <p:nvPicPr>
            <p:cNvPr id="195" name="object 195"/>
            <p:cNvPicPr/>
            <p:nvPr/>
          </p:nvPicPr>
          <p:blipFill>
            <a:blip r:embed="rId19" cstate="print"/>
            <a:stretch>
              <a:fillRect/>
            </a:stretch>
          </p:blipFill>
          <p:spPr>
            <a:xfrm>
              <a:off x="10784585" y="718540"/>
              <a:ext cx="224091" cy="758977"/>
            </a:xfrm>
            <a:prstGeom prst="rect">
              <a:avLst/>
            </a:prstGeom>
          </p:spPr>
        </p:pic>
        <p:sp>
          <p:nvSpPr>
            <p:cNvPr id="196" name="object 196"/>
            <p:cNvSpPr/>
            <p:nvPr/>
          </p:nvSpPr>
          <p:spPr>
            <a:xfrm>
              <a:off x="10861928" y="732281"/>
              <a:ext cx="76200" cy="611505"/>
            </a:xfrm>
            <a:custGeom>
              <a:avLst/>
              <a:gdLst/>
              <a:ahLst/>
              <a:cxnLst/>
              <a:rect l="l" t="t" r="r" b="b"/>
              <a:pathLst>
                <a:path w="76200" h="611505">
                  <a:moveTo>
                    <a:pt x="27050" y="534796"/>
                  </a:moveTo>
                  <a:lnTo>
                    <a:pt x="0" y="534796"/>
                  </a:lnTo>
                  <a:lnTo>
                    <a:pt x="38100" y="610996"/>
                  </a:lnTo>
                  <a:lnTo>
                    <a:pt x="64325" y="558545"/>
                  </a:lnTo>
                  <a:lnTo>
                    <a:pt x="32003" y="558545"/>
                  </a:lnTo>
                  <a:lnTo>
                    <a:pt x="27050" y="553592"/>
                  </a:lnTo>
                  <a:lnTo>
                    <a:pt x="27050" y="534796"/>
                  </a:lnTo>
                  <a:close/>
                </a:path>
                <a:path w="76200" h="611505">
                  <a:moveTo>
                    <a:pt x="44196" y="0"/>
                  </a:moveTo>
                  <a:lnTo>
                    <a:pt x="32003" y="0"/>
                  </a:lnTo>
                  <a:lnTo>
                    <a:pt x="27050" y="4952"/>
                  </a:lnTo>
                  <a:lnTo>
                    <a:pt x="27050" y="553592"/>
                  </a:lnTo>
                  <a:lnTo>
                    <a:pt x="32003" y="558545"/>
                  </a:lnTo>
                  <a:lnTo>
                    <a:pt x="44196" y="558545"/>
                  </a:lnTo>
                  <a:lnTo>
                    <a:pt x="49149" y="553592"/>
                  </a:lnTo>
                  <a:lnTo>
                    <a:pt x="49149" y="4952"/>
                  </a:lnTo>
                  <a:lnTo>
                    <a:pt x="44196" y="0"/>
                  </a:lnTo>
                  <a:close/>
                </a:path>
                <a:path w="76200" h="611505">
                  <a:moveTo>
                    <a:pt x="76200" y="534796"/>
                  </a:moveTo>
                  <a:lnTo>
                    <a:pt x="49149" y="534796"/>
                  </a:lnTo>
                  <a:lnTo>
                    <a:pt x="49149" y="553592"/>
                  </a:lnTo>
                  <a:lnTo>
                    <a:pt x="44196" y="558545"/>
                  </a:lnTo>
                  <a:lnTo>
                    <a:pt x="64325" y="558545"/>
                  </a:lnTo>
                  <a:lnTo>
                    <a:pt x="76200" y="53479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97" name="object 197"/>
          <p:cNvSpPr txBox="1"/>
          <p:nvPr/>
        </p:nvSpPr>
        <p:spPr>
          <a:xfrm>
            <a:off x="10963594" y="63908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8" name="object 198"/>
          <p:cNvSpPr txBox="1"/>
          <p:nvPr/>
        </p:nvSpPr>
        <p:spPr>
          <a:xfrm>
            <a:off x="7296028" y="348284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99" name="object 199"/>
          <p:cNvGrpSpPr/>
          <p:nvPr/>
        </p:nvGrpSpPr>
        <p:grpSpPr>
          <a:xfrm>
            <a:off x="7530434" y="3630953"/>
            <a:ext cx="3435725" cy="531495"/>
            <a:chOff x="7532369" y="3630947"/>
            <a:chExt cx="3436620" cy="531495"/>
          </a:xfrm>
        </p:grpSpPr>
        <p:pic>
          <p:nvPicPr>
            <p:cNvPr id="200" name="object 200"/>
            <p:cNvPicPr/>
            <p:nvPr/>
          </p:nvPicPr>
          <p:blipFill>
            <a:blip r:embed="rId11" cstate="print"/>
            <a:stretch>
              <a:fillRect/>
            </a:stretch>
          </p:blipFill>
          <p:spPr>
            <a:xfrm>
              <a:off x="7532369" y="3630947"/>
              <a:ext cx="3436620" cy="92692"/>
            </a:xfrm>
            <a:prstGeom prst="rect">
              <a:avLst/>
            </a:prstGeom>
          </p:spPr>
        </p:pic>
        <p:sp>
          <p:nvSpPr>
            <p:cNvPr id="201" name="object 201"/>
            <p:cNvSpPr/>
            <p:nvPr/>
          </p:nvSpPr>
          <p:spPr>
            <a:xfrm>
              <a:off x="7582280" y="3655694"/>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2" name="object 202"/>
            <p:cNvPicPr/>
            <p:nvPr/>
          </p:nvPicPr>
          <p:blipFill>
            <a:blip r:embed="rId12" cstate="print"/>
            <a:stretch>
              <a:fillRect/>
            </a:stretch>
          </p:blipFill>
          <p:spPr>
            <a:xfrm>
              <a:off x="8135873" y="3907553"/>
              <a:ext cx="401624" cy="92692"/>
            </a:xfrm>
            <a:prstGeom prst="rect">
              <a:avLst/>
            </a:prstGeom>
          </p:spPr>
        </p:pic>
        <p:sp>
          <p:nvSpPr>
            <p:cNvPr id="203" name="object 203"/>
            <p:cNvSpPr/>
            <p:nvPr/>
          </p:nvSpPr>
          <p:spPr>
            <a:xfrm>
              <a:off x="8185784" y="3932300"/>
              <a:ext cx="308610" cy="0"/>
            </a:xfrm>
            <a:custGeom>
              <a:avLst/>
              <a:gdLst/>
              <a:ahLst/>
              <a:cxnLst/>
              <a:rect l="l" t="t" r="r" b="b"/>
              <a:pathLst>
                <a:path w="308609">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4" name="object 204"/>
            <p:cNvPicPr/>
            <p:nvPr/>
          </p:nvPicPr>
          <p:blipFill>
            <a:blip r:embed="rId13" cstate="print"/>
            <a:stretch>
              <a:fillRect/>
            </a:stretch>
          </p:blipFill>
          <p:spPr>
            <a:xfrm>
              <a:off x="8048243" y="3907561"/>
              <a:ext cx="180759" cy="254482"/>
            </a:xfrm>
            <a:prstGeom prst="rect">
              <a:avLst/>
            </a:prstGeom>
          </p:spPr>
        </p:pic>
        <p:sp>
          <p:nvSpPr>
            <p:cNvPr id="205" name="object 205"/>
            <p:cNvSpPr/>
            <p:nvPr/>
          </p:nvSpPr>
          <p:spPr>
            <a:xfrm>
              <a:off x="8098154" y="3932300"/>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6" name="object 206"/>
            <p:cNvPicPr/>
            <p:nvPr/>
          </p:nvPicPr>
          <p:blipFill>
            <a:blip r:embed="rId13" cstate="print"/>
            <a:stretch>
              <a:fillRect/>
            </a:stretch>
          </p:blipFill>
          <p:spPr>
            <a:xfrm>
              <a:off x="8202167" y="3907561"/>
              <a:ext cx="180759" cy="254482"/>
            </a:xfrm>
            <a:prstGeom prst="rect">
              <a:avLst/>
            </a:prstGeom>
          </p:spPr>
        </p:pic>
        <p:sp>
          <p:nvSpPr>
            <p:cNvPr id="207" name="object 207"/>
            <p:cNvSpPr/>
            <p:nvPr/>
          </p:nvSpPr>
          <p:spPr>
            <a:xfrm>
              <a:off x="8252078" y="3932300"/>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8" name="object 208"/>
            <p:cNvPicPr/>
            <p:nvPr/>
          </p:nvPicPr>
          <p:blipFill>
            <a:blip r:embed="rId13" cstate="print"/>
            <a:stretch>
              <a:fillRect/>
            </a:stretch>
          </p:blipFill>
          <p:spPr>
            <a:xfrm>
              <a:off x="8355329" y="3907561"/>
              <a:ext cx="180759" cy="254482"/>
            </a:xfrm>
            <a:prstGeom prst="rect">
              <a:avLst/>
            </a:prstGeom>
          </p:spPr>
        </p:pic>
        <p:sp>
          <p:nvSpPr>
            <p:cNvPr id="209" name="object 209"/>
            <p:cNvSpPr/>
            <p:nvPr/>
          </p:nvSpPr>
          <p:spPr>
            <a:xfrm>
              <a:off x="8405240" y="3932300"/>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10" name="object 210"/>
            <p:cNvSpPr/>
            <p:nvPr/>
          </p:nvSpPr>
          <p:spPr>
            <a:xfrm>
              <a:off x="8185784" y="3657218"/>
              <a:ext cx="314960" cy="272415"/>
            </a:xfrm>
            <a:custGeom>
              <a:avLst/>
              <a:gdLst/>
              <a:ahLst/>
              <a:cxnLst/>
              <a:rect l="l" t="t" r="r" b="b"/>
              <a:pathLst>
                <a:path w="314959" h="272414">
                  <a:moveTo>
                    <a:pt x="157353" y="0"/>
                  </a:moveTo>
                  <a:lnTo>
                    <a:pt x="0" y="272033"/>
                  </a:lnTo>
                  <a:lnTo>
                    <a:pt x="314706" y="272033"/>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211" name="object 211"/>
            <p:cNvSpPr/>
            <p:nvPr/>
          </p:nvSpPr>
          <p:spPr>
            <a:xfrm>
              <a:off x="8185784" y="3657218"/>
              <a:ext cx="314960" cy="272415"/>
            </a:xfrm>
            <a:custGeom>
              <a:avLst/>
              <a:gdLst/>
              <a:ahLst/>
              <a:cxnLst/>
              <a:rect l="l" t="t" r="r" b="b"/>
              <a:pathLst>
                <a:path w="314959" h="272414">
                  <a:moveTo>
                    <a:pt x="0" y="272033"/>
                  </a:moveTo>
                  <a:lnTo>
                    <a:pt x="157353" y="0"/>
                  </a:lnTo>
                  <a:lnTo>
                    <a:pt x="314706" y="272033"/>
                  </a:lnTo>
                  <a:lnTo>
                    <a:pt x="0" y="272033"/>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2" name="object 212"/>
            <p:cNvPicPr/>
            <p:nvPr/>
          </p:nvPicPr>
          <p:blipFill>
            <a:blip r:embed="rId20" cstate="print"/>
            <a:stretch>
              <a:fillRect/>
            </a:stretch>
          </p:blipFill>
          <p:spPr>
            <a:xfrm>
              <a:off x="8301989" y="3756659"/>
              <a:ext cx="84581" cy="85343"/>
            </a:xfrm>
            <a:prstGeom prst="rect">
              <a:avLst/>
            </a:prstGeom>
          </p:spPr>
        </p:pic>
        <p:pic>
          <p:nvPicPr>
            <p:cNvPr id="213" name="object 213"/>
            <p:cNvPicPr/>
            <p:nvPr/>
          </p:nvPicPr>
          <p:blipFill>
            <a:blip r:embed="rId15" cstate="print"/>
            <a:stretch>
              <a:fillRect/>
            </a:stretch>
          </p:blipFill>
          <p:spPr>
            <a:xfrm>
              <a:off x="9416033" y="3852689"/>
              <a:ext cx="351993" cy="92692"/>
            </a:xfrm>
            <a:prstGeom prst="rect">
              <a:avLst/>
            </a:prstGeom>
          </p:spPr>
        </p:pic>
        <p:sp>
          <p:nvSpPr>
            <p:cNvPr id="214" name="object 214"/>
            <p:cNvSpPr/>
            <p:nvPr/>
          </p:nvSpPr>
          <p:spPr>
            <a:xfrm>
              <a:off x="9465944" y="3877436"/>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5" name="object 215"/>
            <p:cNvPicPr/>
            <p:nvPr/>
          </p:nvPicPr>
          <p:blipFill>
            <a:blip r:embed="rId16" cstate="print"/>
            <a:stretch>
              <a:fillRect/>
            </a:stretch>
          </p:blipFill>
          <p:spPr>
            <a:xfrm>
              <a:off x="9342881" y="3852608"/>
              <a:ext cx="166319" cy="228536"/>
            </a:xfrm>
            <a:prstGeom prst="rect">
              <a:avLst/>
            </a:prstGeom>
          </p:spPr>
        </p:pic>
        <p:sp>
          <p:nvSpPr>
            <p:cNvPr id="216" name="object 216"/>
            <p:cNvSpPr/>
            <p:nvPr/>
          </p:nvSpPr>
          <p:spPr>
            <a:xfrm>
              <a:off x="9392792" y="3877436"/>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7" name="object 217"/>
            <p:cNvPicPr/>
            <p:nvPr/>
          </p:nvPicPr>
          <p:blipFill>
            <a:blip r:embed="rId16" cstate="print"/>
            <a:stretch>
              <a:fillRect/>
            </a:stretch>
          </p:blipFill>
          <p:spPr>
            <a:xfrm>
              <a:off x="9472421" y="3852608"/>
              <a:ext cx="166319" cy="228536"/>
            </a:xfrm>
            <a:prstGeom prst="rect">
              <a:avLst/>
            </a:prstGeom>
          </p:spPr>
        </p:pic>
        <p:sp>
          <p:nvSpPr>
            <p:cNvPr id="218" name="object 218"/>
            <p:cNvSpPr/>
            <p:nvPr/>
          </p:nvSpPr>
          <p:spPr>
            <a:xfrm>
              <a:off x="9522332" y="3877436"/>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9" name="object 219"/>
            <p:cNvPicPr/>
            <p:nvPr/>
          </p:nvPicPr>
          <p:blipFill>
            <a:blip r:embed="rId16" cstate="print"/>
            <a:stretch>
              <a:fillRect/>
            </a:stretch>
          </p:blipFill>
          <p:spPr>
            <a:xfrm>
              <a:off x="9600437" y="3852608"/>
              <a:ext cx="166319" cy="228536"/>
            </a:xfrm>
            <a:prstGeom prst="rect">
              <a:avLst/>
            </a:prstGeom>
          </p:spPr>
        </p:pic>
        <p:sp>
          <p:nvSpPr>
            <p:cNvPr id="220" name="object 220"/>
            <p:cNvSpPr/>
            <p:nvPr/>
          </p:nvSpPr>
          <p:spPr>
            <a:xfrm>
              <a:off x="9650348" y="3877436"/>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21" name="object 221"/>
            <p:cNvSpPr/>
            <p:nvPr/>
          </p:nvSpPr>
          <p:spPr>
            <a:xfrm>
              <a:off x="9501377" y="3685031"/>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22" name="object 222"/>
            <p:cNvSpPr/>
            <p:nvPr/>
          </p:nvSpPr>
          <p:spPr>
            <a:xfrm>
              <a:off x="9501377" y="3685031"/>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23" name="object 223"/>
          <p:cNvSpPr txBox="1"/>
          <p:nvPr/>
        </p:nvSpPr>
        <p:spPr>
          <a:xfrm>
            <a:off x="8188606" y="410489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24" name="object 224"/>
          <p:cNvSpPr txBox="1"/>
          <p:nvPr/>
        </p:nvSpPr>
        <p:spPr>
          <a:xfrm>
            <a:off x="9478081" y="334086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25" name="object 225"/>
          <p:cNvSpPr txBox="1"/>
          <p:nvPr/>
        </p:nvSpPr>
        <p:spPr>
          <a:xfrm>
            <a:off x="7884143" y="360426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26" name="object 226"/>
          <p:cNvSpPr txBox="1"/>
          <p:nvPr/>
        </p:nvSpPr>
        <p:spPr>
          <a:xfrm>
            <a:off x="8644670" y="3614166"/>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27" name="object 227"/>
          <p:cNvSpPr txBox="1"/>
          <p:nvPr/>
        </p:nvSpPr>
        <p:spPr>
          <a:xfrm>
            <a:off x="10245981" y="360426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28" name="object 228"/>
          <p:cNvSpPr txBox="1"/>
          <p:nvPr/>
        </p:nvSpPr>
        <p:spPr>
          <a:xfrm>
            <a:off x="8333223" y="3064024"/>
            <a:ext cx="964314" cy="594393"/>
          </a:xfrm>
          <a:prstGeom prst="rect">
            <a:avLst/>
          </a:prstGeom>
        </p:spPr>
        <p:txBody>
          <a:bodyPr vert="horz" wrap="square" lIns="0" tIns="27305" rIns="0" bIns="0" rtlCol="0">
            <a:spAutoFit/>
          </a:bodyPr>
          <a:lstStyle/>
          <a:p>
            <a:pPr marL="12700" defTabSz="914400">
              <a:spcBef>
                <a:spcPts val="215"/>
              </a:spcBef>
              <a:tabLst>
                <a:tab pos="354330" algn="l"/>
              </a:tabLst>
            </a:pPr>
            <a:r>
              <a:rPr u="heavy" kern="0" dirty="0">
                <a:solidFill>
                  <a:sysClr val="windowText" lastClr="000000"/>
                </a:solidFill>
                <a:uFill>
                  <a:solidFill>
                    <a:srgbClr val="000000"/>
                  </a:solidFill>
                </a:uFill>
                <a:latin typeface="Times New Roman"/>
                <a:cs typeface="Times New Roman"/>
              </a:rPr>
              <a:t>	4 </a:t>
            </a:r>
            <a:r>
              <a:rPr u="heavy" kern="0" spc="-10" dirty="0">
                <a:solidFill>
                  <a:sysClr val="windowText" lastClr="000000"/>
                </a:solidFill>
                <a:uFill>
                  <a:solidFill>
                    <a:srgbClr val="000000"/>
                  </a:solidFill>
                </a:uFill>
                <a:latin typeface="Times New Roman"/>
                <a:cs typeface="Times New Roman"/>
              </a:rPr>
              <a:t>K</a:t>
            </a:r>
            <a:r>
              <a:rPr kern="0" spc="-1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R="107314" algn="r" defTabSz="914400">
              <a:spcBef>
                <a:spcPts val="11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29" name="object 229"/>
          <p:cNvSpPr txBox="1"/>
          <p:nvPr/>
        </p:nvSpPr>
        <p:spPr>
          <a:xfrm>
            <a:off x="10942519" y="351231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230" name="object 230"/>
          <p:cNvGrpSpPr/>
          <p:nvPr/>
        </p:nvGrpSpPr>
        <p:grpSpPr>
          <a:xfrm>
            <a:off x="7524185" y="3355865"/>
            <a:ext cx="1533126" cy="619760"/>
            <a:chOff x="7526146" y="3355865"/>
            <a:chExt cx="1533525" cy="619760"/>
          </a:xfrm>
        </p:grpSpPr>
        <p:pic>
          <p:nvPicPr>
            <p:cNvPr id="231" name="object 231"/>
            <p:cNvPicPr/>
            <p:nvPr/>
          </p:nvPicPr>
          <p:blipFill>
            <a:blip r:embed="rId17" cstate="print"/>
            <a:stretch>
              <a:fillRect/>
            </a:stretch>
          </p:blipFill>
          <p:spPr>
            <a:xfrm>
              <a:off x="8232647" y="3355911"/>
              <a:ext cx="224091" cy="449516"/>
            </a:xfrm>
            <a:prstGeom prst="rect">
              <a:avLst/>
            </a:prstGeom>
          </p:spPr>
        </p:pic>
        <p:sp>
          <p:nvSpPr>
            <p:cNvPr id="232" name="object 232"/>
            <p:cNvSpPr/>
            <p:nvPr/>
          </p:nvSpPr>
          <p:spPr>
            <a:xfrm>
              <a:off x="8309990" y="3369563"/>
              <a:ext cx="76200" cy="301625"/>
            </a:xfrm>
            <a:custGeom>
              <a:avLst/>
              <a:gdLst/>
              <a:ahLst/>
              <a:cxnLst/>
              <a:rect l="l" t="t" r="r" b="b"/>
              <a:pathLst>
                <a:path w="76200" h="301625">
                  <a:moveTo>
                    <a:pt x="27050" y="225425"/>
                  </a:moveTo>
                  <a:lnTo>
                    <a:pt x="0" y="225425"/>
                  </a:lnTo>
                  <a:lnTo>
                    <a:pt x="38100" y="301625"/>
                  </a:lnTo>
                  <a:lnTo>
                    <a:pt x="64325" y="249174"/>
                  </a:lnTo>
                  <a:lnTo>
                    <a:pt x="32003" y="249174"/>
                  </a:lnTo>
                  <a:lnTo>
                    <a:pt x="27050" y="244221"/>
                  </a:lnTo>
                  <a:lnTo>
                    <a:pt x="27050" y="225425"/>
                  </a:lnTo>
                  <a:close/>
                </a:path>
                <a:path w="76200" h="301625">
                  <a:moveTo>
                    <a:pt x="44195" y="0"/>
                  </a:moveTo>
                  <a:lnTo>
                    <a:pt x="32003" y="0"/>
                  </a:lnTo>
                  <a:lnTo>
                    <a:pt x="27050" y="4952"/>
                  </a:lnTo>
                  <a:lnTo>
                    <a:pt x="27050" y="244221"/>
                  </a:lnTo>
                  <a:lnTo>
                    <a:pt x="32003" y="249174"/>
                  </a:lnTo>
                  <a:lnTo>
                    <a:pt x="44195" y="249174"/>
                  </a:lnTo>
                  <a:lnTo>
                    <a:pt x="49149" y="244221"/>
                  </a:lnTo>
                  <a:lnTo>
                    <a:pt x="49149" y="4952"/>
                  </a:lnTo>
                  <a:lnTo>
                    <a:pt x="44195" y="0"/>
                  </a:lnTo>
                  <a:close/>
                </a:path>
                <a:path w="76200" h="301625">
                  <a:moveTo>
                    <a:pt x="76200" y="225425"/>
                  </a:moveTo>
                  <a:lnTo>
                    <a:pt x="49149" y="225425"/>
                  </a:lnTo>
                  <a:lnTo>
                    <a:pt x="49149" y="244221"/>
                  </a:lnTo>
                  <a:lnTo>
                    <a:pt x="44195" y="249174"/>
                  </a:lnTo>
                  <a:lnTo>
                    <a:pt x="64325" y="249174"/>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3" name="object 233"/>
            <p:cNvPicPr/>
            <p:nvPr/>
          </p:nvPicPr>
          <p:blipFill>
            <a:blip r:embed="rId17" cstate="print"/>
            <a:stretch>
              <a:fillRect/>
            </a:stretch>
          </p:blipFill>
          <p:spPr>
            <a:xfrm>
              <a:off x="8319515" y="3365055"/>
              <a:ext cx="224091" cy="449516"/>
            </a:xfrm>
            <a:prstGeom prst="rect">
              <a:avLst/>
            </a:prstGeom>
          </p:spPr>
        </p:pic>
        <p:sp>
          <p:nvSpPr>
            <p:cNvPr id="234" name="object 234"/>
            <p:cNvSpPr/>
            <p:nvPr/>
          </p:nvSpPr>
          <p:spPr>
            <a:xfrm>
              <a:off x="8396858" y="3378707"/>
              <a:ext cx="76200" cy="301625"/>
            </a:xfrm>
            <a:custGeom>
              <a:avLst/>
              <a:gdLst/>
              <a:ahLst/>
              <a:cxnLst/>
              <a:rect l="l" t="t" r="r" b="b"/>
              <a:pathLst>
                <a:path w="76200" h="301625">
                  <a:moveTo>
                    <a:pt x="27050" y="225425"/>
                  </a:moveTo>
                  <a:lnTo>
                    <a:pt x="0" y="225425"/>
                  </a:lnTo>
                  <a:lnTo>
                    <a:pt x="38100" y="301624"/>
                  </a:lnTo>
                  <a:lnTo>
                    <a:pt x="64325" y="249173"/>
                  </a:lnTo>
                  <a:lnTo>
                    <a:pt x="32004" y="249173"/>
                  </a:lnTo>
                  <a:lnTo>
                    <a:pt x="27050" y="244220"/>
                  </a:lnTo>
                  <a:lnTo>
                    <a:pt x="27050" y="225425"/>
                  </a:lnTo>
                  <a:close/>
                </a:path>
                <a:path w="76200" h="301625">
                  <a:moveTo>
                    <a:pt x="44196" y="0"/>
                  </a:moveTo>
                  <a:lnTo>
                    <a:pt x="32004" y="0"/>
                  </a:lnTo>
                  <a:lnTo>
                    <a:pt x="27050" y="4952"/>
                  </a:lnTo>
                  <a:lnTo>
                    <a:pt x="27050" y="244220"/>
                  </a:lnTo>
                  <a:lnTo>
                    <a:pt x="32004" y="249173"/>
                  </a:lnTo>
                  <a:lnTo>
                    <a:pt x="44196" y="249173"/>
                  </a:lnTo>
                  <a:lnTo>
                    <a:pt x="49149" y="244220"/>
                  </a:lnTo>
                  <a:lnTo>
                    <a:pt x="49149" y="4952"/>
                  </a:lnTo>
                  <a:lnTo>
                    <a:pt x="44196" y="0"/>
                  </a:lnTo>
                  <a:close/>
                </a:path>
                <a:path w="76200" h="301625">
                  <a:moveTo>
                    <a:pt x="76200" y="225425"/>
                  </a:moveTo>
                  <a:lnTo>
                    <a:pt x="49149" y="225425"/>
                  </a:lnTo>
                  <a:lnTo>
                    <a:pt x="49149" y="244220"/>
                  </a:lnTo>
                  <a:lnTo>
                    <a:pt x="44196" y="249173"/>
                  </a:lnTo>
                  <a:lnTo>
                    <a:pt x="64325" y="249173"/>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5" name="object 235"/>
            <p:cNvPicPr/>
            <p:nvPr/>
          </p:nvPicPr>
          <p:blipFill>
            <a:blip r:embed="rId17" cstate="print"/>
            <a:stretch>
              <a:fillRect/>
            </a:stretch>
          </p:blipFill>
          <p:spPr>
            <a:xfrm>
              <a:off x="8406383" y="3362007"/>
              <a:ext cx="224091" cy="449516"/>
            </a:xfrm>
            <a:prstGeom prst="rect">
              <a:avLst/>
            </a:prstGeom>
          </p:spPr>
        </p:pic>
        <p:sp>
          <p:nvSpPr>
            <p:cNvPr id="236" name="object 236"/>
            <p:cNvSpPr/>
            <p:nvPr/>
          </p:nvSpPr>
          <p:spPr>
            <a:xfrm>
              <a:off x="8483726" y="3375659"/>
              <a:ext cx="76200" cy="301625"/>
            </a:xfrm>
            <a:custGeom>
              <a:avLst/>
              <a:gdLst/>
              <a:ahLst/>
              <a:cxnLst/>
              <a:rect l="l" t="t" r="r" b="b"/>
              <a:pathLst>
                <a:path w="76200" h="301625">
                  <a:moveTo>
                    <a:pt x="27050" y="225425"/>
                  </a:moveTo>
                  <a:lnTo>
                    <a:pt x="0" y="225425"/>
                  </a:lnTo>
                  <a:lnTo>
                    <a:pt x="38100" y="301625"/>
                  </a:lnTo>
                  <a:lnTo>
                    <a:pt x="64325" y="249173"/>
                  </a:lnTo>
                  <a:lnTo>
                    <a:pt x="32003" y="249173"/>
                  </a:lnTo>
                  <a:lnTo>
                    <a:pt x="27050" y="244220"/>
                  </a:lnTo>
                  <a:lnTo>
                    <a:pt x="27050" y="225425"/>
                  </a:lnTo>
                  <a:close/>
                </a:path>
                <a:path w="76200" h="301625">
                  <a:moveTo>
                    <a:pt x="44196" y="0"/>
                  </a:moveTo>
                  <a:lnTo>
                    <a:pt x="32003" y="0"/>
                  </a:lnTo>
                  <a:lnTo>
                    <a:pt x="27050" y="4952"/>
                  </a:lnTo>
                  <a:lnTo>
                    <a:pt x="27050" y="244220"/>
                  </a:lnTo>
                  <a:lnTo>
                    <a:pt x="32003" y="249173"/>
                  </a:lnTo>
                  <a:lnTo>
                    <a:pt x="44196" y="249173"/>
                  </a:lnTo>
                  <a:lnTo>
                    <a:pt x="49149" y="244220"/>
                  </a:lnTo>
                  <a:lnTo>
                    <a:pt x="49149" y="4952"/>
                  </a:lnTo>
                  <a:lnTo>
                    <a:pt x="44196" y="0"/>
                  </a:lnTo>
                  <a:close/>
                </a:path>
                <a:path w="76200" h="301625">
                  <a:moveTo>
                    <a:pt x="76200" y="225425"/>
                  </a:moveTo>
                  <a:lnTo>
                    <a:pt x="49149" y="225425"/>
                  </a:lnTo>
                  <a:lnTo>
                    <a:pt x="49149" y="244220"/>
                  </a:lnTo>
                  <a:lnTo>
                    <a:pt x="44196" y="249173"/>
                  </a:lnTo>
                  <a:lnTo>
                    <a:pt x="64325" y="249173"/>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7" name="object 237"/>
            <p:cNvPicPr/>
            <p:nvPr/>
          </p:nvPicPr>
          <p:blipFill>
            <a:blip r:embed="rId17" cstate="print"/>
            <a:stretch>
              <a:fillRect/>
            </a:stretch>
          </p:blipFill>
          <p:spPr>
            <a:xfrm>
              <a:off x="8493251" y="3362007"/>
              <a:ext cx="224091" cy="449516"/>
            </a:xfrm>
            <a:prstGeom prst="rect">
              <a:avLst/>
            </a:prstGeom>
          </p:spPr>
        </p:pic>
        <p:sp>
          <p:nvSpPr>
            <p:cNvPr id="238" name="object 238"/>
            <p:cNvSpPr/>
            <p:nvPr/>
          </p:nvSpPr>
          <p:spPr>
            <a:xfrm>
              <a:off x="8570594" y="3375659"/>
              <a:ext cx="76200" cy="301625"/>
            </a:xfrm>
            <a:custGeom>
              <a:avLst/>
              <a:gdLst/>
              <a:ahLst/>
              <a:cxnLst/>
              <a:rect l="l" t="t" r="r" b="b"/>
              <a:pathLst>
                <a:path w="76200" h="301625">
                  <a:moveTo>
                    <a:pt x="27050" y="225425"/>
                  </a:moveTo>
                  <a:lnTo>
                    <a:pt x="0" y="225425"/>
                  </a:lnTo>
                  <a:lnTo>
                    <a:pt x="38100" y="301625"/>
                  </a:lnTo>
                  <a:lnTo>
                    <a:pt x="64325" y="249173"/>
                  </a:lnTo>
                  <a:lnTo>
                    <a:pt x="32003" y="249173"/>
                  </a:lnTo>
                  <a:lnTo>
                    <a:pt x="27050" y="244220"/>
                  </a:lnTo>
                  <a:lnTo>
                    <a:pt x="27050" y="225425"/>
                  </a:lnTo>
                  <a:close/>
                </a:path>
                <a:path w="76200" h="301625">
                  <a:moveTo>
                    <a:pt x="44196" y="0"/>
                  </a:moveTo>
                  <a:lnTo>
                    <a:pt x="32003" y="0"/>
                  </a:lnTo>
                  <a:lnTo>
                    <a:pt x="27050" y="4952"/>
                  </a:lnTo>
                  <a:lnTo>
                    <a:pt x="27050" y="244220"/>
                  </a:lnTo>
                  <a:lnTo>
                    <a:pt x="32003" y="249173"/>
                  </a:lnTo>
                  <a:lnTo>
                    <a:pt x="44196" y="249173"/>
                  </a:lnTo>
                  <a:lnTo>
                    <a:pt x="49149" y="244220"/>
                  </a:lnTo>
                  <a:lnTo>
                    <a:pt x="49149" y="4952"/>
                  </a:lnTo>
                  <a:lnTo>
                    <a:pt x="44196" y="0"/>
                  </a:lnTo>
                  <a:close/>
                </a:path>
                <a:path w="76200" h="301625">
                  <a:moveTo>
                    <a:pt x="76200" y="225425"/>
                  </a:moveTo>
                  <a:lnTo>
                    <a:pt x="49149" y="225425"/>
                  </a:lnTo>
                  <a:lnTo>
                    <a:pt x="49149" y="244220"/>
                  </a:lnTo>
                  <a:lnTo>
                    <a:pt x="44196" y="249173"/>
                  </a:lnTo>
                  <a:lnTo>
                    <a:pt x="64325" y="249173"/>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9" name="object 239"/>
            <p:cNvPicPr/>
            <p:nvPr/>
          </p:nvPicPr>
          <p:blipFill>
            <a:blip r:embed="rId17" cstate="print"/>
            <a:stretch>
              <a:fillRect/>
            </a:stretch>
          </p:blipFill>
          <p:spPr>
            <a:xfrm>
              <a:off x="8579357" y="3362007"/>
              <a:ext cx="224091" cy="449516"/>
            </a:xfrm>
            <a:prstGeom prst="rect">
              <a:avLst/>
            </a:prstGeom>
          </p:spPr>
        </p:pic>
        <p:sp>
          <p:nvSpPr>
            <p:cNvPr id="240" name="object 240"/>
            <p:cNvSpPr/>
            <p:nvPr/>
          </p:nvSpPr>
          <p:spPr>
            <a:xfrm>
              <a:off x="8656700" y="3375659"/>
              <a:ext cx="76200" cy="301625"/>
            </a:xfrm>
            <a:custGeom>
              <a:avLst/>
              <a:gdLst/>
              <a:ahLst/>
              <a:cxnLst/>
              <a:rect l="l" t="t" r="r" b="b"/>
              <a:pathLst>
                <a:path w="76200" h="301625">
                  <a:moveTo>
                    <a:pt x="27050" y="225425"/>
                  </a:moveTo>
                  <a:lnTo>
                    <a:pt x="0" y="225425"/>
                  </a:lnTo>
                  <a:lnTo>
                    <a:pt x="38100" y="301625"/>
                  </a:lnTo>
                  <a:lnTo>
                    <a:pt x="64325" y="249173"/>
                  </a:lnTo>
                  <a:lnTo>
                    <a:pt x="32003" y="249173"/>
                  </a:lnTo>
                  <a:lnTo>
                    <a:pt x="27050" y="244220"/>
                  </a:lnTo>
                  <a:lnTo>
                    <a:pt x="27050" y="225425"/>
                  </a:lnTo>
                  <a:close/>
                </a:path>
                <a:path w="76200" h="301625">
                  <a:moveTo>
                    <a:pt x="44196" y="0"/>
                  </a:moveTo>
                  <a:lnTo>
                    <a:pt x="32003" y="0"/>
                  </a:lnTo>
                  <a:lnTo>
                    <a:pt x="27050" y="4952"/>
                  </a:lnTo>
                  <a:lnTo>
                    <a:pt x="27050" y="244220"/>
                  </a:lnTo>
                  <a:lnTo>
                    <a:pt x="32003" y="249173"/>
                  </a:lnTo>
                  <a:lnTo>
                    <a:pt x="44196" y="249173"/>
                  </a:lnTo>
                  <a:lnTo>
                    <a:pt x="49149" y="244220"/>
                  </a:lnTo>
                  <a:lnTo>
                    <a:pt x="49149" y="4952"/>
                  </a:lnTo>
                  <a:lnTo>
                    <a:pt x="44196" y="0"/>
                  </a:lnTo>
                  <a:close/>
                </a:path>
                <a:path w="76200" h="301625">
                  <a:moveTo>
                    <a:pt x="76200" y="225425"/>
                  </a:moveTo>
                  <a:lnTo>
                    <a:pt x="49149" y="225425"/>
                  </a:lnTo>
                  <a:lnTo>
                    <a:pt x="49149" y="244220"/>
                  </a:lnTo>
                  <a:lnTo>
                    <a:pt x="44196" y="249173"/>
                  </a:lnTo>
                  <a:lnTo>
                    <a:pt x="64325" y="249173"/>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1" name="object 241"/>
            <p:cNvPicPr/>
            <p:nvPr/>
          </p:nvPicPr>
          <p:blipFill>
            <a:blip r:embed="rId17" cstate="print"/>
            <a:stretch>
              <a:fillRect/>
            </a:stretch>
          </p:blipFill>
          <p:spPr>
            <a:xfrm>
              <a:off x="8666987" y="3362007"/>
              <a:ext cx="224091" cy="449516"/>
            </a:xfrm>
            <a:prstGeom prst="rect">
              <a:avLst/>
            </a:prstGeom>
          </p:spPr>
        </p:pic>
        <p:sp>
          <p:nvSpPr>
            <p:cNvPr id="242" name="object 242"/>
            <p:cNvSpPr/>
            <p:nvPr/>
          </p:nvSpPr>
          <p:spPr>
            <a:xfrm>
              <a:off x="8744330" y="3375659"/>
              <a:ext cx="76200" cy="301625"/>
            </a:xfrm>
            <a:custGeom>
              <a:avLst/>
              <a:gdLst/>
              <a:ahLst/>
              <a:cxnLst/>
              <a:rect l="l" t="t" r="r" b="b"/>
              <a:pathLst>
                <a:path w="76200" h="301625">
                  <a:moveTo>
                    <a:pt x="27050" y="225425"/>
                  </a:moveTo>
                  <a:lnTo>
                    <a:pt x="0" y="225425"/>
                  </a:lnTo>
                  <a:lnTo>
                    <a:pt x="38100" y="301625"/>
                  </a:lnTo>
                  <a:lnTo>
                    <a:pt x="64325" y="249173"/>
                  </a:lnTo>
                  <a:lnTo>
                    <a:pt x="32003" y="249173"/>
                  </a:lnTo>
                  <a:lnTo>
                    <a:pt x="27050" y="244220"/>
                  </a:lnTo>
                  <a:lnTo>
                    <a:pt x="27050" y="225425"/>
                  </a:lnTo>
                  <a:close/>
                </a:path>
                <a:path w="76200" h="301625">
                  <a:moveTo>
                    <a:pt x="44196" y="0"/>
                  </a:moveTo>
                  <a:lnTo>
                    <a:pt x="32003" y="0"/>
                  </a:lnTo>
                  <a:lnTo>
                    <a:pt x="27050" y="4952"/>
                  </a:lnTo>
                  <a:lnTo>
                    <a:pt x="27050" y="244220"/>
                  </a:lnTo>
                  <a:lnTo>
                    <a:pt x="32003" y="249173"/>
                  </a:lnTo>
                  <a:lnTo>
                    <a:pt x="44196" y="249173"/>
                  </a:lnTo>
                  <a:lnTo>
                    <a:pt x="49149" y="244220"/>
                  </a:lnTo>
                  <a:lnTo>
                    <a:pt x="49149" y="4952"/>
                  </a:lnTo>
                  <a:lnTo>
                    <a:pt x="44196" y="0"/>
                  </a:lnTo>
                  <a:close/>
                </a:path>
                <a:path w="76200" h="301625">
                  <a:moveTo>
                    <a:pt x="76200" y="225425"/>
                  </a:moveTo>
                  <a:lnTo>
                    <a:pt x="49149" y="225425"/>
                  </a:lnTo>
                  <a:lnTo>
                    <a:pt x="49149" y="244220"/>
                  </a:lnTo>
                  <a:lnTo>
                    <a:pt x="44196" y="249173"/>
                  </a:lnTo>
                  <a:lnTo>
                    <a:pt x="64325" y="249173"/>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3" name="object 243"/>
            <p:cNvPicPr/>
            <p:nvPr/>
          </p:nvPicPr>
          <p:blipFill>
            <a:blip r:embed="rId17" cstate="print"/>
            <a:stretch>
              <a:fillRect/>
            </a:stretch>
          </p:blipFill>
          <p:spPr>
            <a:xfrm>
              <a:off x="8753855" y="3362007"/>
              <a:ext cx="224091" cy="449516"/>
            </a:xfrm>
            <a:prstGeom prst="rect">
              <a:avLst/>
            </a:prstGeom>
          </p:spPr>
        </p:pic>
        <p:sp>
          <p:nvSpPr>
            <p:cNvPr id="244" name="object 244"/>
            <p:cNvSpPr/>
            <p:nvPr/>
          </p:nvSpPr>
          <p:spPr>
            <a:xfrm>
              <a:off x="8831198" y="3375659"/>
              <a:ext cx="76200" cy="301625"/>
            </a:xfrm>
            <a:custGeom>
              <a:avLst/>
              <a:gdLst/>
              <a:ahLst/>
              <a:cxnLst/>
              <a:rect l="l" t="t" r="r" b="b"/>
              <a:pathLst>
                <a:path w="76200" h="301625">
                  <a:moveTo>
                    <a:pt x="27050" y="225425"/>
                  </a:moveTo>
                  <a:lnTo>
                    <a:pt x="0" y="225425"/>
                  </a:lnTo>
                  <a:lnTo>
                    <a:pt x="38100" y="301625"/>
                  </a:lnTo>
                  <a:lnTo>
                    <a:pt x="64325" y="249173"/>
                  </a:lnTo>
                  <a:lnTo>
                    <a:pt x="32003" y="249173"/>
                  </a:lnTo>
                  <a:lnTo>
                    <a:pt x="27050" y="244220"/>
                  </a:lnTo>
                  <a:lnTo>
                    <a:pt x="27050" y="225425"/>
                  </a:lnTo>
                  <a:close/>
                </a:path>
                <a:path w="76200" h="301625">
                  <a:moveTo>
                    <a:pt x="44196" y="0"/>
                  </a:moveTo>
                  <a:lnTo>
                    <a:pt x="32003" y="0"/>
                  </a:lnTo>
                  <a:lnTo>
                    <a:pt x="27050" y="4952"/>
                  </a:lnTo>
                  <a:lnTo>
                    <a:pt x="27050" y="244220"/>
                  </a:lnTo>
                  <a:lnTo>
                    <a:pt x="32003" y="249173"/>
                  </a:lnTo>
                  <a:lnTo>
                    <a:pt x="44196" y="249173"/>
                  </a:lnTo>
                  <a:lnTo>
                    <a:pt x="49149" y="244220"/>
                  </a:lnTo>
                  <a:lnTo>
                    <a:pt x="49149" y="4952"/>
                  </a:lnTo>
                  <a:lnTo>
                    <a:pt x="44196" y="0"/>
                  </a:lnTo>
                  <a:close/>
                </a:path>
                <a:path w="76200" h="301625">
                  <a:moveTo>
                    <a:pt x="76200" y="225425"/>
                  </a:moveTo>
                  <a:lnTo>
                    <a:pt x="49149" y="225425"/>
                  </a:lnTo>
                  <a:lnTo>
                    <a:pt x="49149" y="244220"/>
                  </a:lnTo>
                  <a:lnTo>
                    <a:pt x="44196" y="249173"/>
                  </a:lnTo>
                  <a:lnTo>
                    <a:pt x="64325" y="249173"/>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5" name="object 245"/>
            <p:cNvPicPr/>
            <p:nvPr/>
          </p:nvPicPr>
          <p:blipFill>
            <a:blip r:embed="rId17" cstate="print"/>
            <a:stretch>
              <a:fillRect/>
            </a:stretch>
          </p:blipFill>
          <p:spPr>
            <a:xfrm>
              <a:off x="8835389" y="3362007"/>
              <a:ext cx="224091" cy="449516"/>
            </a:xfrm>
            <a:prstGeom prst="rect">
              <a:avLst/>
            </a:prstGeom>
          </p:spPr>
        </p:pic>
        <p:sp>
          <p:nvSpPr>
            <p:cNvPr id="246" name="object 246"/>
            <p:cNvSpPr/>
            <p:nvPr/>
          </p:nvSpPr>
          <p:spPr>
            <a:xfrm>
              <a:off x="8912732" y="3375659"/>
              <a:ext cx="76200" cy="301625"/>
            </a:xfrm>
            <a:custGeom>
              <a:avLst/>
              <a:gdLst/>
              <a:ahLst/>
              <a:cxnLst/>
              <a:rect l="l" t="t" r="r" b="b"/>
              <a:pathLst>
                <a:path w="76200" h="301625">
                  <a:moveTo>
                    <a:pt x="27050" y="225425"/>
                  </a:moveTo>
                  <a:lnTo>
                    <a:pt x="0" y="225425"/>
                  </a:lnTo>
                  <a:lnTo>
                    <a:pt x="38100" y="301625"/>
                  </a:lnTo>
                  <a:lnTo>
                    <a:pt x="64325" y="249173"/>
                  </a:lnTo>
                  <a:lnTo>
                    <a:pt x="32003" y="249173"/>
                  </a:lnTo>
                  <a:lnTo>
                    <a:pt x="27050" y="244220"/>
                  </a:lnTo>
                  <a:lnTo>
                    <a:pt x="27050" y="225425"/>
                  </a:lnTo>
                  <a:close/>
                </a:path>
                <a:path w="76200" h="301625">
                  <a:moveTo>
                    <a:pt x="44196" y="0"/>
                  </a:moveTo>
                  <a:lnTo>
                    <a:pt x="32003" y="0"/>
                  </a:lnTo>
                  <a:lnTo>
                    <a:pt x="27050" y="4952"/>
                  </a:lnTo>
                  <a:lnTo>
                    <a:pt x="27050" y="244220"/>
                  </a:lnTo>
                  <a:lnTo>
                    <a:pt x="32003" y="249173"/>
                  </a:lnTo>
                  <a:lnTo>
                    <a:pt x="44196" y="249173"/>
                  </a:lnTo>
                  <a:lnTo>
                    <a:pt x="49149" y="244220"/>
                  </a:lnTo>
                  <a:lnTo>
                    <a:pt x="49149" y="4952"/>
                  </a:lnTo>
                  <a:lnTo>
                    <a:pt x="44196" y="0"/>
                  </a:lnTo>
                  <a:close/>
                </a:path>
                <a:path w="76200" h="301625">
                  <a:moveTo>
                    <a:pt x="76200" y="225425"/>
                  </a:moveTo>
                  <a:lnTo>
                    <a:pt x="49149" y="225425"/>
                  </a:lnTo>
                  <a:lnTo>
                    <a:pt x="49149" y="244220"/>
                  </a:lnTo>
                  <a:lnTo>
                    <a:pt x="44196" y="249173"/>
                  </a:lnTo>
                  <a:lnTo>
                    <a:pt x="64325" y="249173"/>
                  </a:lnTo>
                  <a:lnTo>
                    <a:pt x="76200" y="22542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7" name="object 247"/>
            <p:cNvPicPr/>
            <p:nvPr/>
          </p:nvPicPr>
          <p:blipFill>
            <a:blip r:embed="rId18" cstate="print"/>
            <a:stretch>
              <a:fillRect/>
            </a:stretch>
          </p:blipFill>
          <p:spPr>
            <a:xfrm>
              <a:off x="8298179" y="3355865"/>
              <a:ext cx="695680" cy="92692"/>
            </a:xfrm>
            <a:prstGeom prst="rect">
              <a:avLst/>
            </a:prstGeom>
          </p:spPr>
        </p:pic>
        <p:sp>
          <p:nvSpPr>
            <p:cNvPr id="248" name="object 248"/>
            <p:cNvSpPr/>
            <p:nvPr/>
          </p:nvSpPr>
          <p:spPr>
            <a:xfrm>
              <a:off x="7531226" y="3635501"/>
              <a:ext cx="344170" cy="335280"/>
            </a:xfrm>
            <a:custGeom>
              <a:avLst/>
              <a:gdLst/>
              <a:ahLst/>
              <a:cxnLst/>
              <a:rect l="l" t="t" r="r" b="b"/>
              <a:pathLst>
                <a:path w="344170" h="335279">
                  <a:moveTo>
                    <a:pt x="0" y="0"/>
                  </a:moveTo>
                  <a:lnTo>
                    <a:pt x="0" y="85852"/>
                  </a:lnTo>
                  <a:lnTo>
                    <a:pt x="4852" y="121608"/>
                  </a:lnTo>
                  <a:lnTo>
                    <a:pt x="41549" y="187375"/>
                  </a:lnTo>
                  <a:lnTo>
                    <a:pt x="71977" y="216265"/>
                  </a:lnTo>
                  <a:lnTo>
                    <a:pt x="109512" y="241743"/>
                  </a:lnTo>
                  <a:lnTo>
                    <a:pt x="153447" y="263249"/>
                  </a:lnTo>
                  <a:lnTo>
                    <a:pt x="203073" y="280221"/>
                  </a:lnTo>
                  <a:lnTo>
                    <a:pt x="257682" y="292100"/>
                  </a:lnTo>
                  <a:lnTo>
                    <a:pt x="257682" y="335025"/>
                  </a:lnTo>
                  <a:lnTo>
                    <a:pt x="343662" y="255778"/>
                  </a:lnTo>
                  <a:lnTo>
                    <a:pt x="257682" y="163195"/>
                  </a:lnTo>
                  <a:lnTo>
                    <a:pt x="257682" y="206121"/>
                  </a:lnTo>
                  <a:lnTo>
                    <a:pt x="203073" y="194279"/>
                  </a:lnTo>
                  <a:lnTo>
                    <a:pt x="153447" y="177325"/>
                  </a:lnTo>
                  <a:lnTo>
                    <a:pt x="109512" y="155826"/>
                  </a:lnTo>
                  <a:lnTo>
                    <a:pt x="71977" y="130349"/>
                  </a:lnTo>
                  <a:lnTo>
                    <a:pt x="41549" y="101461"/>
                  </a:lnTo>
                  <a:lnTo>
                    <a:pt x="18938" y="69728"/>
                  </a:lnTo>
                  <a:lnTo>
                    <a:pt x="4852" y="35719"/>
                  </a:lnTo>
                  <a:lnTo>
                    <a:pt x="0"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49" name="object 249"/>
            <p:cNvSpPr/>
            <p:nvPr/>
          </p:nvSpPr>
          <p:spPr>
            <a:xfrm>
              <a:off x="7531279" y="3422522"/>
              <a:ext cx="344170" cy="255904"/>
            </a:xfrm>
            <a:custGeom>
              <a:avLst/>
              <a:gdLst/>
              <a:ahLst/>
              <a:cxnLst/>
              <a:rect l="l" t="t" r="r" b="b"/>
              <a:pathLst>
                <a:path w="344170" h="255904">
                  <a:moveTo>
                    <a:pt x="343609" y="0"/>
                  </a:moveTo>
                  <a:lnTo>
                    <a:pt x="291477" y="2464"/>
                  </a:lnTo>
                  <a:lnTo>
                    <a:pt x="214872" y="15408"/>
                  </a:lnTo>
                  <a:lnTo>
                    <a:pt x="161142" y="32373"/>
                  </a:lnTo>
                  <a:lnTo>
                    <a:pt x="113833" y="54501"/>
                  </a:lnTo>
                  <a:lnTo>
                    <a:pt x="73698" y="81083"/>
                  </a:lnTo>
                  <a:lnTo>
                    <a:pt x="41492" y="111406"/>
                  </a:lnTo>
                  <a:lnTo>
                    <a:pt x="17971" y="144761"/>
                  </a:lnTo>
                  <a:lnTo>
                    <a:pt x="3889" y="180436"/>
                  </a:lnTo>
                  <a:lnTo>
                    <a:pt x="0" y="217721"/>
                  </a:lnTo>
                  <a:lnTo>
                    <a:pt x="7059" y="255904"/>
                  </a:lnTo>
                  <a:lnTo>
                    <a:pt x="24275" y="220193"/>
                  </a:lnTo>
                  <a:lnTo>
                    <a:pt x="50590" y="187596"/>
                  </a:lnTo>
                  <a:lnTo>
                    <a:pt x="85004" y="158622"/>
                  </a:lnTo>
                  <a:lnTo>
                    <a:pt x="126518" y="133778"/>
                  </a:lnTo>
                  <a:lnTo>
                    <a:pt x="174134" y="113571"/>
                  </a:lnTo>
                  <a:lnTo>
                    <a:pt x="226854" y="98510"/>
                  </a:lnTo>
                  <a:lnTo>
                    <a:pt x="283678" y="89101"/>
                  </a:lnTo>
                  <a:lnTo>
                    <a:pt x="343609" y="85851"/>
                  </a:lnTo>
                  <a:lnTo>
                    <a:pt x="343609"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50" name="object 250"/>
            <p:cNvSpPr/>
            <p:nvPr/>
          </p:nvSpPr>
          <p:spPr>
            <a:xfrm>
              <a:off x="7531226" y="3422522"/>
              <a:ext cx="344170" cy="548005"/>
            </a:xfrm>
            <a:custGeom>
              <a:avLst/>
              <a:gdLst/>
              <a:ahLst/>
              <a:cxnLst/>
              <a:rect l="l" t="t" r="r" b="b"/>
              <a:pathLst>
                <a:path w="344170" h="548004">
                  <a:moveTo>
                    <a:pt x="0" y="212978"/>
                  </a:moveTo>
                  <a:lnTo>
                    <a:pt x="18938" y="282707"/>
                  </a:lnTo>
                  <a:lnTo>
                    <a:pt x="41549" y="314440"/>
                  </a:lnTo>
                  <a:lnTo>
                    <a:pt x="71977" y="343328"/>
                  </a:lnTo>
                  <a:lnTo>
                    <a:pt x="109512" y="368805"/>
                  </a:lnTo>
                  <a:lnTo>
                    <a:pt x="153447" y="390304"/>
                  </a:lnTo>
                  <a:lnTo>
                    <a:pt x="203073" y="407258"/>
                  </a:lnTo>
                  <a:lnTo>
                    <a:pt x="257682" y="419100"/>
                  </a:lnTo>
                  <a:lnTo>
                    <a:pt x="257682" y="376174"/>
                  </a:lnTo>
                  <a:lnTo>
                    <a:pt x="343662" y="468756"/>
                  </a:lnTo>
                  <a:lnTo>
                    <a:pt x="257682" y="548004"/>
                  </a:lnTo>
                  <a:lnTo>
                    <a:pt x="257682" y="505078"/>
                  </a:lnTo>
                  <a:lnTo>
                    <a:pt x="203073" y="493200"/>
                  </a:lnTo>
                  <a:lnTo>
                    <a:pt x="153447" y="476228"/>
                  </a:lnTo>
                  <a:lnTo>
                    <a:pt x="109512" y="454722"/>
                  </a:lnTo>
                  <a:lnTo>
                    <a:pt x="71977" y="429244"/>
                  </a:lnTo>
                  <a:lnTo>
                    <a:pt x="41549" y="400354"/>
                  </a:lnTo>
                  <a:lnTo>
                    <a:pt x="18938" y="368615"/>
                  </a:lnTo>
                  <a:lnTo>
                    <a:pt x="0" y="298831"/>
                  </a:lnTo>
                  <a:lnTo>
                    <a:pt x="0" y="212978"/>
                  </a:lnTo>
                  <a:lnTo>
                    <a:pt x="17525" y="145670"/>
                  </a:lnTo>
                  <a:lnTo>
                    <a:pt x="66324" y="87206"/>
                  </a:lnTo>
                  <a:lnTo>
                    <a:pt x="100679" y="62388"/>
                  </a:lnTo>
                  <a:lnTo>
                    <a:pt x="140726" y="41099"/>
                  </a:lnTo>
                  <a:lnTo>
                    <a:pt x="185756" y="23776"/>
                  </a:lnTo>
                  <a:lnTo>
                    <a:pt x="235061" y="10860"/>
                  </a:lnTo>
                  <a:lnTo>
                    <a:pt x="287933" y="2788"/>
                  </a:lnTo>
                  <a:lnTo>
                    <a:pt x="343662" y="0"/>
                  </a:lnTo>
                  <a:lnTo>
                    <a:pt x="343662" y="85851"/>
                  </a:lnTo>
                  <a:lnTo>
                    <a:pt x="283731" y="89101"/>
                  </a:lnTo>
                  <a:lnTo>
                    <a:pt x="226907" y="98510"/>
                  </a:lnTo>
                  <a:lnTo>
                    <a:pt x="174187" y="113571"/>
                  </a:lnTo>
                  <a:lnTo>
                    <a:pt x="126571" y="133778"/>
                  </a:lnTo>
                  <a:lnTo>
                    <a:pt x="85057" y="158622"/>
                  </a:lnTo>
                  <a:lnTo>
                    <a:pt x="50643" y="187596"/>
                  </a:lnTo>
                  <a:lnTo>
                    <a:pt x="24328" y="220193"/>
                  </a:lnTo>
                  <a:lnTo>
                    <a:pt x="7112" y="255904"/>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251" name="object 251"/>
          <p:cNvSpPr txBox="1"/>
          <p:nvPr/>
        </p:nvSpPr>
        <p:spPr>
          <a:xfrm>
            <a:off x="9097944" y="359816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52" name="object 252"/>
          <p:cNvSpPr txBox="1"/>
          <p:nvPr/>
        </p:nvSpPr>
        <p:spPr>
          <a:xfrm>
            <a:off x="7405502" y="3110507"/>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53" name="object 253"/>
          <p:cNvGrpSpPr/>
          <p:nvPr/>
        </p:nvGrpSpPr>
        <p:grpSpPr>
          <a:xfrm>
            <a:off x="10807678" y="3039592"/>
            <a:ext cx="224096" cy="759460"/>
            <a:chOff x="10810493" y="3039592"/>
            <a:chExt cx="224154" cy="759460"/>
          </a:xfrm>
        </p:grpSpPr>
        <p:pic>
          <p:nvPicPr>
            <p:cNvPr id="254" name="object 254"/>
            <p:cNvPicPr/>
            <p:nvPr/>
          </p:nvPicPr>
          <p:blipFill>
            <a:blip r:embed="rId19" cstate="print"/>
            <a:stretch>
              <a:fillRect/>
            </a:stretch>
          </p:blipFill>
          <p:spPr>
            <a:xfrm>
              <a:off x="10810493" y="3039592"/>
              <a:ext cx="224091" cy="758977"/>
            </a:xfrm>
            <a:prstGeom prst="rect">
              <a:avLst/>
            </a:prstGeom>
          </p:spPr>
        </p:pic>
        <p:sp>
          <p:nvSpPr>
            <p:cNvPr id="255" name="object 255"/>
            <p:cNvSpPr/>
            <p:nvPr/>
          </p:nvSpPr>
          <p:spPr>
            <a:xfrm>
              <a:off x="10887836" y="3053333"/>
              <a:ext cx="76200" cy="611505"/>
            </a:xfrm>
            <a:custGeom>
              <a:avLst/>
              <a:gdLst/>
              <a:ahLst/>
              <a:cxnLst/>
              <a:rect l="l" t="t" r="r" b="b"/>
              <a:pathLst>
                <a:path w="76200" h="611504">
                  <a:moveTo>
                    <a:pt x="27051" y="534796"/>
                  </a:moveTo>
                  <a:lnTo>
                    <a:pt x="0" y="534796"/>
                  </a:lnTo>
                  <a:lnTo>
                    <a:pt x="38100" y="610996"/>
                  </a:lnTo>
                  <a:lnTo>
                    <a:pt x="64325" y="558545"/>
                  </a:lnTo>
                  <a:lnTo>
                    <a:pt x="32004" y="558545"/>
                  </a:lnTo>
                  <a:lnTo>
                    <a:pt x="27051" y="553592"/>
                  </a:lnTo>
                  <a:lnTo>
                    <a:pt x="27051" y="534796"/>
                  </a:lnTo>
                  <a:close/>
                </a:path>
                <a:path w="76200" h="611504">
                  <a:moveTo>
                    <a:pt x="44196" y="0"/>
                  </a:moveTo>
                  <a:lnTo>
                    <a:pt x="32004" y="0"/>
                  </a:lnTo>
                  <a:lnTo>
                    <a:pt x="27051" y="4952"/>
                  </a:lnTo>
                  <a:lnTo>
                    <a:pt x="27051" y="553592"/>
                  </a:lnTo>
                  <a:lnTo>
                    <a:pt x="32004" y="558545"/>
                  </a:lnTo>
                  <a:lnTo>
                    <a:pt x="44196" y="558545"/>
                  </a:lnTo>
                  <a:lnTo>
                    <a:pt x="49149" y="553592"/>
                  </a:lnTo>
                  <a:lnTo>
                    <a:pt x="49149" y="4952"/>
                  </a:lnTo>
                  <a:lnTo>
                    <a:pt x="44196" y="0"/>
                  </a:lnTo>
                  <a:close/>
                </a:path>
                <a:path w="76200" h="611504">
                  <a:moveTo>
                    <a:pt x="76200" y="534796"/>
                  </a:moveTo>
                  <a:lnTo>
                    <a:pt x="49149" y="534796"/>
                  </a:lnTo>
                  <a:lnTo>
                    <a:pt x="49149" y="553592"/>
                  </a:lnTo>
                  <a:lnTo>
                    <a:pt x="44196" y="558545"/>
                  </a:lnTo>
                  <a:lnTo>
                    <a:pt x="64325" y="558545"/>
                  </a:lnTo>
                  <a:lnTo>
                    <a:pt x="76200" y="53479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56" name="object 256"/>
          <p:cNvSpPr txBox="1"/>
          <p:nvPr/>
        </p:nvSpPr>
        <p:spPr>
          <a:xfrm>
            <a:off x="10727437" y="274093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7" name="object 257"/>
          <p:cNvSpPr txBox="1"/>
          <p:nvPr/>
        </p:nvSpPr>
        <p:spPr>
          <a:xfrm>
            <a:off x="5174666" y="261215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8" name="object 258"/>
          <p:cNvSpPr txBox="1"/>
          <p:nvPr/>
        </p:nvSpPr>
        <p:spPr>
          <a:xfrm>
            <a:off x="3428606" y="3410673"/>
            <a:ext cx="269304" cy="513715"/>
          </a:xfrm>
          <a:prstGeom prst="rect">
            <a:avLst/>
          </a:prstGeom>
        </p:spPr>
        <p:txBody>
          <a:bodyPr vert="vert270" wrap="square" lIns="0" tIns="0" rIns="0" bIns="0" rtlCol="0">
            <a:spAutoFit/>
          </a:bodyPr>
          <a:lstStyle/>
          <a:p>
            <a:pPr marL="12700" defTabSz="914400">
              <a:lnSpc>
                <a:spcPts val="2140"/>
              </a:lnSpc>
            </a:pPr>
            <a:r>
              <a:rPr kern="0" spc="-10" dirty="0">
                <a:solidFill>
                  <a:sysClr val="windowText" lastClr="000000"/>
                </a:solidFill>
                <a:latin typeface="Cambria Math"/>
                <a:cs typeface="Cambria Math"/>
              </a:rPr>
              <a:t>2.22</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59" name="object 259"/>
          <p:cNvSpPr txBox="1"/>
          <p:nvPr/>
        </p:nvSpPr>
        <p:spPr>
          <a:xfrm>
            <a:off x="3765068" y="2669286"/>
            <a:ext cx="269304" cy="513715"/>
          </a:xfrm>
          <a:prstGeom prst="rect">
            <a:avLst/>
          </a:prstGeom>
        </p:spPr>
        <p:txBody>
          <a:bodyPr vert="vert270" wrap="square" lIns="0" tIns="0" rIns="0" bIns="0" rtlCol="0">
            <a:spAutoFit/>
          </a:bodyPr>
          <a:lstStyle/>
          <a:p>
            <a:pPr marL="12700" defTabSz="914400">
              <a:lnSpc>
                <a:spcPts val="2140"/>
              </a:lnSpc>
            </a:pPr>
            <a:r>
              <a:rPr kern="0" spc="-10" dirty="0">
                <a:solidFill>
                  <a:sysClr val="windowText" lastClr="000000"/>
                </a:solidFill>
                <a:latin typeface="Cambria Math"/>
                <a:cs typeface="Cambria Math"/>
              </a:rPr>
              <a:t>1.78</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60" name="object 260"/>
          <p:cNvSpPr/>
          <p:nvPr/>
        </p:nvSpPr>
        <p:spPr>
          <a:xfrm>
            <a:off x="2641196" y="5215128"/>
            <a:ext cx="3359545" cy="830580"/>
          </a:xfrm>
          <a:custGeom>
            <a:avLst/>
            <a:gdLst/>
            <a:ahLst/>
            <a:cxnLst/>
            <a:rect l="l" t="t" r="r" b="b"/>
            <a:pathLst>
              <a:path w="3360420" h="830579">
                <a:moveTo>
                  <a:pt x="3360420" y="0"/>
                </a:moveTo>
                <a:lnTo>
                  <a:pt x="0" y="0"/>
                </a:lnTo>
                <a:lnTo>
                  <a:pt x="7619" y="411480"/>
                </a:lnTo>
                <a:lnTo>
                  <a:pt x="761999" y="403860"/>
                </a:lnTo>
                <a:lnTo>
                  <a:pt x="883919" y="266700"/>
                </a:lnTo>
                <a:lnTo>
                  <a:pt x="1082040" y="137160"/>
                </a:lnTo>
                <a:lnTo>
                  <a:pt x="1257299" y="144780"/>
                </a:lnTo>
                <a:lnTo>
                  <a:pt x="1386840" y="281940"/>
                </a:lnTo>
                <a:lnTo>
                  <a:pt x="2049780" y="830580"/>
                </a:lnTo>
                <a:lnTo>
                  <a:pt x="336042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61" name="object 261"/>
          <p:cNvSpPr txBox="1"/>
          <p:nvPr/>
        </p:nvSpPr>
        <p:spPr>
          <a:xfrm>
            <a:off x="4819185" y="5868184"/>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2" name="object 262"/>
          <p:cNvSpPr txBox="1"/>
          <p:nvPr/>
        </p:nvSpPr>
        <p:spPr>
          <a:xfrm>
            <a:off x="4016474" y="5307099"/>
            <a:ext cx="91289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11.5</a:t>
            </a:r>
            <a:r>
              <a:rPr kern="0" spc="-6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63" name="object 263"/>
          <p:cNvGrpSpPr/>
          <p:nvPr/>
        </p:nvGrpSpPr>
        <p:grpSpPr>
          <a:xfrm>
            <a:off x="3752383" y="4670425"/>
            <a:ext cx="693874" cy="657860"/>
            <a:chOff x="3753358" y="4670425"/>
            <a:chExt cx="694055" cy="657860"/>
          </a:xfrm>
        </p:grpSpPr>
        <p:sp>
          <p:nvSpPr>
            <p:cNvPr id="264" name="object 264"/>
            <p:cNvSpPr/>
            <p:nvPr/>
          </p:nvSpPr>
          <p:spPr>
            <a:xfrm>
              <a:off x="3753358" y="4807077"/>
              <a:ext cx="516890" cy="520700"/>
            </a:xfrm>
            <a:custGeom>
              <a:avLst/>
              <a:gdLst/>
              <a:ahLst/>
              <a:cxnLst/>
              <a:rect l="l" t="t" r="r" b="b"/>
              <a:pathLst>
                <a:path w="516889" h="520700">
                  <a:moveTo>
                    <a:pt x="110870" y="433070"/>
                  </a:moveTo>
                  <a:lnTo>
                    <a:pt x="71483" y="433070"/>
                  </a:lnTo>
                  <a:lnTo>
                    <a:pt x="85891" y="435610"/>
                  </a:lnTo>
                  <a:lnTo>
                    <a:pt x="92297" y="438150"/>
                  </a:lnTo>
                  <a:lnTo>
                    <a:pt x="113156" y="469900"/>
                  </a:lnTo>
                  <a:lnTo>
                    <a:pt x="113156" y="478790"/>
                  </a:lnTo>
                  <a:lnTo>
                    <a:pt x="110108" y="486410"/>
                  </a:lnTo>
                  <a:lnTo>
                    <a:pt x="99949" y="496570"/>
                  </a:lnTo>
                  <a:lnTo>
                    <a:pt x="94614" y="499110"/>
                  </a:lnTo>
                  <a:lnTo>
                    <a:pt x="87883" y="500380"/>
                  </a:lnTo>
                  <a:lnTo>
                    <a:pt x="83692" y="501650"/>
                  </a:lnTo>
                  <a:lnTo>
                    <a:pt x="80899" y="501650"/>
                  </a:lnTo>
                  <a:lnTo>
                    <a:pt x="79375" y="502920"/>
                  </a:lnTo>
                  <a:lnTo>
                    <a:pt x="77977" y="502920"/>
                  </a:lnTo>
                  <a:lnTo>
                    <a:pt x="75183" y="505460"/>
                  </a:lnTo>
                  <a:lnTo>
                    <a:pt x="73278" y="508000"/>
                  </a:lnTo>
                  <a:lnTo>
                    <a:pt x="72389" y="509270"/>
                  </a:lnTo>
                  <a:lnTo>
                    <a:pt x="72262" y="514350"/>
                  </a:lnTo>
                  <a:lnTo>
                    <a:pt x="72897" y="515620"/>
                  </a:lnTo>
                  <a:lnTo>
                    <a:pt x="74421" y="518160"/>
                  </a:lnTo>
                  <a:lnTo>
                    <a:pt x="76962" y="520700"/>
                  </a:lnTo>
                  <a:lnTo>
                    <a:pt x="85978" y="520700"/>
                  </a:lnTo>
                  <a:lnTo>
                    <a:pt x="91058" y="519430"/>
                  </a:lnTo>
                  <a:lnTo>
                    <a:pt x="96900" y="515620"/>
                  </a:lnTo>
                  <a:lnTo>
                    <a:pt x="103250" y="509270"/>
                  </a:lnTo>
                  <a:lnTo>
                    <a:pt x="107725" y="505460"/>
                  </a:lnTo>
                  <a:lnTo>
                    <a:pt x="121030" y="467360"/>
                  </a:lnTo>
                  <a:lnTo>
                    <a:pt x="121157" y="459740"/>
                  </a:lnTo>
                  <a:lnTo>
                    <a:pt x="119887" y="453390"/>
                  </a:lnTo>
                  <a:lnTo>
                    <a:pt x="117475" y="445770"/>
                  </a:lnTo>
                  <a:lnTo>
                    <a:pt x="114934" y="439420"/>
                  </a:lnTo>
                  <a:lnTo>
                    <a:pt x="110870" y="433070"/>
                  </a:lnTo>
                  <a:close/>
                </a:path>
                <a:path w="516889" h="520700">
                  <a:moveTo>
                    <a:pt x="38353" y="356870"/>
                  </a:moveTo>
                  <a:lnTo>
                    <a:pt x="0" y="394970"/>
                  </a:lnTo>
                  <a:lnTo>
                    <a:pt x="21081" y="457200"/>
                  </a:lnTo>
                  <a:lnTo>
                    <a:pt x="28584" y="450850"/>
                  </a:lnTo>
                  <a:lnTo>
                    <a:pt x="35671" y="445770"/>
                  </a:lnTo>
                  <a:lnTo>
                    <a:pt x="42352" y="440690"/>
                  </a:lnTo>
                  <a:lnTo>
                    <a:pt x="48640" y="438150"/>
                  </a:lnTo>
                  <a:lnTo>
                    <a:pt x="56382" y="435610"/>
                  </a:lnTo>
                  <a:lnTo>
                    <a:pt x="71483" y="433070"/>
                  </a:lnTo>
                  <a:lnTo>
                    <a:pt x="110870" y="433070"/>
                  </a:lnTo>
                  <a:lnTo>
                    <a:pt x="108635" y="430530"/>
                  </a:lnTo>
                  <a:lnTo>
                    <a:pt x="20827" y="430530"/>
                  </a:lnTo>
                  <a:lnTo>
                    <a:pt x="13462" y="408940"/>
                  </a:lnTo>
                  <a:lnTo>
                    <a:pt x="45592" y="377190"/>
                  </a:lnTo>
                  <a:lnTo>
                    <a:pt x="38353" y="356870"/>
                  </a:lnTo>
                  <a:close/>
                </a:path>
                <a:path w="516889" h="520700">
                  <a:moveTo>
                    <a:pt x="173100" y="414020"/>
                  </a:moveTo>
                  <a:lnTo>
                    <a:pt x="166369" y="414020"/>
                  </a:lnTo>
                  <a:lnTo>
                    <a:pt x="163449" y="415290"/>
                  </a:lnTo>
                  <a:lnTo>
                    <a:pt x="160908" y="417830"/>
                  </a:lnTo>
                  <a:lnTo>
                    <a:pt x="158495" y="420370"/>
                  </a:lnTo>
                  <a:lnTo>
                    <a:pt x="157352" y="422910"/>
                  </a:lnTo>
                  <a:lnTo>
                    <a:pt x="157225" y="429260"/>
                  </a:lnTo>
                  <a:lnTo>
                    <a:pt x="158495" y="433070"/>
                  </a:lnTo>
                  <a:lnTo>
                    <a:pt x="160908" y="435610"/>
                  </a:lnTo>
                  <a:lnTo>
                    <a:pt x="163449" y="438150"/>
                  </a:lnTo>
                  <a:lnTo>
                    <a:pt x="166369" y="439420"/>
                  </a:lnTo>
                  <a:lnTo>
                    <a:pt x="173100" y="439420"/>
                  </a:lnTo>
                  <a:lnTo>
                    <a:pt x="176021" y="438150"/>
                  </a:lnTo>
                  <a:lnTo>
                    <a:pt x="180847" y="433070"/>
                  </a:lnTo>
                  <a:lnTo>
                    <a:pt x="182117" y="429260"/>
                  </a:lnTo>
                  <a:lnTo>
                    <a:pt x="182117" y="422910"/>
                  </a:lnTo>
                  <a:lnTo>
                    <a:pt x="180847" y="420370"/>
                  </a:lnTo>
                  <a:lnTo>
                    <a:pt x="176021" y="415290"/>
                  </a:lnTo>
                  <a:lnTo>
                    <a:pt x="173100" y="414020"/>
                  </a:lnTo>
                  <a:close/>
                </a:path>
                <a:path w="516889" h="520700">
                  <a:moveTo>
                    <a:pt x="69468" y="412750"/>
                  </a:moveTo>
                  <a:lnTo>
                    <a:pt x="57153" y="414020"/>
                  </a:lnTo>
                  <a:lnTo>
                    <a:pt x="44957" y="416560"/>
                  </a:lnTo>
                  <a:lnTo>
                    <a:pt x="32857" y="422910"/>
                  </a:lnTo>
                  <a:lnTo>
                    <a:pt x="20827" y="430530"/>
                  </a:lnTo>
                  <a:lnTo>
                    <a:pt x="108635" y="430530"/>
                  </a:lnTo>
                  <a:lnTo>
                    <a:pt x="69468" y="412750"/>
                  </a:lnTo>
                  <a:close/>
                </a:path>
                <a:path w="516889" h="520700">
                  <a:moveTo>
                    <a:pt x="164125" y="285750"/>
                  </a:moveTo>
                  <a:lnTo>
                    <a:pt x="136525" y="285750"/>
                  </a:lnTo>
                  <a:lnTo>
                    <a:pt x="138683" y="287020"/>
                  </a:lnTo>
                  <a:lnTo>
                    <a:pt x="141350" y="289560"/>
                  </a:lnTo>
                  <a:lnTo>
                    <a:pt x="146684" y="293370"/>
                  </a:lnTo>
                  <a:lnTo>
                    <a:pt x="218566" y="365760"/>
                  </a:lnTo>
                  <a:lnTo>
                    <a:pt x="222122" y="369570"/>
                  </a:lnTo>
                  <a:lnTo>
                    <a:pt x="223646" y="373380"/>
                  </a:lnTo>
                  <a:lnTo>
                    <a:pt x="223646" y="375920"/>
                  </a:lnTo>
                  <a:lnTo>
                    <a:pt x="222884" y="378460"/>
                  </a:lnTo>
                  <a:lnTo>
                    <a:pt x="222122" y="379730"/>
                  </a:lnTo>
                  <a:lnTo>
                    <a:pt x="219328" y="383540"/>
                  </a:lnTo>
                  <a:lnTo>
                    <a:pt x="214375" y="388620"/>
                  </a:lnTo>
                  <a:lnTo>
                    <a:pt x="217296" y="392430"/>
                  </a:lnTo>
                  <a:lnTo>
                    <a:pt x="251265" y="358140"/>
                  </a:lnTo>
                  <a:lnTo>
                    <a:pt x="239140" y="358140"/>
                  </a:lnTo>
                  <a:lnTo>
                    <a:pt x="237236" y="356870"/>
                  </a:lnTo>
                  <a:lnTo>
                    <a:pt x="235203" y="355600"/>
                  </a:lnTo>
                  <a:lnTo>
                    <a:pt x="231266" y="353060"/>
                  </a:lnTo>
                  <a:lnTo>
                    <a:pt x="225170" y="346710"/>
                  </a:lnTo>
                  <a:lnTo>
                    <a:pt x="164125" y="285750"/>
                  </a:lnTo>
                  <a:close/>
                </a:path>
                <a:path w="516889" h="520700">
                  <a:moveTo>
                    <a:pt x="254634" y="349250"/>
                  </a:moveTo>
                  <a:lnTo>
                    <a:pt x="249681" y="353060"/>
                  </a:lnTo>
                  <a:lnTo>
                    <a:pt x="245999" y="356870"/>
                  </a:lnTo>
                  <a:lnTo>
                    <a:pt x="243712" y="356870"/>
                  </a:lnTo>
                  <a:lnTo>
                    <a:pt x="241300" y="358140"/>
                  </a:lnTo>
                  <a:lnTo>
                    <a:pt x="251265" y="358140"/>
                  </a:lnTo>
                  <a:lnTo>
                    <a:pt x="257555" y="351790"/>
                  </a:lnTo>
                  <a:lnTo>
                    <a:pt x="254634" y="349250"/>
                  </a:lnTo>
                  <a:close/>
                </a:path>
                <a:path w="516889" h="520700">
                  <a:moveTo>
                    <a:pt x="312927" y="231140"/>
                  </a:moveTo>
                  <a:lnTo>
                    <a:pt x="273540" y="231140"/>
                  </a:lnTo>
                  <a:lnTo>
                    <a:pt x="287948" y="233680"/>
                  </a:lnTo>
                  <a:lnTo>
                    <a:pt x="294354" y="236220"/>
                  </a:lnTo>
                  <a:lnTo>
                    <a:pt x="315213" y="267970"/>
                  </a:lnTo>
                  <a:lnTo>
                    <a:pt x="315213" y="276860"/>
                  </a:lnTo>
                  <a:lnTo>
                    <a:pt x="312165" y="284480"/>
                  </a:lnTo>
                  <a:lnTo>
                    <a:pt x="302005" y="294640"/>
                  </a:lnTo>
                  <a:lnTo>
                    <a:pt x="296671" y="297180"/>
                  </a:lnTo>
                  <a:lnTo>
                    <a:pt x="289940" y="298450"/>
                  </a:lnTo>
                  <a:lnTo>
                    <a:pt x="285750" y="299720"/>
                  </a:lnTo>
                  <a:lnTo>
                    <a:pt x="282955" y="299720"/>
                  </a:lnTo>
                  <a:lnTo>
                    <a:pt x="281431" y="300990"/>
                  </a:lnTo>
                  <a:lnTo>
                    <a:pt x="280034" y="300990"/>
                  </a:lnTo>
                  <a:lnTo>
                    <a:pt x="277240" y="303530"/>
                  </a:lnTo>
                  <a:lnTo>
                    <a:pt x="275336" y="306070"/>
                  </a:lnTo>
                  <a:lnTo>
                    <a:pt x="274446" y="307340"/>
                  </a:lnTo>
                  <a:lnTo>
                    <a:pt x="274319" y="312420"/>
                  </a:lnTo>
                  <a:lnTo>
                    <a:pt x="274954" y="313690"/>
                  </a:lnTo>
                  <a:lnTo>
                    <a:pt x="276478" y="316230"/>
                  </a:lnTo>
                  <a:lnTo>
                    <a:pt x="279018" y="318770"/>
                  </a:lnTo>
                  <a:lnTo>
                    <a:pt x="288036" y="318770"/>
                  </a:lnTo>
                  <a:lnTo>
                    <a:pt x="316970" y="290830"/>
                  </a:lnTo>
                  <a:lnTo>
                    <a:pt x="323214" y="257810"/>
                  </a:lnTo>
                  <a:lnTo>
                    <a:pt x="321944" y="251460"/>
                  </a:lnTo>
                  <a:lnTo>
                    <a:pt x="319531" y="243840"/>
                  </a:lnTo>
                  <a:lnTo>
                    <a:pt x="316991" y="237490"/>
                  </a:lnTo>
                  <a:lnTo>
                    <a:pt x="312927" y="231140"/>
                  </a:lnTo>
                  <a:close/>
                </a:path>
                <a:path w="516889" h="520700">
                  <a:moveTo>
                    <a:pt x="134874" y="256540"/>
                  </a:moveTo>
                  <a:lnTo>
                    <a:pt x="132206" y="259080"/>
                  </a:lnTo>
                  <a:lnTo>
                    <a:pt x="118871" y="297180"/>
                  </a:lnTo>
                  <a:lnTo>
                    <a:pt x="122554" y="298450"/>
                  </a:lnTo>
                  <a:lnTo>
                    <a:pt x="124332" y="293370"/>
                  </a:lnTo>
                  <a:lnTo>
                    <a:pt x="126237" y="289560"/>
                  </a:lnTo>
                  <a:lnTo>
                    <a:pt x="131190" y="285750"/>
                  </a:lnTo>
                  <a:lnTo>
                    <a:pt x="164125" y="285750"/>
                  </a:lnTo>
                  <a:lnTo>
                    <a:pt x="134874" y="256540"/>
                  </a:lnTo>
                  <a:close/>
                </a:path>
                <a:path w="516889" h="520700">
                  <a:moveTo>
                    <a:pt x="240411" y="154940"/>
                  </a:moveTo>
                  <a:lnTo>
                    <a:pt x="202056" y="193040"/>
                  </a:lnTo>
                  <a:lnTo>
                    <a:pt x="223138" y="255270"/>
                  </a:lnTo>
                  <a:lnTo>
                    <a:pt x="230641" y="248920"/>
                  </a:lnTo>
                  <a:lnTo>
                    <a:pt x="237728" y="243840"/>
                  </a:lnTo>
                  <a:lnTo>
                    <a:pt x="244409" y="238760"/>
                  </a:lnTo>
                  <a:lnTo>
                    <a:pt x="250697" y="236220"/>
                  </a:lnTo>
                  <a:lnTo>
                    <a:pt x="266049" y="231140"/>
                  </a:lnTo>
                  <a:lnTo>
                    <a:pt x="312927" y="231140"/>
                  </a:lnTo>
                  <a:lnTo>
                    <a:pt x="310692" y="228600"/>
                  </a:lnTo>
                  <a:lnTo>
                    <a:pt x="222884" y="228600"/>
                  </a:lnTo>
                  <a:lnTo>
                    <a:pt x="215518" y="207010"/>
                  </a:lnTo>
                  <a:lnTo>
                    <a:pt x="247650" y="173990"/>
                  </a:lnTo>
                  <a:lnTo>
                    <a:pt x="240411" y="154940"/>
                  </a:lnTo>
                  <a:close/>
                </a:path>
                <a:path w="516889" h="520700">
                  <a:moveTo>
                    <a:pt x="281747" y="210820"/>
                  </a:moveTo>
                  <a:lnTo>
                    <a:pt x="271525" y="210820"/>
                  </a:lnTo>
                  <a:lnTo>
                    <a:pt x="259210" y="212090"/>
                  </a:lnTo>
                  <a:lnTo>
                    <a:pt x="247014" y="214630"/>
                  </a:lnTo>
                  <a:lnTo>
                    <a:pt x="234914" y="219710"/>
                  </a:lnTo>
                  <a:lnTo>
                    <a:pt x="222884" y="228600"/>
                  </a:lnTo>
                  <a:lnTo>
                    <a:pt x="310692" y="228600"/>
                  </a:lnTo>
                  <a:lnTo>
                    <a:pt x="307339" y="224790"/>
                  </a:lnTo>
                  <a:lnTo>
                    <a:pt x="299618" y="218440"/>
                  </a:lnTo>
                  <a:lnTo>
                    <a:pt x="291099" y="214630"/>
                  </a:lnTo>
                  <a:lnTo>
                    <a:pt x="281747" y="210820"/>
                  </a:lnTo>
                  <a:close/>
                </a:path>
                <a:path w="516889" h="520700">
                  <a:moveTo>
                    <a:pt x="348683" y="93980"/>
                  </a:moveTo>
                  <a:lnTo>
                    <a:pt x="314832" y="93980"/>
                  </a:lnTo>
                  <a:lnTo>
                    <a:pt x="319024" y="96520"/>
                  </a:lnTo>
                  <a:lnTo>
                    <a:pt x="323088" y="99060"/>
                  </a:lnTo>
                  <a:lnTo>
                    <a:pt x="403987" y="180340"/>
                  </a:lnTo>
                  <a:lnTo>
                    <a:pt x="408431" y="193040"/>
                  </a:lnTo>
                  <a:lnTo>
                    <a:pt x="406526" y="196850"/>
                  </a:lnTo>
                  <a:lnTo>
                    <a:pt x="398271" y="205740"/>
                  </a:lnTo>
                  <a:lnTo>
                    <a:pt x="401192" y="208280"/>
                  </a:lnTo>
                  <a:lnTo>
                    <a:pt x="440453" y="168910"/>
                  </a:lnTo>
                  <a:lnTo>
                    <a:pt x="424561" y="168910"/>
                  </a:lnTo>
                  <a:lnTo>
                    <a:pt x="422147" y="167640"/>
                  </a:lnTo>
                  <a:lnTo>
                    <a:pt x="418211" y="163830"/>
                  </a:lnTo>
                  <a:lnTo>
                    <a:pt x="378205" y="124460"/>
                  </a:lnTo>
                  <a:lnTo>
                    <a:pt x="451738" y="123190"/>
                  </a:lnTo>
                  <a:lnTo>
                    <a:pt x="486079" y="123190"/>
                  </a:lnTo>
                  <a:lnTo>
                    <a:pt x="487352" y="121920"/>
                  </a:lnTo>
                  <a:lnTo>
                    <a:pt x="376300" y="121920"/>
                  </a:lnTo>
                  <a:lnTo>
                    <a:pt x="348683" y="93980"/>
                  </a:lnTo>
                  <a:close/>
                </a:path>
                <a:path w="516889" h="520700">
                  <a:moveTo>
                    <a:pt x="443864" y="160020"/>
                  </a:moveTo>
                  <a:lnTo>
                    <a:pt x="434720" y="167640"/>
                  </a:lnTo>
                  <a:lnTo>
                    <a:pt x="431164" y="168910"/>
                  </a:lnTo>
                  <a:lnTo>
                    <a:pt x="440453" y="168910"/>
                  </a:lnTo>
                  <a:lnTo>
                    <a:pt x="446786" y="162560"/>
                  </a:lnTo>
                  <a:lnTo>
                    <a:pt x="443864" y="160020"/>
                  </a:lnTo>
                  <a:close/>
                </a:path>
                <a:path w="516889" h="520700">
                  <a:moveTo>
                    <a:pt x="486079" y="123190"/>
                  </a:moveTo>
                  <a:lnTo>
                    <a:pt x="457326" y="123190"/>
                  </a:lnTo>
                  <a:lnTo>
                    <a:pt x="460755" y="124460"/>
                  </a:lnTo>
                  <a:lnTo>
                    <a:pt x="463803" y="124460"/>
                  </a:lnTo>
                  <a:lnTo>
                    <a:pt x="465200" y="125730"/>
                  </a:lnTo>
                  <a:lnTo>
                    <a:pt x="467740" y="128270"/>
                  </a:lnTo>
                  <a:lnTo>
                    <a:pt x="468121" y="130810"/>
                  </a:lnTo>
                  <a:lnTo>
                    <a:pt x="467867" y="132080"/>
                  </a:lnTo>
                  <a:lnTo>
                    <a:pt x="467487" y="134620"/>
                  </a:lnTo>
                  <a:lnTo>
                    <a:pt x="465836" y="137160"/>
                  </a:lnTo>
                  <a:lnTo>
                    <a:pt x="462788" y="140970"/>
                  </a:lnTo>
                  <a:lnTo>
                    <a:pt x="465708" y="143510"/>
                  </a:lnTo>
                  <a:lnTo>
                    <a:pt x="486079" y="123190"/>
                  </a:lnTo>
                  <a:close/>
                </a:path>
                <a:path w="516889" h="520700">
                  <a:moveTo>
                    <a:pt x="387476" y="35560"/>
                  </a:moveTo>
                  <a:lnTo>
                    <a:pt x="372237" y="35560"/>
                  </a:lnTo>
                  <a:lnTo>
                    <a:pt x="375030" y="38100"/>
                  </a:lnTo>
                  <a:lnTo>
                    <a:pt x="376174" y="40640"/>
                  </a:lnTo>
                  <a:lnTo>
                    <a:pt x="376808" y="44450"/>
                  </a:lnTo>
                  <a:lnTo>
                    <a:pt x="377690" y="52070"/>
                  </a:lnTo>
                  <a:lnTo>
                    <a:pt x="377794" y="83820"/>
                  </a:lnTo>
                  <a:lnTo>
                    <a:pt x="377621" y="88900"/>
                  </a:lnTo>
                  <a:lnTo>
                    <a:pt x="377578" y="90170"/>
                  </a:lnTo>
                  <a:lnTo>
                    <a:pt x="377492" y="92710"/>
                  </a:lnTo>
                  <a:lnTo>
                    <a:pt x="377448" y="93980"/>
                  </a:lnTo>
                  <a:lnTo>
                    <a:pt x="377362" y="96520"/>
                  </a:lnTo>
                  <a:lnTo>
                    <a:pt x="377276" y="99060"/>
                  </a:lnTo>
                  <a:lnTo>
                    <a:pt x="377189" y="101600"/>
                  </a:lnTo>
                  <a:lnTo>
                    <a:pt x="376681" y="113030"/>
                  </a:lnTo>
                  <a:lnTo>
                    <a:pt x="376427" y="120650"/>
                  </a:lnTo>
                  <a:lnTo>
                    <a:pt x="376300" y="121920"/>
                  </a:lnTo>
                  <a:lnTo>
                    <a:pt x="487352" y="121920"/>
                  </a:lnTo>
                  <a:lnTo>
                    <a:pt x="506450" y="102870"/>
                  </a:lnTo>
                  <a:lnTo>
                    <a:pt x="387476" y="102870"/>
                  </a:lnTo>
                  <a:lnTo>
                    <a:pt x="387476" y="35560"/>
                  </a:lnTo>
                  <a:close/>
                </a:path>
                <a:path w="516889" h="520700">
                  <a:moveTo>
                    <a:pt x="339851" y="55880"/>
                  </a:moveTo>
                  <a:lnTo>
                    <a:pt x="294258" y="101600"/>
                  </a:lnTo>
                  <a:lnTo>
                    <a:pt x="297179" y="104140"/>
                  </a:lnTo>
                  <a:lnTo>
                    <a:pt x="300863" y="100330"/>
                  </a:lnTo>
                  <a:lnTo>
                    <a:pt x="303402" y="97790"/>
                  </a:lnTo>
                  <a:lnTo>
                    <a:pt x="306450" y="95250"/>
                  </a:lnTo>
                  <a:lnTo>
                    <a:pt x="310006" y="95250"/>
                  </a:lnTo>
                  <a:lnTo>
                    <a:pt x="312674" y="93980"/>
                  </a:lnTo>
                  <a:lnTo>
                    <a:pt x="348683" y="93980"/>
                  </a:lnTo>
                  <a:lnTo>
                    <a:pt x="343662" y="88900"/>
                  </a:lnTo>
                  <a:lnTo>
                    <a:pt x="338327" y="83820"/>
                  </a:lnTo>
                  <a:lnTo>
                    <a:pt x="335152" y="80010"/>
                  </a:lnTo>
                  <a:lnTo>
                    <a:pt x="333120" y="76200"/>
                  </a:lnTo>
                  <a:lnTo>
                    <a:pt x="332993" y="73660"/>
                  </a:lnTo>
                  <a:lnTo>
                    <a:pt x="334899" y="67310"/>
                  </a:lnTo>
                  <a:lnTo>
                    <a:pt x="336676" y="64770"/>
                  </a:lnTo>
                  <a:lnTo>
                    <a:pt x="342772" y="58420"/>
                  </a:lnTo>
                  <a:lnTo>
                    <a:pt x="339851" y="55880"/>
                  </a:lnTo>
                  <a:close/>
                </a:path>
                <a:path w="516889" h="520700">
                  <a:moveTo>
                    <a:pt x="513714" y="90170"/>
                  </a:moveTo>
                  <a:lnTo>
                    <a:pt x="508762" y="93980"/>
                  </a:lnTo>
                  <a:lnTo>
                    <a:pt x="502919" y="97790"/>
                  </a:lnTo>
                  <a:lnTo>
                    <a:pt x="495934" y="99060"/>
                  </a:lnTo>
                  <a:lnTo>
                    <a:pt x="490219" y="101600"/>
                  </a:lnTo>
                  <a:lnTo>
                    <a:pt x="483361" y="101600"/>
                  </a:lnTo>
                  <a:lnTo>
                    <a:pt x="475360" y="102870"/>
                  </a:lnTo>
                  <a:lnTo>
                    <a:pt x="506450" y="102870"/>
                  </a:lnTo>
                  <a:lnTo>
                    <a:pt x="516636" y="92710"/>
                  </a:lnTo>
                  <a:lnTo>
                    <a:pt x="513714" y="90170"/>
                  </a:lnTo>
                  <a:close/>
                </a:path>
                <a:path w="516889" h="520700">
                  <a:moveTo>
                    <a:pt x="395604" y="0"/>
                  </a:moveTo>
                  <a:lnTo>
                    <a:pt x="356234" y="39370"/>
                  </a:lnTo>
                  <a:lnTo>
                    <a:pt x="359155" y="41910"/>
                  </a:lnTo>
                  <a:lnTo>
                    <a:pt x="361568" y="39370"/>
                  </a:lnTo>
                  <a:lnTo>
                    <a:pt x="364236" y="36830"/>
                  </a:lnTo>
                  <a:lnTo>
                    <a:pt x="366521" y="35560"/>
                  </a:lnTo>
                  <a:lnTo>
                    <a:pt x="387476" y="35560"/>
                  </a:lnTo>
                  <a:lnTo>
                    <a:pt x="387730" y="30480"/>
                  </a:lnTo>
                  <a:lnTo>
                    <a:pt x="388365" y="24130"/>
                  </a:lnTo>
                  <a:lnTo>
                    <a:pt x="389508" y="20320"/>
                  </a:lnTo>
                  <a:lnTo>
                    <a:pt x="390525" y="15240"/>
                  </a:lnTo>
                  <a:lnTo>
                    <a:pt x="393064" y="10160"/>
                  </a:lnTo>
                  <a:lnTo>
                    <a:pt x="394462" y="7620"/>
                  </a:lnTo>
                  <a:lnTo>
                    <a:pt x="396239" y="5080"/>
                  </a:lnTo>
                  <a:lnTo>
                    <a:pt x="398399" y="2540"/>
                  </a:lnTo>
                  <a:lnTo>
                    <a:pt x="39560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65" name="object 265"/>
            <p:cNvPicPr/>
            <p:nvPr/>
          </p:nvPicPr>
          <p:blipFill>
            <a:blip r:embed="rId21" cstate="print"/>
            <a:stretch>
              <a:fillRect/>
            </a:stretch>
          </p:blipFill>
          <p:spPr>
            <a:xfrm>
              <a:off x="4233164" y="4670425"/>
              <a:ext cx="214249" cy="193039"/>
            </a:xfrm>
            <a:prstGeom prst="rect">
              <a:avLst/>
            </a:prstGeom>
          </p:spPr>
        </p:pic>
      </p:grpSp>
      <p:sp>
        <p:nvSpPr>
          <p:cNvPr id="266" name="object 266"/>
          <p:cNvSpPr txBox="1"/>
          <p:nvPr/>
        </p:nvSpPr>
        <p:spPr>
          <a:xfrm>
            <a:off x="2653380" y="124464"/>
            <a:ext cx="1161747" cy="351378"/>
          </a:xfrm>
          <a:prstGeom prst="rect">
            <a:avLst/>
          </a:prstGeom>
        </p:spPr>
        <p:txBody>
          <a:bodyPr vert="horz" wrap="square" lIns="0" tIns="12700" rIns="0" bIns="0" rtlCol="0">
            <a:spAutoFit/>
          </a:bodyPr>
          <a:lstStyle/>
          <a:p>
            <a:pPr marL="38100" defTabSz="914400">
              <a:spcBef>
                <a:spcPts val="100"/>
              </a:spcBef>
            </a:pPr>
            <a:r>
              <a:rPr sz="2200" kern="0" dirty="0">
                <a:solidFill>
                  <a:srgbClr val="FF0000"/>
                </a:solidFill>
                <a:latin typeface="Times New Roman"/>
                <a:cs typeface="Times New Roman"/>
              </a:rPr>
              <a:t>∑</a:t>
            </a:r>
            <a:r>
              <a:rPr sz="2200" kern="0" spc="15" dirty="0">
                <a:solidFill>
                  <a:srgbClr val="FF0000"/>
                </a:solidFill>
                <a:latin typeface="Times New Roman"/>
                <a:cs typeface="Times New Roman"/>
              </a:rPr>
              <a:t> </a:t>
            </a:r>
            <a:r>
              <a:rPr sz="2200" kern="0" dirty="0">
                <a:solidFill>
                  <a:srgbClr val="FF0000"/>
                </a:solidFill>
                <a:latin typeface="Cambria Math"/>
                <a:cs typeface="Cambria Math"/>
              </a:rPr>
              <a:t>M</a:t>
            </a:r>
            <a:r>
              <a:rPr sz="2400" kern="0" baseline="-15625" dirty="0">
                <a:solidFill>
                  <a:srgbClr val="FF0000"/>
                </a:solidFill>
                <a:latin typeface="Cambria Math"/>
                <a:cs typeface="Cambria Math"/>
              </a:rPr>
              <a:t>B</a:t>
            </a:r>
            <a:r>
              <a:rPr sz="2400" kern="0" spc="502" baseline="-15625" dirty="0">
                <a:solidFill>
                  <a:srgbClr val="FF0000"/>
                </a:solidFill>
                <a:latin typeface="Cambria Math"/>
                <a:cs typeface="Cambria Math"/>
              </a:rPr>
              <a:t> </a:t>
            </a:r>
            <a:r>
              <a:rPr sz="2200" kern="0" dirty="0">
                <a:solidFill>
                  <a:srgbClr val="FF0000"/>
                </a:solidFill>
                <a:latin typeface="Times New Roman"/>
                <a:cs typeface="Times New Roman"/>
              </a:rPr>
              <a:t>=</a:t>
            </a:r>
            <a:r>
              <a:rPr sz="2200" kern="0" spc="25" dirty="0">
                <a:solidFill>
                  <a:srgbClr val="FF0000"/>
                </a:solidFill>
                <a:latin typeface="Times New Roman"/>
                <a:cs typeface="Times New Roman"/>
              </a:rPr>
              <a:t> </a:t>
            </a:r>
            <a:r>
              <a:rPr sz="2200" kern="0" spc="-50" dirty="0">
                <a:solidFill>
                  <a:srgbClr val="FF0000"/>
                </a:solidFill>
                <a:latin typeface="Times New Roman"/>
                <a:cs typeface="Times New Roman"/>
              </a:rPr>
              <a:t>0</a:t>
            </a:r>
            <a:endParaRPr sz="2200" kern="0">
              <a:solidFill>
                <a:sysClr val="windowText" lastClr="000000"/>
              </a:solidFill>
              <a:latin typeface="Times New Roman"/>
              <a:cs typeface="Times New Roman"/>
            </a:endParaRPr>
          </a:p>
        </p:txBody>
      </p:sp>
      <p:sp>
        <p:nvSpPr>
          <p:cNvPr id="267" name="object 267"/>
          <p:cNvSpPr txBox="1">
            <a:spLocks noGrp="1"/>
          </p:cNvSpPr>
          <p:nvPr>
            <p:ph type="title"/>
          </p:nvPr>
        </p:nvSpPr>
        <p:spPr>
          <a:xfrm>
            <a:off x="4018025" y="99314"/>
            <a:ext cx="4568905" cy="382156"/>
          </a:xfrm>
          <a:prstGeom prst="rect">
            <a:avLst/>
          </a:prstGeom>
        </p:spPr>
        <p:txBody>
          <a:bodyPr vert="horz" wrap="square" lIns="0" tIns="12700" rIns="0" bIns="0" rtlCol="0">
            <a:spAutoFit/>
          </a:bodyPr>
          <a:lstStyle/>
          <a:p>
            <a:pPr marL="38100">
              <a:lnSpc>
                <a:spcPct val="100000"/>
              </a:lnSpc>
              <a:spcBef>
                <a:spcPts val="100"/>
              </a:spcBef>
            </a:pPr>
            <a:r>
              <a:rPr sz="2200" dirty="0">
                <a:solidFill>
                  <a:srgbClr val="6F2F9F"/>
                </a:solidFill>
              </a:rPr>
              <a:t>=&gt;</a:t>
            </a:r>
            <a:r>
              <a:rPr sz="2200" spc="-15" dirty="0">
                <a:solidFill>
                  <a:srgbClr val="6F2F9F"/>
                </a:solidFill>
              </a:rPr>
              <a:t> </a:t>
            </a:r>
            <a:r>
              <a:rPr sz="2200" dirty="0">
                <a:solidFill>
                  <a:srgbClr val="6F2F9F"/>
                </a:solidFill>
              </a:rPr>
              <a:t>- 15</a:t>
            </a:r>
            <a:r>
              <a:rPr sz="2200" spc="-5" dirty="0">
                <a:solidFill>
                  <a:srgbClr val="6F2F9F"/>
                </a:solidFill>
              </a:rPr>
              <a:t> </a:t>
            </a:r>
            <a:r>
              <a:rPr sz="2200" dirty="0">
                <a:solidFill>
                  <a:srgbClr val="6F2F9F"/>
                </a:solidFill>
              </a:rPr>
              <a:t>+</a:t>
            </a:r>
            <a:r>
              <a:rPr sz="2200" spc="-5" dirty="0">
                <a:solidFill>
                  <a:srgbClr val="6F2F9F"/>
                </a:solidFill>
              </a:rPr>
              <a:t> </a:t>
            </a:r>
            <a:r>
              <a:rPr sz="2200" dirty="0">
                <a:solidFill>
                  <a:srgbClr val="6F2F9F"/>
                </a:solidFill>
              </a:rPr>
              <a:t>4</a:t>
            </a:r>
            <a:r>
              <a:rPr sz="2200" spc="-5" dirty="0">
                <a:solidFill>
                  <a:srgbClr val="6F2F9F"/>
                </a:solidFill>
              </a:rPr>
              <a:t> </a:t>
            </a:r>
            <a:r>
              <a:rPr sz="2200" dirty="0">
                <a:solidFill>
                  <a:srgbClr val="6F2F9F"/>
                </a:solidFill>
              </a:rPr>
              <a:t>x4</a:t>
            </a:r>
            <a:r>
              <a:rPr sz="2200" spc="-10" dirty="0">
                <a:solidFill>
                  <a:srgbClr val="6F2F9F"/>
                </a:solidFill>
              </a:rPr>
              <a:t> </a:t>
            </a:r>
            <a:r>
              <a:rPr sz="2200" dirty="0">
                <a:solidFill>
                  <a:srgbClr val="6F2F9F"/>
                </a:solidFill>
              </a:rPr>
              <a:t>x</a:t>
            </a:r>
            <a:r>
              <a:rPr sz="2200" spc="-5" dirty="0">
                <a:solidFill>
                  <a:srgbClr val="6F2F9F"/>
                </a:solidFill>
              </a:rPr>
              <a:t> </a:t>
            </a:r>
            <a:r>
              <a:rPr sz="2200" dirty="0">
                <a:solidFill>
                  <a:srgbClr val="6F2F9F"/>
                </a:solidFill>
              </a:rPr>
              <a:t>2</a:t>
            </a:r>
            <a:r>
              <a:rPr sz="2200" spc="-5" dirty="0">
                <a:solidFill>
                  <a:srgbClr val="6F2F9F"/>
                </a:solidFill>
              </a:rPr>
              <a:t> </a:t>
            </a:r>
            <a:r>
              <a:rPr sz="2200" dirty="0">
                <a:solidFill>
                  <a:srgbClr val="6F2F9F"/>
                </a:solidFill>
              </a:rPr>
              <a:t>+</a:t>
            </a:r>
            <a:r>
              <a:rPr sz="2200" spc="-5" dirty="0">
                <a:solidFill>
                  <a:srgbClr val="6F2F9F"/>
                </a:solidFill>
              </a:rPr>
              <a:t> </a:t>
            </a:r>
            <a:r>
              <a:rPr sz="2200" dirty="0">
                <a:solidFill>
                  <a:srgbClr val="6F2F9F"/>
                </a:solidFill>
              </a:rPr>
              <a:t>8</a:t>
            </a:r>
            <a:r>
              <a:rPr sz="2200" spc="-5" dirty="0">
                <a:solidFill>
                  <a:srgbClr val="6F2F9F"/>
                </a:solidFill>
              </a:rPr>
              <a:t> </a:t>
            </a:r>
            <a:r>
              <a:rPr sz="2200" dirty="0">
                <a:solidFill>
                  <a:srgbClr val="6F2F9F"/>
                </a:solidFill>
              </a:rPr>
              <a:t>x</a:t>
            </a:r>
            <a:r>
              <a:rPr sz="2200" spc="-10" dirty="0">
                <a:solidFill>
                  <a:srgbClr val="6F2F9F"/>
                </a:solidFill>
              </a:rPr>
              <a:t> </a:t>
            </a:r>
            <a:r>
              <a:rPr sz="2200" dirty="0">
                <a:solidFill>
                  <a:srgbClr val="6F2F9F"/>
                </a:solidFill>
              </a:rPr>
              <a:t>13</a:t>
            </a:r>
            <a:r>
              <a:rPr sz="2200" spc="-10" dirty="0">
                <a:solidFill>
                  <a:srgbClr val="6F2F9F"/>
                </a:solidFill>
              </a:rPr>
              <a:t> </a:t>
            </a:r>
            <a:r>
              <a:rPr sz="2200" dirty="0">
                <a:solidFill>
                  <a:srgbClr val="6F2F9F"/>
                </a:solidFill>
              </a:rPr>
              <a:t>-</a:t>
            </a:r>
            <a:r>
              <a:rPr sz="2200" spc="5" dirty="0">
                <a:solidFill>
                  <a:srgbClr val="6F2F9F"/>
                </a:solidFill>
              </a:rPr>
              <a:t> </a:t>
            </a:r>
            <a:r>
              <a:rPr spc="100" dirty="0">
                <a:solidFill>
                  <a:srgbClr val="6F2F9F"/>
                </a:solidFill>
                <a:latin typeface="Cambria Math"/>
                <a:cs typeface="Cambria Math"/>
              </a:rPr>
              <a:t>R</a:t>
            </a:r>
            <a:r>
              <a:rPr sz="2625" spc="150" baseline="-15873" dirty="0">
                <a:solidFill>
                  <a:srgbClr val="6F2F9F"/>
                </a:solidFill>
                <a:latin typeface="Cambria Math"/>
                <a:cs typeface="Cambria Math"/>
              </a:rPr>
              <a:t>D</a:t>
            </a:r>
            <a:r>
              <a:rPr sz="2625" spc="390" baseline="-15873" dirty="0">
                <a:solidFill>
                  <a:srgbClr val="6F2F9F"/>
                </a:solidFill>
                <a:latin typeface="Cambria Math"/>
                <a:cs typeface="Cambria Math"/>
              </a:rPr>
              <a:t> </a:t>
            </a:r>
            <a:r>
              <a:rPr sz="2200" dirty="0">
                <a:solidFill>
                  <a:srgbClr val="6F2F9F"/>
                </a:solidFill>
              </a:rPr>
              <a:t>x</a:t>
            </a:r>
            <a:r>
              <a:rPr sz="2200" spc="-5" dirty="0">
                <a:solidFill>
                  <a:srgbClr val="6F2F9F"/>
                </a:solidFill>
              </a:rPr>
              <a:t> </a:t>
            </a:r>
            <a:r>
              <a:rPr sz="2200" dirty="0">
                <a:solidFill>
                  <a:srgbClr val="6F2F9F"/>
                </a:solidFill>
              </a:rPr>
              <a:t>8</a:t>
            </a:r>
            <a:r>
              <a:rPr sz="2200" spc="-5" dirty="0">
                <a:solidFill>
                  <a:srgbClr val="6F2F9F"/>
                </a:solidFill>
              </a:rPr>
              <a:t> </a:t>
            </a:r>
            <a:r>
              <a:rPr sz="2200" dirty="0">
                <a:solidFill>
                  <a:srgbClr val="6F2F9F"/>
                </a:solidFill>
              </a:rPr>
              <a:t>=</a:t>
            </a:r>
            <a:r>
              <a:rPr sz="2200" spc="-10" dirty="0">
                <a:solidFill>
                  <a:srgbClr val="6F2F9F"/>
                </a:solidFill>
              </a:rPr>
              <a:t> </a:t>
            </a:r>
            <a:r>
              <a:rPr sz="2200" spc="-50" dirty="0">
                <a:solidFill>
                  <a:srgbClr val="6F2F9F"/>
                </a:solidFill>
              </a:rPr>
              <a:t>0</a:t>
            </a:r>
            <a:endParaRPr sz="2200">
              <a:latin typeface="Cambria Math"/>
              <a:cs typeface="Cambria Math"/>
            </a:endParaRPr>
          </a:p>
        </p:txBody>
      </p:sp>
      <p:sp>
        <p:nvSpPr>
          <p:cNvPr id="268" name="object 268"/>
          <p:cNvSpPr txBox="1"/>
          <p:nvPr/>
        </p:nvSpPr>
        <p:spPr>
          <a:xfrm>
            <a:off x="8720087" y="99314"/>
            <a:ext cx="2330478" cy="382156"/>
          </a:xfrm>
          <a:prstGeom prst="rect">
            <a:avLst/>
          </a:prstGeom>
        </p:spPr>
        <p:txBody>
          <a:bodyPr vert="horz" wrap="square" lIns="0" tIns="12700" rIns="0" bIns="0" rtlCol="0">
            <a:spAutoFit/>
          </a:bodyPr>
          <a:lstStyle/>
          <a:p>
            <a:pPr marL="38100" defTabSz="914400">
              <a:spcBef>
                <a:spcPts val="100"/>
              </a:spcBef>
            </a:pPr>
            <a:r>
              <a:rPr sz="2400" kern="0" dirty="0">
                <a:solidFill>
                  <a:srgbClr val="00AF50"/>
                </a:solidFill>
                <a:latin typeface="Times New Roman"/>
                <a:cs typeface="Times New Roman"/>
              </a:rPr>
              <a:t>=&gt;</a:t>
            </a:r>
            <a:r>
              <a:rPr sz="2400" kern="0" spc="-10" dirty="0">
                <a:solidFill>
                  <a:srgbClr val="00AF50"/>
                </a:solidFill>
                <a:latin typeface="Times New Roman"/>
                <a:cs typeface="Times New Roman"/>
              </a:rPr>
              <a:t> </a:t>
            </a:r>
            <a:r>
              <a:rPr sz="2400" kern="0" spc="100" dirty="0">
                <a:solidFill>
                  <a:srgbClr val="00AF50"/>
                </a:solidFill>
                <a:latin typeface="Cambria Math"/>
                <a:cs typeface="Cambria Math"/>
              </a:rPr>
              <a:t>R</a:t>
            </a:r>
            <a:r>
              <a:rPr sz="2625" kern="0" spc="150" baseline="-15873" dirty="0">
                <a:solidFill>
                  <a:srgbClr val="00AF50"/>
                </a:solidFill>
                <a:latin typeface="Cambria Math"/>
                <a:cs typeface="Cambria Math"/>
              </a:rPr>
              <a:t>D</a:t>
            </a:r>
            <a:r>
              <a:rPr sz="2625" kern="0" spc="465" baseline="-15873" dirty="0">
                <a:solidFill>
                  <a:srgbClr val="00AF50"/>
                </a:solidFill>
                <a:latin typeface="Cambria Math"/>
                <a:cs typeface="Cambria Math"/>
              </a:rPr>
              <a:t> </a:t>
            </a:r>
            <a:r>
              <a:rPr sz="2400" kern="0" dirty="0">
                <a:solidFill>
                  <a:srgbClr val="00AF50"/>
                </a:solidFill>
                <a:latin typeface="Times New Roman"/>
                <a:cs typeface="Times New Roman"/>
              </a:rPr>
              <a:t>=</a:t>
            </a:r>
            <a:r>
              <a:rPr sz="2400" kern="0" spc="-5" dirty="0">
                <a:solidFill>
                  <a:srgbClr val="00AF50"/>
                </a:solidFill>
                <a:latin typeface="Times New Roman"/>
                <a:cs typeface="Times New Roman"/>
              </a:rPr>
              <a:t> </a:t>
            </a:r>
            <a:r>
              <a:rPr sz="2400" kern="0" dirty="0">
                <a:solidFill>
                  <a:srgbClr val="00AF50"/>
                </a:solidFill>
                <a:latin typeface="Times New Roman"/>
                <a:cs typeface="Times New Roman"/>
              </a:rPr>
              <a:t>15.125</a:t>
            </a:r>
            <a:r>
              <a:rPr sz="2400" kern="0" spc="5" dirty="0">
                <a:solidFill>
                  <a:srgbClr val="00AF50"/>
                </a:solidFill>
                <a:latin typeface="Times New Roman"/>
                <a:cs typeface="Times New Roman"/>
              </a:rPr>
              <a:t> </a:t>
            </a:r>
            <a:r>
              <a:rPr sz="2400" kern="0" spc="-50" dirty="0">
                <a:solidFill>
                  <a:srgbClr val="00AF50"/>
                </a:solidFill>
                <a:latin typeface="Times New Roman"/>
                <a:cs typeface="Times New Roman"/>
              </a:rPr>
              <a:t>K</a:t>
            </a:r>
            <a:endParaRPr sz="2400" kern="0">
              <a:solidFill>
                <a:sysClr val="windowText" lastClr="000000"/>
              </a:solidFill>
              <a:latin typeface="Times New Roman"/>
              <a:cs typeface="Times New Roman"/>
            </a:endParaRPr>
          </a:p>
        </p:txBody>
      </p:sp>
      <p:grpSp>
        <p:nvGrpSpPr>
          <p:cNvPr id="269" name="object 269"/>
          <p:cNvGrpSpPr/>
          <p:nvPr/>
        </p:nvGrpSpPr>
        <p:grpSpPr>
          <a:xfrm>
            <a:off x="3853981" y="131123"/>
            <a:ext cx="92687" cy="384175"/>
            <a:chOff x="3854958" y="131076"/>
            <a:chExt cx="92710" cy="384175"/>
          </a:xfrm>
        </p:grpSpPr>
        <p:pic>
          <p:nvPicPr>
            <p:cNvPr id="270" name="object 270"/>
            <p:cNvPicPr/>
            <p:nvPr/>
          </p:nvPicPr>
          <p:blipFill>
            <a:blip r:embed="rId22" cstate="print"/>
            <a:stretch>
              <a:fillRect/>
            </a:stretch>
          </p:blipFill>
          <p:spPr>
            <a:xfrm>
              <a:off x="3854958" y="131076"/>
              <a:ext cx="92692" cy="384162"/>
            </a:xfrm>
            <a:prstGeom prst="rect">
              <a:avLst/>
            </a:prstGeom>
          </p:spPr>
        </p:pic>
        <p:sp>
          <p:nvSpPr>
            <p:cNvPr id="271" name="object 271"/>
            <p:cNvSpPr/>
            <p:nvPr/>
          </p:nvSpPr>
          <p:spPr>
            <a:xfrm>
              <a:off x="3904869"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272" name="object 272"/>
          <p:cNvGrpSpPr/>
          <p:nvPr/>
        </p:nvGrpSpPr>
        <p:grpSpPr>
          <a:xfrm>
            <a:off x="8596958" y="131123"/>
            <a:ext cx="92687" cy="384175"/>
            <a:chOff x="8599169" y="131076"/>
            <a:chExt cx="92710" cy="384175"/>
          </a:xfrm>
        </p:grpSpPr>
        <p:pic>
          <p:nvPicPr>
            <p:cNvPr id="273" name="object 273"/>
            <p:cNvPicPr/>
            <p:nvPr/>
          </p:nvPicPr>
          <p:blipFill>
            <a:blip r:embed="rId22" cstate="print"/>
            <a:stretch>
              <a:fillRect/>
            </a:stretch>
          </p:blipFill>
          <p:spPr>
            <a:xfrm>
              <a:off x="8599169" y="131076"/>
              <a:ext cx="92692" cy="384162"/>
            </a:xfrm>
            <a:prstGeom prst="rect">
              <a:avLst/>
            </a:prstGeom>
          </p:spPr>
        </p:pic>
        <p:sp>
          <p:nvSpPr>
            <p:cNvPr id="274" name="object 274"/>
            <p:cNvSpPr/>
            <p:nvPr/>
          </p:nvSpPr>
          <p:spPr>
            <a:xfrm>
              <a:off x="8649080"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75" name="object 275"/>
          <p:cNvSpPr txBox="1"/>
          <p:nvPr/>
        </p:nvSpPr>
        <p:spPr>
          <a:xfrm>
            <a:off x="9679100" y="4909993"/>
            <a:ext cx="276999" cy="984885"/>
          </a:xfrm>
          <a:prstGeom prst="rect">
            <a:avLst/>
          </a:prstGeom>
          <a:solidFill>
            <a:srgbClr val="F4A973"/>
          </a:solidFill>
          <a:ln w="9905">
            <a:solidFill>
              <a:srgbClr val="000000"/>
            </a:solidFill>
          </a:ln>
        </p:spPr>
        <p:txBody>
          <a:bodyPr vert="vert270" wrap="square" lIns="0" tIns="38735" rIns="0" bIns="0" rtlCol="0">
            <a:spAutoFit/>
          </a:bodyPr>
          <a:lstStyle/>
          <a:p>
            <a:pPr marL="281305" defTabSz="914400">
              <a:spcBef>
                <a:spcPts val="30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76" name="object 276"/>
          <p:cNvSpPr txBox="1"/>
          <p:nvPr/>
        </p:nvSpPr>
        <p:spPr>
          <a:xfrm>
            <a:off x="10660299" y="4929043"/>
            <a:ext cx="276999" cy="985519"/>
          </a:xfrm>
          <a:prstGeom prst="rect">
            <a:avLst/>
          </a:prstGeom>
          <a:solidFill>
            <a:srgbClr val="EF917A"/>
          </a:solidFill>
          <a:ln w="9905">
            <a:solidFill>
              <a:srgbClr val="000000"/>
            </a:solidFill>
          </a:ln>
        </p:spPr>
        <p:txBody>
          <a:bodyPr vert="vert270" wrap="square" lIns="0" tIns="38100" rIns="0" bIns="0" rtlCol="0">
            <a:spAutoFit/>
          </a:bodyPr>
          <a:lstStyle/>
          <a:p>
            <a:pPr marL="23114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77" name="Slide Number Placeholder 276"/>
          <p:cNvSpPr>
            <a:spLocks noGrp="1"/>
          </p:cNvSpPr>
          <p:nvPr>
            <p:ph type="sldNum" sz="quarter" idx="7"/>
          </p:nvPr>
        </p:nvSpPr>
        <p:spPr/>
        <p:txBody>
          <a:bodyPr/>
          <a:lstStyle/>
          <a:p>
            <a:fld id="{B6F15528-21DE-4FAA-801E-634DDDAF4B2B}"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41479112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23:</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56235" y="31785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323224" y="3326915"/>
            <a:ext cx="3704260" cy="531495"/>
            <a:chOff x="4324350" y="3326909"/>
            <a:chExt cx="3705225" cy="531495"/>
          </a:xfrm>
        </p:grpSpPr>
        <p:pic>
          <p:nvPicPr>
            <p:cNvPr id="5" name="object 5"/>
            <p:cNvPicPr/>
            <p:nvPr/>
          </p:nvPicPr>
          <p:blipFill>
            <a:blip r:embed="rId2" cstate="print"/>
            <a:stretch>
              <a:fillRect/>
            </a:stretch>
          </p:blipFill>
          <p:spPr>
            <a:xfrm>
              <a:off x="4592574" y="3326909"/>
              <a:ext cx="3436620" cy="92692"/>
            </a:xfrm>
            <a:prstGeom prst="rect">
              <a:avLst/>
            </a:prstGeom>
          </p:spPr>
        </p:pic>
        <p:sp>
          <p:nvSpPr>
            <p:cNvPr id="6" name="object 6"/>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411980" y="3603515"/>
              <a:ext cx="401624" cy="92692"/>
            </a:xfrm>
            <a:prstGeom prst="rect">
              <a:avLst/>
            </a:prstGeom>
          </p:spPr>
        </p:pic>
        <p:sp>
          <p:nvSpPr>
            <p:cNvPr id="8" name="object 8"/>
            <p:cNvSpPr/>
            <p:nvPr/>
          </p:nvSpPr>
          <p:spPr>
            <a:xfrm>
              <a:off x="4461890" y="362826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324350" y="3603523"/>
              <a:ext cx="180759" cy="254482"/>
            </a:xfrm>
            <a:prstGeom prst="rect">
              <a:avLst/>
            </a:prstGeom>
          </p:spPr>
        </p:pic>
        <p:sp>
          <p:nvSpPr>
            <p:cNvPr id="10" name="object 10"/>
            <p:cNvSpPr/>
            <p:nvPr/>
          </p:nvSpPr>
          <p:spPr>
            <a:xfrm>
              <a:off x="4374261"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478273" y="3603523"/>
              <a:ext cx="180759" cy="254482"/>
            </a:xfrm>
            <a:prstGeom prst="rect">
              <a:avLst/>
            </a:prstGeom>
          </p:spPr>
        </p:pic>
        <p:sp>
          <p:nvSpPr>
            <p:cNvPr id="12" name="object 12"/>
            <p:cNvSpPr/>
            <p:nvPr/>
          </p:nvSpPr>
          <p:spPr>
            <a:xfrm>
              <a:off x="4528184"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631436" y="3603523"/>
              <a:ext cx="180759" cy="254482"/>
            </a:xfrm>
            <a:prstGeom prst="rect">
              <a:avLst/>
            </a:prstGeom>
          </p:spPr>
        </p:pic>
        <p:sp>
          <p:nvSpPr>
            <p:cNvPr id="14" name="object 14"/>
            <p:cNvSpPr/>
            <p:nvPr/>
          </p:nvSpPr>
          <p:spPr>
            <a:xfrm>
              <a:off x="4681347"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461129" y="3353180"/>
              <a:ext cx="315595" cy="272415"/>
            </a:xfrm>
            <a:custGeom>
              <a:avLst/>
              <a:gdLst/>
              <a:ahLst/>
              <a:cxnLst/>
              <a:rect l="l" t="t" r="r" b="b"/>
              <a:pathLst>
                <a:path w="315595" h="272414">
                  <a:moveTo>
                    <a:pt x="157734" y="0"/>
                  </a:moveTo>
                  <a:lnTo>
                    <a:pt x="0" y="272034"/>
                  </a:lnTo>
                  <a:lnTo>
                    <a:pt x="315468"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61129" y="3353180"/>
              <a:ext cx="315595" cy="272415"/>
            </a:xfrm>
            <a:custGeom>
              <a:avLst/>
              <a:gdLst/>
              <a:ahLst/>
              <a:cxnLst/>
              <a:rect l="l" t="t" r="r" b="b"/>
              <a:pathLst>
                <a:path w="315595" h="272414">
                  <a:moveTo>
                    <a:pt x="0" y="272034"/>
                  </a:moveTo>
                  <a:lnTo>
                    <a:pt x="157734"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578095" y="3452621"/>
              <a:ext cx="84581" cy="85343"/>
            </a:xfrm>
            <a:prstGeom prst="rect">
              <a:avLst/>
            </a:prstGeom>
          </p:spPr>
        </p:pic>
      </p:grpSp>
      <p:sp>
        <p:nvSpPr>
          <p:cNvPr id="18" name="object 18"/>
          <p:cNvSpPr txBox="1"/>
          <p:nvPr/>
        </p:nvSpPr>
        <p:spPr>
          <a:xfrm>
            <a:off x="5802136" y="307416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9" name="object 19"/>
          <p:cNvSpPr txBox="1"/>
          <p:nvPr/>
        </p:nvSpPr>
        <p:spPr>
          <a:xfrm>
            <a:off x="5055318" y="307035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0" name="object 20"/>
          <p:cNvSpPr txBox="1"/>
          <p:nvPr/>
        </p:nvSpPr>
        <p:spPr>
          <a:xfrm>
            <a:off x="6411321" y="301497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1" name="object 21"/>
          <p:cNvSpPr txBox="1"/>
          <p:nvPr/>
        </p:nvSpPr>
        <p:spPr>
          <a:xfrm>
            <a:off x="4860804" y="32928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pic>
        <p:nvPicPr>
          <p:cNvPr id="22" name="object 22"/>
          <p:cNvPicPr/>
          <p:nvPr/>
        </p:nvPicPr>
        <p:blipFill>
          <a:blip r:embed="rId6" cstate="print"/>
          <a:stretch>
            <a:fillRect/>
          </a:stretch>
        </p:blipFill>
        <p:spPr>
          <a:xfrm>
            <a:off x="6532454" y="3019844"/>
            <a:ext cx="230825" cy="480148"/>
          </a:xfrm>
          <a:prstGeom prst="rect">
            <a:avLst/>
          </a:prstGeom>
        </p:spPr>
      </p:pic>
      <p:sp>
        <p:nvSpPr>
          <p:cNvPr id="23" name="object 23"/>
          <p:cNvSpPr txBox="1"/>
          <p:nvPr/>
        </p:nvSpPr>
        <p:spPr>
          <a:xfrm>
            <a:off x="7306187"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4" name="object 24"/>
          <p:cNvSpPr txBox="1"/>
          <p:nvPr/>
        </p:nvSpPr>
        <p:spPr>
          <a:xfrm>
            <a:off x="8238377" y="318668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25" name="object 25"/>
          <p:cNvGrpSpPr/>
          <p:nvPr/>
        </p:nvGrpSpPr>
        <p:grpSpPr>
          <a:xfrm>
            <a:off x="5167330" y="2732553"/>
            <a:ext cx="2922779" cy="777875"/>
            <a:chOff x="5168646" y="2732506"/>
            <a:chExt cx="2923540" cy="777875"/>
          </a:xfrm>
        </p:grpSpPr>
        <p:sp>
          <p:nvSpPr>
            <p:cNvPr id="26" name="object 26"/>
            <p:cNvSpPr/>
            <p:nvPr/>
          </p:nvSpPr>
          <p:spPr>
            <a:xfrm>
              <a:off x="6611493" y="3033522"/>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1"/>
                  </a:lnTo>
                  <a:lnTo>
                    <a:pt x="27050" y="256286"/>
                  </a:lnTo>
                  <a:close/>
                </a:path>
                <a:path w="76200" h="332739">
                  <a:moveTo>
                    <a:pt x="44196" y="0"/>
                  </a:moveTo>
                  <a:lnTo>
                    <a:pt x="32003" y="0"/>
                  </a:lnTo>
                  <a:lnTo>
                    <a:pt x="27050" y="4952"/>
                  </a:lnTo>
                  <a:lnTo>
                    <a:pt x="27050" y="275081"/>
                  </a:lnTo>
                  <a:lnTo>
                    <a:pt x="32003" y="280035"/>
                  </a:lnTo>
                  <a:lnTo>
                    <a:pt x="44196" y="280035"/>
                  </a:lnTo>
                  <a:lnTo>
                    <a:pt x="49149" y="275081"/>
                  </a:lnTo>
                  <a:lnTo>
                    <a:pt x="49149" y="4952"/>
                  </a:lnTo>
                  <a:lnTo>
                    <a:pt x="44196" y="0"/>
                  </a:lnTo>
                  <a:close/>
                </a:path>
                <a:path w="76200" h="332739">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7" cstate="print"/>
            <a:stretch>
              <a:fillRect/>
            </a:stretch>
          </p:blipFill>
          <p:spPr>
            <a:xfrm>
              <a:off x="6726174" y="3029750"/>
              <a:ext cx="224091" cy="480148"/>
            </a:xfrm>
            <a:prstGeom prst="rect">
              <a:avLst/>
            </a:prstGeom>
          </p:spPr>
        </p:pic>
        <p:sp>
          <p:nvSpPr>
            <p:cNvPr id="28" name="object 28"/>
            <p:cNvSpPr/>
            <p:nvPr/>
          </p:nvSpPr>
          <p:spPr>
            <a:xfrm>
              <a:off x="6803517" y="30434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7" cstate="print"/>
            <a:stretch>
              <a:fillRect/>
            </a:stretch>
          </p:blipFill>
          <p:spPr>
            <a:xfrm>
              <a:off x="6918198" y="3026702"/>
              <a:ext cx="224091" cy="480148"/>
            </a:xfrm>
            <a:prstGeom prst="rect">
              <a:avLst/>
            </a:prstGeom>
          </p:spPr>
        </p:pic>
        <p:sp>
          <p:nvSpPr>
            <p:cNvPr id="30" name="object 30"/>
            <p:cNvSpPr/>
            <p:nvPr/>
          </p:nvSpPr>
          <p:spPr>
            <a:xfrm>
              <a:off x="6995541"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7" cstate="print"/>
            <a:stretch>
              <a:fillRect/>
            </a:stretch>
          </p:blipFill>
          <p:spPr>
            <a:xfrm>
              <a:off x="7110222" y="3026702"/>
              <a:ext cx="224091" cy="480148"/>
            </a:xfrm>
            <a:prstGeom prst="rect">
              <a:avLst/>
            </a:prstGeom>
          </p:spPr>
        </p:pic>
        <p:sp>
          <p:nvSpPr>
            <p:cNvPr id="32" name="object 32"/>
            <p:cNvSpPr/>
            <p:nvPr/>
          </p:nvSpPr>
          <p:spPr>
            <a:xfrm>
              <a:off x="7187565"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7" cstate="print"/>
            <a:stretch>
              <a:fillRect/>
            </a:stretch>
          </p:blipFill>
          <p:spPr>
            <a:xfrm>
              <a:off x="7302246" y="3026702"/>
              <a:ext cx="224091" cy="480148"/>
            </a:xfrm>
            <a:prstGeom prst="rect">
              <a:avLst/>
            </a:prstGeom>
          </p:spPr>
        </p:pic>
        <p:sp>
          <p:nvSpPr>
            <p:cNvPr id="34" name="object 34"/>
            <p:cNvSpPr/>
            <p:nvPr/>
          </p:nvSpPr>
          <p:spPr>
            <a:xfrm>
              <a:off x="7379589"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7" cstate="print"/>
            <a:stretch>
              <a:fillRect/>
            </a:stretch>
          </p:blipFill>
          <p:spPr>
            <a:xfrm>
              <a:off x="7494270" y="3026702"/>
              <a:ext cx="224091" cy="480148"/>
            </a:xfrm>
            <a:prstGeom prst="rect">
              <a:avLst/>
            </a:prstGeom>
          </p:spPr>
        </p:pic>
        <p:sp>
          <p:nvSpPr>
            <p:cNvPr id="36" name="object 36"/>
            <p:cNvSpPr/>
            <p:nvPr/>
          </p:nvSpPr>
          <p:spPr>
            <a:xfrm>
              <a:off x="7571613"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8" y="275082"/>
                  </a:lnTo>
                  <a:lnTo>
                    <a:pt x="49148" y="4953"/>
                  </a:lnTo>
                  <a:lnTo>
                    <a:pt x="44195" y="0"/>
                  </a:lnTo>
                  <a:close/>
                </a:path>
                <a:path w="76200" h="332739">
                  <a:moveTo>
                    <a:pt x="76200" y="256286"/>
                  </a:moveTo>
                  <a:lnTo>
                    <a:pt x="49148" y="256286"/>
                  </a:lnTo>
                  <a:lnTo>
                    <a:pt x="49148"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7686294" y="3026702"/>
              <a:ext cx="224091" cy="480148"/>
            </a:xfrm>
            <a:prstGeom prst="rect">
              <a:avLst/>
            </a:prstGeom>
          </p:spPr>
        </p:pic>
        <p:sp>
          <p:nvSpPr>
            <p:cNvPr id="38" name="object 38"/>
            <p:cNvSpPr/>
            <p:nvPr/>
          </p:nvSpPr>
          <p:spPr>
            <a:xfrm>
              <a:off x="7763637" y="3040380"/>
              <a:ext cx="76200" cy="332740"/>
            </a:xfrm>
            <a:custGeom>
              <a:avLst/>
              <a:gdLst/>
              <a:ahLst/>
              <a:cxnLst/>
              <a:rect l="l" t="t" r="r" b="b"/>
              <a:pathLst>
                <a:path w="76200" h="332739">
                  <a:moveTo>
                    <a:pt x="27051" y="256286"/>
                  </a:moveTo>
                  <a:lnTo>
                    <a:pt x="0" y="256286"/>
                  </a:lnTo>
                  <a:lnTo>
                    <a:pt x="38100" y="332486"/>
                  </a:lnTo>
                  <a:lnTo>
                    <a:pt x="64325" y="280035"/>
                  </a:lnTo>
                  <a:lnTo>
                    <a:pt x="32004" y="280035"/>
                  </a:lnTo>
                  <a:lnTo>
                    <a:pt x="27051" y="275082"/>
                  </a:lnTo>
                  <a:lnTo>
                    <a:pt x="27051" y="256286"/>
                  </a:lnTo>
                  <a:close/>
                </a:path>
                <a:path w="76200" h="332739">
                  <a:moveTo>
                    <a:pt x="44196" y="0"/>
                  </a:moveTo>
                  <a:lnTo>
                    <a:pt x="32004" y="0"/>
                  </a:lnTo>
                  <a:lnTo>
                    <a:pt x="27051" y="4953"/>
                  </a:lnTo>
                  <a:lnTo>
                    <a:pt x="27051" y="275082"/>
                  </a:lnTo>
                  <a:lnTo>
                    <a:pt x="32004"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7867650" y="3026702"/>
              <a:ext cx="224091" cy="480148"/>
            </a:xfrm>
            <a:prstGeom prst="rect">
              <a:avLst/>
            </a:prstGeom>
          </p:spPr>
        </p:pic>
        <p:sp>
          <p:nvSpPr>
            <p:cNvPr id="40" name="object 40"/>
            <p:cNvSpPr/>
            <p:nvPr/>
          </p:nvSpPr>
          <p:spPr>
            <a:xfrm>
              <a:off x="7944993"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6599682" y="3019823"/>
              <a:ext cx="1425702" cy="92692"/>
            </a:xfrm>
            <a:prstGeom prst="rect">
              <a:avLst/>
            </a:prstGeom>
          </p:spPr>
        </p:pic>
        <p:sp>
          <p:nvSpPr>
            <p:cNvPr id="42" name="object 42"/>
            <p:cNvSpPr/>
            <p:nvPr/>
          </p:nvSpPr>
          <p:spPr>
            <a:xfrm>
              <a:off x="6649593" y="3044571"/>
              <a:ext cx="1332865" cy="0"/>
            </a:xfrm>
            <a:custGeom>
              <a:avLst/>
              <a:gdLst/>
              <a:ahLst/>
              <a:cxnLst/>
              <a:rect l="l" t="t" r="r" b="b"/>
              <a:pathLst>
                <a:path w="1332865">
                  <a:moveTo>
                    <a:pt x="0" y="0"/>
                  </a:moveTo>
                  <a:lnTo>
                    <a:pt x="133286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5168646" y="2732506"/>
              <a:ext cx="224091" cy="758977"/>
            </a:xfrm>
            <a:prstGeom prst="rect">
              <a:avLst/>
            </a:prstGeom>
          </p:spPr>
        </p:pic>
        <p:sp>
          <p:nvSpPr>
            <p:cNvPr id="44" name="object 44"/>
            <p:cNvSpPr/>
            <p:nvPr/>
          </p:nvSpPr>
          <p:spPr>
            <a:xfrm>
              <a:off x="5245989" y="2746248"/>
              <a:ext cx="76200" cy="611505"/>
            </a:xfrm>
            <a:custGeom>
              <a:avLst/>
              <a:gdLst/>
              <a:ahLst/>
              <a:cxnLst/>
              <a:rect l="l" t="t" r="r" b="b"/>
              <a:pathLst>
                <a:path w="76200" h="611504">
                  <a:moveTo>
                    <a:pt x="27050" y="534797"/>
                  </a:moveTo>
                  <a:lnTo>
                    <a:pt x="0" y="534797"/>
                  </a:lnTo>
                  <a:lnTo>
                    <a:pt x="38100" y="610997"/>
                  </a:lnTo>
                  <a:lnTo>
                    <a:pt x="64325" y="558546"/>
                  </a:lnTo>
                  <a:lnTo>
                    <a:pt x="32003" y="558546"/>
                  </a:lnTo>
                  <a:lnTo>
                    <a:pt x="27050" y="553592"/>
                  </a:lnTo>
                  <a:lnTo>
                    <a:pt x="27050" y="534797"/>
                  </a:lnTo>
                  <a:close/>
                </a:path>
                <a:path w="76200" h="611504">
                  <a:moveTo>
                    <a:pt x="44196" y="0"/>
                  </a:moveTo>
                  <a:lnTo>
                    <a:pt x="32003" y="0"/>
                  </a:lnTo>
                  <a:lnTo>
                    <a:pt x="27050" y="4952"/>
                  </a:lnTo>
                  <a:lnTo>
                    <a:pt x="27050" y="553592"/>
                  </a:lnTo>
                  <a:lnTo>
                    <a:pt x="32003" y="558546"/>
                  </a:lnTo>
                  <a:lnTo>
                    <a:pt x="44196" y="558546"/>
                  </a:lnTo>
                  <a:lnTo>
                    <a:pt x="49149" y="553592"/>
                  </a:lnTo>
                  <a:lnTo>
                    <a:pt x="49149" y="4952"/>
                  </a:lnTo>
                  <a:lnTo>
                    <a:pt x="44196" y="0"/>
                  </a:lnTo>
                  <a:close/>
                </a:path>
                <a:path w="76200" h="611504">
                  <a:moveTo>
                    <a:pt x="76200" y="534797"/>
                  </a:moveTo>
                  <a:lnTo>
                    <a:pt x="49149" y="534797"/>
                  </a:lnTo>
                  <a:lnTo>
                    <a:pt x="49149" y="553592"/>
                  </a:lnTo>
                  <a:lnTo>
                    <a:pt x="44196"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5" name="object 45"/>
          <p:cNvSpPr txBox="1"/>
          <p:nvPr/>
        </p:nvSpPr>
        <p:spPr>
          <a:xfrm>
            <a:off x="5086805" y="243435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46" name="object 46"/>
          <p:cNvGrpSpPr/>
          <p:nvPr/>
        </p:nvGrpSpPr>
        <p:grpSpPr>
          <a:xfrm>
            <a:off x="5919959" y="2742412"/>
            <a:ext cx="224096" cy="759460"/>
            <a:chOff x="5921502" y="2742412"/>
            <a:chExt cx="224154" cy="759460"/>
          </a:xfrm>
        </p:grpSpPr>
        <p:pic>
          <p:nvPicPr>
            <p:cNvPr id="47" name="object 47"/>
            <p:cNvPicPr/>
            <p:nvPr/>
          </p:nvPicPr>
          <p:blipFill>
            <a:blip r:embed="rId9" cstate="print"/>
            <a:stretch>
              <a:fillRect/>
            </a:stretch>
          </p:blipFill>
          <p:spPr>
            <a:xfrm>
              <a:off x="5921502" y="2742412"/>
              <a:ext cx="224091" cy="758977"/>
            </a:xfrm>
            <a:prstGeom prst="rect">
              <a:avLst/>
            </a:prstGeom>
          </p:spPr>
        </p:pic>
        <p:sp>
          <p:nvSpPr>
            <p:cNvPr id="48" name="object 48"/>
            <p:cNvSpPr/>
            <p:nvPr/>
          </p:nvSpPr>
          <p:spPr>
            <a:xfrm>
              <a:off x="5998845" y="2756154"/>
              <a:ext cx="76200" cy="611505"/>
            </a:xfrm>
            <a:custGeom>
              <a:avLst/>
              <a:gdLst/>
              <a:ahLst/>
              <a:cxnLst/>
              <a:rect l="l" t="t" r="r" b="b"/>
              <a:pathLst>
                <a:path w="76200" h="611504">
                  <a:moveTo>
                    <a:pt x="27050" y="534797"/>
                  </a:moveTo>
                  <a:lnTo>
                    <a:pt x="0" y="534797"/>
                  </a:lnTo>
                  <a:lnTo>
                    <a:pt x="38100" y="610997"/>
                  </a:lnTo>
                  <a:lnTo>
                    <a:pt x="64325" y="558546"/>
                  </a:lnTo>
                  <a:lnTo>
                    <a:pt x="32003" y="558546"/>
                  </a:lnTo>
                  <a:lnTo>
                    <a:pt x="27050" y="553593"/>
                  </a:lnTo>
                  <a:lnTo>
                    <a:pt x="27050" y="534797"/>
                  </a:lnTo>
                  <a:close/>
                </a:path>
                <a:path w="76200" h="611504">
                  <a:moveTo>
                    <a:pt x="44195" y="0"/>
                  </a:moveTo>
                  <a:lnTo>
                    <a:pt x="32003" y="0"/>
                  </a:lnTo>
                  <a:lnTo>
                    <a:pt x="27050" y="4953"/>
                  </a:lnTo>
                  <a:lnTo>
                    <a:pt x="27050" y="553593"/>
                  </a:lnTo>
                  <a:lnTo>
                    <a:pt x="32003" y="558546"/>
                  </a:lnTo>
                  <a:lnTo>
                    <a:pt x="44195" y="558546"/>
                  </a:lnTo>
                  <a:lnTo>
                    <a:pt x="49149" y="553593"/>
                  </a:lnTo>
                  <a:lnTo>
                    <a:pt x="49149" y="4953"/>
                  </a:lnTo>
                  <a:lnTo>
                    <a:pt x="44195" y="0"/>
                  </a:lnTo>
                  <a:close/>
                </a:path>
                <a:path w="76200" h="611504">
                  <a:moveTo>
                    <a:pt x="76200" y="534797"/>
                  </a:moveTo>
                  <a:lnTo>
                    <a:pt x="49149" y="534797"/>
                  </a:lnTo>
                  <a:lnTo>
                    <a:pt x="49149" y="553593"/>
                  </a:lnTo>
                  <a:lnTo>
                    <a:pt x="44195"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9" name="object 49"/>
          <p:cNvSpPr txBox="1"/>
          <p:nvPr/>
        </p:nvSpPr>
        <p:spPr>
          <a:xfrm>
            <a:off x="5781566" y="244401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50" name="object 50"/>
          <p:cNvGrpSpPr/>
          <p:nvPr/>
        </p:nvGrpSpPr>
        <p:grpSpPr>
          <a:xfrm>
            <a:off x="7931117" y="3158540"/>
            <a:ext cx="272980" cy="534670"/>
            <a:chOff x="7933181" y="3158540"/>
            <a:chExt cx="273050" cy="534670"/>
          </a:xfrm>
        </p:grpSpPr>
        <p:pic>
          <p:nvPicPr>
            <p:cNvPr id="51" name="object 51"/>
            <p:cNvPicPr/>
            <p:nvPr/>
          </p:nvPicPr>
          <p:blipFill>
            <a:blip r:embed="rId10" cstate="print"/>
            <a:stretch>
              <a:fillRect/>
            </a:stretch>
          </p:blipFill>
          <p:spPr>
            <a:xfrm>
              <a:off x="7933181" y="3158553"/>
              <a:ext cx="92692" cy="441261"/>
            </a:xfrm>
            <a:prstGeom prst="rect">
              <a:avLst/>
            </a:prstGeom>
          </p:spPr>
        </p:pic>
        <p:sp>
          <p:nvSpPr>
            <p:cNvPr id="52" name="object 52"/>
            <p:cNvSpPr/>
            <p:nvPr/>
          </p:nvSpPr>
          <p:spPr>
            <a:xfrm>
              <a:off x="7983092" y="3183254"/>
              <a:ext cx="0" cy="347980"/>
            </a:xfrm>
            <a:custGeom>
              <a:avLst/>
              <a:gdLst/>
              <a:ahLst/>
              <a:cxnLst/>
              <a:rect l="l" t="t" r="r" b="b"/>
              <a:pathLst>
                <a:path h="347979">
                  <a:moveTo>
                    <a:pt x="0" y="0"/>
                  </a:moveTo>
                  <a:lnTo>
                    <a:pt x="0" y="34785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1" cstate="print"/>
            <a:stretch>
              <a:fillRect/>
            </a:stretch>
          </p:blipFill>
          <p:spPr>
            <a:xfrm>
              <a:off x="7933181" y="3158540"/>
              <a:ext cx="272656" cy="186639"/>
            </a:xfrm>
            <a:prstGeom prst="rect">
              <a:avLst/>
            </a:prstGeom>
          </p:spPr>
        </p:pic>
        <p:sp>
          <p:nvSpPr>
            <p:cNvPr id="54" name="object 54"/>
            <p:cNvSpPr/>
            <p:nvPr/>
          </p:nvSpPr>
          <p:spPr>
            <a:xfrm>
              <a:off x="7983092" y="3183254"/>
              <a:ext cx="180340" cy="93345"/>
            </a:xfrm>
            <a:custGeom>
              <a:avLst/>
              <a:gdLst/>
              <a:ahLst/>
              <a:cxnLst/>
              <a:rect l="l" t="t" r="r" b="b"/>
              <a:pathLst>
                <a:path w="180340" h="93345">
                  <a:moveTo>
                    <a:pt x="0" y="0"/>
                  </a:moveTo>
                  <a:lnTo>
                    <a:pt x="180085"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1" cstate="print"/>
            <a:stretch>
              <a:fillRect/>
            </a:stretch>
          </p:blipFill>
          <p:spPr>
            <a:xfrm>
              <a:off x="7933181" y="3506012"/>
              <a:ext cx="272656" cy="186639"/>
            </a:xfrm>
            <a:prstGeom prst="rect">
              <a:avLst/>
            </a:prstGeom>
          </p:spPr>
        </p:pic>
        <p:sp>
          <p:nvSpPr>
            <p:cNvPr id="56" name="object 56"/>
            <p:cNvSpPr/>
            <p:nvPr/>
          </p:nvSpPr>
          <p:spPr>
            <a:xfrm>
              <a:off x="7983092" y="3530726"/>
              <a:ext cx="180340" cy="93345"/>
            </a:xfrm>
            <a:custGeom>
              <a:avLst/>
              <a:gdLst/>
              <a:ahLst/>
              <a:cxnLst/>
              <a:rect l="l" t="t" r="r" b="b"/>
              <a:pathLst>
                <a:path w="180340" h="93345">
                  <a:moveTo>
                    <a:pt x="0" y="0"/>
                  </a:moveTo>
                  <a:lnTo>
                    <a:pt x="180085"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1" cstate="print"/>
            <a:stretch>
              <a:fillRect/>
            </a:stretch>
          </p:blipFill>
          <p:spPr>
            <a:xfrm>
              <a:off x="7933181" y="3332276"/>
              <a:ext cx="272656" cy="186639"/>
            </a:xfrm>
            <a:prstGeom prst="rect">
              <a:avLst/>
            </a:prstGeom>
          </p:spPr>
        </p:pic>
        <p:sp>
          <p:nvSpPr>
            <p:cNvPr id="58" name="object 58"/>
            <p:cNvSpPr/>
            <p:nvPr/>
          </p:nvSpPr>
          <p:spPr>
            <a:xfrm>
              <a:off x="7983092" y="3356990"/>
              <a:ext cx="180340" cy="93345"/>
            </a:xfrm>
            <a:custGeom>
              <a:avLst/>
              <a:gdLst/>
              <a:ahLst/>
              <a:cxnLst/>
              <a:rect l="l" t="t" r="r" b="b"/>
              <a:pathLst>
                <a:path w="180340" h="93345">
                  <a:moveTo>
                    <a:pt x="0" y="0"/>
                  </a:moveTo>
                  <a:lnTo>
                    <a:pt x="180085"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9" name="object 59"/>
          <p:cNvSpPr txBox="1"/>
          <p:nvPr/>
        </p:nvSpPr>
        <p:spPr>
          <a:xfrm>
            <a:off x="5549219" y="3301754"/>
            <a:ext cx="884326" cy="289823"/>
          </a:xfrm>
          <a:prstGeom prst="rect">
            <a:avLst/>
          </a:prstGeom>
        </p:spPr>
        <p:txBody>
          <a:bodyPr vert="horz" wrap="square" lIns="0" tIns="12700" rIns="0" bIns="0" rtlCol="0">
            <a:spAutoFit/>
          </a:bodyPr>
          <a:lstStyle/>
          <a:p>
            <a:pPr marL="50800" defTabSz="914400">
              <a:spcBef>
                <a:spcPts val="100"/>
              </a:spcBef>
              <a:tabLst>
                <a:tab pos="647065" algn="l"/>
              </a:tabLst>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44" baseline="-18518" dirty="0">
                <a:solidFill>
                  <a:sysClr val="windowText" lastClr="000000"/>
                </a:solidFill>
                <a:latin typeface="Cambria Math"/>
                <a:cs typeface="Cambria Math"/>
              </a:rPr>
              <a:t>2</a:t>
            </a:r>
            <a:r>
              <a:rPr sz="1950" kern="0" spc="44" baseline="2136" dirty="0">
                <a:solidFill>
                  <a:sysClr val="windowText" lastClr="000000"/>
                </a:solidFill>
                <a:latin typeface="Cambria Math"/>
                <a:cs typeface="Cambria Math"/>
              </a:rPr>
              <a:t>′</a:t>
            </a:r>
            <a:endParaRPr sz="1950" kern="0" baseline="2136">
              <a:solidFill>
                <a:sysClr val="windowText" lastClr="000000"/>
              </a:solidFill>
              <a:latin typeface="Cambria Math"/>
              <a:cs typeface="Cambria Math"/>
            </a:endParaRPr>
          </a:p>
        </p:txBody>
      </p:sp>
      <p:sp>
        <p:nvSpPr>
          <p:cNvPr id="60" name="object 60"/>
          <p:cNvSpPr txBox="1"/>
          <p:nvPr/>
        </p:nvSpPr>
        <p:spPr>
          <a:xfrm>
            <a:off x="7010861" y="2427477"/>
            <a:ext cx="622772" cy="609782"/>
          </a:xfrm>
          <a:prstGeom prst="rect">
            <a:avLst/>
          </a:prstGeom>
        </p:spPr>
        <p:txBody>
          <a:bodyPr vert="horz" wrap="square" lIns="0" tIns="12065" rIns="0" bIns="0" rtlCol="0">
            <a:spAutoFit/>
          </a:bodyPr>
          <a:lstStyle/>
          <a:p>
            <a:pPr marL="48895" defTabSz="914400">
              <a:spcBef>
                <a:spcPts val="95"/>
              </a:spcBef>
            </a:pPr>
            <a:r>
              <a:rPr sz="2000" kern="0" spc="-20" dirty="0">
                <a:solidFill>
                  <a:sysClr val="windowText" lastClr="000000"/>
                </a:solidFill>
                <a:latin typeface="Times New Roman"/>
                <a:cs typeface="Times New Roman"/>
              </a:rPr>
              <a:t>Link</a:t>
            </a:r>
            <a:endParaRPr sz="2000" kern="0">
              <a:solidFill>
                <a:sysClr val="windowText" lastClr="000000"/>
              </a:solidFill>
              <a:latin typeface="Times New Roman"/>
              <a:cs typeface="Times New Roman"/>
            </a:endParaRPr>
          </a:p>
          <a:p>
            <a:pPr marL="12700" defTabSz="914400">
              <a:spcBef>
                <a:spcPts val="50"/>
              </a:spcBef>
            </a:pPr>
            <a:r>
              <a:rPr kern="0" dirty="0">
                <a:solidFill>
                  <a:sysClr val="windowText" lastClr="000000"/>
                </a:solidFill>
                <a:latin typeface="Times New Roman"/>
                <a:cs typeface="Times New Roman"/>
              </a:rPr>
              <a:t>4</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61" name="object 61"/>
          <p:cNvGrpSpPr/>
          <p:nvPr/>
        </p:nvGrpSpPr>
        <p:grpSpPr>
          <a:xfrm>
            <a:off x="6516454" y="2578620"/>
            <a:ext cx="495806" cy="831850"/>
            <a:chOff x="6518147" y="2578620"/>
            <a:chExt cx="495934" cy="831850"/>
          </a:xfrm>
        </p:grpSpPr>
        <p:pic>
          <p:nvPicPr>
            <p:cNvPr id="62" name="object 62"/>
            <p:cNvPicPr/>
            <p:nvPr/>
          </p:nvPicPr>
          <p:blipFill>
            <a:blip r:embed="rId12" cstate="print"/>
            <a:stretch>
              <a:fillRect/>
            </a:stretch>
          </p:blipFill>
          <p:spPr>
            <a:xfrm>
              <a:off x="6518147" y="2578620"/>
              <a:ext cx="495376" cy="831329"/>
            </a:xfrm>
            <a:prstGeom prst="rect">
              <a:avLst/>
            </a:prstGeom>
          </p:spPr>
        </p:pic>
        <p:sp>
          <p:nvSpPr>
            <p:cNvPr id="63" name="object 63"/>
            <p:cNvSpPr/>
            <p:nvPr/>
          </p:nvSpPr>
          <p:spPr>
            <a:xfrm>
              <a:off x="6598411" y="2591943"/>
              <a:ext cx="383540" cy="683895"/>
            </a:xfrm>
            <a:custGeom>
              <a:avLst/>
              <a:gdLst/>
              <a:ahLst/>
              <a:cxnLst/>
              <a:rect l="l" t="t" r="r" b="b"/>
              <a:pathLst>
                <a:path w="383540" h="683895">
                  <a:moveTo>
                    <a:pt x="0" y="606298"/>
                  </a:moveTo>
                  <a:lnTo>
                    <a:pt x="35179" y="683895"/>
                  </a:lnTo>
                  <a:lnTo>
                    <a:pt x="63782" y="631825"/>
                  </a:lnTo>
                  <a:lnTo>
                    <a:pt x="43053" y="631825"/>
                  </a:lnTo>
                  <a:lnTo>
                    <a:pt x="30861" y="631063"/>
                  </a:lnTo>
                  <a:lnTo>
                    <a:pt x="26162" y="625856"/>
                  </a:lnTo>
                  <a:lnTo>
                    <a:pt x="27177" y="609219"/>
                  </a:lnTo>
                  <a:lnTo>
                    <a:pt x="27291" y="607344"/>
                  </a:lnTo>
                  <a:lnTo>
                    <a:pt x="0" y="606298"/>
                  </a:lnTo>
                  <a:close/>
                </a:path>
                <a:path w="383540" h="683895">
                  <a:moveTo>
                    <a:pt x="27291" y="607344"/>
                  </a:moveTo>
                  <a:lnTo>
                    <a:pt x="26162" y="625856"/>
                  </a:lnTo>
                  <a:lnTo>
                    <a:pt x="30861" y="631063"/>
                  </a:lnTo>
                  <a:lnTo>
                    <a:pt x="43053" y="631825"/>
                  </a:lnTo>
                  <a:lnTo>
                    <a:pt x="48260" y="627253"/>
                  </a:lnTo>
                  <a:lnTo>
                    <a:pt x="48641" y="621157"/>
                  </a:lnTo>
                  <a:lnTo>
                    <a:pt x="49337" y="609219"/>
                  </a:lnTo>
                  <a:lnTo>
                    <a:pt x="49397" y="608191"/>
                  </a:lnTo>
                  <a:lnTo>
                    <a:pt x="27291" y="607344"/>
                  </a:lnTo>
                  <a:close/>
                </a:path>
                <a:path w="383540" h="683895">
                  <a:moveTo>
                    <a:pt x="49397" y="608191"/>
                  </a:moveTo>
                  <a:lnTo>
                    <a:pt x="48641" y="621157"/>
                  </a:lnTo>
                  <a:lnTo>
                    <a:pt x="48347" y="625856"/>
                  </a:lnTo>
                  <a:lnTo>
                    <a:pt x="48260" y="627253"/>
                  </a:lnTo>
                  <a:lnTo>
                    <a:pt x="43053" y="631825"/>
                  </a:lnTo>
                  <a:lnTo>
                    <a:pt x="63782" y="631825"/>
                  </a:lnTo>
                  <a:lnTo>
                    <a:pt x="76200" y="609219"/>
                  </a:lnTo>
                  <a:lnTo>
                    <a:pt x="49397" y="608191"/>
                  </a:lnTo>
                  <a:close/>
                </a:path>
                <a:path w="383540" h="683895">
                  <a:moveTo>
                    <a:pt x="377190" y="0"/>
                  </a:moveTo>
                  <a:lnTo>
                    <a:pt x="338201" y="4445"/>
                  </a:lnTo>
                  <a:lnTo>
                    <a:pt x="288290" y="25019"/>
                  </a:lnTo>
                  <a:lnTo>
                    <a:pt x="256413" y="47371"/>
                  </a:lnTo>
                  <a:lnTo>
                    <a:pt x="225679" y="75819"/>
                  </a:lnTo>
                  <a:lnTo>
                    <a:pt x="196469" y="109982"/>
                  </a:lnTo>
                  <a:lnTo>
                    <a:pt x="168783" y="149225"/>
                  </a:lnTo>
                  <a:lnTo>
                    <a:pt x="142875" y="192912"/>
                  </a:lnTo>
                  <a:lnTo>
                    <a:pt x="118872" y="241046"/>
                  </a:lnTo>
                  <a:lnTo>
                    <a:pt x="96901" y="292481"/>
                  </a:lnTo>
                  <a:lnTo>
                    <a:pt x="77597" y="347218"/>
                  </a:lnTo>
                  <a:lnTo>
                    <a:pt x="60706" y="404749"/>
                  </a:lnTo>
                  <a:lnTo>
                    <a:pt x="46736" y="464312"/>
                  </a:lnTo>
                  <a:lnTo>
                    <a:pt x="35941" y="525780"/>
                  </a:lnTo>
                  <a:lnTo>
                    <a:pt x="28448" y="588391"/>
                  </a:lnTo>
                  <a:lnTo>
                    <a:pt x="27355" y="606298"/>
                  </a:lnTo>
                  <a:lnTo>
                    <a:pt x="27291" y="607344"/>
                  </a:lnTo>
                  <a:lnTo>
                    <a:pt x="49397" y="608191"/>
                  </a:lnTo>
                  <a:lnTo>
                    <a:pt x="50419" y="590677"/>
                  </a:lnTo>
                  <a:lnTo>
                    <a:pt x="53721" y="559943"/>
                  </a:lnTo>
                  <a:lnTo>
                    <a:pt x="62738" y="499110"/>
                  </a:lnTo>
                  <a:lnTo>
                    <a:pt x="74803" y="439674"/>
                  </a:lnTo>
                  <a:lnTo>
                    <a:pt x="89916" y="382143"/>
                  </a:lnTo>
                  <a:lnTo>
                    <a:pt x="107696" y="327152"/>
                  </a:lnTo>
                  <a:lnTo>
                    <a:pt x="127889" y="275209"/>
                  </a:lnTo>
                  <a:lnTo>
                    <a:pt x="150114" y="226695"/>
                  </a:lnTo>
                  <a:lnTo>
                    <a:pt x="174371" y="182118"/>
                  </a:lnTo>
                  <a:lnTo>
                    <a:pt x="200152" y="142112"/>
                  </a:lnTo>
                  <a:lnTo>
                    <a:pt x="227330" y="107061"/>
                  </a:lnTo>
                  <a:lnTo>
                    <a:pt x="255397" y="77597"/>
                  </a:lnTo>
                  <a:lnTo>
                    <a:pt x="298704" y="44577"/>
                  </a:lnTo>
                  <a:lnTo>
                    <a:pt x="342265" y="26162"/>
                  </a:lnTo>
                  <a:lnTo>
                    <a:pt x="378587" y="22098"/>
                  </a:lnTo>
                  <a:lnTo>
                    <a:pt x="383159" y="16891"/>
                  </a:lnTo>
                  <a:lnTo>
                    <a:pt x="382397" y="4699"/>
                  </a:lnTo>
                  <a:lnTo>
                    <a:pt x="377190"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64" name="Slide Number Placeholder 63"/>
          <p:cNvSpPr>
            <a:spLocks noGrp="1"/>
          </p:cNvSpPr>
          <p:nvPr>
            <p:ph type="sldNum" sz="quarter" idx="7"/>
          </p:nvPr>
        </p:nvSpPr>
        <p:spPr/>
        <p:txBody>
          <a:bodyPr/>
          <a:lstStyle/>
          <a:p>
            <a:fld id="{B6F15528-21DE-4FAA-801E-634DDDAF4B2B}"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212598962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870373"/>
            <a:ext cx="3422394" cy="3719195"/>
            <a:chOff x="2789682" y="2870326"/>
            <a:chExt cx="3423285" cy="3719195"/>
          </a:xfrm>
        </p:grpSpPr>
        <p:sp>
          <p:nvSpPr>
            <p:cNvPr id="4" name="object 4"/>
            <p:cNvSpPr/>
            <p:nvPr/>
          </p:nvSpPr>
          <p:spPr>
            <a:xfrm>
              <a:off x="2826639" y="2875406"/>
              <a:ext cx="3348990" cy="3709035"/>
            </a:xfrm>
            <a:custGeom>
              <a:avLst/>
              <a:gdLst/>
              <a:ahLst/>
              <a:cxnLst/>
              <a:rect l="l" t="t" r="r" b="b"/>
              <a:pathLst>
                <a:path w="3348990" h="3709034">
                  <a:moveTo>
                    <a:pt x="0" y="0"/>
                  </a:moveTo>
                  <a:lnTo>
                    <a:pt x="0" y="3708425"/>
                  </a:lnTo>
                </a:path>
                <a:path w="3348990" h="3709034">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409205"/>
              <a:ext cx="3422904" cy="92692"/>
            </a:xfrm>
            <a:prstGeom prst="rect">
              <a:avLst/>
            </a:prstGeom>
          </p:spPr>
        </p:pic>
        <p:sp>
          <p:nvSpPr>
            <p:cNvPr id="6" name="object 6"/>
            <p:cNvSpPr/>
            <p:nvPr/>
          </p:nvSpPr>
          <p:spPr>
            <a:xfrm>
              <a:off x="2839593" y="3433952"/>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10489" y="1800571"/>
            <a:ext cx="224096" cy="484505"/>
            <a:chOff x="2711195" y="1800567"/>
            <a:chExt cx="224154" cy="484505"/>
          </a:xfrm>
        </p:grpSpPr>
        <p:pic>
          <p:nvPicPr>
            <p:cNvPr id="8" name="object 8"/>
            <p:cNvPicPr/>
            <p:nvPr/>
          </p:nvPicPr>
          <p:blipFill>
            <a:blip r:embed="rId3" cstate="print"/>
            <a:stretch>
              <a:fillRect/>
            </a:stretch>
          </p:blipFill>
          <p:spPr>
            <a:xfrm>
              <a:off x="2711195" y="1800567"/>
              <a:ext cx="224091" cy="483908"/>
            </a:xfrm>
            <a:prstGeom prst="rect">
              <a:avLst/>
            </a:prstGeom>
          </p:spPr>
        </p:pic>
        <p:sp>
          <p:nvSpPr>
            <p:cNvPr id="9" name="object 9"/>
            <p:cNvSpPr/>
            <p:nvPr/>
          </p:nvSpPr>
          <p:spPr>
            <a:xfrm>
              <a:off x="2788538" y="1890902"/>
              <a:ext cx="76200" cy="335915"/>
            </a:xfrm>
            <a:custGeom>
              <a:avLst/>
              <a:gdLst/>
              <a:ahLst/>
              <a:cxnLst/>
              <a:rect l="l" t="t" r="r" b="b"/>
              <a:pathLst>
                <a:path w="76200" h="335914">
                  <a:moveTo>
                    <a:pt x="44196" y="52450"/>
                  </a:moveTo>
                  <a:lnTo>
                    <a:pt x="32004" y="52450"/>
                  </a:lnTo>
                  <a:lnTo>
                    <a:pt x="27050" y="57404"/>
                  </a:lnTo>
                  <a:lnTo>
                    <a:pt x="27050" y="330962"/>
                  </a:lnTo>
                  <a:lnTo>
                    <a:pt x="32004" y="335914"/>
                  </a:lnTo>
                  <a:lnTo>
                    <a:pt x="44196" y="335914"/>
                  </a:lnTo>
                  <a:lnTo>
                    <a:pt x="49149" y="330962"/>
                  </a:lnTo>
                  <a:lnTo>
                    <a:pt x="49149" y="57404"/>
                  </a:lnTo>
                  <a:lnTo>
                    <a:pt x="44196" y="52450"/>
                  </a:lnTo>
                  <a:close/>
                </a:path>
                <a:path w="76200" h="335914">
                  <a:moveTo>
                    <a:pt x="38100" y="0"/>
                  </a:moveTo>
                  <a:lnTo>
                    <a:pt x="0" y="76200"/>
                  </a:lnTo>
                  <a:lnTo>
                    <a:pt x="27050" y="76200"/>
                  </a:lnTo>
                  <a:lnTo>
                    <a:pt x="27050" y="57404"/>
                  </a:lnTo>
                  <a:lnTo>
                    <a:pt x="32004"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052296" y="2223538"/>
            <a:ext cx="110143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2297846" y="327941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6263533" y="325782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2179518" y="563653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4" name="object 14"/>
          <p:cNvGrpSpPr/>
          <p:nvPr/>
        </p:nvGrpSpPr>
        <p:grpSpPr>
          <a:xfrm>
            <a:off x="6052513" y="1784567"/>
            <a:ext cx="224096" cy="484505"/>
            <a:chOff x="6054090" y="1784565"/>
            <a:chExt cx="224154" cy="484505"/>
          </a:xfrm>
        </p:grpSpPr>
        <p:pic>
          <p:nvPicPr>
            <p:cNvPr id="15" name="object 15"/>
            <p:cNvPicPr/>
            <p:nvPr/>
          </p:nvPicPr>
          <p:blipFill>
            <a:blip r:embed="rId3" cstate="print"/>
            <a:stretch>
              <a:fillRect/>
            </a:stretch>
          </p:blipFill>
          <p:spPr>
            <a:xfrm>
              <a:off x="6054090" y="1784565"/>
              <a:ext cx="224091" cy="483908"/>
            </a:xfrm>
            <a:prstGeom prst="rect">
              <a:avLst/>
            </a:prstGeom>
          </p:spPr>
        </p:pic>
        <p:sp>
          <p:nvSpPr>
            <p:cNvPr id="16" name="object 16"/>
            <p:cNvSpPr/>
            <p:nvPr/>
          </p:nvSpPr>
          <p:spPr>
            <a:xfrm>
              <a:off x="6131433" y="1874900"/>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7" name="object 17"/>
          <p:cNvGrpSpPr/>
          <p:nvPr/>
        </p:nvGrpSpPr>
        <p:grpSpPr>
          <a:xfrm>
            <a:off x="2801144" y="2870326"/>
            <a:ext cx="3410332" cy="3539490"/>
            <a:chOff x="2801873" y="2870326"/>
            <a:chExt cx="3411220" cy="3539490"/>
          </a:xfrm>
        </p:grpSpPr>
        <p:pic>
          <p:nvPicPr>
            <p:cNvPr id="18" name="object 18"/>
            <p:cNvPicPr/>
            <p:nvPr/>
          </p:nvPicPr>
          <p:blipFill>
            <a:blip r:embed="rId4" cstate="print"/>
            <a:stretch>
              <a:fillRect/>
            </a:stretch>
          </p:blipFill>
          <p:spPr>
            <a:xfrm>
              <a:off x="2801873" y="5773678"/>
              <a:ext cx="3410712" cy="92692"/>
            </a:xfrm>
            <a:prstGeom prst="rect">
              <a:avLst/>
            </a:prstGeom>
          </p:spPr>
        </p:pic>
        <p:sp>
          <p:nvSpPr>
            <p:cNvPr id="19" name="object 19"/>
            <p:cNvSpPr/>
            <p:nvPr/>
          </p:nvSpPr>
          <p:spPr>
            <a:xfrm>
              <a:off x="2851784" y="5798438"/>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3997070" y="2875406"/>
              <a:ext cx="1082040" cy="3529329"/>
            </a:xfrm>
            <a:custGeom>
              <a:avLst/>
              <a:gdLst/>
              <a:ahLst/>
              <a:cxnLst/>
              <a:rect l="l" t="t" r="r" b="b"/>
              <a:pathLst>
                <a:path w="1082039" h="3529329">
                  <a:moveTo>
                    <a:pt x="1082039" y="712088"/>
                  </a:moveTo>
                  <a:lnTo>
                    <a:pt x="1082039" y="3529063"/>
                  </a:lnTo>
                </a:path>
                <a:path w="1082039" h="3529329">
                  <a:moveTo>
                    <a:pt x="1082039" y="0"/>
                  </a:moveTo>
                  <a:lnTo>
                    <a:pt x="1082039" y="543687"/>
                  </a:lnTo>
                </a:path>
                <a:path w="1082039" h="3529329">
                  <a:moveTo>
                    <a:pt x="0" y="0"/>
                  </a:moveTo>
                  <a:lnTo>
                    <a:pt x="0" y="3480816"/>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5566004" y="2207537"/>
            <a:ext cx="1223325"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3996033" y="4149518"/>
            <a:ext cx="986532" cy="315471"/>
          </a:xfrm>
          <a:prstGeom prst="rect">
            <a:avLst/>
          </a:prstGeom>
          <a:solidFill>
            <a:srgbClr val="F4A973"/>
          </a:solidFill>
          <a:ln w="9905">
            <a:solidFill>
              <a:srgbClr val="000000"/>
            </a:solidFill>
          </a:ln>
        </p:spPr>
        <p:txBody>
          <a:bodyPr vert="horz" wrap="square" lIns="0" tIns="38100" rIns="0" bIns="0" rtlCol="0">
            <a:spAutoFit/>
          </a:bodyPr>
          <a:lstStyle/>
          <a:p>
            <a:pPr marL="28956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3" name="object 23"/>
          <p:cNvSpPr txBox="1"/>
          <p:nvPr/>
        </p:nvSpPr>
        <p:spPr>
          <a:xfrm>
            <a:off x="3996033" y="6356268"/>
            <a:ext cx="986532" cy="315471"/>
          </a:xfrm>
          <a:prstGeom prst="rect">
            <a:avLst/>
          </a:prstGeom>
          <a:solidFill>
            <a:srgbClr val="EF917A"/>
          </a:solidFill>
          <a:ln w="9905">
            <a:solidFill>
              <a:srgbClr val="000000"/>
            </a:solidFill>
          </a:ln>
        </p:spPr>
        <p:txBody>
          <a:bodyPr vert="horz" wrap="square" lIns="0" tIns="38100" rIns="0" bIns="0" rtlCol="0">
            <a:spAutoFit/>
          </a:bodyPr>
          <a:lstStyle/>
          <a:p>
            <a:pPr marL="22606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4" name="object 24"/>
          <p:cNvGrpSpPr/>
          <p:nvPr/>
        </p:nvGrpSpPr>
        <p:grpSpPr>
          <a:xfrm>
            <a:off x="4020055" y="4587621"/>
            <a:ext cx="703397" cy="666750"/>
            <a:chOff x="4021073" y="4587621"/>
            <a:chExt cx="703580" cy="666750"/>
          </a:xfrm>
        </p:grpSpPr>
        <p:sp>
          <p:nvSpPr>
            <p:cNvPr id="25" name="object 25"/>
            <p:cNvSpPr/>
            <p:nvPr/>
          </p:nvSpPr>
          <p:spPr>
            <a:xfrm>
              <a:off x="4021073" y="4723384"/>
              <a:ext cx="526415" cy="530860"/>
            </a:xfrm>
            <a:custGeom>
              <a:avLst/>
              <a:gdLst/>
              <a:ahLst/>
              <a:cxnLst/>
              <a:rect l="l" t="t" r="r" b="b"/>
              <a:pathLst>
                <a:path w="526414" h="530860">
                  <a:moveTo>
                    <a:pt x="79375" y="396239"/>
                  </a:moveTo>
                  <a:lnTo>
                    <a:pt x="50418" y="396239"/>
                  </a:lnTo>
                  <a:lnTo>
                    <a:pt x="58165" y="400049"/>
                  </a:lnTo>
                  <a:lnTo>
                    <a:pt x="64897" y="406399"/>
                  </a:lnTo>
                  <a:lnTo>
                    <a:pt x="82930" y="448309"/>
                  </a:lnTo>
                  <a:lnTo>
                    <a:pt x="86002" y="502919"/>
                  </a:lnTo>
                  <a:lnTo>
                    <a:pt x="85216" y="528319"/>
                  </a:lnTo>
                  <a:lnTo>
                    <a:pt x="88137" y="530859"/>
                  </a:lnTo>
                  <a:lnTo>
                    <a:pt x="116534" y="502919"/>
                  </a:lnTo>
                  <a:lnTo>
                    <a:pt x="93090" y="502919"/>
                  </a:lnTo>
                  <a:lnTo>
                    <a:pt x="92963" y="485139"/>
                  </a:lnTo>
                  <a:lnTo>
                    <a:pt x="92483" y="471169"/>
                  </a:lnTo>
                  <a:lnTo>
                    <a:pt x="91851" y="455929"/>
                  </a:lnTo>
                  <a:lnTo>
                    <a:pt x="91746" y="453389"/>
                  </a:lnTo>
                  <a:lnTo>
                    <a:pt x="83565" y="406399"/>
                  </a:lnTo>
                  <a:lnTo>
                    <a:pt x="80772" y="398779"/>
                  </a:lnTo>
                  <a:lnTo>
                    <a:pt x="79375" y="396239"/>
                  </a:lnTo>
                  <a:close/>
                </a:path>
                <a:path w="526414" h="530860">
                  <a:moveTo>
                    <a:pt x="138175" y="440689"/>
                  </a:moveTo>
                  <a:lnTo>
                    <a:pt x="135254" y="443229"/>
                  </a:lnTo>
                  <a:lnTo>
                    <a:pt x="136271" y="447039"/>
                  </a:lnTo>
                  <a:lnTo>
                    <a:pt x="136355" y="448309"/>
                  </a:lnTo>
                  <a:lnTo>
                    <a:pt x="136440" y="449579"/>
                  </a:lnTo>
                  <a:lnTo>
                    <a:pt x="136525" y="450849"/>
                  </a:lnTo>
                  <a:lnTo>
                    <a:pt x="136016" y="453389"/>
                  </a:lnTo>
                  <a:lnTo>
                    <a:pt x="135381" y="455929"/>
                  </a:lnTo>
                  <a:lnTo>
                    <a:pt x="134238" y="459739"/>
                  </a:lnTo>
                  <a:lnTo>
                    <a:pt x="130428" y="464819"/>
                  </a:lnTo>
                  <a:lnTo>
                    <a:pt x="126746" y="468629"/>
                  </a:lnTo>
                  <a:lnTo>
                    <a:pt x="121030" y="474979"/>
                  </a:lnTo>
                  <a:lnTo>
                    <a:pt x="93090" y="502919"/>
                  </a:lnTo>
                  <a:lnTo>
                    <a:pt x="116534" y="502919"/>
                  </a:lnTo>
                  <a:lnTo>
                    <a:pt x="151384" y="468629"/>
                  </a:lnTo>
                  <a:lnTo>
                    <a:pt x="138175" y="440689"/>
                  </a:lnTo>
                  <a:close/>
                </a:path>
                <a:path w="526414" h="530860">
                  <a:moveTo>
                    <a:pt x="159867" y="314959"/>
                  </a:moveTo>
                  <a:lnTo>
                    <a:pt x="122809" y="314959"/>
                  </a:lnTo>
                  <a:lnTo>
                    <a:pt x="131317" y="316229"/>
                  </a:lnTo>
                  <a:lnTo>
                    <a:pt x="138937" y="320039"/>
                  </a:lnTo>
                  <a:lnTo>
                    <a:pt x="160903" y="354329"/>
                  </a:lnTo>
                  <a:lnTo>
                    <a:pt x="166646" y="398779"/>
                  </a:lnTo>
                  <a:lnTo>
                    <a:pt x="166548" y="434339"/>
                  </a:lnTo>
                  <a:lnTo>
                    <a:pt x="166430" y="438149"/>
                  </a:lnTo>
                  <a:lnTo>
                    <a:pt x="166391" y="439419"/>
                  </a:lnTo>
                  <a:lnTo>
                    <a:pt x="166273" y="443229"/>
                  </a:lnTo>
                  <a:lnTo>
                    <a:pt x="166155" y="447039"/>
                  </a:lnTo>
                  <a:lnTo>
                    <a:pt x="166115" y="448309"/>
                  </a:lnTo>
                  <a:lnTo>
                    <a:pt x="169037" y="450849"/>
                  </a:lnTo>
                  <a:lnTo>
                    <a:pt x="198071" y="421639"/>
                  </a:lnTo>
                  <a:lnTo>
                    <a:pt x="173862" y="421639"/>
                  </a:lnTo>
                  <a:lnTo>
                    <a:pt x="173799" y="405129"/>
                  </a:lnTo>
                  <a:lnTo>
                    <a:pt x="173681" y="401319"/>
                  </a:lnTo>
                  <a:lnTo>
                    <a:pt x="173602" y="398779"/>
                  </a:lnTo>
                  <a:lnTo>
                    <a:pt x="173484" y="394969"/>
                  </a:lnTo>
                  <a:lnTo>
                    <a:pt x="173366" y="391159"/>
                  </a:lnTo>
                  <a:lnTo>
                    <a:pt x="173274" y="388619"/>
                  </a:lnTo>
                  <a:lnTo>
                    <a:pt x="173169" y="386079"/>
                  </a:lnTo>
                  <a:lnTo>
                    <a:pt x="173064" y="383539"/>
                  </a:lnTo>
                  <a:lnTo>
                    <a:pt x="172960" y="380999"/>
                  </a:lnTo>
                  <a:lnTo>
                    <a:pt x="172855" y="378459"/>
                  </a:lnTo>
                  <a:lnTo>
                    <a:pt x="172750" y="375919"/>
                  </a:lnTo>
                  <a:lnTo>
                    <a:pt x="172697" y="374649"/>
                  </a:lnTo>
                  <a:lnTo>
                    <a:pt x="172592" y="372109"/>
                  </a:lnTo>
                  <a:lnTo>
                    <a:pt x="171903" y="361949"/>
                  </a:lnTo>
                  <a:lnTo>
                    <a:pt x="171816" y="360679"/>
                  </a:lnTo>
                  <a:lnTo>
                    <a:pt x="171730" y="359409"/>
                  </a:lnTo>
                  <a:lnTo>
                    <a:pt x="161543" y="317499"/>
                  </a:lnTo>
                  <a:lnTo>
                    <a:pt x="159867" y="314959"/>
                  </a:lnTo>
                  <a:close/>
                </a:path>
                <a:path w="526414" h="530860">
                  <a:moveTo>
                    <a:pt x="42672" y="374649"/>
                  </a:moveTo>
                  <a:lnTo>
                    <a:pt x="7215" y="394969"/>
                  </a:lnTo>
                  <a:lnTo>
                    <a:pt x="0" y="416559"/>
                  </a:lnTo>
                  <a:lnTo>
                    <a:pt x="353" y="421639"/>
                  </a:lnTo>
                  <a:lnTo>
                    <a:pt x="442" y="422909"/>
                  </a:lnTo>
                  <a:lnTo>
                    <a:pt x="530" y="424179"/>
                  </a:lnTo>
                  <a:lnTo>
                    <a:pt x="619" y="425449"/>
                  </a:lnTo>
                  <a:lnTo>
                    <a:pt x="2857" y="433069"/>
                  </a:lnTo>
                  <a:lnTo>
                    <a:pt x="6715" y="440689"/>
                  </a:lnTo>
                  <a:lnTo>
                    <a:pt x="12191" y="449579"/>
                  </a:lnTo>
                  <a:lnTo>
                    <a:pt x="15112" y="447039"/>
                  </a:lnTo>
                  <a:lnTo>
                    <a:pt x="11175" y="438149"/>
                  </a:lnTo>
                  <a:lnTo>
                    <a:pt x="9778" y="430529"/>
                  </a:lnTo>
                  <a:lnTo>
                    <a:pt x="12064" y="416559"/>
                  </a:lnTo>
                  <a:lnTo>
                    <a:pt x="15239" y="410209"/>
                  </a:lnTo>
                  <a:lnTo>
                    <a:pt x="26288" y="398779"/>
                  </a:lnTo>
                  <a:lnTo>
                    <a:pt x="33400" y="396239"/>
                  </a:lnTo>
                  <a:lnTo>
                    <a:pt x="79375" y="396239"/>
                  </a:lnTo>
                  <a:lnTo>
                    <a:pt x="76580" y="391159"/>
                  </a:lnTo>
                  <a:lnTo>
                    <a:pt x="71120" y="386079"/>
                  </a:lnTo>
                  <a:lnTo>
                    <a:pt x="65067" y="380999"/>
                  </a:lnTo>
                  <a:lnTo>
                    <a:pt x="58324" y="377189"/>
                  </a:lnTo>
                  <a:lnTo>
                    <a:pt x="50867" y="375919"/>
                  </a:lnTo>
                  <a:lnTo>
                    <a:pt x="42672" y="374649"/>
                  </a:lnTo>
                  <a:close/>
                </a:path>
                <a:path w="526414" h="530860">
                  <a:moveTo>
                    <a:pt x="219075" y="359409"/>
                  </a:moveTo>
                  <a:lnTo>
                    <a:pt x="216153" y="361949"/>
                  </a:lnTo>
                  <a:lnTo>
                    <a:pt x="217170" y="365759"/>
                  </a:lnTo>
                  <a:lnTo>
                    <a:pt x="217297" y="369569"/>
                  </a:lnTo>
                  <a:lnTo>
                    <a:pt x="216280" y="375919"/>
                  </a:lnTo>
                  <a:lnTo>
                    <a:pt x="215011" y="378459"/>
                  </a:lnTo>
                  <a:lnTo>
                    <a:pt x="213105" y="380999"/>
                  </a:lnTo>
                  <a:lnTo>
                    <a:pt x="211327" y="383539"/>
                  </a:lnTo>
                  <a:lnTo>
                    <a:pt x="207517" y="388619"/>
                  </a:lnTo>
                  <a:lnTo>
                    <a:pt x="173862" y="421639"/>
                  </a:lnTo>
                  <a:lnTo>
                    <a:pt x="198071" y="421639"/>
                  </a:lnTo>
                  <a:lnTo>
                    <a:pt x="232155" y="387349"/>
                  </a:lnTo>
                  <a:lnTo>
                    <a:pt x="219075" y="359409"/>
                  </a:lnTo>
                  <a:close/>
                </a:path>
                <a:path w="526414" h="530860">
                  <a:moveTo>
                    <a:pt x="131659" y="294639"/>
                  </a:moveTo>
                  <a:lnTo>
                    <a:pt x="123443" y="294639"/>
                  </a:lnTo>
                  <a:lnTo>
                    <a:pt x="115204" y="295909"/>
                  </a:lnTo>
                  <a:lnTo>
                    <a:pt x="84105" y="321309"/>
                  </a:lnTo>
                  <a:lnTo>
                    <a:pt x="80878" y="337819"/>
                  </a:lnTo>
                  <a:lnTo>
                    <a:pt x="81304" y="342899"/>
                  </a:lnTo>
                  <a:lnTo>
                    <a:pt x="81410" y="344169"/>
                  </a:lnTo>
                  <a:lnTo>
                    <a:pt x="83692" y="351789"/>
                  </a:lnTo>
                  <a:lnTo>
                    <a:pt x="87594" y="360679"/>
                  </a:lnTo>
                  <a:lnTo>
                    <a:pt x="93090" y="368299"/>
                  </a:lnTo>
                  <a:lnTo>
                    <a:pt x="96012" y="365759"/>
                  </a:lnTo>
                  <a:lnTo>
                    <a:pt x="92075" y="358139"/>
                  </a:lnTo>
                  <a:lnTo>
                    <a:pt x="90677" y="350519"/>
                  </a:lnTo>
                  <a:lnTo>
                    <a:pt x="114173" y="314959"/>
                  </a:lnTo>
                  <a:lnTo>
                    <a:pt x="159867" y="314959"/>
                  </a:lnTo>
                  <a:lnTo>
                    <a:pt x="157352" y="311149"/>
                  </a:lnTo>
                  <a:lnTo>
                    <a:pt x="152018" y="304799"/>
                  </a:lnTo>
                  <a:lnTo>
                    <a:pt x="145946" y="300989"/>
                  </a:lnTo>
                  <a:lnTo>
                    <a:pt x="139160" y="297179"/>
                  </a:lnTo>
                  <a:lnTo>
                    <a:pt x="131659" y="294639"/>
                  </a:lnTo>
                  <a:close/>
                </a:path>
                <a:path w="526414" h="530860">
                  <a:moveTo>
                    <a:pt x="263398" y="334009"/>
                  </a:moveTo>
                  <a:lnTo>
                    <a:pt x="256666" y="334009"/>
                  </a:lnTo>
                  <a:lnTo>
                    <a:pt x="253746" y="335279"/>
                  </a:lnTo>
                  <a:lnTo>
                    <a:pt x="251205" y="337819"/>
                  </a:lnTo>
                  <a:lnTo>
                    <a:pt x="248792" y="340359"/>
                  </a:lnTo>
                  <a:lnTo>
                    <a:pt x="247650" y="342899"/>
                  </a:lnTo>
                  <a:lnTo>
                    <a:pt x="247523" y="349249"/>
                  </a:lnTo>
                  <a:lnTo>
                    <a:pt x="248792" y="353059"/>
                  </a:lnTo>
                  <a:lnTo>
                    <a:pt x="253618" y="358139"/>
                  </a:lnTo>
                  <a:lnTo>
                    <a:pt x="256539" y="359409"/>
                  </a:lnTo>
                  <a:lnTo>
                    <a:pt x="263398" y="359409"/>
                  </a:lnTo>
                  <a:lnTo>
                    <a:pt x="266318" y="358139"/>
                  </a:lnTo>
                  <a:lnTo>
                    <a:pt x="271145" y="353059"/>
                  </a:lnTo>
                  <a:lnTo>
                    <a:pt x="272414" y="349249"/>
                  </a:lnTo>
                  <a:lnTo>
                    <a:pt x="272414" y="342899"/>
                  </a:lnTo>
                  <a:lnTo>
                    <a:pt x="271145" y="340359"/>
                  </a:lnTo>
                  <a:lnTo>
                    <a:pt x="266318" y="335279"/>
                  </a:lnTo>
                  <a:lnTo>
                    <a:pt x="263398" y="334009"/>
                  </a:lnTo>
                  <a:close/>
                </a:path>
                <a:path w="526414" h="530860">
                  <a:moveTo>
                    <a:pt x="323164" y="232409"/>
                  </a:moveTo>
                  <a:lnTo>
                    <a:pt x="290322" y="232409"/>
                  </a:lnTo>
                  <a:lnTo>
                    <a:pt x="297346" y="233679"/>
                  </a:lnTo>
                  <a:lnTo>
                    <a:pt x="303752" y="236219"/>
                  </a:lnTo>
                  <a:lnTo>
                    <a:pt x="324738" y="267969"/>
                  </a:lnTo>
                  <a:lnTo>
                    <a:pt x="324738" y="278129"/>
                  </a:lnTo>
                  <a:lnTo>
                    <a:pt x="299338" y="299719"/>
                  </a:lnTo>
                  <a:lnTo>
                    <a:pt x="295148" y="299719"/>
                  </a:lnTo>
                  <a:lnTo>
                    <a:pt x="292353" y="300989"/>
                  </a:lnTo>
                  <a:lnTo>
                    <a:pt x="290956" y="302259"/>
                  </a:lnTo>
                  <a:lnTo>
                    <a:pt x="289433" y="302259"/>
                  </a:lnTo>
                  <a:lnTo>
                    <a:pt x="288036" y="303529"/>
                  </a:lnTo>
                  <a:lnTo>
                    <a:pt x="284861" y="306069"/>
                  </a:lnTo>
                  <a:lnTo>
                    <a:pt x="283845" y="308609"/>
                  </a:lnTo>
                  <a:lnTo>
                    <a:pt x="283845" y="311149"/>
                  </a:lnTo>
                  <a:lnTo>
                    <a:pt x="283717" y="313689"/>
                  </a:lnTo>
                  <a:lnTo>
                    <a:pt x="284479" y="314959"/>
                  </a:lnTo>
                  <a:lnTo>
                    <a:pt x="288543" y="318769"/>
                  </a:lnTo>
                  <a:lnTo>
                    <a:pt x="292353" y="320039"/>
                  </a:lnTo>
                  <a:lnTo>
                    <a:pt x="297561" y="320039"/>
                  </a:lnTo>
                  <a:lnTo>
                    <a:pt x="326388" y="292099"/>
                  </a:lnTo>
                  <a:lnTo>
                    <a:pt x="332613" y="259079"/>
                  </a:lnTo>
                  <a:lnTo>
                    <a:pt x="331470" y="251459"/>
                  </a:lnTo>
                  <a:lnTo>
                    <a:pt x="328929" y="245109"/>
                  </a:lnTo>
                  <a:lnTo>
                    <a:pt x="326516" y="237489"/>
                  </a:lnTo>
                  <a:lnTo>
                    <a:pt x="323164" y="232409"/>
                  </a:lnTo>
                  <a:close/>
                </a:path>
                <a:path w="526414" h="530860">
                  <a:moveTo>
                    <a:pt x="249936" y="156209"/>
                  </a:moveTo>
                  <a:lnTo>
                    <a:pt x="211581" y="194309"/>
                  </a:lnTo>
                  <a:lnTo>
                    <a:pt x="232663" y="256539"/>
                  </a:lnTo>
                  <a:lnTo>
                    <a:pt x="240113" y="250189"/>
                  </a:lnTo>
                  <a:lnTo>
                    <a:pt x="247205" y="243839"/>
                  </a:lnTo>
                  <a:lnTo>
                    <a:pt x="253916" y="240029"/>
                  </a:lnTo>
                  <a:lnTo>
                    <a:pt x="260223" y="237489"/>
                  </a:lnTo>
                  <a:lnTo>
                    <a:pt x="267890" y="233679"/>
                  </a:lnTo>
                  <a:lnTo>
                    <a:pt x="275463" y="232409"/>
                  </a:lnTo>
                  <a:lnTo>
                    <a:pt x="323164" y="232409"/>
                  </a:lnTo>
                  <a:lnTo>
                    <a:pt x="322325" y="231139"/>
                  </a:lnTo>
                  <a:lnTo>
                    <a:pt x="319531" y="228599"/>
                  </a:lnTo>
                  <a:lnTo>
                    <a:pt x="232283" y="228599"/>
                  </a:lnTo>
                  <a:lnTo>
                    <a:pt x="224916" y="207009"/>
                  </a:lnTo>
                  <a:lnTo>
                    <a:pt x="257175" y="175259"/>
                  </a:lnTo>
                  <a:lnTo>
                    <a:pt x="249936" y="156209"/>
                  </a:lnTo>
                  <a:close/>
                </a:path>
                <a:path w="526414" h="530860">
                  <a:moveTo>
                    <a:pt x="281050" y="210819"/>
                  </a:moveTo>
                  <a:lnTo>
                    <a:pt x="268716" y="212089"/>
                  </a:lnTo>
                  <a:lnTo>
                    <a:pt x="256476" y="215899"/>
                  </a:lnTo>
                  <a:lnTo>
                    <a:pt x="244332" y="220979"/>
                  </a:lnTo>
                  <a:lnTo>
                    <a:pt x="232283" y="228599"/>
                  </a:lnTo>
                  <a:lnTo>
                    <a:pt x="319531" y="228599"/>
                  </a:lnTo>
                  <a:lnTo>
                    <a:pt x="281050" y="210819"/>
                  </a:lnTo>
                  <a:close/>
                </a:path>
                <a:path w="526414" h="530860">
                  <a:moveTo>
                    <a:pt x="358100" y="95250"/>
                  </a:moveTo>
                  <a:lnTo>
                    <a:pt x="326136" y="95250"/>
                  </a:lnTo>
                  <a:lnTo>
                    <a:pt x="328549" y="96519"/>
                  </a:lnTo>
                  <a:lnTo>
                    <a:pt x="332486" y="100329"/>
                  </a:lnTo>
                  <a:lnTo>
                    <a:pt x="407035" y="175259"/>
                  </a:lnTo>
                  <a:lnTo>
                    <a:pt x="413512" y="181609"/>
                  </a:lnTo>
                  <a:lnTo>
                    <a:pt x="416940" y="185419"/>
                  </a:lnTo>
                  <a:lnTo>
                    <a:pt x="417322" y="189229"/>
                  </a:lnTo>
                  <a:lnTo>
                    <a:pt x="417829" y="193039"/>
                  </a:lnTo>
                  <a:lnTo>
                    <a:pt x="415925" y="198119"/>
                  </a:lnTo>
                  <a:lnTo>
                    <a:pt x="407797" y="205739"/>
                  </a:lnTo>
                  <a:lnTo>
                    <a:pt x="410717" y="208279"/>
                  </a:lnTo>
                  <a:lnTo>
                    <a:pt x="449797" y="170179"/>
                  </a:lnTo>
                  <a:lnTo>
                    <a:pt x="435863" y="170179"/>
                  </a:lnTo>
                  <a:lnTo>
                    <a:pt x="433959" y="168909"/>
                  </a:lnTo>
                  <a:lnTo>
                    <a:pt x="431546" y="167639"/>
                  </a:lnTo>
                  <a:lnTo>
                    <a:pt x="427609" y="165099"/>
                  </a:lnTo>
                  <a:lnTo>
                    <a:pt x="387730" y="124459"/>
                  </a:lnTo>
                  <a:lnTo>
                    <a:pt x="495477" y="124459"/>
                  </a:lnTo>
                  <a:lnTo>
                    <a:pt x="496750" y="123189"/>
                  </a:lnTo>
                  <a:lnTo>
                    <a:pt x="385825" y="123189"/>
                  </a:lnTo>
                  <a:lnTo>
                    <a:pt x="358100" y="95250"/>
                  </a:lnTo>
                  <a:close/>
                </a:path>
                <a:path w="526414" h="530860">
                  <a:moveTo>
                    <a:pt x="453389" y="160019"/>
                  </a:moveTo>
                  <a:lnTo>
                    <a:pt x="449706" y="163829"/>
                  </a:lnTo>
                  <a:lnTo>
                    <a:pt x="447166" y="166369"/>
                  </a:lnTo>
                  <a:lnTo>
                    <a:pt x="444246" y="168909"/>
                  </a:lnTo>
                  <a:lnTo>
                    <a:pt x="438023" y="170179"/>
                  </a:lnTo>
                  <a:lnTo>
                    <a:pt x="449797" y="170179"/>
                  </a:lnTo>
                  <a:lnTo>
                    <a:pt x="456311" y="163829"/>
                  </a:lnTo>
                  <a:lnTo>
                    <a:pt x="453389" y="160019"/>
                  </a:lnTo>
                  <a:close/>
                </a:path>
                <a:path w="526414" h="530860">
                  <a:moveTo>
                    <a:pt x="495477" y="124459"/>
                  </a:moveTo>
                  <a:lnTo>
                    <a:pt x="470280" y="124459"/>
                  </a:lnTo>
                  <a:lnTo>
                    <a:pt x="471677" y="125729"/>
                  </a:lnTo>
                  <a:lnTo>
                    <a:pt x="473201" y="125729"/>
                  </a:lnTo>
                  <a:lnTo>
                    <a:pt x="474599" y="126999"/>
                  </a:lnTo>
                  <a:lnTo>
                    <a:pt x="477138" y="129539"/>
                  </a:lnTo>
                  <a:lnTo>
                    <a:pt x="477647" y="130809"/>
                  </a:lnTo>
                  <a:lnTo>
                    <a:pt x="477265" y="133349"/>
                  </a:lnTo>
                  <a:lnTo>
                    <a:pt x="477012" y="135889"/>
                  </a:lnTo>
                  <a:lnTo>
                    <a:pt x="475361" y="138429"/>
                  </a:lnTo>
                  <a:lnTo>
                    <a:pt x="472186" y="140969"/>
                  </a:lnTo>
                  <a:lnTo>
                    <a:pt x="475106" y="144779"/>
                  </a:lnTo>
                  <a:lnTo>
                    <a:pt x="495477" y="124459"/>
                  </a:lnTo>
                  <a:close/>
                </a:path>
                <a:path w="526414" h="530860">
                  <a:moveTo>
                    <a:pt x="397122" y="35559"/>
                  </a:moveTo>
                  <a:lnTo>
                    <a:pt x="380111" y="35559"/>
                  </a:lnTo>
                  <a:lnTo>
                    <a:pt x="381635" y="36829"/>
                  </a:lnTo>
                  <a:lnTo>
                    <a:pt x="384428" y="39369"/>
                  </a:lnTo>
                  <a:lnTo>
                    <a:pt x="385572" y="41909"/>
                  </a:lnTo>
                  <a:lnTo>
                    <a:pt x="386334" y="45719"/>
                  </a:lnTo>
                  <a:lnTo>
                    <a:pt x="387213" y="53339"/>
                  </a:lnTo>
                  <a:lnTo>
                    <a:pt x="387256" y="85089"/>
                  </a:lnTo>
                  <a:lnTo>
                    <a:pt x="386922" y="93979"/>
                  </a:lnTo>
                  <a:lnTo>
                    <a:pt x="386874" y="95250"/>
                  </a:lnTo>
                  <a:lnTo>
                    <a:pt x="386778" y="97789"/>
                  </a:lnTo>
                  <a:lnTo>
                    <a:pt x="386683" y="100329"/>
                  </a:lnTo>
                  <a:lnTo>
                    <a:pt x="386588" y="102869"/>
                  </a:lnTo>
                  <a:lnTo>
                    <a:pt x="386079" y="114300"/>
                  </a:lnTo>
                  <a:lnTo>
                    <a:pt x="385825" y="120650"/>
                  </a:lnTo>
                  <a:lnTo>
                    <a:pt x="385825" y="123189"/>
                  </a:lnTo>
                  <a:lnTo>
                    <a:pt x="496750" y="123189"/>
                  </a:lnTo>
                  <a:lnTo>
                    <a:pt x="515848" y="104139"/>
                  </a:lnTo>
                  <a:lnTo>
                    <a:pt x="397001" y="104139"/>
                  </a:lnTo>
                  <a:lnTo>
                    <a:pt x="397122" y="35559"/>
                  </a:lnTo>
                  <a:close/>
                </a:path>
                <a:path w="526414" h="530860">
                  <a:moveTo>
                    <a:pt x="349250" y="55879"/>
                  </a:moveTo>
                  <a:lnTo>
                    <a:pt x="303656" y="101600"/>
                  </a:lnTo>
                  <a:lnTo>
                    <a:pt x="306577" y="105409"/>
                  </a:lnTo>
                  <a:lnTo>
                    <a:pt x="312927" y="99059"/>
                  </a:lnTo>
                  <a:lnTo>
                    <a:pt x="315975" y="96519"/>
                  </a:lnTo>
                  <a:lnTo>
                    <a:pt x="319531" y="95250"/>
                  </a:lnTo>
                  <a:lnTo>
                    <a:pt x="358100" y="95250"/>
                  </a:lnTo>
                  <a:lnTo>
                    <a:pt x="353060" y="90169"/>
                  </a:lnTo>
                  <a:lnTo>
                    <a:pt x="342391" y="73659"/>
                  </a:lnTo>
                  <a:lnTo>
                    <a:pt x="344297" y="68579"/>
                  </a:lnTo>
                  <a:lnTo>
                    <a:pt x="346075" y="64769"/>
                  </a:lnTo>
                  <a:lnTo>
                    <a:pt x="348614" y="62229"/>
                  </a:lnTo>
                  <a:lnTo>
                    <a:pt x="352171" y="59689"/>
                  </a:lnTo>
                  <a:lnTo>
                    <a:pt x="349250" y="55879"/>
                  </a:lnTo>
                  <a:close/>
                </a:path>
                <a:path w="526414" h="530860">
                  <a:moveTo>
                    <a:pt x="523113" y="90169"/>
                  </a:moveTo>
                  <a:lnTo>
                    <a:pt x="484760" y="104139"/>
                  </a:lnTo>
                  <a:lnTo>
                    <a:pt x="515848" y="104139"/>
                  </a:lnTo>
                  <a:lnTo>
                    <a:pt x="526034" y="93979"/>
                  </a:lnTo>
                  <a:lnTo>
                    <a:pt x="523113" y="90169"/>
                  </a:lnTo>
                  <a:close/>
                </a:path>
                <a:path w="526414" h="530860">
                  <a:moveTo>
                    <a:pt x="405002" y="0"/>
                  </a:moveTo>
                  <a:lnTo>
                    <a:pt x="365633" y="39369"/>
                  </a:lnTo>
                  <a:lnTo>
                    <a:pt x="368553" y="43179"/>
                  </a:lnTo>
                  <a:lnTo>
                    <a:pt x="373634" y="38100"/>
                  </a:lnTo>
                  <a:lnTo>
                    <a:pt x="376047" y="36829"/>
                  </a:lnTo>
                  <a:lnTo>
                    <a:pt x="378078" y="35559"/>
                  </a:lnTo>
                  <a:lnTo>
                    <a:pt x="397122" y="35559"/>
                  </a:lnTo>
                  <a:lnTo>
                    <a:pt x="397128" y="31750"/>
                  </a:lnTo>
                  <a:lnTo>
                    <a:pt x="397890" y="25400"/>
                  </a:lnTo>
                  <a:lnTo>
                    <a:pt x="398906" y="21589"/>
                  </a:lnTo>
                  <a:lnTo>
                    <a:pt x="400050" y="16509"/>
                  </a:lnTo>
                  <a:lnTo>
                    <a:pt x="401192" y="12700"/>
                  </a:lnTo>
                  <a:lnTo>
                    <a:pt x="402589" y="10159"/>
                  </a:lnTo>
                  <a:lnTo>
                    <a:pt x="403860" y="8889"/>
                  </a:lnTo>
                  <a:lnTo>
                    <a:pt x="405638" y="6350"/>
                  </a:lnTo>
                  <a:lnTo>
                    <a:pt x="407924" y="3809"/>
                  </a:lnTo>
                  <a:lnTo>
                    <a:pt x="405002"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6" name="object 26"/>
            <p:cNvPicPr/>
            <p:nvPr/>
          </p:nvPicPr>
          <p:blipFill>
            <a:blip r:embed="rId5" cstate="print"/>
            <a:stretch>
              <a:fillRect/>
            </a:stretch>
          </p:blipFill>
          <p:spPr>
            <a:xfrm>
              <a:off x="4510277" y="4587621"/>
              <a:ext cx="214249" cy="192912"/>
            </a:xfrm>
            <a:prstGeom prst="rect">
              <a:avLst/>
            </a:prstGeom>
          </p:spPr>
        </p:pic>
      </p:grpSp>
      <p:sp>
        <p:nvSpPr>
          <p:cNvPr id="27" name="object 27"/>
          <p:cNvSpPr txBox="1"/>
          <p:nvPr/>
        </p:nvSpPr>
        <p:spPr>
          <a:xfrm>
            <a:off x="2907291" y="2782593"/>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6235859" y="566879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9" name="object 29"/>
          <p:cNvSpPr/>
          <p:nvPr/>
        </p:nvSpPr>
        <p:spPr>
          <a:xfrm>
            <a:off x="2820954" y="3088432"/>
            <a:ext cx="2276516" cy="499745"/>
          </a:xfrm>
          <a:custGeom>
            <a:avLst/>
            <a:gdLst/>
            <a:ahLst/>
            <a:cxnLst/>
            <a:rect l="l" t="t" r="r" b="b"/>
            <a:pathLst>
              <a:path w="2277110" h="499745">
                <a:moveTo>
                  <a:pt x="2276856" y="330708"/>
                </a:moveTo>
                <a:lnTo>
                  <a:pt x="1194816" y="330708"/>
                </a:lnTo>
                <a:lnTo>
                  <a:pt x="1194816" y="0"/>
                </a:lnTo>
                <a:lnTo>
                  <a:pt x="0" y="0"/>
                </a:lnTo>
                <a:lnTo>
                  <a:pt x="0" y="340233"/>
                </a:lnTo>
                <a:lnTo>
                  <a:pt x="1181100" y="352666"/>
                </a:lnTo>
                <a:lnTo>
                  <a:pt x="1181100" y="493141"/>
                </a:lnTo>
                <a:lnTo>
                  <a:pt x="2276856" y="499122"/>
                </a:lnTo>
                <a:lnTo>
                  <a:pt x="2276856" y="33070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0" name="object 30"/>
          <p:cNvSpPr txBox="1"/>
          <p:nvPr/>
        </p:nvSpPr>
        <p:spPr>
          <a:xfrm>
            <a:off x="4000984" y="3616713"/>
            <a:ext cx="1072235" cy="289823"/>
          </a:xfrm>
          <a:prstGeom prst="rect">
            <a:avLst/>
          </a:prstGeom>
        </p:spPr>
        <p:txBody>
          <a:bodyPr vert="horz" wrap="square" lIns="0" tIns="12700" rIns="0" bIns="0" rtlCol="0">
            <a:spAutoFit/>
          </a:bodyPr>
          <a:lstStyle/>
          <a:p>
            <a:pPr marL="313055" defTabSz="914400">
              <a:spcBef>
                <a:spcPts val="100"/>
              </a:spcBef>
            </a:pPr>
            <a:r>
              <a:rPr kern="0" dirty="0">
                <a:solidFill>
                  <a:sysClr val="windowText" lastClr="000000"/>
                </a:solidFill>
                <a:latin typeface="Times New Roman"/>
                <a:cs typeface="Times New Roman"/>
              </a:rPr>
              <a:t>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1" name="object 31"/>
          <p:cNvSpPr txBox="1"/>
          <p:nvPr/>
        </p:nvSpPr>
        <p:spPr>
          <a:xfrm>
            <a:off x="5082743" y="3855211"/>
            <a:ext cx="1086837" cy="289823"/>
          </a:xfrm>
          <a:prstGeom prst="rect">
            <a:avLst/>
          </a:prstGeom>
        </p:spPr>
        <p:txBody>
          <a:bodyPr vert="horz" wrap="square" lIns="0" tIns="12700" rIns="0" bIns="0" rtlCol="0">
            <a:spAutoFit/>
          </a:bodyPr>
          <a:lstStyle/>
          <a:p>
            <a:pPr marL="280670" defTabSz="914400">
              <a:spcBef>
                <a:spcPts val="100"/>
              </a:spcBef>
            </a:pPr>
            <a:r>
              <a:rPr kern="0" dirty="0">
                <a:solidFill>
                  <a:sysClr val="windowText" lastClr="000000"/>
                </a:solidFill>
                <a:latin typeface="Times New Roman"/>
                <a:cs typeface="Times New Roman"/>
              </a:rPr>
              <a:t>10.5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2" name="object 32"/>
          <p:cNvGrpSpPr/>
          <p:nvPr/>
        </p:nvGrpSpPr>
        <p:grpSpPr>
          <a:xfrm>
            <a:off x="7414616" y="1316800"/>
            <a:ext cx="3704260" cy="531495"/>
            <a:chOff x="7416545" y="1316753"/>
            <a:chExt cx="3705225" cy="531495"/>
          </a:xfrm>
        </p:grpSpPr>
        <p:pic>
          <p:nvPicPr>
            <p:cNvPr id="33" name="object 33"/>
            <p:cNvPicPr/>
            <p:nvPr/>
          </p:nvPicPr>
          <p:blipFill>
            <a:blip r:embed="rId6" cstate="print"/>
            <a:stretch>
              <a:fillRect/>
            </a:stretch>
          </p:blipFill>
          <p:spPr>
            <a:xfrm>
              <a:off x="7684769" y="1316753"/>
              <a:ext cx="3436620" cy="92692"/>
            </a:xfrm>
            <a:prstGeom prst="rect">
              <a:avLst/>
            </a:prstGeom>
          </p:spPr>
        </p:pic>
        <p:sp>
          <p:nvSpPr>
            <p:cNvPr id="34" name="object 34"/>
            <p:cNvSpPr/>
            <p:nvPr/>
          </p:nvSpPr>
          <p:spPr>
            <a:xfrm>
              <a:off x="7734680" y="1341500"/>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7" cstate="print"/>
            <a:stretch>
              <a:fillRect/>
            </a:stretch>
          </p:blipFill>
          <p:spPr>
            <a:xfrm>
              <a:off x="7504175" y="1593359"/>
              <a:ext cx="401624" cy="92692"/>
            </a:xfrm>
            <a:prstGeom prst="rect">
              <a:avLst/>
            </a:prstGeom>
          </p:spPr>
        </p:pic>
        <p:sp>
          <p:nvSpPr>
            <p:cNvPr id="36" name="object 36"/>
            <p:cNvSpPr/>
            <p:nvPr/>
          </p:nvSpPr>
          <p:spPr>
            <a:xfrm>
              <a:off x="7554086" y="1618106"/>
              <a:ext cx="308610" cy="0"/>
            </a:xfrm>
            <a:custGeom>
              <a:avLst/>
              <a:gdLst/>
              <a:ahLst/>
              <a:cxnLst/>
              <a:rect l="l" t="t" r="r" b="b"/>
              <a:pathLst>
                <a:path w="308609">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8" cstate="print"/>
            <a:stretch>
              <a:fillRect/>
            </a:stretch>
          </p:blipFill>
          <p:spPr>
            <a:xfrm>
              <a:off x="7416545" y="1593367"/>
              <a:ext cx="180759" cy="254482"/>
            </a:xfrm>
            <a:prstGeom prst="rect">
              <a:avLst/>
            </a:prstGeom>
          </p:spPr>
        </p:pic>
        <p:sp>
          <p:nvSpPr>
            <p:cNvPr id="38" name="object 38"/>
            <p:cNvSpPr/>
            <p:nvPr/>
          </p:nvSpPr>
          <p:spPr>
            <a:xfrm>
              <a:off x="7466456" y="161810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7570469" y="1593367"/>
              <a:ext cx="180759" cy="254482"/>
            </a:xfrm>
            <a:prstGeom prst="rect">
              <a:avLst/>
            </a:prstGeom>
          </p:spPr>
        </p:pic>
        <p:sp>
          <p:nvSpPr>
            <p:cNvPr id="40" name="object 40"/>
            <p:cNvSpPr/>
            <p:nvPr/>
          </p:nvSpPr>
          <p:spPr>
            <a:xfrm>
              <a:off x="7620380" y="161810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7723631" y="1593367"/>
              <a:ext cx="180759" cy="254482"/>
            </a:xfrm>
            <a:prstGeom prst="rect">
              <a:avLst/>
            </a:prstGeom>
          </p:spPr>
        </p:pic>
        <p:sp>
          <p:nvSpPr>
            <p:cNvPr id="42" name="object 42"/>
            <p:cNvSpPr/>
            <p:nvPr/>
          </p:nvSpPr>
          <p:spPr>
            <a:xfrm>
              <a:off x="7773542" y="161810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7554086" y="1343024"/>
              <a:ext cx="314960" cy="272415"/>
            </a:xfrm>
            <a:custGeom>
              <a:avLst/>
              <a:gdLst/>
              <a:ahLst/>
              <a:cxnLst/>
              <a:rect l="l" t="t" r="r" b="b"/>
              <a:pathLst>
                <a:path w="314959" h="272415">
                  <a:moveTo>
                    <a:pt x="157353" y="0"/>
                  </a:moveTo>
                  <a:lnTo>
                    <a:pt x="0" y="272034"/>
                  </a:lnTo>
                  <a:lnTo>
                    <a:pt x="314706" y="272034"/>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7554086" y="1343024"/>
              <a:ext cx="314960" cy="272415"/>
            </a:xfrm>
            <a:custGeom>
              <a:avLst/>
              <a:gdLst/>
              <a:ahLst/>
              <a:cxnLst/>
              <a:rect l="l" t="t" r="r" b="b"/>
              <a:pathLst>
                <a:path w="314959" h="272415">
                  <a:moveTo>
                    <a:pt x="0" y="272034"/>
                  </a:moveTo>
                  <a:lnTo>
                    <a:pt x="157353" y="0"/>
                  </a:lnTo>
                  <a:lnTo>
                    <a:pt x="314706"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7670291" y="1442465"/>
              <a:ext cx="85343" cy="85344"/>
            </a:xfrm>
            <a:prstGeom prst="rect">
              <a:avLst/>
            </a:prstGeom>
          </p:spPr>
        </p:pic>
      </p:grpSp>
      <p:sp>
        <p:nvSpPr>
          <p:cNvPr id="46" name="object 46"/>
          <p:cNvSpPr txBox="1"/>
          <p:nvPr/>
        </p:nvSpPr>
        <p:spPr>
          <a:xfrm>
            <a:off x="8894033" y="106400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47" name="object 47"/>
          <p:cNvSpPr txBox="1"/>
          <p:nvPr/>
        </p:nvSpPr>
        <p:spPr>
          <a:xfrm>
            <a:off x="9503220" y="100482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48" name="object 48"/>
          <p:cNvSpPr txBox="1"/>
          <p:nvPr/>
        </p:nvSpPr>
        <p:spPr>
          <a:xfrm>
            <a:off x="7952705" y="128272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pic>
        <p:nvPicPr>
          <p:cNvPr id="49" name="object 49"/>
          <p:cNvPicPr/>
          <p:nvPr/>
        </p:nvPicPr>
        <p:blipFill>
          <a:blip r:embed="rId10" cstate="print"/>
          <a:stretch>
            <a:fillRect/>
          </a:stretch>
        </p:blipFill>
        <p:spPr>
          <a:xfrm>
            <a:off x="9624600" y="1010450"/>
            <a:ext cx="230064" cy="480148"/>
          </a:xfrm>
          <a:prstGeom prst="rect">
            <a:avLst/>
          </a:prstGeom>
        </p:spPr>
      </p:pic>
      <p:sp>
        <p:nvSpPr>
          <p:cNvPr id="50" name="object 50"/>
          <p:cNvSpPr txBox="1"/>
          <p:nvPr/>
        </p:nvSpPr>
        <p:spPr>
          <a:xfrm>
            <a:off x="11330277" y="117652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51" name="object 51"/>
          <p:cNvGrpSpPr/>
          <p:nvPr/>
        </p:nvGrpSpPr>
        <p:grpSpPr>
          <a:xfrm>
            <a:off x="8259459" y="723112"/>
            <a:ext cx="2922144" cy="777240"/>
            <a:chOff x="8261604" y="723112"/>
            <a:chExt cx="2922905" cy="777240"/>
          </a:xfrm>
        </p:grpSpPr>
        <p:sp>
          <p:nvSpPr>
            <p:cNvPr id="52" name="object 52"/>
            <p:cNvSpPr/>
            <p:nvPr/>
          </p:nvSpPr>
          <p:spPr>
            <a:xfrm>
              <a:off x="9704451" y="1024127"/>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1" cstate="print"/>
            <a:stretch>
              <a:fillRect/>
            </a:stretch>
          </p:blipFill>
          <p:spPr>
            <a:xfrm>
              <a:off x="9819132" y="1019594"/>
              <a:ext cx="224091" cy="480148"/>
            </a:xfrm>
            <a:prstGeom prst="rect">
              <a:avLst/>
            </a:prstGeom>
          </p:spPr>
        </p:pic>
        <p:sp>
          <p:nvSpPr>
            <p:cNvPr id="54" name="object 54"/>
            <p:cNvSpPr/>
            <p:nvPr/>
          </p:nvSpPr>
          <p:spPr>
            <a:xfrm>
              <a:off x="9896475" y="1033272"/>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1"/>
                  </a:lnTo>
                  <a:lnTo>
                    <a:pt x="27050" y="256286"/>
                  </a:lnTo>
                  <a:close/>
                </a:path>
                <a:path w="76200" h="332740">
                  <a:moveTo>
                    <a:pt x="44196" y="0"/>
                  </a:moveTo>
                  <a:lnTo>
                    <a:pt x="32003" y="0"/>
                  </a:lnTo>
                  <a:lnTo>
                    <a:pt x="27050" y="4952"/>
                  </a:lnTo>
                  <a:lnTo>
                    <a:pt x="27050" y="275081"/>
                  </a:lnTo>
                  <a:lnTo>
                    <a:pt x="32003" y="280035"/>
                  </a:lnTo>
                  <a:lnTo>
                    <a:pt x="44196" y="280035"/>
                  </a:lnTo>
                  <a:lnTo>
                    <a:pt x="49149" y="275081"/>
                  </a:lnTo>
                  <a:lnTo>
                    <a:pt x="49149" y="4952"/>
                  </a:lnTo>
                  <a:lnTo>
                    <a:pt x="44196" y="0"/>
                  </a:lnTo>
                  <a:close/>
                </a:path>
                <a:path w="76200" h="332740">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1" cstate="print"/>
            <a:stretch>
              <a:fillRect/>
            </a:stretch>
          </p:blipFill>
          <p:spPr>
            <a:xfrm>
              <a:off x="10010394" y="1016546"/>
              <a:ext cx="224091" cy="480148"/>
            </a:xfrm>
            <a:prstGeom prst="rect">
              <a:avLst/>
            </a:prstGeom>
          </p:spPr>
        </p:pic>
        <p:sp>
          <p:nvSpPr>
            <p:cNvPr id="56" name="object 56"/>
            <p:cNvSpPr/>
            <p:nvPr/>
          </p:nvSpPr>
          <p:spPr>
            <a:xfrm>
              <a:off x="10087737" y="1030223"/>
              <a:ext cx="76200" cy="332740"/>
            </a:xfrm>
            <a:custGeom>
              <a:avLst/>
              <a:gdLst/>
              <a:ahLst/>
              <a:cxnLst/>
              <a:rect l="l" t="t" r="r" b="b"/>
              <a:pathLst>
                <a:path w="76200" h="332740">
                  <a:moveTo>
                    <a:pt x="27051" y="256286"/>
                  </a:moveTo>
                  <a:lnTo>
                    <a:pt x="0" y="256286"/>
                  </a:lnTo>
                  <a:lnTo>
                    <a:pt x="38100" y="332486"/>
                  </a:lnTo>
                  <a:lnTo>
                    <a:pt x="64325" y="280035"/>
                  </a:lnTo>
                  <a:lnTo>
                    <a:pt x="32004" y="280035"/>
                  </a:lnTo>
                  <a:lnTo>
                    <a:pt x="27051" y="275081"/>
                  </a:lnTo>
                  <a:lnTo>
                    <a:pt x="27051" y="256286"/>
                  </a:lnTo>
                  <a:close/>
                </a:path>
                <a:path w="76200" h="332740">
                  <a:moveTo>
                    <a:pt x="44196" y="0"/>
                  </a:moveTo>
                  <a:lnTo>
                    <a:pt x="32004" y="0"/>
                  </a:lnTo>
                  <a:lnTo>
                    <a:pt x="27051" y="4952"/>
                  </a:lnTo>
                  <a:lnTo>
                    <a:pt x="27051" y="275081"/>
                  </a:lnTo>
                  <a:lnTo>
                    <a:pt x="32004" y="280035"/>
                  </a:lnTo>
                  <a:lnTo>
                    <a:pt x="44196" y="280035"/>
                  </a:lnTo>
                  <a:lnTo>
                    <a:pt x="49149" y="275081"/>
                  </a:lnTo>
                  <a:lnTo>
                    <a:pt x="49149" y="4952"/>
                  </a:lnTo>
                  <a:lnTo>
                    <a:pt x="44196" y="0"/>
                  </a:lnTo>
                  <a:close/>
                </a:path>
                <a:path w="76200" h="332740">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1" cstate="print"/>
            <a:stretch>
              <a:fillRect/>
            </a:stretch>
          </p:blipFill>
          <p:spPr>
            <a:xfrm>
              <a:off x="10202418" y="1016546"/>
              <a:ext cx="224091" cy="480148"/>
            </a:xfrm>
            <a:prstGeom prst="rect">
              <a:avLst/>
            </a:prstGeom>
          </p:spPr>
        </p:pic>
        <p:sp>
          <p:nvSpPr>
            <p:cNvPr id="58" name="object 58"/>
            <p:cNvSpPr/>
            <p:nvPr/>
          </p:nvSpPr>
          <p:spPr>
            <a:xfrm>
              <a:off x="10279761" y="1030223"/>
              <a:ext cx="76200" cy="332740"/>
            </a:xfrm>
            <a:custGeom>
              <a:avLst/>
              <a:gdLst/>
              <a:ahLst/>
              <a:cxnLst/>
              <a:rect l="l" t="t" r="r" b="b"/>
              <a:pathLst>
                <a:path w="76200" h="332740">
                  <a:moveTo>
                    <a:pt x="27050" y="256286"/>
                  </a:moveTo>
                  <a:lnTo>
                    <a:pt x="0" y="256286"/>
                  </a:lnTo>
                  <a:lnTo>
                    <a:pt x="38100" y="332486"/>
                  </a:lnTo>
                  <a:lnTo>
                    <a:pt x="64325" y="280035"/>
                  </a:lnTo>
                  <a:lnTo>
                    <a:pt x="32004" y="280035"/>
                  </a:lnTo>
                  <a:lnTo>
                    <a:pt x="27050" y="275081"/>
                  </a:lnTo>
                  <a:lnTo>
                    <a:pt x="27050" y="256286"/>
                  </a:lnTo>
                  <a:close/>
                </a:path>
                <a:path w="76200" h="332740">
                  <a:moveTo>
                    <a:pt x="44196" y="0"/>
                  </a:moveTo>
                  <a:lnTo>
                    <a:pt x="32004" y="0"/>
                  </a:lnTo>
                  <a:lnTo>
                    <a:pt x="27050" y="4952"/>
                  </a:lnTo>
                  <a:lnTo>
                    <a:pt x="27050" y="275081"/>
                  </a:lnTo>
                  <a:lnTo>
                    <a:pt x="32004" y="280035"/>
                  </a:lnTo>
                  <a:lnTo>
                    <a:pt x="44196" y="280035"/>
                  </a:lnTo>
                  <a:lnTo>
                    <a:pt x="49149" y="275081"/>
                  </a:lnTo>
                  <a:lnTo>
                    <a:pt x="49149" y="4952"/>
                  </a:lnTo>
                  <a:lnTo>
                    <a:pt x="44196" y="0"/>
                  </a:lnTo>
                  <a:close/>
                </a:path>
                <a:path w="76200" h="332740">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1" cstate="print"/>
            <a:stretch>
              <a:fillRect/>
            </a:stretch>
          </p:blipFill>
          <p:spPr>
            <a:xfrm>
              <a:off x="10394442" y="1016546"/>
              <a:ext cx="224091" cy="480148"/>
            </a:xfrm>
            <a:prstGeom prst="rect">
              <a:avLst/>
            </a:prstGeom>
          </p:spPr>
        </p:pic>
        <p:sp>
          <p:nvSpPr>
            <p:cNvPr id="60" name="object 60"/>
            <p:cNvSpPr/>
            <p:nvPr/>
          </p:nvSpPr>
          <p:spPr>
            <a:xfrm>
              <a:off x="10471785" y="1030223"/>
              <a:ext cx="76200" cy="332740"/>
            </a:xfrm>
            <a:custGeom>
              <a:avLst/>
              <a:gdLst/>
              <a:ahLst/>
              <a:cxnLst/>
              <a:rect l="l" t="t" r="r" b="b"/>
              <a:pathLst>
                <a:path w="76200" h="332740">
                  <a:moveTo>
                    <a:pt x="27050" y="256286"/>
                  </a:moveTo>
                  <a:lnTo>
                    <a:pt x="0" y="256286"/>
                  </a:lnTo>
                  <a:lnTo>
                    <a:pt x="38100" y="332486"/>
                  </a:lnTo>
                  <a:lnTo>
                    <a:pt x="64325" y="280035"/>
                  </a:lnTo>
                  <a:lnTo>
                    <a:pt x="32004" y="280035"/>
                  </a:lnTo>
                  <a:lnTo>
                    <a:pt x="27050" y="275081"/>
                  </a:lnTo>
                  <a:lnTo>
                    <a:pt x="27050" y="256286"/>
                  </a:lnTo>
                  <a:close/>
                </a:path>
                <a:path w="76200" h="332740">
                  <a:moveTo>
                    <a:pt x="44196" y="0"/>
                  </a:moveTo>
                  <a:lnTo>
                    <a:pt x="32004" y="0"/>
                  </a:lnTo>
                  <a:lnTo>
                    <a:pt x="27050" y="4952"/>
                  </a:lnTo>
                  <a:lnTo>
                    <a:pt x="27050" y="275081"/>
                  </a:lnTo>
                  <a:lnTo>
                    <a:pt x="32004" y="280035"/>
                  </a:lnTo>
                  <a:lnTo>
                    <a:pt x="44196" y="280035"/>
                  </a:lnTo>
                  <a:lnTo>
                    <a:pt x="49149" y="275081"/>
                  </a:lnTo>
                  <a:lnTo>
                    <a:pt x="49149" y="4952"/>
                  </a:lnTo>
                  <a:lnTo>
                    <a:pt x="44196" y="0"/>
                  </a:lnTo>
                  <a:close/>
                </a:path>
                <a:path w="76200" h="332740">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1" cstate="print"/>
            <a:stretch>
              <a:fillRect/>
            </a:stretch>
          </p:blipFill>
          <p:spPr>
            <a:xfrm>
              <a:off x="10586466" y="1016546"/>
              <a:ext cx="224091" cy="480148"/>
            </a:xfrm>
            <a:prstGeom prst="rect">
              <a:avLst/>
            </a:prstGeom>
          </p:spPr>
        </p:pic>
        <p:sp>
          <p:nvSpPr>
            <p:cNvPr id="62" name="object 62"/>
            <p:cNvSpPr/>
            <p:nvPr/>
          </p:nvSpPr>
          <p:spPr>
            <a:xfrm>
              <a:off x="10663809" y="1030223"/>
              <a:ext cx="76200" cy="332740"/>
            </a:xfrm>
            <a:custGeom>
              <a:avLst/>
              <a:gdLst/>
              <a:ahLst/>
              <a:cxnLst/>
              <a:rect l="l" t="t" r="r" b="b"/>
              <a:pathLst>
                <a:path w="76200" h="332740">
                  <a:moveTo>
                    <a:pt x="27050" y="256286"/>
                  </a:moveTo>
                  <a:lnTo>
                    <a:pt x="0" y="256286"/>
                  </a:lnTo>
                  <a:lnTo>
                    <a:pt x="38100" y="332486"/>
                  </a:lnTo>
                  <a:lnTo>
                    <a:pt x="64325" y="280035"/>
                  </a:lnTo>
                  <a:lnTo>
                    <a:pt x="32004" y="280035"/>
                  </a:lnTo>
                  <a:lnTo>
                    <a:pt x="27050" y="275081"/>
                  </a:lnTo>
                  <a:lnTo>
                    <a:pt x="27050" y="256286"/>
                  </a:lnTo>
                  <a:close/>
                </a:path>
                <a:path w="76200" h="332740">
                  <a:moveTo>
                    <a:pt x="44196" y="0"/>
                  </a:moveTo>
                  <a:lnTo>
                    <a:pt x="32004" y="0"/>
                  </a:lnTo>
                  <a:lnTo>
                    <a:pt x="27050" y="4952"/>
                  </a:lnTo>
                  <a:lnTo>
                    <a:pt x="27050" y="275081"/>
                  </a:lnTo>
                  <a:lnTo>
                    <a:pt x="32004" y="280035"/>
                  </a:lnTo>
                  <a:lnTo>
                    <a:pt x="44196" y="280035"/>
                  </a:lnTo>
                  <a:lnTo>
                    <a:pt x="49149" y="275081"/>
                  </a:lnTo>
                  <a:lnTo>
                    <a:pt x="49149" y="4952"/>
                  </a:lnTo>
                  <a:lnTo>
                    <a:pt x="44196" y="0"/>
                  </a:lnTo>
                  <a:close/>
                </a:path>
                <a:path w="76200" h="332740">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1" cstate="print"/>
            <a:stretch>
              <a:fillRect/>
            </a:stretch>
          </p:blipFill>
          <p:spPr>
            <a:xfrm>
              <a:off x="10778490" y="1016546"/>
              <a:ext cx="224091" cy="480148"/>
            </a:xfrm>
            <a:prstGeom prst="rect">
              <a:avLst/>
            </a:prstGeom>
          </p:spPr>
        </p:pic>
        <p:sp>
          <p:nvSpPr>
            <p:cNvPr id="64" name="object 64"/>
            <p:cNvSpPr/>
            <p:nvPr/>
          </p:nvSpPr>
          <p:spPr>
            <a:xfrm>
              <a:off x="10855833" y="1030223"/>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1"/>
                  </a:lnTo>
                  <a:lnTo>
                    <a:pt x="27050" y="256286"/>
                  </a:lnTo>
                  <a:close/>
                </a:path>
                <a:path w="76200" h="332740">
                  <a:moveTo>
                    <a:pt x="44196" y="0"/>
                  </a:moveTo>
                  <a:lnTo>
                    <a:pt x="32003" y="0"/>
                  </a:lnTo>
                  <a:lnTo>
                    <a:pt x="27050" y="4952"/>
                  </a:lnTo>
                  <a:lnTo>
                    <a:pt x="27050" y="275081"/>
                  </a:lnTo>
                  <a:lnTo>
                    <a:pt x="32003" y="280035"/>
                  </a:lnTo>
                  <a:lnTo>
                    <a:pt x="44196" y="280035"/>
                  </a:lnTo>
                  <a:lnTo>
                    <a:pt x="49149" y="275081"/>
                  </a:lnTo>
                  <a:lnTo>
                    <a:pt x="49149" y="4952"/>
                  </a:lnTo>
                  <a:lnTo>
                    <a:pt x="44196" y="0"/>
                  </a:lnTo>
                  <a:close/>
                </a:path>
                <a:path w="76200" h="332740">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1" cstate="print"/>
            <a:stretch>
              <a:fillRect/>
            </a:stretch>
          </p:blipFill>
          <p:spPr>
            <a:xfrm>
              <a:off x="10959846" y="1016546"/>
              <a:ext cx="224091" cy="480148"/>
            </a:xfrm>
            <a:prstGeom prst="rect">
              <a:avLst/>
            </a:prstGeom>
          </p:spPr>
        </p:pic>
        <p:sp>
          <p:nvSpPr>
            <p:cNvPr id="66" name="object 66"/>
            <p:cNvSpPr/>
            <p:nvPr/>
          </p:nvSpPr>
          <p:spPr>
            <a:xfrm>
              <a:off x="11037189" y="1030223"/>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1"/>
                  </a:lnTo>
                  <a:lnTo>
                    <a:pt x="27050" y="256286"/>
                  </a:lnTo>
                  <a:close/>
                </a:path>
                <a:path w="76200" h="332740">
                  <a:moveTo>
                    <a:pt x="44195" y="0"/>
                  </a:moveTo>
                  <a:lnTo>
                    <a:pt x="32003" y="0"/>
                  </a:lnTo>
                  <a:lnTo>
                    <a:pt x="27050" y="4952"/>
                  </a:lnTo>
                  <a:lnTo>
                    <a:pt x="27050" y="275081"/>
                  </a:lnTo>
                  <a:lnTo>
                    <a:pt x="32003" y="280035"/>
                  </a:lnTo>
                  <a:lnTo>
                    <a:pt x="44195" y="280035"/>
                  </a:lnTo>
                  <a:lnTo>
                    <a:pt x="49149" y="275081"/>
                  </a:lnTo>
                  <a:lnTo>
                    <a:pt x="49149" y="4952"/>
                  </a:lnTo>
                  <a:lnTo>
                    <a:pt x="44195" y="0"/>
                  </a:lnTo>
                  <a:close/>
                </a:path>
                <a:path w="76200" h="332740">
                  <a:moveTo>
                    <a:pt x="76200" y="256286"/>
                  </a:moveTo>
                  <a:lnTo>
                    <a:pt x="49149" y="256286"/>
                  </a:lnTo>
                  <a:lnTo>
                    <a:pt x="49149" y="275081"/>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12" cstate="print"/>
            <a:stretch>
              <a:fillRect/>
            </a:stretch>
          </p:blipFill>
          <p:spPr>
            <a:xfrm>
              <a:off x="9692640" y="1010429"/>
              <a:ext cx="1425702" cy="92692"/>
            </a:xfrm>
            <a:prstGeom prst="rect">
              <a:avLst/>
            </a:prstGeom>
          </p:spPr>
        </p:pic>
        <p:pic>
          <p:nvPicPr>
            <p:cNvPr id="68" name="object 68"/>
            <p:cNvPicPr/>
            <p:nvPr/>
          </p:nvPicPr>
          <p:blipFill>
            <a:blip r:embed="rId13" cstate="print"/>
            <a:stretch>
              <a:fillRect/>
            </a:stretch>
          </p:blipFill>
          <p:spPr>
            <a:xfrm>
              <a:off x="8261604" y="723112"/>
              <a:ext cx="224091" cy="758977"/>
            </a:xfrm>
            <a:prstGeom prst="rect">
              <a:avLst/>
            </a:prstGeom>
          </p:spPr>
        </p:pic>
        <p:sp>
          <p:nvSpPr>
            <p:cNvPr id="69" name="object 69"/>
            <p:cNvSpPr/>
            <p:nvPr/>
          </p:nvSpPr>
          <p:spPr>
            <a:xfrm>
              <a:off x="8338947" y="736853"/>
              <a:ext cx="76200" cy="611505"/>
            </a:xfrm>
            <a:custGeom>
              <a:avLst/>
              <a:gdLst/>
              <a:ahLst/>
              <a:cxnLst/>
              <a:rect l="l" t="t" r="r" b="b"/>
              <a:pathLst>
                <a:path w="76200" h="611505">
                  <a:moveTo>
                    <a:pt x="27050" y="534797"/>
                  </a:moveTo>
                  <a:lnTo>
                    <a:pt x="0" y="534797"/>
                  </a:lnTo>
                  <a:lnTo>
                    <a:pt x="38100" y="610997"/>
                  </a:lnTo>
                  <a:lnTo>
                    <a:pt x="64325" y="558546"/>
                  </a:lnTo>
                  <a:lnTo>
                    <a:pt x="32003" y="558546"/>
                  </a:lnTo>
                  <a:lnTo>
                    <a:pt x="27050" y="553593"/>
                  </a:lnTo>
                  <a:lnTo>
                    <a:pt x="27050" y="534797"/>
                  </a:lnTo>
                  <a:close/>
                </a:path>
                <a:path w="76200" h="611505">
                  <a:moveTo>
                    <a:pt x="44196" y="0"/>
                  </a:moveTo>
                  <a:lnTo>
                    <a:pt x="32003" y="0"/>
                  </a:lnTo>
                  <a:lnTo>
                    <a:pt x="27050" y="4953"/>
                  </a:lnTo>
                  <a:lnTo>
                    <a:pt x="27050" y="553593"/>
                  </a:lnTo>
                  <a:lnTo>
                    <a:pt x="32003" y="558546"/>
                  </a:lnTo>
                  <a:lnTo>
                    <a:pt x="44196" y="558546"/>
                  </a:lnTo>
                  <a:lnTo>
                    <a:pt x="49149" y="553593"/>
                  </a:lnTo>
                  <a:lnTo>
                    <a:pt x="49149" y="4953"/>
                  </a:lnTo>
                  <a:lnTo>
                    <a:pt x="44196" y="0"/>
                  </a:lnTo>
                  <a:close/>
                </a:path>
                <a:path w="76200" h="611505">
                  <a:moveTo>
                    <a:pt x="76200" y="534797"/>
                  </a:moveTo>
                  <a:lnTo>
                    <a:pt x="49149" y="534797"/>
                  </a:lnTo>
                  <a:lnTo>
                    <a:pt x="49149" y="553593"/>
                  </a:lnTo>
                  <a:lnTo>
                    <a:pt x="44196"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7917179" y="556787"/>
            <a:ext cx="408199" cy="797654"/>
          </a:xfrm>
          <a:prstGeom prst="rect">
            <a:avLst/>
          </a:prstGeom>
        </p:spPr>
        <p:txBody>
          <a:bodyPr vert="horz" wrap="square" lIns="0" tIns="127000" rIns="0" bIns="0" rtlCol="0">
            <a:spAutoFit/>
          </a:bodyPr>
          <a:lstStyle/>
          <a:p>
            <a:pPr marR="50800" algn="r" defTabSz="914400">
              <a:spcBef>
                <a:spcPts val="10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R="5080" algn="r" defTabSz="914400">
              <a:spcBef>
                <a:spcPts val="905"/>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71" name="object 71"/>
          <p:cNvGrpSpPr/>
          <p:nvPr/>
        </p:nvGrpSpPr>
        <p:grpSpPr>
          <a:xfrm>
            <a:off x="9011349" y="732256"/>
            <a:ext cx="224096" cy="759460"/>
            <a:chOff x="9013697" y="732256"/>
            <a:chExt cx="224154" cy="759460"/>
          </a:xfrm>
        </p:grpSpPr>
        <p:pic>
          <p:nvPicPr>
            <p:cNvPr id="72" name="object 72"/>
            <p:cNvPicPr/>
            <p:nvPr/>
          </p:nvPicPr>
          <p:blipFill>
            <a:blip r:embed="rId13" cstate="print"/>
            <a:stretch>
              <a:fillRect/>
            </a:stretch>
          </p:blipFill>
          <p:spPr>
            <a:xfrm>
              <a:off x="9013697" y="732256"/>
              <a:ext cx="224091" cy="758977"/>
            </a:xfrm>
            <a:prstGeom prst="rect">
              <a:avLst/>
            </a:prstGeom>
          </p:spPr>
        </p:pic>
        <p:sp>
          <p:nvSpPr>
            <p:cNvPr id="73" name="object 73"/>
            <p:cNvSpPr/>
            <p:nvPr/>
          </p:nvSpPr>
          <p:spPr>
            <a:xfrm>
              <a:off x="9091040" y="745998"/>
              <a:ext cx="76200" cy="611505"/>
            </a:xfrm>
            <a:custGeom>
              <a:avLst/>
              <a:gdLst/>
              <a:ahLst/>
              <a:cxnLst/>
              <a:rect l="l" t="t" r="r" b="b"/>
              <a:pathLst>
                <a:path w="76200" h="611505">
                  <a:moveTo>
                    <a:pt x="27050" y="534797"/>
                  </a:moveTo>
                  <a:lnTo>
                    <a:pt x="0" y="534797"/>
                  </a:lnTo>
                  <a:lnTo>
                    <a:pt x="38100" y="610997"/>
                  </a:lnTo>
                  <a:lnTo>
                    <a:pt x="64325" y="558546"/>
                  </a:lnTo>
                  <a:lnTo>
                    <a:pt x="32003" y="558546"/>
                  </a:lnTo>
                  <a:lnTo>
                    <a:pt x="27050" y="553592"/>
                  </a:lnTo>
                  <a:lnTo>
                    <a:pt x="27050" y="534797"/>
                  </a:lnTo>
                  <a:close/>
                </a:path>
                <a:path w="76200" h="611505">
                  <a:moveTo>
                    <a:pt x="44195" y="0"/>
                  </a:moveTo>
                  <a:lnTo>
                    <a:pt x="32003" y="0"/>
                  </a:lnTo>
                  <a:lnTo>
                    <a:pt x="27050" y="4952"/>
                  </a:lnTo>
                  <a:lnTo>
                    <a:pt x="27050" y="553592"/>
                  </a:lnTo>
                  <a:lnTo>
                    <a:pt x="32003" y="558546"/>
                  </a:lnTo>
                  <a:lnTo>
                    <a:pt x="44195" y="558546"/>
                  </a:lnTo>
                  <a:lnTo>
                    <a:pt x="49149" y="553592"/>
                  </a:lnTo>
                  <a:lnTo>
                    <a:pt x="49149" y="4952"/>
                  </a:lnTo>
                  <a:lnTo>
                    <a:pt x="44195" y="0"/>
                  </a:lnTo>
                  <a:close/>
                </a:path>
                <a:path w="76200" h="611505">
                  <a:moveTo>
                    <a:pt x="76200" y="534797"/>
                  </a:moveTo>
                  <a:lnTo>
                    <a:pt x="49149" y="534797"/>
                  </a:lnTo>
                  <a:lnTo>
                    <a:pt x="49149" y="553592"/>
                  </a:lnTo>
                  <a:lnTo>
                    <a:pt x="44195"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4" name="object 74"/>
          <p:cNvSpPr txBox="1"/>
          <p:nvPr/>
        </p:nvSpPr>
        <p:spPr>
          <a:xfrm>
            <a:off x="9150764" y="727969"/>
            <a:ext cx="1960369" cy="289823"/>
          </a:xfrm>
          <a:prstGeom prst="rect">
            <a:avLst/>
          </a:prstGeom>
        </p:spPr>
        <p:txBody>
          <a:bodyPr vert="horz" wrap="square" lIns="0" tIns="12700" rIns="0" bIns="0" rtlCol="0">
            <a:spAutoFit/>
          </a:bodyPr>
          <a:lstStyle/>
          <a:p>
            <a:pPr marL="38100" defTabSz="914400">
              <a:spcBef>
                <a:spcPts val="100"/>
              </a:spcBef>
              <a:tabLst>
                <a:tab pos="964565" algn="l"/>
                <a:tab pos="1922145" algn="l"/>
              </a:tabLst>
            </a:pPr>
            <a:r>
              <a:rPr sz="2700" kern="0" baseline="18518" dirty="0">
                <a:solidFill>
                  <a:sysClr val="windowText" lastClr="000000"/>
                </a:solidFill>
                <a:latin typeface="Times New Roman"/>
                <a:cs typeface="Times New Roman"/>
              </a:rPr>
              <a:t>10 K</a:t>
            </a:r>
            <a:r>
              <a:rPr sz="2700" kern="0" spc="509" baseline="18518" dirty="0">
                <a:solidFill>
                  <a:sysClr val="windowText" lastClr="000000"/>
                </a:solidFill>
                <a:latin typeface="Times New Roman"/>
                <a:cs typeface="Times New Roman"/>
              </a:rPr>
              <a:t> </a:t>
            </a:r>
            <a:r>
              <a:rPr u="heavy" kern="0" dirty="0">
                <a:solidFill>
                  <a:sysClr val="windowText" lastClr="000000"/>
                </a:solidFill>
                <a:uFill>
                  <a:solidFill>
                    <a:srgbClr val="000000"/>
                  </a:solidFill>
                </a:uFill>
                <a:latin typeface="Times New Roman"/>
                <a:cs typeface="Times New Roman"/>
              </a:rPr>
              <a:t>	4 </a:t>
            </a:r>
            <a:r>
              <a:rPr u="heavy" kern="0" spc="-2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grpSp>
        <p:nvGrpSpPr>
          <p:cNvPr id="75" name="object 75"/>
          <p:cNvGrpSpPr/>
          <p:nvPr/>
        </p:nvGrpSpPr>
        <p:grpSpPr>
          <a:xfrm>
            <a:off x="11022509" y="1148384"/>
            <a:ext cx="272980" cy="534670"/>
            <a:chOff x="11025378" y="1148384"/>
            <a:chExt cx="273050" cy="534670"/>
          </a:xfrm>
        </p:grpSpPr>
        <p:pic>
          <p:nvPicPr>
            <p:cNvPr id="76" name="object 76"/>
            <p:cNvPicPr/>
            <p:nvPr/>
          </p:nvPicPr>
          <p:blipFill>
            <a:blip r:embed="rId14" cstate="print"/>
            <a:stretch>
              <a:fillRect/>
            </a:stretch>
          </p:blipFill>
          <p:spPr>
            <a:xfrm>
              <a:off x="11025378" y="1148397"/>
              <a:ext cx="92692" cy="441261"/>
            </a:xfrm>
            <a:prstGeom prst="rect">
              <a:avLst/>
            </a:prstGeom>
          </p:spPr>
        </p:pic>
        <p:sp>
          <p:nvSpPr>
            <p:cNvPr id="77" name="object 77"/>
            <p:cNvSpPr/>
            <p:nvPr/>
          </p:nvSpPr>
          <p:spPr>
            <a:xfrm>
              <a:off x="11075289" y="1173099"/>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5" cstate="print"/>
            <a:stretch>
              <a:fillRect/>
            </a:stretch>
          </p:blipFill>
          <p:spPr>
            <a:xfrm>
              <a:off x="11025378" y="1148384"/>
              <a:ext cx="272656" cy="186639"/>
            </a:xfrm>
            <a:prstGeom prst="rect">
              <a:avLst/>
            </a:prstGeom>
          </p:spPr>
        </p:pic>
        <p:sp>
          <p:nvSpPr>
            <p:cNvPr id="79" name="object 79"/>
            <p:cNvSpPr/>
            <p:nvPr/>
          </p:nvSpPr>
          <p:spPr>
            <a:xfrm>
              <a:off x="11075289" y="1173099"/>
              <a:ext cx="180340" cy="93345"/>
            </a:xfrm>
            <a:custGeom>
              <a:avLst/>
              <a:gdLst/>
              <a:ahLst/>
              <a:cxnLst/>
              <a:rect l="l" t="t" r="r" b="b"/>
              <a:pathLst>
                <a:path w="180340" h="93344">
                  <a:moveTo>
                    <a:pt x="0" y="0"/>
                  </a:moveTo>
                  <a:lnTo>
                    <a:pt x="180085"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5" cstate="print"/>
            <a:stretch>
              <a:fillRect/>
            </a:stretch>
          </p:blipFill>
          <p:spPr>
            <a:xfrm>
              <a:off x="11025378" y="1495856"/>
              <a:ext cx="272656" cy="186639"/>
            </a:xfrm>
            <a:prstGeom prst="rect">
              <a:avLst/>
            </a:prstGeom>
          </p:spPr>
        </p:pic>
        <p:sp>
          <p:nvSpPr>
            <p:cNvPr id="81" name="object 81"/>
            <p:cNvSpPr/>
            <p:nvPr/>
          </p:nvSpPr>
          <p:spPr>
            <a:xfrm>
              <a:off x="11075289" y="1520571"/>
              <a:ext cx="180340" cy="93345"/>
            </a:xfrm>
            <a:custGeom>
              <a:avLst/>
              <a:gdLst/>
              <a:ahLst/>
              <a:cxnLst/>
              <a:rect l="l" t="t" r="r" b="b"/>
              <a:pathLst>
                <a:path w="180340" h="93344">
                  <a:moveTo>
                    <a:pt x="0" y="0"/>
                  </a:moveTo>
                  <a:lnTo>
                    <a:pt x="180085"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5" cstate="print"/>
            <a:stretch>
              <a:fillRect/>
            </a:stretch>
          </p:blipFill>
          <p:spPr>
            <a:xfrm>
              <a:off x="11025378" y="1322120"/>
              <a:ext cx="272656" cy="186639"/>
            </a:xfrm>
            <a:prstGeom prst="rect">
              <a:avLst/>
            </a:prstGeom>
          </p:spPr>
        </p:pic>
        <p:sp>
          <p:nvSpPr>
            <p:cNvPr id="83" name="object 83"/>
            <p:cNvSpPr/>
            <p:nvPr/>
          </p:nvSpPr>
          <p:spPr>
            <a:xfrm>
              <a:off x="11075289" y="1346835"/>
              <a:ext cx="180340" cy="93345"/>
            </a:xfrm>
            <a:custGeom>
              <a:avLst/>
              <a:gdLst/>
              <a:ahLst/>
              <a:cxnLst/>
              <a:rect l="l" t="t" r="r" b="b"/>
              <a:pathLst>
                <a:path w="180340" h="93344">
                  <a:moveTo>
                    <a:pt x="0" y="0"/>
                  </a:moveTo>
                  <a:lnTo>
                    <a:pt x="180085"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4" name="object 84"/>
          <p:cNvSpPr txBox="1"/>
          <p:nvPr/>
        </p:nvSpPr>
        <p:spPr>
          <a:xfrm>
            <a:off x="8641121" y="1291617"/>
            <a:ext cx="2044802" cy="289823"/>
          </a:xfrm>
          <a:prstGeom prst="rect">
            <a:avLst/>
          </a:prstGeom>
        </p:spPr>
        <p:txBody>
          <a:bodyPr vert="horz" wrap="square" lIns="0" tIns="12700" rIns="0" bIns="0" rtlCol="0">
            <a:spAutoFit/>
          </a:bodyPr>
          <a:lstStyle/>
          <a:p>
            <a:pPr marL="50800" defTabSz="914400">
              <a:spcBef>
                <a:spcPts val="100"/>
              </a:spcBef>
              <a:tabLst>
                <a:tab pos="647065" algn="l"/>
                <a:tab pos="1795145" algn="l"/>
              </a:tabLst>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44" baseline="-18518" dirty="0">
                <a:solidFill>
                  <a:sysClr val="windowText" lastClr="000000"/>
                </a:solidFill>
                <a:latin typeface="Cambria Math"/>
                <a:cs typeface="Cambria Math"/>
              </a:rPr>
              <a:t>2</a:t>
            </a:r>
            <a:r>
              <a:rPr sz="1950" kern="0" spc="44" baseline="2136" dirty="0">
                <a:solidFill>
                  <a:sysClr val="windowText" lastClr="000000"/>
                </a:solidFill>
                <a:latin typeface="Cambria Math"/>
                <a:cs typeface="Cambria Math"/>
              </a:rPr>
              <a:t>′</a:t>
            </a:r>
            <a:r>
              <a:rPr sz="1950" kern="0" baseline="2136" dirty="0">
                <a:solidFill>
                  <a:sysClr val="windowText" lastClr="000000"/>
                </a:solidFill>
                <a:latin typeface="Cambria Math"/>
                <a:cs typeface="Cambria Math"/>
              </a:rPr>
              <a:t>	</a:t>
            </a:r>
            <a:r>
              <a:rPr sz="2700" kern="0" spc="30" baseline="-20061" dirty="0">
                <a:solidFill>
                  <a:sysClr val="windowText" lastClr="000000"/>
                </a:solidFill>
                <a:latin typeface="Cambria Math"/>
                <a:cs typeface="Cambria Math"/>
              </a:rPr>
              <a:t>6</a:t>
            </a:r>
            <a:r>
              <a:rPr sz="1300" kern="0" spc="2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5" name="object 85"/>
          <p:cNvSpPr txBox="1"/>
          <p:nvPr/>
        </p:nvSpPr>
        <p:spPr>
          <a:xfrm>
            <a:off x="2568541" y="106552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86" name="object 86"/>
          <p:cNvGrpSpPr/>
          <p:nvPr/>
        </p:nvGrpSpPr>
        <p:grpSpPr>
          <a:xfrm>
            <a:off x="2535275" y="1213930"/>
            <a:ext cx="3704260" cy="531495"/>
            <a:chOff x="2535935" y="1213883"/>
            <a:chExt cx="3705225" cy="531495"/>
          </a:xfrm>
        </p:grpSpPr>
        <p:pic>
          <p:nvPicPr>
            <p:cNvPr id="87" name="object 87"/>
            <p:cNvPicPr/>
            <p:nvPr/>
          </p:nvPicPr>
          <p:blipFill>
            <a:blip r:embed="rId6" cstate="print"/>
            <a:stretch>
              <a:fillRect/>
            </a:stretch>
          </p:blipFill>
          <p:spPr>
            <a:xfrm>
              <a:off x="2804159" y="1213883"/>
              <a:ext cx="3436620" cy="92692"/>
            </a:xfrm>
            <a:prstGeom prst="rect">
              <a:avLst/>
            </a:prstGeom>
          </p:spPr>
        </p:pic>
        <p:sp>
          <p:nvSpPr>
            <p:cNvPr id="88" name="object 88"/>
            <p:cNvSpPr/>
            <p:nvPr/>
          </p:nvSpPr>
          <p:spPr>
            <a:xfrm>
              <a:off x="2854070" y="1238630"/>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7" cstate="print"/>
            <a:stretch>
              <a:fillRect/>
            </a:stretch>
          </p:blipFill>
          <p:spPr>
            <a:xfrm>
              <a:off x="2623565" y="1490489"/>
              <a:ext cx="401624" cy="92692"/>
            </a:xfrm>
            <a:prstGeom prst="rect">
              <a:avLst/>
            </a:prstGeom>
          </p:spPr>
        </p:pic>
        <p:sp>
          <p:nvSpPr>
            <p:cNvPr id="90" name="object 90"/>
            <p:cNvSpPr/>
            <p:nvPr/>
          </p:nvSpPr>
          <p:spPr>
            <a:xfrm>
              <a:off x="2673476" y="1515236"/>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1" name="object 91"/>
            <p:cNvPicPr/>
            <p:nvPr/>
          </p:nvPicPr>
          <p:blipFill>
            <a:blip r:embed="rId8" cstate="print"/>
            <a:stretch>
              <a:fillRect/>
            </a:stretch>
          </p:blipFill>
          <p:spPr>
            <a:xfrm>
              <a:off x="2535935" y="1490497"/>
              <a:ext cx="180759" cy="254482"/>
            </a:xfrm>
            <a:prstGeom prst="rect">
              <a:avLst/>
            </a:prstGeom>
          </p:spPr>
        </p:pic>
        <p:sp>
          <p:nvSpPr>
            <p:cNvPr id="92" name="object 92"/>
            <p:cNvSpPr/>
            <p:nvPr/>
          </p:nvSpPr>
          <p:spPr>
            <a:xfrm>
              <a:off x="2585846" y="1515236"/>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3" name="object 93"/>
            <p:cNvPicPr/>
            <p:nvPr/>
          </p:nvPicPr>
          <p:blipFill>
            <a:blip r:embed="rId8" cstate="print"/>
            <a:stretch>
              <a:fillRect/>
            </a:stretch>
          </p:blipFill>
          <p:spPr>
            <a:xfrm>
              <a:off x="2689859" y="1490497"/>
              <a:ext cx="180759" cy="254482"/>
            </a:xfrm>
            <a:prstGeom prst="rect">
              <a:avLst/>
            </a:prstGeom>
          </p:spPr>
        </p:pic>
        <p:sp>
          <p:nvSpPr>
            <p:cNvPr id="94" name="object 94"/>
            <p:cNvSpPr/>
            <p:nvPr/>
          </p:nvSpPr>
          <p:spPr>
            <a:xfrm>
              <a:off x="2739770" y="1515236"/>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5" name="object 95"/>
            <p:cNvPicPr/>
            <p:nvPr/>
          </p:nvPicPr>
          <p:blipFill>
            <a:blip r:embed="rId8" cstate="print"/>
            <a:stretch>
              <a:fillRect/>
            </a:stretch>
          </p:blipFill>
          <p:spPr>
            <a:xfrm>
              <a:off x="2843021" y="1490497"/>
              <a:ext cx="180759" cy="254482"/>
            </a:xfrm>
            <a:prstGeom prst="rect">
              <a:avLst/>
            </a:prstGeom>
          </p:spPr>
        </p:pic>
        <p:sp>
          <p:nvSpPr>
            <p:cNvPr id="96" name="object 96"/>
            <p:cNvSpPr/>
            <p:nvPr/>
          </p:nvSpPr>
          <p:spPr>
            <a:xfrm>
              <a:off x="2892932" y="1515236"/>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97" name="object 97"/>
            <p:cNvSpPr/>
            <p:nvPr/>
          </p:nvSpPr>
          <p:spPr>
            <a:xfrm>
              <a:off x="2673476" y="1240154"/>
              <a:ext cx="314960" cy="272415"/>
            </a:xfrm>
            <a:custGeom>
              <a:avLst/>
              <a:gdLst/>
              <a:ahLst/>
              <a:cxnLst/>
              <a:rect l="l" t="t" r="r" b="b"/>
              <a:pathLst>
                <a:path w="314960" h="272415">
                  <a:moveTo>
                    <a:pt x="157353" y="0"/>
                  </a:moveTo>
                  <a:lnTo>
                    <a:pt x="0" y="272034"/>
                  </a:lnTo>
                  <a:lnTo>
                    <a:pt x="314706" y="272034"/>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98" name="object 98"/>
            <p:cNvSpPr/>
            <p:nvPr/>
          </p:nvSpPr>
          <p:spPr>
            <a:xfrm>
              <a:off x="2673476" y="1240154"/>
              <a:ext cx="314960" cy="272415"/>
            </a:xfrm>
            <a:custGeom>
              <a:avLst/>
              <a:gdLst/>
              <a:ahLst/>
              <a:cxnLst/>
              <a:rect l="l" t="t" r="r" b="b"/>
              <a:pathLst>
                <a:path w="314960" h="272415">
                  <a:moveTo>
                    <a:pt x="0" y="272034"/>
                  </a:moveTo>
                  <a:lnTo>
                    <a:pt x="157353" y="0"/>
                  </a:lnTo>
                  <a:lnTo>
                    <a:pt x="314706"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16" cstate="print"/>
            <a:stretch>
              <a:fillRect/>
            </a:stretch>
          </p:blipFill>
          <p:spPr>
            <a:xfrm>
              <a:off x="2789681" y="1339595"/>
              <a:ext cx="85343" cy="85343"/>
            </a:xfrm>
            <a:prstGeom prst="rect">
              <a:avLst/>
            </a:prstGeom>
          </p:spPr>
        </p:pic>
      </p:grpSp>
      <p:sp>
        <p:nvSpPr>
          <p:cNvPr id="100" name="object 100"/>
          <p:cNvSpPr txBox="1"/>
          <p:nvPr/>
        </p:nvSpPr>
        <p:spPr>
          <a:xfrm>
            <a:off x="4975834" y="123850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01" name="object 101"/>
          <p:cNvSpPr txBox="1"/>
          <p:nvPr/>
        </p:nvSpPr>
        <p:spPr>
          <a:xfrm>
            <a:off x="3914391" y="1256839"/>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02" name="object 102"/>
          <p:cNvSpPr txBox="1"/>
          <p:nvPr/>
        </p:nvSpPr>
        <p:spPr>
          <a:xfrm>
            <a:off x="3308252" y="117985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03" name="object 103"/>
          <p:cNvGrpSpPr/>
          <p:nvPr/>
        </p:nvGrpSpPr>
        <p:grpSpPr>
          <a:xfrm>
            <a:off x="3888996" y="619480"/>
            <a:ext cx="224096" cy="759460"/>
            <a:chOff x="3890009" y="619480"/>
            <a:chExt cx="224154" cy="759460"/>
          </a:xfrm>
        </p:grpSpPr>
        <p:pic>
          <p:nvPicPr>
            <p:cNvPr id="104" name="object 104"/>
            <p:cNvPicPr/>
            <p:nvPr/>
          </p:nvPicPr>
          <p:blipFill>
            <a:blip r:embed="rId13" cstate="print"/>
            <a:stretch>
              <a:fillRect/>
            </a:stretch>
          </p:blipFill>
          <p:spPr>
            <a:xfrm>
              <a:off x="3890009" y="619480"/>
              <a:ext cx="224091" cy="758977"/>
            </a:xfrm>
            <a:prstGeom prst="rect">
              <a:avLst/>
            </a:prstGeom>
          </p:spPr>
        </p:pic>
        <p:sp>
          <p:nvSpPr>
            <p:cNvPr id="105" name="object 105"/>
            <p:cNvSpPr/>
            <p:nvPr/>
          </p:nvSpPr>
          <p:spPr>
            <a:xfrm>
              <a:off x="3967352" y="633221"/>
              <a:ext cx="76200" cy="611505"/>
            </a:xfrm>
            <a:custGeom>
              <a:avLst/>
              <a:gdLst/>
              <a:ahLst/>
              <a:cxnLst/>
              <a:rect l="l" t="t" r="r" b="b"/>
              <a:pathLst>
                <a:path w="76200" h="611505">
                  <a:moveTo>
                    <a:pt x="27050" y="534797"/>
                  </a:moveTo>
                  <a:lnTo>
                    <a:pt x="0" y="534797"/>
                  </a:lnTo>
                  <a:lnTo>
                    <a:pt x="38100" y="610997"/>
                  </a:lnTo>
                  <a:lnTo>
                    <a:pt x="64325" y="558545"/>
                  </a:lnTo>
                  <a:lnTo>
                    <a:pt x="32004" y="558545"/>
                  </a:lnTo>
                  <a:lnTo>
                    <a:pt x="27050" y="553592"/>
                  </a:lnTo>
                  <a:lnTo>
                    <a:pt x="27050" y="534797"/>
                  </a:lnTo>
                  <a:close/>
                </a:path>
                <a:path w="76200" h="611505">
                  <a:moveTo>
                    <a:pt x="44196" y="0"/>
                  </a:moveTo>
                  <a:lnTo>
                    <a:pt x="32004" y="0"/>
                  </a:lnTo>
                  <a:lnTo>
                    <a:pt x="27050" y="4952"/>
                  </a:lnTo>
                  <a:lnTo>
                    <a:pt x="27050" y="553592"/>
                  </a:lnTo>
                  <a:lnTo>
                    <a:pt x="32004" y="558545"/>
                  </a:lnTo>
                  <a:lnTo>
                    <a:pt x="44196" y="558545"/>
                  </a:lnTo>
                  <a:lnTo>
                    <a:pt x="49149" y="553592"/>
                  </a:lnTo>
                  <a:lnTo>
                    <a:pt x="49149" y="4952"/>
                  </a:lnTo>
                  <a:lnTo>
                    <a:pt x="44196" y="0"/>
                  </a:lnTo>
                  <a:close/>
                </a:path>
                <a:path w="76200" h="611505">
                  <a:moveTo>
                    <a:pt x="76200" y="534797"/>
                  </a:moveTo>
                  <a:lnTo>
                    <a:pt x="49149" y="534797"/>
                  </a:lnTo>
                  <a:lnTo>
                    <a:pt x="49149" y="553592"/>
                  </a:lnTo>
                  <a:lnTo>
                    <a:pt x="44196" y="558545"/>
                  </a:lnTo>
                  <a:lnTo>
                    <a:pt x="64325" y="558545"/>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6" name="object 106"/>
          <p:cNvSpPr txBox="1"/>
          <p:nvPr/>
        </p:nvSpPr>
        <p:spPr>
          <a:xfrm>
            <a:off x="3572850" y="59539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7" name="object 107"/>
          <p:cNvGrpSpPr/>
          <p:nvPr/>
        </p:nvGrpSpPr>
        <p:grpSpPr>
          <a:xfrm>
            <a:off x="4980657" y="629386"/>
            <a:ext cx="224096" cy="759460"/>
            <a:chOff x="4981955" y="629386"/>
            <a:chExt cx="224154" cy="759460"/>
          </a:xfrm>
        </p:grpSpPr>
        <p:pic>
          <p:nvPicPr>
            <p:cNvPr id="108" name="object 108"/>
            <p:cNvPicPr/>
            <p:nvPr/>
          </p:nvPicPr>
          <p:blipFill>
            <a:blip r:embed="rId13" cstate="print"/>
            <a:stretch>
              <a:fillRect/>
            </a:stretch>
          </p:blipFill>
          <p:spPr>
            <a:xfrm>
              <a:off x="4981955" y="629386"/>
              <a:ext cx="224091" cy="758977"/>
            </a:xfrm>
            <a:prstGeom prst="rect">
              <a:avLst/>
            </a:prstGeom>
          </p:spPr>
        </p:pic>
        <p:sp>
          <p:nvSpPr>
            <p:cNvPr id="109" name="object 109"/>
            <p:cNvSpPr/>
            <p:nvPr/>
          </p:nvSpPr>
          <p:spPr>
            <a:xfrm>
              <a:off x="5059298" y="643127"/>
              <a:ext cx="76200" cy="611505"/>
            </a:xfrm>
            <a:custGeom>
              <a:avLst/>
              <a:gdLst/>
              <a:ahLst/>
              <a:cxnLst/>
              <a:rect l="l" t="t" r="r" b="b"/>
              <a:pathLst>
                <a:path w="76200" h="611505">
                  <a:moveTo>
                    <a:pt x="27050" y="534797"/>
                  </a:moveTo>
                  <a:lnTo>
                    <a:pt x="0" y="534797"/>
                  </a:lnTo>
                  <a:lnTo>
                    <a:pt x="38100" y="610997"/>
                  </a:lnTo>
                  <a:lnTo>
                    <a:pt x="64325" y="558546"/>
                  </a:lnTo>
                  <a:lnTo>
                    <a:pt x="32003" y="558546"/>
                  </a:lnTo>
                  <a:lnTo>
                    <a:pt x="27050" y="553593"/>
                  </a:lnTo>
                  <a:lnTo>
                    <a:pt x="27050" y="534797"/>
                  </a:lnTo>
                  <a:close/>
                </a:path>
                <a:path w="76200" h="611505">
                  <a:moveTo>
                    <a:pt x="44196" y="0"/>
                  </a:moveTo>
                  <a:lnTo>
                    <a:pt x="32003" y="0"/>
                  </a:lnTo>
                  <a:lnTo>
                    <a:pt x="27050" y="4952"/>
                  </a:lnTo>
                  <a:lnTo>
                    <a:pt x="27050" y="553593"/>
                  </a:lnTo>
                  <a:lnTo>
                    <a:pt x="32003" y="558546"/>
                  </a:lnTo>
                  <a:lnTo>
                    <a:pt x="44196" y="558546"/>
                  </a:lnTo>
                  <a:lnTo>
                    <a:pt x="49149" y="553593"/>
                  </a:lnTo>
                  <a:lnTo>
                    <a:pt x="49149" y="4952"/>
                  </a:lnTo>
                  <a:lnTo>
                    <a:pt x="44196" y="0"/>
                  </a:lnTo>
                  <a:close/>
                </a:path>
                <a:path w="76200" h="611505">
                  <a:moveTo>
                    <a:pt x="76200" y="534797"/>
                  </a:moveTo>
                  <a:lnTo>
                    <a:pt x="49149" y="534797"/>
                  </a:lnTo>
                  <a:lnTo>
                    <a:pt x="49149" y="553593"/>
                  </a:lnTo>
                  <a:lnTo>
                    <a:pt x="44196"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0" name="object 110"/>
          <p:cNvSpPr txBox="1"/>
          <p:nvPr/>
        </p:nvSpPr>
        <p:spPr>
          <a:xfrm>
            <a:off x="5183834" y="592331"/>
            <a:ext cx="1064617" cy="561975"/>
          </a:xfrm>
          <a:prstGeom prst="rect">
            <a:avLst/>
          </a:prstGeom>
        </p:spPr>
        <p:txBody>
          <a:bodyPr vert="horz" wrap="square" lIns="0" tIns="12700" rIns="0" bIns="0" rtlCol="0">
            <a:spAutoFit/>
          </a:bodyPr>
          <a:lstStyle/>
          <a:p>
            <a:pPr marL="12700" defTabSz="914400">
              <a:lnSpc>
                <a:spcPts val="2110"/>
              </a:lnSpc>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886460" defTabSz="914400">
              <a:lnSpc>
                <a:spcPts val="2110"/>
              </a:lnSpc>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11" name="object 111"/>
          <p:cNvSpPr txBox="1"/>
          <p:nvPr/>
        </p:nvSpPr>
        <p:spPr>
          <a:xfrm>
            <a:off x="4400928" y="1188743"/>
            <a:ext cx="3275747" cy="289823"/>
          </a:xfrm>
          <a:prstGeom prst="rect">
            <a:avLst/>
          </a:prstGeom>
        </p:spPr>
        <p:txBody>
          <a:bodyPr vert="horz" wrap="square" lIns="0" tIns="12700" rIns="0" bIns="0" rtlCol="0">
            <a:spAutoFit/>
          </a:bodyPr>
          <a:lstStyle/>
          <a:p>
            <a:pPr marL="50800" defTabSz="914400">
              <a:spcBef>
                <a:spcPts val="100"/>
              </a:spcBef>
              <a:tabLst>
                <a:tab pos="1156335" algn="l"/>
                <a:tab pos="3060065" algn="l"/>
              </a:tabLst>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44" baseline="-18518" dirty="0">
                <a:solidFill>
                  <a:sysClr val="windowText" lastClr="000000"/>
                </a:solidFill>
                <a:latin typeface="Cambria Math"/>
                <a:cs typeface="Cambria Math"/>
              </a:rPr>
              <a:t>2</a:t>
            </a:r>
            <a:r>
              <a:rPr sz="1950" kern="0" spc="44" baseline="2136" dirty="0">
                <a:solidFill>
                  <a:sysClr val="windowText" lastClr="000000"/>
                </a:solidFill>
                <a:latin typeface="Cambria Math"/>
                <a:cs typeface="Cambria Math"/>
              </a:rPr>
              <a:t>′</a:t>
            </a:r>
            <a:r>
              <a:rPr sz="1950" kern="0" baseline="2136" dirty="0">
                <a:solidFill>
                  <a:sysClr val="windowText" lastClr="000000"/>
                </a:solidFill>
                <a:latin typeface="Cambria Math"/>
                <a:cs typeface="Cambria Math"/>
              </a:rPr>
              <a:t>	</a:t>
            </a:r>
            <a:r>
              <a:rPr sz="2700" b="1" kern="0" spc="-75" baseline="4629" dirty="0">
                <a:solidFill>
                  <a:sysClr val="windowText" lastClr="000000"/>
                </a:solidFill>
                <a:latin typeface="Times New Roman"/>
                <a:cs typeface="Times New Roman"/>
              </a:rPr>
              <a:t>A</a:t>
            </a:r>
            <a:endParaRPr sz="2700" kern="0" baseline="4629">
              <a:solidFill>
                <a:sysClr val="windowText" lastClr="000000"/>
              </a:solidFill>
              <a:latin typeface="Times New Roman"/>
              <a:cs typeface="Times New Roman"/>
            </a:endParaRPr>
          </a:p>
        </p:txBody>
      </p:sp>
      <p:pic>
        <p:nvPicPr>
          <p:cNvPr id="112" name="object 112"/>
          <p:cNvPicPr/>
          <p:nvPr/>
        </p:nvPicPr>
        <p:blipFill>
          <a:blip r:embed="rId17" cstate="print"/>
          <a:stretch>
            <a:fillRect/>
          </a:stretch>
        </p:blipFill>
        <p:spPr>
          <a:xfrm>
            <a:off x="6060897" y="1129330"/>
            <a:ext cx="204924" cy="204977"/>
          </a:xfrm>
          <a:prstGeom prst="rect">
            <a:avLst/>
          </a:prstGeom>
        </p:spPr>
      </p:pic>
      <p:grpSp>
        <p:nvGrpSpPr>
          <p:cNvPr id="113" name="object 113"/>
          <p:cNvGrpSpPr/>
          <p:nvPr/>
        </p:nvGrpSpPr>
        <p:grpSpPr>
          <a:xfrm>
            <a:off x="2812598" y="3414521"/>
            <a:ext cx="3378591" cy="2378710"/>
            <a:chOff x="2813304" y="3414521"/>
            <a:chExt cx="3379470" cy="2378710"/>
          </a:xfrm>
        </p:grpSpPr>
        <p:sp>
          <p:nvSpPr>
            <p:cNvPr id="114" name="object 114"/>
            <p:cNvSpPr/>
            <p:nvPr/>
          </p:nvSpPr>
          <p:spPr>
            <a:xfrm>
              <a:off x="5097018" y="3414521"/>
              <a:ext cx="1096010" cy="490220"/>
            </a:xfrm>
            <a:custGeom>
              <a:avLst/>
              <a:gdLst/>
              <a:ahLst/>
              <a:cxnLst/>
              <a:rect l="l" t="t" r="r" b="b"/>
              <a:pathLst>
                <a:path w="1096010" h="490220">
                  <a:moveTo>
                    <a:pt x="1095756" y="0"/>
                  </a:moveTo>
                  <a:lnTo>
                    <a:pt x="0" y="0"/>
                  </a:lnTo>
                  <a:lnTo>
                    <a:pt x="0" y="472439"/>
                  </a:lnTo>
                  <a:lnTo>
                    <a:pt x="1095756" y="489965"/>
                  </a:lnTo>
                  <a:lnTo>
                    <a:pt x="109575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5" name="object 115"/>
            <p:cNvSpPr/>
            <p:nvPr/>
          </p:nvSpPr>
          <p:spPr>
            <a:xfrm>
              <a:off x="2813304" y="5322569"/>
              <a:ext cx="3359150" cy="470534"/>
            </a:xfrm>
            <a:custGeom>
              <a:avLst/>
              <a:gdLst/>
              <a:ahLst/>
              <a:cxnLst/>
              <a:rect l="l" t="t" r="r" b="b"/>
              <a:pathLst>
                <a:path w="3359150" h="470535">
                  <a:moveTo>
                    <a:pt x="1174622" y="0"/>
                  </a:moveTo>
                  <a:lnTo>
                    <a:pt x="0" y="470153"/>
                  </a:lnTo>
                  <a:lnTo>
                    <a:pt x="3358896" y="470153"/>
                  </a:lnTo>
                  <a:lnTo>
                    <a:pt x="2266822" y="127126"/>
                  </a:lnTo>
                  <a:lnTo>
                    <a:pt x="1174622"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16" name="object 116"/>
            <p:cNvSpPr/>
            <p:nvPr/>
          </p:nvSpPr>
          <p:spPr>
            <a:xfrm>
              <a:off x="5184921" y="4964048"/>
              <a:ext cx="405130" cy="410209"/>
            </a:xfrm>
            <a:custGeom>
              <a:avLst/>
              <a:gdLst/>
              <a:ahLst/>
              <a:cxnLst/>
              <a:rect l="l" t="t" r="r" b="b"/>
              <a:pathLst>
                <a:path w="405129" h="410210">
                  <a:moveTo>
                    <a:pt x="79462" y="274447"/>
                  </a:moveTo>
                  <a:lnTo>
                    <a:pt x="33381" y="274447"/>
                  </a:lnTo>
                  <a:lnTo>
                    <a:pt x="50399" y="274954"/>
                  </a:lnTo>
                  <a:lnTo>
                    <a:pt x="58146" y="278384"/>
                  </a:lnTo>
                  <a:lnTo>
                    <a:pt x="80111" y="313174"/>
                  </a:lnTo>
                  <a:lnTo>
                    <a:pt x="85895" y="359917"/>
                  </a:lnTo>
                  <a:lnTo>
                    <a:pt x="86038" y="381730"/>
                  </a:lnTo>
                  <a:lnTo>
                    <a:pt x="85324" y="406781"/>
                  </a:lnTo>
                  <a:lnTo>
                    <a:pt x="88245" y="409701"/>
                  </a:lnTo>
                  <a:lnTo>
                    <a:pt x="117074" y="380872"/>
                  </a:lnTo>
                  <a:lnTo>
                    <a:pt x="93071" y="380872"/>
                  </a:lnTo>
                  <a:lnTo>
                    <a:pt x="93007" y="363664"/>
                  </a:lnTo>
                  <a:lnTo>
                    <a:pt x="92661" y="352932"/>
                  </a:lnTo>
                  <a:lnTo>
                    <a:pt x="92535" y="349047"/>
                  </a:lnTo>
                  <a:lnTo>
                    <a:pt x="91801" y="330453"/>
                  </a:lnTo>
                  <a:lnTo>
                    <a:pt x="90947" y="319291"/>
                  </a:lnTo>
                  <a:lnTo>
                    <a:pt x="90878" y="318388"/>
                  </a:lnTo>
                  <a:lnTo>
                    <a:pt x="90799" y="317359"/>
                  </a:lnTo>
                  <a:lnTo>
                    <a:pt x="89118" y="305323"/>
                  </a:lnTo>
                  <a:lnTo>
                    <a:pt x="86945" y="295275"/>
                  </a:lnTo>
                  <a:lnTo>
                    <a:pt x="86890" y="295020"/>
                  </a:lnTo>
                  <a:lnTo>
                    <a:pt x="80671" y="276351"/>
                  </a:lnTo>
                  <a:lnTo>
                    <a:pt x="79462" y="274447"/>
                  </a:lnTo>
                  <a:close/>
                </a:path>
                <a:path w="405129" h="410210">
                  <a:moveTo>
                    <a:pt x="138283" y="318388"/>
                  </a:moveTo>
                  <a:lnTo>
                    <a:pt x="135362" y="321309"/>
                  </a:lnTo>
                  <a:lnTo>
                    <a:pt x="136132" y="324612"/>
                  </a:lnTo>
                  <a:lnTo>
                    <a:pt x="136251" y="325119"/>
                  </a:lnTo>
                  <a:lnTo>
                    <a:pt x="136317" y="326009"/>
                  </a:lnTo>
                  <a:lnTo>
                    <a:pt x="136430" y="327532"/>
                  </a:lnTo>
                  <a:lnTo>
                    <a:pt x="136505" y="328548"/>
                  </a:lnTo>
                  <a:lnTo>
                    <a:pt x="135489" y="334772"/>
                  </a:lnTo>
                  <a:lnTo>
                    <a:pt x="134219" y="337692"/>
                  </a:lnTo>
                  <a:lnTo>
                    <a:pt x="132314" y="340359"/>
                  </a:lnTo>
                  <a:lnTo>
                    <a:pt x="130536" y="343153"/>
                  </a:lnTo>
                  <a:lnTo>
                    <a:pt x="126726" y="347344"/>
                  </a:lnTo>
                  <a:lnTo>
                    <a:pt x="121011" y="352932"/>
                  </a:lnTo>
                  <a:lnTo>
                    <a:pt x="93071" y="380872"/>
                  </a:lnTo>
                  <a:lnTo>
                    <a:pt x="117074" y="380872"/>
                  </a:lnTo>
                  <a:lnTo>
                    <a:pt x="151364" y="346582"/>
                  </a:lnTo>
                  <a:lnTo>
                    <a:pt x="138283" y="318388"/>
                  </a:lnTo>
                  <a:close/>
                </a:path>
                <a:path w="405129" h="410210">
                  <a:moveTo>
                    <a:pt x="42652" y="253364"/>
                  </a:moveTo>
                  <a:lnTo>
                    <a:pt x="7195" y="273161"/>
                  </a:lnTo>
                  <a:lnTo>
                    <a:pt x="0" y="295275"/>
                  </a:lnTo>
                  <a:lnTo>
                    <a:pt x="528" y="302101"/>
                  </a:lnTo>
                  <a:lnTo>
                    <a:pt x="601" y="303047"/>
                  </a:lnTo>
                  <a:lnTo>
                    <a:pt x="2853" y="311134"/>
                  </a:lnTo>
                  <a:lnTo>
                    <a:pt x="6749" y="319291"/>
                  </a:lnTo>
                  <a:lnTo>
                    <a:pt x="12299" y="327532"/>
                  </a:lnTo>
                  <a:lnTo>
                    <a:pt x="15220" y="324612"/>
                  </a:lnTo>
                  <a:lnTo>
                    <a:pt x="11283" y="316738"/>
                  </a:lnTo>
                  <a:lnTo>
                    <a:pt x="9759" y="309117"/>
                  </a:lnTo>
                  <a:lnTo>
                    <a:pt x="11945" y="295275"/>
                  </a:lnTo>
                  <a:lnTo>
                    <a:pt x="12045" y="294639"/>
                  </a:lnTo>
                  <a:lnTo>
                    <a:pt x="15220" y="288289"/>
                  </a:lnTo>
                  <a:lnTo>
                    <a:pt x="26142" y="277367"/>
                  </a:lnTo>
                  <a:lnTo>
                    <a:pt x="25946" y="277367"/>
                  </a:lnTo>
                  <a:lnTo>
                    <a:pt x="33381" y="274447"/>
                  </a:lnTo>
                  <a:lnTo>
                    <a:pt x="79462" y="274447"/>
                  </a:lnTo>
                  <a:lnTo>
                    <a:pt x="76561" y="269875"/>
                  </a:lnTo>
                  <a:lnTo>
                    <a:pt x="71100" y="264413"/>
                  </a:lnTo>
                  <a:lnTo>
                    <a:pt x="65101" y="259455"/>
                  </a:lnTo>
                  <a:lnTo>
                    <a:pt x="58352" y="255984"/>
                  </a:lnTo>
                  <a:lnTo>
                    <a:pt x="50865" y="253966"/>
                  </a:lnTo>
                  <a:lnTo>
                    <a:pt x="42652" y="253364"/>
                  </a:lnTo>
                  <a:close/>
                </a:path>
                <a:path w="405129" h="410210">
                  <a:moveTo>
                    <a:pt x="133371" y="204977"/>
                  </a:moveTo>
                  <a:lnTo>
                    <a:pt x="103739" y="204977"/>
                  </a:lnTo>
                  <a:lnTo>
                    <a:pt x="105644" y="205612"/>
                  </a:lnTo>
                  <a:lnTo>
                    <a:pt x="107676" y="206882"/>
                  </a:lnTo>
                  <a:lnTo>
                    <a:pt x="110470" y="208533"/>
                  </a:lnTo>
                  <a:lnTo>
                    <a:pt x="115677" y="213359"/>
                  </a:lnTo>
                  <a:lnTo>
                    <a:pt x="181209" y="278891"/>
                  </a:lnTo>
                  <a:lnTo>
                    <a:pt x="187686" y="285241"/>
                  </a:lnTo>
                  <a:lnTo>
                    <a:pt x="191242" y="289432"/>
                  </a:lnTo>
                  <a:lnTo>
                    <a:pt x="191877" y="291338"/>
                  </a:lnTo>
                  <a:lnTo>
                    <a:pt x="192639" y="293116"/>
                  </a:lnTo>
                  <a:lnTo>
                    <a:pt x="192639" y="295275"/>
                  </a:lnTo>
                  <a:lnTo>
                    <a:pt x="191877" y="297434"/>
                  </a:lnTo>
                  <a:lnTo>
                    <a:pt x="191242" y="299719"/>
                  </a:lnTo>
                  <a:lnTo>
                    <a:pt x="188448" y="303403"/>
                  </a:lnTo>
                  <a:lnTo>
                    <a:pt x="183495" y="308609"/>
                  </a:lnTo>
                  <a:lnTo>
                    <a:pt x="186416" y="311531"/>
                  </a:lnTo>
                  <a:lnTo>
                    <a:pt x="220579" y="277367"/>
                  </a:lnTo>
                  <a:lnTo>
                    <a:pt x="208550" y="277367"/>
                  </a:lnTo>
                  <a:lnTo>
                    <a:pt x="206228" y="276351"/>
                  </a:lnTo>
                  <a:lnTo>
                    <a:pt x="204196" y="275335"/>
                  </a:lnTo>
                  <a:lnTo>
                    <a:pt x="200259" y="271906"/>
                  </a:lnTo>
                  <a:lnTo>
                    <a:pt x="194290" y="265811"/>
                  </a:lnTo>
                  <a:lnTo>
                    <a:pt x="133371" y="204977"/>
                  </a:lnTo>
                  <a:close/>
                </a:path>
                <a:path w="405129" h="410210">
                  <a:moveTo>
                    <a:pt x="223754" y="268350"/>
                  </a:moveTo>
                  <a:lnTo>
                    <a:pt x="220006" y="271906"/>
                  </a:lnTo>
                  <a:lnTo>
                    <a:pt x="218654" y="273161"/>
                  </a:lnTo>
                  <a:lnTo>
                    <a:pt x="215118" y="275844"/>
                  </a:lnTo>
                  <a:lnTo>
                    <a:pt x="212705" y="276606"/>
                  </a:lnTo>
                  <a:lnTo>
                    <a:pt x="210419" y="277367"/>
                  </a:lnTo>
                  <a:lnTo>
                    <a:pt x="220579" y="277367"/>
                  </a:lnTo>
                  <a:lnTo>
                    <a:pt x="226675" y="271272"/>
                  </a:lnTo>
                  <a:lnTo>
                    <a:pt x="223754" y="268350"/>
                  </a:lnTo>
                  <a:close/>
                </a:path>
                <a:path w="405129" h="410210">
                  <a:moveTo>
                    <a:pt x="103866" y="175513"/>
                  </a:moveTo>
                  <a:lnTo>
                    <a:pt x="101326" y="178053"/>
                  </a:lnTo>
                  <a:lnTo>
                    <a:pt x="87991" y="216788"/>
                  </a:lnTo>
                  <a:lnTo>
                    <a:pt x="91547" y="218058"/>
                  </a:lnTo>
                  <a:lnTo>
                    <a:pt x="93452" y="212978"/>
                  </a:lnTo>
                  <a:lnTo>
                    <a:pt x="95357" y="209423"/>
                  </a:lnTo>
                  <a:lnTo>
                    <a:pt x="98659" y="206120"/>
                  </a:lnTo>
                  <a:lnTo>
                    <a:pt x="100183" y="205358"/>
                  </a:lnTo>
                  <a:lnTo>
                    <a:pt x="101072" y="205358"/>
                  </a:lnTo>
                  <a:lnTo>
                    <a:pt x="103739" y="204977"/>
                  </a:lnTo>
                  <a:lnTo>
                    <a:pt x="133371" y="204977"/>
                  </a:lnTo>
                  <a:lnTo>
                    <a:pt x="103866" y="175513"/>
                  </a:lnTo>
                  <a:close/>
                </a:path>
                <a:path w="405129" h="410210">
                  <a:moveTo>
                    <a:pt x="286619" y="205358"/>
                  </a:moveTo>
                  <a:lnTo>
                    <a:pt x="286365" y="205358"/>
                  </a:lnTo>
                  <a:lnTo>
                    <a:pt x="289540" y="208533"/>
                  </a:lnTo>
                  <a:lnTo>
                    <a:pt x="289285" y="208533"/>
                  </a:lnTo>
                  <a:lnTo>
                    <a:pt x="292215" y="205612"/>
                  </a:lnTo>
                  <a:lnTo>
                    <a:pt x="286365" y="205612"/>
                  </a:lnTo>
                  <a:lnTo>
                    <a:pt x="286619" y="205358"/>
                  </a:lnTo>
                  <a:close/>
                </a:path>
                <a:path w="405129" h="410210">
                  <a:moveTo>
                    <a:pt x="236581" y="94487"/>
                  </a:moveTo>
                  <a:lnTo>
                    <a:pt x="203053" y="94487"/>
                  </a:lnTo>
                  <a:lnTo>
                    <a:pt x="204831" y="95250"/>
                  </a:lnTo>
                  <a:lnTo>
                    <a:pt x="207371" y="96265"/>
                  </a:lnTo>
                  <a:lnTo>
                    <a:pt x="211308" y="99568"/>
                  </a:lnTo>
                  <a:lnTo>
                    <a:pt x="216642" y="105028"/>
                  </a:lnTo>
                  <a:lnTo>
                    <a:pt x="285857" y="174117"/>
                  </a:lnTo>
                  <a:lnTo>
                    <a:pt x="292207" y="180594"/>
                  </a:lnTo>
                  <a:lnTo>
                    <a:pt x="295636" y="185293"/>
                  </a:lnTo>
                  <a:lnTo>
                    <a:pt x="296144" y="188213"/>
                  </a:lnTo>
                  <a:lnTo>
                    <a:pt x="296652" y="192786"/>
                  </a:lnTo>
                  <a:lnTo>
                    <a:pt x="294747" y="197231"/>
                  </a:lnTo>
                  <a:lnTo>
                    <a:pt x="286365" y="205612"/>
                  </a:lnTo>
                  <a:lnTo>
                    <a:pt x="292215" y="205612"/>
                  </a:lnTo>
                  <a:lnTo>
                    <a:pt x="328383" y="169544"/>
                  </a:lnTo>
                  <a:lnTo>
                    <a:pt x="314559" y="169544"/>
                  </a:lnTo>
                  <a:lnTo>
                    <a:pt x="313035" y="168782"/>
                  </a:lnTo>
                  <a:lnTo>
                    <a:pt x="310368" y="167639"/>
                  </a:lnTo>
                  <a:lnTo>
                    <a:pt x="306431" y="164464"/>
                  </a:lnTo>
                  <a:lnTo>
                    <a:pt x="266426" y="124459"/>
                  </a:lnTo>
                  <a:lnTo>
                    <a:pt x="373741" y="124078"/>
                  </a:lnTo>
                  <a:lnTo>
                    <a:pt x="375265" y="122555"/>
                  </a:lnTo>
                  <a:lnTo>
                    <a:pt x="264648" y="122555"/>
                  </a:lnTo>
                  <a:lnTo>
                    <a:pt x="236581" y="94487"/>
                  </a:lnTo>
                  <a:close/>
                </a:path>
                <a:path w="405129" h="410210">
                  <a:moveTo>
                    <a:pt x="332212" y="159893"/>
                  </a:moveTo>
                  <a:lnTo>
                    <a:pt x="328529" y="163449"/>
                  </a:lnTo>
                  <a:lnTo>
                    <a:pt x="325989" y="165988"/>
                  </a:lnTo>
                  <a:lnTo>
                    <a:pt x="322941" y="167767"/>
                  </a:lnTo>
                  <a:lnTo>
                    <a:pt x="319385" y="168782"/>
                  </a:lnTo>
                  <a:lnTo>
                    <a:pt x="316845" y="169544"/>
                  </a:lnTo>
                  <a:lnTo>
                    <a:pt x="328383" y="169544"/>
                  </a:lnTo>
                  <a:lnTo>
                    <a:pt x="335133" y="162813"/>
                  </a:lnTo>
                  <a:lnTo>
                    <a:pt x="332212" y="159893"/>
                  </a:lnTo>
                  <a:close/>
                </a:path>
                <a:path w="405129" h="410210">
                  <a:moveTo>
                    <a:pt x="373741" y="124078"/>
                  </a:moveTo>
                  <a:lnTo>
                    <a:pt x="345547" y="124078"/>
                  </a:lnTo>
                  <a:lnTo>
                    <a:pt x="350690" y="124459"/>
                  </a:lnTo>
                  <a:lnTo>
                    <a:pt x="349484" y="124459"/>
                  </a:lnTo>
                  <a:lnTo>
                    <a:pt x="356342" y="130556"/>
                  </a:lnTo>
                  <a:lnTo>
                    <a:pt x="356088" y="132842"/>
                  </a:lnTo>
                  <a:lnTo>
                    <a:pt x="355707" y="135255"/>
                  </a:lnTo>
                  <a:lnTo>
                    <a:pt x="354056" y="137921"/>
                  </a:lnTo>
                  <a:lnTo>
                    <a:pt x="351008" y="140969"/>
                  </a:lnTo>
                  <a:lnTo>
                    <a:pt x="353929" y="143890"/>
                  </a:lnTo>
                  <a:lnTo>
                    <a:pt x="373741" y="124078"/>
                  </a:lnTo>
                  <a:close/>
                </a:path>
                <a:path w="405129" h="410210">
                  <a:moveTo>
                    <a:pt x="275798" y="35559"/>
                  </a:moveTo>
                  <a:lnTo>
                    <a:pt x="259219" y="35559"/>
                  </a:lnTo>
                  <a:lnTo>
                    <a:pt x="260457" y="35940"/>
                  </a:lnTo>
                  <a:lnTo>
                    <a:pt x="261727" y="37083"/>
                  </a:lnTo>
                  <a:lnTo>
                    <a:pt x="265991" y="84581"/>
                  </a:lnTo>
                  <a:lnTo>
                    <a:pt x="265815" y="89788"/>
                  </a:lnTo>
                  <a:lnTo>
                    <a:pt x="265707" y="92963"/>
                  </a:lnTo>
                  <a:lnTo>
                    <a:pt x="265595" y="96265"/>
                  </a:lnTo>
                  <a:lnTo>
                    <a:pt x="265483" y="99568"/>
                  </a:lnTo>
                  <a:lnTo>
                    <a:pt x="265384" y="102330"/>
                  </a:lnTo>
                  <a:lnTo>
                    <a:pt x="264902" y="113664"/>
                  </a:lnTo>
                  <a:lnTo>
                    <a:pt x="264648" y="120523"/>
                  </a:lnTo>
                  <a:lnTo>
                    <a:pt x="264648" y="122555"/>
                  </a:lnTo>
                  <a:lnTo>
                    <a:pt x="375265" y="122555"/>
                  </a:lnTo>
                  <a:lnTo>
                    <a:pt x="394442" y="103377"/>
                  </a:lnTo>
                  <a:lnTo>
                    <a:pt x="275697" y="103377"/>
                  </a:lnTo>
                  <a:lnTo>
                    <a:pt x="275798" y="35559"/>
                  </a:lnTo>
                  <a:close/>
                </a:path>
                <a:path w="405129" h="410210">
                  <a:moveTo>
                    <a:pt x="228072" y="55752"/>
                  </a:moveTo>
                  <a:lnTo>
                    <a:pt x="182479" y="101345"/>
                  </a:lnTo>
                  <a:lnTo>
                    <a:pt x="185400" y="104267"/>
                  </a:lnTo>
                  <a:lnTo>
                    <a:pt x="189083" y="100456"/>
                  </a:lnTo>
                  <a:lnTo>
                    <a:pt x="191623" y="97917"/>
                  </a:lnTo>
                  <a:lnTo>
                    <a:pt x="194453" y="96265"/>
                  </a:lnTo>
                  <a:lnTo>
                    <a:pt x="194210" y="96265"/>
                  </a:lnTo>
                  <a:lnTo>
                    <a:pt x="197893" y="95250"/>
                  </a:lnTo>
                  <a:lnTo>
                    <a:pt x="200894" y="94487"/>
                  </a:lnTo>
                  <a:lnTo>
                    <a:pt x="236581" y="94487"/>
                  </a:lnTo>
                  <a:lnTo>
                    <a:pt x="231882" y="89788"/>
                  </a:lnTo>
                  <a:lnTo>
                    <a:pt x="226548" y="84581"/>
                  </a:lnTo>
                  <a:lnTo>
                    <a:pt x="223373" y="80771"/>
                  </a:lnTo>
                  <a:lnTo>
                    <a:pt x="221341" y="76200"/>
                  </a:lnTo>
                  <a:lnTo>
                    <a:pt x="221214" y="73787"/>
                  </a:lnTo>
                  <a:lnTo>
                    <a:pt x="221976" y="71246"/>
                  </a:lnTo>
                  <a:lnTo>
                    <a:pt x="223119" y="67818"/>
                  </a:lnTo>
                  <a:lnTo>
                    <a:pt x="224897" y="64769"/>
                  </a:lnTo>
                  <a:lnTo>
                    <a:pt x="230993" y="58674"/>
                  </a:lnTo>
                  <a:lnTo>
                    <a:pt x="228072" y="55752"/>
                  </a:lnTo>
                  <a:close/>
                </a:path>
                <a:path w="405129" h="410210">
                  <a:moveTo>
                    <a:pt x="401935" y="90043"/>
                  </a:moveTo>
                  <a:lnTo>
                    <a:pt x="363581" y="102929"/>
                  </a:lnTo>
                  <a:lnTo>
                    <a:pt x="275697" y="103377"/>
                  </a:lnTo>
                  <a:lnTo>
                    <a:pt x="394442" y="103377"/>
                  </a:lnTo>
                  <a:lnTo>
                    <a:pt x="404856" y="92963"/>
                  </a:lnTo>
                  <a:lnTo>
                    <a:pt x="401935" y="90043"/>
                  </a:lnTo>
                  <a:close/>
                </a:path>
                <a:path w="405129" h="410210">
                  <a:moveTo>
                    <a:pt x="283825" y="0"/>
                  </a:moveTo>
                  <a:lnTo>
                    <a:pt x="244455" y="39369"/>
                  </a:lnTo>
                  <a:lnTo>
                    <a:pt x="247376" y="42290"/>
                  </a:lnTo>
                  <a:lnTo>
                    <a:pt x="249789" y="39750"/>
                  </a:lnTo>
                  <a:lnTo>
                    <a:pt x="252456" y="37211"/>
                  </a:lnTo>
                  <a:lnTo>
                    <a:pt x="254534" y="35940"/>
                  </a:lnTo>
                  <a:lnTo>
                    <a:pt x="253726" y="35940"/>
                  </a:lnTo>
                  <a:lnTo>
                    <a:pt x="256774" y="35559"/>
                  </a:lnTo>
                  <a:lnTo>
                    <a:pt x="275798" y="35559"/>
                  </a:lnTo>
                  <a:lnTo>
                    <a:pt x="275951" y="30987"/>
                  </a:lnTo>
                  <a:lnTo>
                    <a:pt x="276713" y="24892"/>
                  </a:lnTo>
                  <a:lnTo>
                    <a:pt x="286746" y="2920"/>
                  </a:lnTo>
                  <a:lnTo>
                    <a:pt x="28382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18" cstate="print"/>
            <a:stretch>
              <a:fillRect/>
            </a:stretch>
          </p:blipFill>
          <p:spPr>
            <a:xfrm>
              <a:off x="5552948" y="4828285"/>
              <a:ext cx="214249" cy="193039"/>
            </a:xfrm>
            <a:prstGeom prst="rect">
              <a:avLst/>
            </a:prstGeom>
          </p:spPr>
        </p:pic>
      </p:grpSp>
      <p:grpSp>
        <p:nvGrpSpPr>
          <p:cNvPr id="118" name="object 118"/>
          <p:cNvGrpSpPr/>
          <p:nvPr/>
        </p:nvGrpSpPr>
        <p:grpSpPr>
          <a:xfrm>
            <a:off x="8646477" y="2598381"/>
            <a:ext cx="226001" cy="1056640"/>
            <a:chOff x="8648700" y="2598381"/>
            <a:chExt cx="226060" cy="1056640"/>
          </a:xfrm>
        </p:grpSpPr>
        <p:pic>
          <p:nvPicPr>
            <p:cNvPr id="119" name="object 119"/>
            <p:cNvPicPr/>
            <p:nvPr/>
          </p:nvPicPr>
          <p:blipFill>
            <a:blip r:embed="rId19" cstate="print"/>
            <a:stretch>
              <a:fillRect/>
            </a:stretch>
          </p:blipFill>
          <p:spPr>
            <a:xfrm>
              <a:off x="8648700" y="2598381"/>
              <a:ext cx="225551" cy="1056170"/>
            </a:xfrm>
            <a:prstGeom prst="rect">
              <a:avLst/>
            </a:prstGeom>
          </p:spPr>
        </p:pic>
        <p:sp>
          <p:nvSpPr>
            <p:cNvPr id="120" name="object 120"/>
            <p:cNvSpPr/>
            <p:nvPr/>
          </p:nvSpPr>
          <p:spPr>
            <a:xfrm>
              <a:off x="8726043" y="2612136"/>
              <a:ext cx="76200" cy="908685"/>
            </a:xfrm>
            <a:custGeom>
              <a:avLst/>
              <a:gdLst/>
              <a:ahLst/>
              <a:cxnLst/>
              <a:rect l="l" t="t" r="r" b="b"/>
              <a:pathLst>
                <a:path w="76200" h="908685">
                  <a:moveTo>
                    <a:pt x="27050" y="832103"/>
                  </a:moveTo>
                  <a:lnTo>
                    <a:pt x="0" y="832103"/>
                  </a:lnTo>
                  <a:lnTo>
                    <a:pt x="38100" y="908303"/>
                  </a:lnTo>
                  <a:lnTo>
                    <a:pt x="64325" y="855852"/>
                  </a:lnTo>
                  <a:lnTo>
                    <a:pt x="32003" y="855852"/>
                  </a:lnTo>
                  <a:lnTo>
                    <a:pt x="27050" y="850900"/>
                  </a:lnTo>
                  <a:lnTo>
                    <a:pt x="27050" y="832103"/>
                  </a:lnTo>
                  <a:close/>
                </a:path>
                <a:path w="76200" h="908685">
                  <a:moveTo>
                    <a:pt x="44196" y="0"/>
                  </a:moveTo>
                  <a:lnTo>
                    <a:pt x="32003" y="0"/>
                  </a:lnTo>
                  <a:lnTo>
                    <a:pt x="27050" y="4952"/>
                  </a:lnTo>
                  <a:lnTo>
                    <a:pt x="27050" y="850900"/>
                  </a:lnTo>
                  <a:lnTo>
                    <a:pt x="32003" y="855852"/>
                  </a:lnTo>
                  <a:lnTo>
                    <a:pt x="44196" y="855852"/>
                  </a:lnTo>
                  <a:lnTo>
                    <a:pt x="49149" y="850900"/>
                  </a:lnTo>
                  <a:lnTo>
                    <a:pt x="49149" y="4952"/>
                  </a:lnTo>
                  <a:lnTo>
                    <a:pt x="44196" y="0"/>
                  </a:lnTo>
                  <a:close/>
                </a:path>
                <a:path w="76200" h="908685">
                  <a:moveTo>
                    <a:pt x="76200" y="832103"/>
                  </a:moveTo>
                  <a:lnTo>
                    <a:pt x="49149" y="832103"/>
                  </a:lnTo>
                  <a:lnTo>
                    <a:pt x="49149" y="850900"/>
                  </a:lnTo>
                  <a:lnTo>
                    <a:pt x="44196" y="855852"/>
                  </a:lnTo>
                  <a:lnTo>
                    <a:pt x="64325" y="855852"/>
                  </a:lnTo>
                  <a:lnTo>
                    <a:pt x="76200" y="83210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21" name="object 121"/>
          <p:cNvGrpSpPr/>
          <p:nvPr/>
        </p:nvGrpSpPr>
        <p:grpSpPr>
          <a:xfrm>
            <a:off x="8724151" y="4372736"/>
            <a:ext cx="1872126" cy="2410460"/>
            <a:chOff x="8726423" y="4372736"/>
            <a:chExt cx="1872614" cy="2410460"/>
          </a:xfrm>
        </p:grpSpPr>
        <p:sp>
          <p:nvSpPr>
            <p:cNvPr id="122" name="object 122"/>
            <p:cNvSpPr/>
            <p:nvPr/>
          </p:nvSpPr>
          <p:spPr>
            <a:xfrm>
              <a:off x="8761856" y="4372736"/>
              <a:ext cx="1793875" cy="2410460"/>
            </a:xfrm>
            <a:custGeom>
              <a:avLst/>
              <a:gdLst/>
              <a:ahLst/>
              <a:cxnLst/>
              <a:rect l="l" t="t" r="r" b="b"/>
              <a:pathLst>
                <a:path w="1793875" h="2410459">
                  <a:moveTo>
                    <a:pt x="0" y="28193"/>
                  </a:moveTo>
                  <a:lnTo>
                    <a:pt x="0" y="2328519"/>
                  </a:lnTo>
                </a:path>
                <a:path w="1793875" h="2410459">
                  <a:moveTo>
                    <a:pt x="1793748" y="0"/>
                  </a:moveTo>
                  <a:lnTo>
                    <a:pt x="1793748" y="241039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23" name="object 123"/>
            <p:cNvPicPr/>
            <p:nvPr/>
          </p:nvPicPr>
          <p:blipFill>
            <a:blip r:embed="rId20" cstate="print"/>
            <a:stretch>
              <a:fillRect/>
            </a:stretch>
          </p:blipFill>
          <p:spPr>
            <a:xfrm>
              <a:off x="8726423" y="4759469"/>
              <a:ext cx="1869948" cy="92692"/>
            </a:xfrm>
            <a:prstGeom prst="rect">
              <a:avLst/>
            </a:prstGeom>
          </p:spPr>
        </p:pic>
        <p:sp>
          <p:nvSpPr>
            <p:cNvPr id="124" name="object 124"/>
            <p:cNvSpPr/>
            <p:nvPr/>
          </p:nvSpPr>
          <p:spPr>
            <a:xfrm>
              <a:off x="8776334" y="4784216"/>
              <a:ext cx="1777364" cy="0"/>
            </a:xfrm>
            <a:custGeom>
              <a:avLst/>
              <a:gdLst/>
              <a:ahLst/>
              <a:cxnLst/>
              <a:rect l="l" t="t" r="r" b="b"/>
              <a:pathLst>
                <a:path w="1777365">
                  <a:moveTo>
                    <a:pt x="0" y="0"/>
                  </a:moveTo>
                  <a:lnTo>
                    <a:pt x="177698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20" cstate="print"/>
            <a:stretch>
              <a:fillRect/>
            </a:stretch>
          </p:blipFill>
          <p:spPr>
            <a:xfrm>
              <a:off x="8728709" y="5862833"/>
              <a:ext cx="1869948" cy="92692"/>
            </a:xfrm>
            <a:prstGeom prst="rect">
              <a:avLst/>
            </a:prstGeom>
          </p:spPr>
        </p:pic>
        <p:sp>
          <p:nvSpPr>
            <p:cNvPr id="126" name="object 126"/>
            <p:cNvSpPr/>
            <p:nvPr/>
          </p:nvSpPr>
          <p:spPr>
            <a:xfrm>
              <a:off x="8778620" y="5887592"/>
              <a:ext cx="1777364" cy="0"/>
            </a:xfrm>
            <a:custGeom>
              <a:avLst/>
              <a:gdLst/>
              <a:ahLst/>
              <a:cxnLst/>
              <a:rect l="l" t="t" r="r" b="b"/>
              <a:pathLst>
                <a:path w="1777365">
                  <a:moveTo>
                    <a:pt x="0" y="0"/>
                  </a:moveTo>
                  <a:lnTo>
                    <a:pt x="1776983"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27" name="object 127"/>
            <p:cNvSpPr/>
            <p:nvPr/>
          </p:nvSpPr>
          <p:spPr>
            <a:xfrm>
              <a:off x="8775953" y="4770881"/>
              <a:ext cx="1797685" cy="546735"/>
            </a:xfrm>
            <a:custGeom>
              <a:avLst/>
              <a:gdLst/>
              <a:ahLst/>
              <a:cxnLst/>
              <a:rect l="l" t="t" r="r" b="b"/>
              <a:pathLst>
                <a:path w="1797684" h="546735">
                  <a:moveTo>
                    <a:pt x="0" y="0"/>
                  </a:moveTo>
                  <a:lnTo>
                    <a:pt x="0" y="216027"/>
                  </a:lnTo>
                  <a:lnTo>
                    <a:pt x="1797557" y="546354"/>
                  </a:lnTo>
                  <a:lnTo>
                    <a:pt x="1797557" y="6350"/>
                  </a:lnTo>
                  <a:lnTo>
                    <a:pt x="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28" name="object 128"/>
            <p:cNvSpPr/>
            <p:nvPr/>
          </p:nvSpPr>
          <p:spPr>
            <a:xfrm>
              <a:off x="8756141" y="5887211"/>
              <a:ext cx="1794510" cy="429895"/>
            </a:xfrm>
            <a:custGeom>
              <a:avLst/>
              <a:gdLst/>
              <a:ahLst/>
              <a:cxnLst/>
              <a:rect l="l" t="t" r="r" b="b"/>
              <a:pathLst>
                <a:path w="1794509" h="429895">
                  <a:moveTo>
                    <a:pt x="1794509" y="0"/>
                  </a:moveTo>
                  <a:lnTo>
                    <a:pt x="0" y="0"/>
                  </a:lnTo>
                  <a:lnTo>
                    <a:pt x="830960" y="139674"/>
                  </a:lnTo>
                  <a:lnTo>
                    <a:pt x="1564639" y="343814"/>
                  </a:lnTo>
                  <a:lnTo>
                    <a:pt x="1794509" y="429767"/>
                  </a:lnTo>
                  <a:lnTo>
                    <a:pt x="1794509"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29" name="object 129"/>
          <p:cNvSpPr txBox="1"/>
          <p:nvPr/>
        </p:nvSpPr>
        <p:spPr>
          <a:xfrm>
            <a:off x="9411809" y="332282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30" name="object 130"/>
          <p:cNvSpPr txBox="1"/>
          <p:nvPr/>
        </p:nvSpPr>
        <p:spPr>
          <a:xfrm>
            <a:off x="9346290" y="2626128"/>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31" name="object 131"/>
          <p:cNvSpPr txBox="1"/>
          <p:nvPr/>
        </p:nvSpPr>
        <p:spPr>
          <a:xfrm>
            <a:off x="10461570" y="265810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32" name="object 132"/>
          <p:cNvGrpSpPr/>
          <p:nvPr/>
        </p:nvGrpSpPr>
        <p:grpSpPr>
          <a:xfrm>
            <a:off x="8646477" y="2947433"/>
            <a:ext cx="2195893" cy="1053465"/>
            <a:chOff x="8648700" y="2947433"/>
            <a:chExt cx="2196465" cy="1053465"/>
          </a:xfrm>
        </p:grpSpPr>
        <p:pic>
          <p:nvPicPr>
            <p:cNvPr id="133" name="object 133"/>
            <p:cNvPicPr/>
            <p:nvPr/>
          </p:nvPicPr>
          <p:blipFill>
            <a:blip r:embed="rId11" cstate="print"/>
            <a:stretch>
              <a:fillRect/>
            </a:stretch>
          </p:blipFill>
          <p:spPr>
            <a:xfrm>
              <a:off x="8648700" y="2947454"/>
              <a:ext cx="224091" cy="480148"/>
            </a:xfrm>
            <a:prstGeom prst="rect">
              <a:avLst/>
            </a:prstGeom>
          </p:spPr>
        </p:pic>
        <p:sp>
          <p:nvSpPr>
            <p:cNvPr id="134" name="object 134"/>
            <p:cNvSpPr/>
            <p:nvPr/>
          </p:nvSpPr>
          <p:spPr>
            <a:xfrm>
              <a:off x="8726043" y="2961132"/>
              <a:ext cx="76200" cy="332740"/>
            </a:xfrm>
            <a:custGeom>
              <a:avLst/>
              <a:gdLst/>
              <a:ahLst/>
              <a:cxnLst/>
              <a:rect l="l" t="t" r="r" b="b"/>
              <a:pathLst>
                <a:path w="76200" h="332739">
                  <a:moveTo>
                    <a:pt x="27050" y="256285"/>
                  </a:moveTo>
                  <a:lnTo>
                    <a:pt x="0" y="256285"/>
                  </a:lnTo>
                  <a:lnTo>
                    <a:pt x="38100" y="332485"/>
                  </a:lnTo>
                  <a:lnTo>
                    <a:pt x="64325" y="280034"/>
                  </a:lnTo>
                  <a:lnTo>
                    <a:pt x="32003" y="280034"/>
                  </a:lnTo>
                  <a:lnTo>
                    <a:pt x="27050" y="275081"/>
                  </a:lnTo>
                  <a:lnTo>
                    <a:pt x="27050" y="256285"/>
                  </a:lnTo>
                  <a:close/>
                </a:path>
                <a:path w="76200" h="332739">
                  <a:moveTo>
                    <a:pt x="44196" y="0"/>
                  </a:moveTo>
                  <a:lnTo>
                    <a:pt x="32003" y="0"/>
                  </a:lnTo>
                  <a:lnTo>
                    <a:pt x="27050" y="4952"/>
                  </a:lnTo>
                  <a:lnTo>
                    <a:pt x="27050" y="275081"/>
                  </a:lnTo>
                  <a:lnTo>
                    <a:pt x="32003" y="280034"/>
                  </a:lnTo>
                  <a:lnTo>
                    <a:pt x="44196" y="280034"/>
                  </a:lnTo>
                  <a:lnTo>
                    <a:pt x="49149" y="275081"/>
                  </a:lnTo>
                  <a:lnTo>
                    <a:pt x="49149" y="4952"/>
                  </a:lnTo>
                  <a:lnTo>
                    <a:pt x="44196" y="0"/>
                  </a:lnTo>
                  <a:close/>
                </a:path>
                <a:path w="76200" h="332739">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35" name="object 135"/>
            <p:cNvPicPr/>
            <p:nvPr/>
          </p:nvPicPr>
          <p:blipFill>
            <a:blip r:embed="rId11" cstate="print"/>
            <a:stretch>
              <a:fillRect/>
            </a:stretch>
          </p:blipFill>
          <p:spPr>
            <a:xfrm>
              <a:off x="8907018" y="2956598"/>
              <a:ext cx="224091" cy="480148"/>
            </a:xfrm>
            <a:prstGeom prst="rect">
              <a:avLst/>
            </a:prstGeom>
          </p:spPr>
        </p:pic>
        <p:sp>
          <p:nvSpPr>
            <p:cNvPr id="136" name="object 136"/>
            <p:cNvSpPr/>
            <p:nvPr/>
          </p:nvSpPr>
          <p:spPr>
            <a:xfrm>
              <a:off x="8984361" y="2970276"/>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37" name="object 137"/>
            <p:cNvPicPr/>
            <p:nvPr/>
          </p:nvPicPr>
          <p:blipFill>
            <a:blip r:embed="rId11" cstate="print"/>
            <a:stretch>
              <a:fillRect/>
            </a:stretch>
          </p:blipFill>
          <p:spPr>
            <a:xfrm>
              <a:off x="9164573" y="2953550"/>
              <a:ext cx="224091" cy="480148"/>
            </a:xfrm>
            <a:prstGeom prst="rect">
              <a:avLst/>
            </a:prstGeom>
          </p:spPr>
        </p:pic>
        <p:sp>
          <p:nvSpPr>
            <p:cNvPr id="138" name="object 138"/>
            <p:cNvSpPr/>
            <p:nvPr/>
          </p:nvSpPr>
          <p:spPr>
            <a:xfrm>
              <a:off x="9241916"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39" name="object 139"/>
            <p:cNvPicPr/>
            <p:nvPr/>
          </p:nvPicPr>
          <p:blipFill>
            <a:blip r:embed="rId11" cstate="print"/>
            <a:stretch>
              <a:fillRect/>
            </a:stretch>
          </p:blipFill>
          <p:spPr>
            <a:xfrm>
              <a:off x="9422891" y="2953550"/>
              <a:ext cx="224091" cy="480148"/>
            </a:xfrm>
            <a:prstGeom prst="rect">
              <a:avLst/>
            </a:prstGeom>
          </p:spPr>
        </p:pic>
        <p:sp>
          <p:nvSpPr>
            <p:cNvPr id="140" name="object 140"/>
            <p:cNvSpPr/>
            <p:nvPr/>
          </p:nvSpPr>
          <p:spPr>
            <a:xfrm>
              <a:off x="9500235" y="2967228"/>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1" name="object 141"/>
            <p:cNvPicPr/>
            <p:nvPr/>
          </p:nvPicPr>
          <p:blipFill>
            <a:blip r:embed="rId11" cstate="print"/>
            <a:stretch>
              <a:fillRect/>
            </a:stretch>
          </p:blipFill>
          <p:spPr>
            <a:xfrm>
              <a:off x="9680447" y="2953550"/>
              <a:ext cx="224091" cy="480148"/>
            </a:xfrm>
            <a:prstGeom prst="rect">
              <a:avLst/>
            </a:prstGeom>
          </p:spPr>
        </p:pic>
        <p:sp>
          <p:nvSpPr>
            <p:cNvPr id="142" name="object 142"/>
            <p:cNvSpPr/>
            <p:nvPr/>
          </p:nvSpPr>
          <p:spPr>
            <a:xfrm>
              <a:off x="9757791"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2"/>
                  </a:lnTo>
                  <a:lnTo>
                    <a:pt x="27050" y="275082"/>
                  </a:lnTo>
                  <a:lnTo>
                    <a:pt x="32003" y="280035"/>
                  </a:lnTo>
                  <a:lnTo>
                    <a:pt x="44195" y="280035"/>
                  </a:lnTo>
                  <a:lnTo>
                    <a:pt x="49149" y="275082"/>
                  </a:lnTo>
                  <a:lnTo>
                    <a:pt x="49149" y="4952"/>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3" name="object 143"/>
            <p:cNvPicPr/>
            <p:nvPr/>
          </p:nvPicPr>
          <p:blipFill>
            <a:blip r:embed="rId11" cstate="print"/>
            <a:stretch>
              <a:fillRect/>
            </a:stretch>
          </p:blipFill>
          <p:spPr>
            <a:xfrm>
              <a:off x="9938766" y="2953550"/>
              <a:ext cx="224091" cy="480148"/>
            </a:xfrm>
            <a:prstGeom prst="rect">
              <a:avLst/>
            </a:prstGeom>
          </p:spPr>
        </p:pic>
        <p:sp>
          <p:nvSpPr>
            <p:cNvPr id="144" name="object 144"/>
            <p:cNvSpPr/>
            <p:nvPr/>
          </p:nvSpPr>
          <p:spPr>
            <a:xfrm>
              <a:off x="10016108" y="2967228"/>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5" name="object 145"/>
            <p:cNvPicPr/>
            <p:nvPr/>
          </p:nvPicPr>
          <p:blipFill>
            <a:blip r:embed="rId11" cstate="print"/>
            <a:stretch>
              <a:fillRect/>
            </a:stretch>
          </p:blipFill>
          <p:spPr>
            <a:xfrm>
              <a:off x="10197083" y="2953550"/>
              <a:ext cx="224091" cy="480148"/>
            </a:xfrm>
            <a:prstGeom prst="rect">
              <a:avLst/>
            </a:prstGeom>
          </p:spPr>
        </p:pic>
        <p:sp>
          <p:nvSpPr>
            <p:cNvPr id="146" name="object 146"/>
            <p:cNvSpPr/>
            <p:nvPr/>
          </p:nvSpPr>
          <p:spPr>
            <a:xfrm>
              <a:off x="10274426"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7" name="object 147"/>
            <p:cNvPicPr/>
            <p:nvPr/>
          </p:nvPicPr>
          <p:blipFill>
            <a:blip r:embed="rId11" cstate="print"/>
            <a:stretch>
              <a:fillRect/>
            </a:stretch>
          </p:blipFill>
          <p:spPr>
            <a:xfrm>
              <a:off x="10440161" y="2953550"/>
              <a:ext cx="224091" cy="480148"/>
            </a:xfrm>
            <a:prstGeom prst="rect">
              <a:avLst/>
            </a:prstGeom>
          </p:spPr>
        </p:pic>
        <p:sp>
          <p:nvSpPr>
            <p:cNvPr id="148" name="object 148"/>
            <p:cNvSpPr/>
            <p:nvPr/>
          </p:nvSpPr>
          <p:spPr>
            <a:xfrm>
              <a:off x="10517504"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9" name="object 149"/>
            <p:cNvPicPr/>
            <p:nvPr/>
          </p:nvPicPr>
          <p:blipFill>
            <a:blip r:embed="rId21" cstate="print"/>
            <a:stretch>
              <a:fillRect/>
            </a:stretch>
          </p:blipFill>
          <p:spPr>
            <a:xfrm>
              <a:off x="8714231" y="2947433"/>
              <a:ext cx="1884426" cy="92692"/>
            </a:xfrm>
            <a:prstGeom prst="rect">
              <a:avLst/>
            </a:prstGeom>
          </p:spPr>
        </p:pic>
        <p:sp>
          <p:nvSpPr>
            <p:cNvPr id="150" name="object 150"/>
            <p:cNvSpPr/>
            <p:nvPr/>
          </p:nvSpPr>
          <p:spPr>
            <a:xfrm>
              <a:off x="8764143" y="2972181"/>
              <a:ext cx="1791335" cy="0"/>
            </a:xfrm>
            <a:custGeom>
              <a:avLst/>
              <a:gdLst/>
              <a:ahLst/>
              <a:cxnLst/>
              <a:rect l="l" t="t" r="r" b="b"/>
              <a:pathLst>
                <a:path w="1791334">
                  <a:moveTo>
                    <a:pt x="0" y="0"/>
                  </a:moveTo>
                  <a:lnTo>
                    <a:pt x="1791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1" name="object 151"/>
            <p:cNvPicPr/>
            <p:nvPr/>
          </p:nvPicPr>
          <p:blipFill>
            <a:blip r:embed="rId14" cstate="print"/>
            <a:stretch>
              <a:fillRect/>
            </a:stretch>
          </p:blipFill>
          <p:spPr>
            <a:xfrm>
              <a:off x="10509504" y="3112833"/>
              <a:ext cx="92692" cy="441261"/>
            </a:xfrm>
            <a:prstGeom prst="rect">
              <a:avLst/>
            </a:prstGeom>
          </p:spPr>
        </p:pic>
        <p:sp>
          <p:nvSpPr>
            <p:cNvPr id="152" name="object 152"/>
            <p:cNvSpPr/>
            <p:nvPr/>
          </p:nvSpPr>
          <p:spPr>
            <a:xfrm>
              <a:off x="10559414" y="3137535"/>
              <a:ext cx="0" cy="347980"/>
            </a:xfrm>
            <a:custGeom>
              <a:avLst/>
              <a:gdLst/>
              <a:ahLst/>
              <a:cxnLst/>
              <a:rect l="l" t="t" r="r" b="b"/>
              <a:pathLst>
                <a:path h="347979">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3" name="object 153"/>
            <p:cNvPicPr/>
            <p:nvPr/>
          </p:nvPicPr>
          <p:blipFill>
            <a:blip r:embed="rId22" cstate="print"/>
            <a:stretch>
              <a:fillRect/>
            </a:stretch>
          </p:blipFill>
          <p:spPr>
            <a:xfrm>
              <a:off x="10509504" y="3112820"/>
              <a:ext cx="335292" cy="186639"/>
            </a:xfrm>
            <a:prstGeom prst="rect">
              <a:avLst/>
            </a:prstGeom>
          </p:spPr>
        </p:pic>
        <p:sp>
          <p:nvSpPr>
            <p:cNvPr id="154" name="object 154"/>
            <p:cNvSpPr/>
            <p:nvPr/>
          </p:nvSpPr>
          <p:spPr>
            <a:xfrm>
              <a:off x="10559414" y="3137535"/>
              <a:ext cx="241935" cy="93345"/>
            </a:xfrm>
            <a:custGeom>
              <a:avLst/>
              <a:gdLst/>
              <a:ahLst/>
              <a:cxnLst/>
              <a:rect l="l" t="t" r="r" b="b"/>
              <a:pathLst>
                <a:path w="241934" h="93344">
                  <a:moveTo>
                    <a:pt x="0" y="0"/>
                  </a:moveTo>
                  <a:lnTo>
                    <a:pt x="241934" y="93344"/>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5" name="object 155"/>
            <p:cNvPicPr/>
            <p:nvPr/>
          </p:nvPicPr>
          <p:blipFill>
            <a:blip r:embed="rId22" cstate="print"/>
            <a:stretch>
              <a:fillRect/>
            </a:stretch>
          </p:blipFill>
          <p:spPr>
            <a:xfrm>
              <a:off x="10509504" y="3460292"/>
              <a:ext cx="335292" cy="186639"/>
            </a:xfrm>
            <a:prstGeom prst="rect">
              <a:avLst/>
            </a:prstGeom>
          </p:spPr>
        </p:pic>
        <p:sp>
          <p:nvSpPr>
            <p:cNvPr id="156" name="object 156"/>
            <p:cNvSpPr/>
            <p:nvPr/>
          </p:nvSpPr>
          <p:spPr>
            <a:xfrm>
              <a:off x="10559414" y="3485007"/>
              <a:ext cx="241935" cy="93345"/>
            </a:xfrm>
            <a:custGeom>
              <a:avLst/>
              <a:gdLst/>
              <a:ahLst/>
              <a:cxnLst/>
              <a:rect l="l" t="t" r="r" b="b"/>
              <a:pathLst>
                <a:path w="241934" h="93345">
                  <a:moveTo>
                    <a:pt x="0" y="0"/>
                  </a:moveTo>
                  <a:lnTo>
                    <a:pt x="241934" y="93344"/>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7" name="object 157"/>
            <p:cNvPicPr/>
            <p:nvPr/>
          </p:nvPicPr>
          <p:blipFill>
            <a:blip r:embed="rId22" cstate="print"/>
            <a:stretch>
              <a:fillRect/>
            </a:stretch>
          </p:blipFill>
          <p:spPr>
            <a:xfrm>
              <a:off x="10509504" y="3286556"/>
              <a:ext cx="335292" cy="186639"/>
            </a:xfrm>
            <a:prstGeom prst="rect">
              <a:avLst/>
            </a:prstGeom>
          </p:spPr>
        </p:pic>
        <p:sp>
          <p:nvSpPr>
            <p:cNvPr id="158" name="object 158"/>
            <p:cNvSpPr/>
            <p:nvPr/>
          </p:nvSpPr>
          <p:spPr>
            <a:xfrm>
              <a:off x="10559414" y="3311271"/>
              <a:ext cx="241935" cy="93345"/>
            </a:xfrm>
            <a:custGeom>
              <a:avLst/>
              <a:gdLst/>
              <a:ahLst/>
              <a:cxnLst/>
              <a:rect l="l" t="t" r="r" b="b"/>
              <a:pathLst>
                <a:path w="241934" h="93345">
                  <a:moveTo>
                    <a:pt x="0" y="0"/>
                  </a:moveTo>
                  <a:lnTo>
                    <a:pt x="241934" y="93344"/>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9" name="object 159"/>
            <p:cNvPicPr/>
            <p:nvPr/>
          </p:nvPicPr>
          <p:blipFill>
            <a:blip r:embed="rId23" cstate="print"/>
            <a:stretch>
              <a:fillRect/>
            </a:stretch>
          </p:blipFill>
          <p:spPr>
            <a:xfrm>
              <a:off x="8714231" y="3279665"/>
              <a:ext cx="1914144" cy="92692"/>
            </a:xfrm>
            <a:prstGeom prst="rect">
              <a:avLst/>
            </a:prstGeom>
          </p:spPr>
        </p:pic>
        <p:sp>
          <p:nvSpPr>
            <p:cNvPr id="160" name="object 160"/>
            <p:cNvSpPr/>
            <p:nvPr/>
          </p:nvSpPr>
          <p:spPr>
            <a:xfrm>
              <a:off x="8764143" y="3304413"/>
              <a:ext cx="1821814" cy="0"/>
            </a:xfrm>
            <a:custGeom>
              <a:avLst/>
              <a:gdLst/>
              <a:ahLst/>
              <a:cxnLst/>
              <a:rect l="l" t="t" r="r" b="b"/>
              <a:pathLst>
                <a:path w="1821815">
                  <a:moveTo>
                    <a:pt x="0" y="0"/>
                  </a:moveTo>
                  <a:lnTo>
                    <a:pt x="18214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1" name="object 161"/>
            <p:cNvPicPr/>
            <p:nvPr/>
          </p:nvPicPr>
          <p:blipFill>
            <a:blip r:embed="rId3" cstate="print"/>
            <a:stretch>
              <a:fillRect/>
            </a:stretch>
          </p:blipFill>
          <p:spPr>
            <a:xfrm>
              <a:off x="10437876" y="3516591"/>
              <a:ext cx="224091" cy="483908"/>
            </a:xfrm>
            <a:prstGeom prst="rect">
              <a:avLst/>
            </a:prstGeom>
          </p:spPr>
        </p:pic>
        <p:sp>
          <p:nvSpPr>
            <p:cNvPr id="162" name="object 162"/>
            <p:cNvSpPr/>
            <p:nvPr/>
          </p:nvSpPr>
          <p:spPr>
            <a:xfrm>
              <a:off x="10515219" y="3606927"/>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63" name="object 163"/>
          <p:cNvSpPr txBox="1"/>
          <p:nvPr/>
        </p:nvSpPr>
        <p:spPr>
          <a:xfrm>
            <a:off x="7912608" y="2086887"/>
            <a:ext cx="1223325"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4" name="object 164"/>
          <p:cNvSpPr txBox="1"/>
          <p:nvPr/>
        </p:nvSpPr>
        <p:spPr>
          <a:xfrm>
            <a:off x="9948877" y="3939289"/>
            <a:ext cx="1208091" cy="289823"/>
          </a:xfrm>
          <a:prstGeom prst="rect">
            <a:avLst/>
          </a:prstGeom>
        </p:spPr>
        <p:txBody>
          <a:bodyPr vert="horz" wrap="square" lIns="0" tIns="12700" rIns="0" bIns="0" rtlCol="0">
            <a:spAutoFit/>
          </a:bodyPr>
          <a:lstStyle/>
          <a:p>
            <a:pPr marL="38100" defTabSz="914400">
              <a:spcBef>
                <a:spcPts val="10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E</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34.5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5" name="object 165"/>
          <p:cNvSpPr txBox="1"/>
          <p:nvPr/>
        </p:nvSpPr>
        <p:spPr>
          <a:xfrm>
            <a:off x="9144290" y="5306994"/>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257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66" name="object 166"/>
          <p:cNvSpPr txBox="1"/>
          <p:nvPr/>
        </p:nvSpPr>
        <p:spPr>
          <a:xfrm>
            <a:off x="9127527" y="6343290"/>
            <a:ext cx="985262" cy="314830"/>
          </a:xfrm>
          <a:prstGeom prst="rect">
            <a:avLst/>
          </a:prstGeom>
          <a:solidFill>
            <a:srgbClr val="EF917A"/>
          </a:solidFill>
          <a:ln w="9905">
            <a:solidFill>
              <a:srgbClr val="000000"/>
            </a:solidFill>
          </a:ln>
        </p:spPr>
        <p:txBody>
          <a:bodyPr vert="horz" wrap="square" lIns="0" tIns="37465" rIns="0" bIns="0" rtlCol="0">
            <a:spAutoFit/>
          </a:bodyPr>
          <a:lstStyle/>
          <a:p>
            <a:pPr marL="231775" defTabSz="914400">
              <a:spcBef>
                <a:spcPts val="295"/>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67" name="object 167"/>
          <p:cNvSpPr txBox="1"/>
          <p:nvPr/>
        </p:nvSpPr>
        <p:spPr>
          <a:xfrm>
            <a:off x="10584242" y="5232931"/>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8" name="object 168"/>
          <p:cNvSpPr txBox="1"/>
          <p:nvPr/>
        </p:nvSpPr>
        <p:spPr>
          <a:xfrm>
            <a:off x="8079693" y="4446777"/>
            <a:ext cx="650707" cy="725840"/>
          </a:xfrm>
          <a:prstGeom prst="rect">
            <a:avLst/>
          </a:prstGeom>
        </p:spPr>
        <p:txBody>
          <a:bodyPr vert="horz" wrap="square" lIns="0" tIns="93980" rIns="0" bIns="0" rtlCol="0">
            <a:spAutoFit/>
          </a:bodyPr>
          <a:lstStyle/>
          <a:p>
            <a:pPr marL="300990" defTabSz="914400">
              <a:spcBef>
                <a:spcPts val="74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640"/>
              </a:spcBef>
            </a:pPr>
            <a:r>
              <a:rPr kern="0" dirty="0">
                <a:solidFill>
                  <a:sysClr val="windowText" lastClr="000000"/>
                </a:solidFill>
                <a:latin typeface="Times New Roman"/>
                <a:cs typeface="Times New Roman"/>
              </a:rPr>
              <a:t>10.5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9" name="object 169"/>
          <p:cNvSpPr txBox="1"/>
          <p:nvPr/>
        </p:nvSpPr>
        <p:spPr>
          <a:xfrm>
            <a:off x="10599201" y="452046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0" name="object 170"/>
          <p:cNvSpPr txBox="1"/>
          <p:nvPr/>
        </p:nvSpPr>
        <p:spPr>
          <a:xfrm>
            <a:off x="8112429" y="570359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1" name="object 171"/>
          <p:cNvSpPr txBox="1"/>
          <p:nvPr/>
        </p:nvSpPr>
        <p:spPr>
          <a:xfrm>
            <a:off x="10601487" y="569851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2" name="object 172"/>
          <p:cNvSpPr txBox="1"/>
          <p:nvPr/>
        </p:nvSpPr>
        <p:spPr>
          <a:xfrm>
            <a:off x="10582697" y="6178319"/>
            <a:ext cx="86401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135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3" name="object 173"/>
          <p:cNvSpPr txBox="1"/>
          <p:nvPr/>
        </p:nvSpPr>
        <p:spPr>
          <a:xfrm>
            <a:off x="2653356" y="124464"/>
            <a:ext cx="1164922" cy="351378"/>
          </a:xfrm>
          <a:prstGeom prst="rect">
            <a:avLst/>
          </a:prstGeom>
        </p:spPr>
        <p:txBody>
          <a:bodyPr vert="horz" wrap="square" lIns="0" tIns="12700" rIns="0" bIns="0" rtlCol="0">
            <a:spAutoFit/>
          </a:bodyPr>
          <a:lstStyle/>
          <a:p>
            <a:pPr marL="38100" defTabSz="914400">
              <a:spcBef>
                <a:spcPts val="100"/>
              </a:spcBef>
            </a:pPr>
            <a:r>
              <a:rPr sz="2200" kern="0" dirty="0">
                <a:solidFill>
                  <a:srgbClr val="FF0000"/>
                </a:solidFill>
                <a:latin typeface="Times New Roman"/>
                <a:cs typeface="Times New Roman"/>
              </a:rPr>
              <a:t>∑</a:t>
            </a:r>
            <a:r>
              <a:rPr sz="2200" kern="0" spc="20" dirty="0">
                <a:solidFill>
                  <a:srgbClr val="FF0000"/>
                </a:solidFill>
                <a:latin typeface="Times New Roman"/>
                <a:cs typeface="Times New Roman"/>
              </a:rPr>
              <a:t> </a:t>
            </a:r>
            <a:r>
              <a:rPr sz="2200" kern="0" dirty="0">
                <a:solidFill>
                  <a:srgbClr val="FF0000"/>
                </a:solidFill>
                <a:latin typeface="Cambria Math"/>
                <a:cs typeface="Cambria Math"/>
              </a:rPr>
              <a:t>M</a:t>
            </a:r>
            <a:r>
              <a:rPr sz="2400" kern="0" baseline="-15625" dirty="0">
                <a:solidFill>
                  <a:srgbClr val="FF0000"/>
                </a:solidFill>
                <a:latin typeface="Cambria Math"/>
                <a:cs typeface="Cambria Math"/>
              </a:rPr>
              <a:t>A</a:t>
            </a:r>
            <a:r>
              <a:rPr sz="2400" kern="0" spc="494" baseline="-15625" dirty="0">
                <a:solidFill>
                  <a:srgbClr val="FF0000"/>
                </a:solidFill>
                <a:latin typeface="Cambria Math"/>
                <a:cs typeface="Cambria Math"/>
              </a:rPr>
              <a:t> </a:t>
            </a:r>
            <a:r>
              <a:rPr sz="2200" kern="0" dirty="0">
                <a:solidFill>
                  <a:srgbClr val="FF0000"/>
                </a:solidFill>
                <a:latin typeface="Times New Roman"/>
                <a:cs typeface="Times New Roman"/>
              </a:rPr>
              <a:t>=</a:t>
            </a:r>
            <a:r>
              <a:rPr sz="2200" kern="0" spc="25" dirty="0">
                <a:solidFill>
                  <a:srgbClr val="FF0000"/>
                </a:solidFill>
                <a:latin typeface="Times New Roman"/>
                <a:cs typeface="Times New Roman"/>
              </a:rPr>
              <a:t> </a:t>
            </a:r>
            <a:r>
              <a:rPr sz="2200" kern="0" spc="-50" dirty="0">
                <a:solidFill>
                  <a:srgbClr val="FF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74" name="object 174"/>
          <p:cNvSpPr txBox="1">
            <a:spLocks noGrp="1"/>
          </p:cNvSpPr>
          <p:nvPr>
            <p:ph type="title"/>
          </p:nvPr>
        </p:nvSpPr>
        <p:spPr>
          <a:xfrm>
            <a:off x="4033742" y="99314"/>
            <a:ext cx="3454769" cy="382156"/>
          </a:xfrm>
          <a:prstGeom prst="rect">
            <a:avLst/>
          </a:prstGeom>
        </p:spPr>
        <p:txBody>
          <a:bodyPr vert="horz" wrap="square" lIns="0" tIns="12700" rIns="0" bIns="0" rtlCol="0">
            <a:spAutoFit/>
          </a:bodyPr>
          <a:lstStyle/>
          <a:p>
            <a:pPr marL="25400">
              <a:lnSpc>
                <a:spcPct val="100000"/>
              </a:lnSpc>
              <a:spcBef>
                <a:spcPts val="100"/>
              </a:spcBef>
            </a:pPr>
            <a:r>
              <a:rPr sz="2200" dirty="0">
                <a:solidFill>
                  <a:srgbClr val="6F2F9F"/>
                </a:solidFill>
              </a:rPr>
              <a:t>=&gt;</a:t>
            </a:r>
            <a:r>
              <a:rPr sz="2200" spc="-15" dirty="0">
                <a:solidFill>
                  <a:srgbClr val="6F2F9F"/>
                </a:solidFill>
              </a:rPr>
              <a:t> </a:t>
            </a:r>
            <a:r>
              <a:rPr sz="2200" dirty="0">
                <a:solidFill>
                  <a:srgbClr val="6F2F9F"/>
                </a:solidFill>
              </a:rPr>
              <a:t>8</a:t>
            </a:r>
            <a:r>
              <a:rPr sz="2200" spc="-5" dirty="0">
                <a:solidFill>
                  <a:srgbClr val="6F2F9F"/>
                </a:solidFill>
              </a:rPr>
              <a:t> </a:t>
            </a:r>
            <a:r>
              <a:rPr sz="2200" dirty="0">
                <a:solidFill>
                  <a:srgbClr val="6F2F9F"/>
                </a:solidFill>
              </a:rPr>
              <a:t>x</a:t>
            </a:r>
            <a:r>
              <a:rPr sz="2200" spc="-5" dirty="0">
                <a:solidFill>
                  <a:srgbClr val="6F2F9F"/>
                </a:solidFill>
              </a:rPr>
              <a:t> </a:t>
            </a:r>
            <a:r>
              <a:rPr sz="2200" dirty="0">
                <a:solidFill>
                  <a:srgbClr val="6F2F9F"/>
                </a:solidFill>
              </a:rPr>
              <a:t>3</a:t>
            </a:r>
            <a:r>
              <a:rPr sz="2200" spc="-5" dirty="0">
                <a:solidFill>
                  <a:srgbClr val="6F2F9F"/>
                </a:solidFill>
              </a:rPr>
              <a:t> </a:t>
            </a:r>
            <a:r>
              <a:rPr sz="2200" dirty="0">
                <a:solidFill>
                  <a:srgbClr val="6F2F9F"/>
                </a:solidFill>
              </a:rPr>
              <a:t>+</a:t>
            </a:r>
            <a:r>
              <a:rPr sz="2200" spc="-5" dirty="0">
                <a:solidFill>
                  <a:srgbClr val="6F2F9F"/>
                </a:solidFill>
              </a:rPr>
              <a:t> </a:t>
            </a:r>
            <a:r>
              <a:rPr sz="2200" dirty="0">
                <a:solidFill>
                  <a:srgbClr val="6F2F9F"/>
                </a:solidFill>
              </a:rPr>
              <a:t>10</a:t>
            </a:r>
            <a:r>
              <a:rPr sz="2200" spc="-10" dirty="0">
                <a:solidFill>
                  <a:srgbClr val="6F2F9F"/>
                </a:solidFill>
              </a:rPr>
              <a:t> </a:t>
            </a:r>
            <a:r>
              <a:rPr sz="2200" dirty="0">
                <a:solidFill>
                  <a:srgbClr val="6F2F9F"/>
                </a:solidFill>
              </a:rPr>
              <a:t>x</a:t>
            </a:r>
            <a:r>
              <a:rPr sz="2200" spc="-5" dirty="0">
                <a:solidFill>
                  <a:srgbClr val="6F2F9F"/>
                </a:solidFill>
              </a:rPr>
              <a:t> </a:t>
            </a:r>
            <a:r>
              <a:rPr sz="2200" dirty="0">
                <a:solidFill>
                  <a:srgbClr val="6F2F9F"/>
                </a:solidFill>
              </a:rPr>
              <a:t>6</a:t>
            </a:r>
            <a:r>
              <a:rPr sz="2200" spc="-5" dirty="0">
                <a:solidFill>
                  <a:srgbClr val="6F2F9F"/>
                </a:solidFill>
              </a:rPr>
              <a:t> </a:t>
            </a:r>
            <a:r>
              <a:rPr sz="2200" dirty="0">
                <a:solidFill>
                  <a:srgbClr val="6F2F9F"/>
                </a:solidFill>
              </a:rPr>
              <a:t>-</a:t>
            </a:r>
            <a:r>
              <a:rPr sz="2200" spc="5" dirty="0">
                <a:solidFill>
                  <a:srgbClr val="6F2F9F"/>
                </a:solidFill>
              </a:rPr>
              <a:t> </a:t>
            </a:r>
            <a:r>
              <a:rPr spc="100" dirty="0">
                <a:solidFill>
                  <a:srgbClr val="6F2F9F"/>
                </a:solidFill>
                <a:latin typeface="Cambria Math"/>
                <a:cs typeface="Cambria Math"/>
              </a:rPr>
              <a:t>R</a:t>
            </a:r>
            <a:r>
              <a:rPr sz="2625" spc="150" baseline="-15873" dirty="0">
                <a:solidFill>
                  <a:srgbClr val="6F2F9F"/>
                </a:solidFill>
                <a:latin typeface="Cambria Math"/>
                <a:cs typeface="Cambria Math"/>
              </a:rPr>
              <a:t>D</a:t>
            </a:r>
            <a:r>
              <a:rPr sz="2625" spc="382" baseline="-15873" dirty="0">
                <a:solidFill>
                  <a:srgbClr val="6F2F9F"/>
                </a:solidFill>
                <a:latin typeface="Cambria Math"/>
                <a:cs typeface="Cambria Math"/>
              </a:rPr>
              <a:t> </a:t>
            </a:r>
            <a:r>
              <a:rPr sz="2200" dirty="0">
                <a:solidFill>
                  <a:srgbClr val="6F2F9F"/>
                </a:solidFill>
              </a:rPr>
              <a:t>x</a:t>
            </a:r>
            <a:r>
              <a:rPr sz="2200" spc="-5" dirty="0">
                <a:solidFill>
                  <a:srgbClr val="6F2F9F"/>
                </a:solidFill>
              </a:rPr>
              <a:t> </a:t>
            </a:r>
            <a:r>
              <a:rPr sz="2200" dirty="0">
                <a:solidFill>
                  <a:srgbClr val="6F2F9F"/>
                </a:solidFill>
              </a:rPr>
              <a:t>8</a:t>
            </a:r>
            <a:r>
              <a:rPr sz="2200" spc="-5" dirty="0">
                <a:solidFill>
                  <a:srgbClr val="6F2F9F"/>
                </a:solidFill>
              </a:rPr>
              <a:t> </a:t>
            </a:r>
            <a:r>
              <a:rPr sz="2200" dirty="0">
                <a:solidFill>
                  <a:srgbClr val="6F2F9F"/>
                </a:solidFill>
              </a:rPr>
              <a:t>=</a:t>
            </a:r>
            <a:r>
              <a:rPr sz="2200" spc="-5" dirty="0">
                <a:solidFill>
                  <a:srgbClr val="6F2F9F"/>
                </a:solidFill>
              </a:rPr>
              <a:t> </a:t>
            </a:r>
            <a:r>
              <a:rPr sz="2200" spc="-50" dirty="0">
                <a:solidFill>
                  <a:srgbClr val="6F2F9F"/>
                </a:solidFill>
              </a:rPr>
              <a:t>0</a:t>
            </a:r>
            <a:endParaRPr sz="2200">
              <a:latin typeface="Cambria Math"/>
              <a:cs typeface="Cambria Math"/>
            </a:endParaRPr>
          </a:p>
        </p:txBody>
      </p:sp>
      <p:sp>
        <p:nvSpPr>
          <p:cNvPr id="175" name="object 175"/>
          <p:cNvSpPr txBox="1"/>
          <p:nvPr/>
        </p:nvSpPr>
        <p:spPr>
          <a:xfrm>
            <a:off x="7634522" y="99314"/>
            <a:ext cx="2025758" cy="382156"/>
          </a:xfrm>
          <a:prstGeom prst="rect">
            <a:avLst/>
          </a:prstGeom>
        </p:spPr>
        <p:txBody>
          <a:bodyPr vert="horz" wrap="square" lIns="0" tIns="12700" rIns="0" bIns="0" rtlCol="0">
            <a:spAutoFit/>
          </a:bodyPr>
          <a:lstStyle/>
          <a:p>
            <a:pPr marL="38100" defTabSz="914400">
              <a:spcBef>
                <a:spcPts val="100"/>
              </a:spcBef>
            </a:pPr>
            <a:r>
              <a:rPr sz="2400" kern="0" dirty="0">
                <a:solidFill>
                  <a:srgbClr val="00AF50"/>
                </a:solidFill>
                <a:latin typeface="Times New Roman"/>
                <a:cs typeface="Times New Roman"/>
              </a:rPr>
              <a:t>=&gt;</a:t>
            </a:r>
            <a:r>
              <a:rPr sz="2400" kern="0" spc="-10" dirty="0">
                <a:solidFill>
                  <a:srgbClr val="00AF50"/>
                </a:solidFill>
                <a:latin typeface="Times New Roman"/>
                <a:cs typeface="Times New Roman"/>
              </a:rPr>
              <a:t> </a:t>
            </a:r>
            <a:r>
              <a:rPr sz="2400" kern="0" spc="100" dirty="0">
                <a:solidFill>
                  <a:srgbClr val="00AF50"/>
                </a:solidFill>
                <a:latin typeface="Cambria Math"/>
                <a:cs typeface="Cambria Math"/>
              </a:rPr>
              <a:t>R</a:t>
            </a:r>
            <a:r>
              <a:rPr sz="2625" kern="0" spc="150" baseline="-15873" dirty="0">
                <a:solidFill>
                  <a:srgbClr val="00AF50"/>
                </a:solidFill>
                <a:latin typeface="Cambria Math"/>
                <a:cs typeface="Cambria Math"/>
              </a:rPr>
              <a:t>D</a:t>
            </a:r>
            <a:r>
              <a:rPr sz="2625" kern="0" spc="465" baseline="-15873" dirty="0">
                <a:solidFill>
                  <a:srgbClr val="00AF50"/>
                </a:solidFill>
                <a:latin typeface="Cambria Math"/>
                <a:cs typeface="Cambria Math"/>
              </a:rPr>
              <a:t> </a:t>
            </a:r>
            <a:r>
              <a:rPr sz="2400" kern="0" dirty="0">
                <a:solidFill>
                  <a:srgbClr val="00AF50"/>
                </a:solidFill>
                <a:latin typeface="Times New Roman"/>
                <a:cs typeface="Times New Roman"/>
              </a:rPr>
              <a:t>=</a:t>
            </a:r>
            <a:r>
              <a:rPr sz="2400" kern="0" spc="-5" dirty="0">
                <a:solidFill>
                  <a:srgbClr val="00AF50"/>
                </a:solidFill>
                <a:latin typeface="Times New Roman"/>
                <a:cs typeface="Times New Roman"/>
              </a:rPr>
              <a:t> </a:t>
            </a:r>
            <a:r>
              <a:rPr sz="2400" kern="0" dirty="0">
                <a:solidFill>
                  <a:srgbClr val="00AF50"/>
                </a:solidFill>
                <a:latin typeface="Times New Roman"/>
                <a:cs typeface="Times New Roman"/>
              </a:rPr>
              <a:t>10.5</a:t>
            </a:r>
            <a:r>
              <a:rPr sz="2400" kern="0" spc="5" dirty="0">
                <a:solidFill>
                  <a:srgbClr val="00AF50"/>
                </a:solidFill>
                <a:latin typeface="Times New Roman"/>
                <a:cs typeface="Times New Roman"/>
              </a:rPr>
              <a:t> </a:t>
            </a:r>
            <a:r>
              <a:rPr sz="2400" kern="0" spc="-50" dirty="0">
                <a:solidFill>
                  <a:srgbClr val="00AF50"/>
                </a:solidFill>
                <a:latin typeface="Times New Roman"/>
                <a:cs typeface="Times New Roman"/>
              </a:rPr>
              <a:t>K</a:t>
            </a:r>
            <a:endParaRPr sz="2400" kern="0">
              <a:solidFill>
                <a:sysClr val="windowText" lastClr="000000"/>
              </a:solidFill>
              <a:latin typeface="Times New Roman"/>
              <a:cs typeface="Times New Roman"/>
            </a:endParaRPr>
          </a:p>
        </p:txBody>
      </p:sp>
      <p:grpSp>
        <p:nvGrpSpPr>
          <p:cNvPr id="176" name="object 176"/>
          <p:cNvGrpSpPr/>
          <p:nvPr/>
        </p:nvGrpSpPr>
        <p:grpSpPr>
          <a:xfrm>
            <a:off x="3853981" y="131123"/>
            <a:ext cx="92687" cy="384175"/>
            <a:chOff x="3854958" y="131076"/>
            <a:chExt cx="92710" cy="384175"/>
          </a:xfrm>
        </p:grpSpPr>
        <p:pic>
          <p:nvPicPr>
            <p:cNvPr id="177" name="object 177"/>
            <p:cNvPicPr/>
            <p:nvPr/>
          </p:nvPicPr>
          <p:blipFill>
            <a:blip r:embed="rId24" cstate="print"/>
            <a:stretch>
              <a:fillRect/>
            </a:stretch>
          </p:blipFill>
          <p:spPr>
            <a:xfrm>
              <a:off x="3854958" y="131076"/>
              <a:ext cx="92692" cy="384162"/>
            </a:xfrm>
            <a:prstGeom prst="rect">
              <a:avLst/>
            </a:prstGeom>
          </p:spPr>
        </p:pic>
        <p:sp>
          <p:nvSpPr>
            <p:cNvPr id="178" name="object 178"/>
            <p:cNvSpPr/>
            <p:nvPr/>
          </p:nvSpPr>
          <p:spPr>
            <a:xfrm>
              <a:off x="3904869"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179" name="object 179"/>
          <p:cNvGrpSpPr/>
          <p:nvPr/>
        </p:nvGrpSpPr>
        <p:grpSpPr>
          <a:xfrm>
            <a:off x="7539577" y="131123"/>
            <a:ext cx="92687" cy="384175"/>
            <a:chOff x="7541514" y="131076"/>
            <a:chExt cx="92710" cy="384175"/>
          </a:xfrm>
        </p:grpSpPr>
        <p:pic>
          <p:nvPicPr>
            <p:cNvPr id="180" name="object 180"/>
            <p:cNvPicPr/>
            <p:nvPr/>
          </p:nvPicPr>
          <p:blipFill>
            <a:blip r:embed="rId24" cstate="print"/>
            <a:stretch>
              <a:fillRect/>
            </a:stretch>
          </p:blipFill>
          <p:spPr>
            <a:xfrm>
              <a:off x="7541514" y="131076"/>
              <a:ext cx="92692" cy="384162"/>
            </a:xfrm>
            <a:prstGeom prst="rect">
              <a:avLst/>
            </a:prstGeom>
          </p:spPr>
        </p:pic>
        <p:sp>
          <p:nvSpPr>
            <p:cNvPr id="181" name="object 181"/>
            <p:cNvSpPr/>
            <p:nvPr/>
          </p:nvSpPr>
          <p:spPr>
            <a:xfrm>
              <a:off x="7591425"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182" name="object 182"/>
          <p:cNvGrpSpPr/>
          <p:nvPr/>
        </p:nvGrpSpPr>
        <p:grpSpPr>
          <a:xfrm>
            <a:off x="10823675" y="3000802"/>
            <a:ext cx="354238" cy="558165"/>
            <a:chOff x="10826495" y="3000755"/>
            <a:chExt cx="354330" cy="558165"/>
          </a:xfrm>
        </p:grpSpPr>
        <p:sp>
          <p:nvSpPr>
            <p:cNvPr id="183" name="object 183"/>
            <p:cNvSpPr/>
            <p:nvPr/>
          </p:nvSpPr>
          <p:spPr>
            <a:xfrm>
              <a:off x="10831448" y="3218433"/>
              <a:ext cx="344805" cy="335280"/>
            </a:xfrm>
            <a:custGeom>
              <a:avLst/>
              <a:gdLst/>
              <a:ahLst/>
              <a:cxnLst/>
              <a:rect l="l" t="t" r="r" b="b"/>
              <a:pathLst>
                <a:path w="344804" h="335279">
                  <a:moveTo>
                    <a:pt x="344424" y="0"/>
                  </a:moveTo>
                  <a:lnTo>
                    <a:pt x="325439" y="69782"/>
                  </a:lnTo>
                  <a:lnTo>
                    <a:pt x="302773" y="101517"/>
                  </a:lnTo>
                  <a:lnTo>
                    <a:pt x="272272" y="130397"/>
                  </a:lnTo>
                  <a:lnTo>
                    <a:pt x="234644" y="155860"/>
                  </a:lnTo>
                  <a:lnTo>
                    <a:pt x="190601" y="177343"/>
                  </a:lnTo>
                  <a:lnTo>
                    <a:pt x="140851" y="194284"/>
                  </a:lnTo>
                  <a:lnTo>
                    <a:pt x="86105" y="206120"/>
                  </a:lnTo>
                  <a:lnTo>
                    <a:pt x="86105" y="163067"/>
                  </a:lnTo>
                  <a:lnTo>
                    <a:pt x="0" y="255904"/>
                  </a:lnTo>
                  <a:lnTo>
                    <a:pt x="86105" y="335279"/>
                  </a:lnTo>
                  <a:lnTo>
                    <a:pt x="86105" y="292226"/>
                  </a:lnTo>
                  <a:lnTo>
                    <a:pt x="140851" y="280390"/>
                  </a:lnTo>
                  <a:lnTo>
                    <a:pt x="190601" y="263451"/>
                  </a:lnTo>
                  <a:lnTo>
                    <a:pt x="234644" y="241972"/>
                  </a:lnTo>
                  <a:lnTo>
                    <a:pt x="272272" y="216519"/>
                  </a:lnTo>
                  <a:lnTo>
                    <a:pt x="302773" y="187654"/>
                  </a:lnTo>
                  <a:lnTo>
                    <a:pt x="325439" y="155942"/>
                  </a:lnTo>
                  <a:lnTo>
                    <a:pt x="344424" y="86232"/>
                  </a:lnTo>
                  <a:lnTo>
                    <a:pt x="3444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84" name="object 184"/>
            <p:cNvSpPr/>
            <p:nvPr/>
          </p:nvSpPr>
          <p:spPr>
            <a:xfrm>
              <a:off x="10831448" y="3005708"/>
              <a:ext cx="344805" cy="255904"/>
            </a:xfrm>
            <a:custGeom>
              <a:avLst/>
              <a:gdLst/>
              <a:ahLst/>
              <a:cxnLst/>
              <a:rect l="l" t="t" r="r" b="b"/>
              <a:pathLst>
                <a:path w="344804" h="255904">
                  <a:moveTo>
                    <a:pt x="0" y="0"/>
                  </a:moveTo>
                  <a:lnTo>
                    <a:pt x="0" y="86105"/>
                  </a:lnTo>
                  <a:lnTo>
                    <a:pt x="60030" y="89344"/>
                  </a:lnTo>
                  <a:lnTo>
                    <a:pt x="116963" y="98722"/>
                  </a:lnTo>
                  <a:lnTo>
                    <a:pt x="169793" y="113738"/>
                  </a:lnTo>
                  <a:lnTo>
                    <a:pt x="217519" y="133889"/>
                  </a:lnTo>
                  <a:lnTo>
                    <a:pt x="259137" y="158672"/>
                  </a:lnTo>
                  <a:lnTo>
                    <a:pt x="293643" y="187582"/>
                  </a:lnTo>
                  <a:lnTo>
                    <a:pt x="320036" y="220119"/>
                  </a:lnTo>
                  <a:lnTo>
                    <a:pt x="337311" y="255777"/>
                  </a:lnTo>
                  <a:lnTo>
                    <a:pt x="344403" y="217636"/>
                  </a:lnTo>
                  <a:lnTo>
                    <a:pt x="326441" y="144756"/>
                  </a:lnTo>
                  <a:lnTo>
                    <a:pt x="302896" y="111437"/>
                  </a:lnTo>
                  <a:lnTo>
                    <a:pt x="270649" y="81146"/>
                  </a:lnTo>
                  <a:lnTo>
                    <a:pt x="230453" y="54591"/>
                  </a:lnTo>
                  <a:lnTo>
                    <a:pt x="183063" y="32482"/>
                  </a:lnTo>
                  <a:lnTo>
                    <a:pt x="129235" y="15530"/>
                  </a:lnTo>
                  <a:lnTo>
                    <a:pt x="69723" y="4444"/>
                  </a:lnTo>
                  <a:lnTo>
                    <a:pt x="17520" y="283"/>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85" name="object 185"/>
            <p:cNvSpPr/>
            <p:nvPr/>
          </p:nvSpPr>
          <p:spPr>
            <a:xfrm>
              <a:off x="10831448" y="3005708"/>
              <a:ext cx="344805" cy="548005"/>
            </a:xfrm>
            <a:custGeom>
              <a:avLst/>
              <a:gdLst/>
              <a:ahLst/>
              <a:cxnLst/>
              <a:rect l="l" t="t" r="r" b="b"/>
              <a:pathLst>
                <a:path w="344804" h="548004">
                  <a:moveTo>
                    <a:pt x="344424" y="212725"/>
                  </a:moveTo>
                  <a:lnTo>
                    <a:pt x="325439" y="282507"/>
                  </a:lnTo>
                  <a:lnTo>
                    <a:pt x="302773" y="314242"/>
                  </a:lnTo>
                  <a:lnTo>
                    <a:pt x="272272" y="343122"/>
                  </a:lnTo>
                  <a:lnTo>
                    <a:pt x="234644" y="368585"/>
                  </a:lnTo>
                  <a:lnTo>
                    <a:pt x="190601" y="390068"/>
                  </a:lnTo>
                  <a:lnTo>
                    <a:pt x="140851" y="407009"/>
                  </a:lnTo>
                  <a:lnTo>
                    <a:pt x="86105" y="418845"/>
                  </a:lnTo>
                  <a:lnTo>
                    <a:pt x="86105" y="375792"/>
                  </a:lnTo>
                  <a:lnTo>
                    <a:pt x="0" y="468629"/>
                  </a:lnTo>
                  <a:lnTo>
                    <a:pt x="86105" y="548004"/>
                  </a:lnTo>
                  <a:lnTo>
                    <a:pt x="86105" y="504951"/>
                  </a:lnTo>
                  <a:lnTo>
                    <a:pt x="140851" y="493115"/>
                  </a:lnTo>
                  <a:lnTo>
                    <a:pt x="190601" y="476176"/>
                  </a:lnTo>
                  <a:lnTo>
                    <a:pt x="234644" y="454697"/>
                  </a:lnTo>
                  <a:lnTo>
                    <a:pt x="272272" y="429244"/>
                  </a:lnTo>
                  <a:lnTo>
                    <a:pt x="302773" y="400379"/>
                  </a:lnTo>
                  <a:lnTo>
                    <a:pt x="325439" y="368667"/>
                  </a:lnTo>
                  <a:lnTo>
                    <a:pt x="344424" y="298957"/>
                  </a:lnTo>
                  <a:lnTo>
                    <a:pt x="344424" y="212725"/>
                  </a:lnTo>
                  <a:lnTo>
                    <a:pt x="326867" y="145491"/>
                  </a:lnTo>
                  <a:lnTo>
                    <a:pt x="277977" y="87096"/>
                  </a:lnTo>
                  <a:lnTo>
                    <a:pt x="243554" y="62309"/>
                  </a:lnTo>
                  <a:lnTo>
                    <a:pt x="203423" y="41046"/>
                  </a:lnTo>
                  <a:lnTo>
                    <a:pt x="158294" y="23745"/>
                  </a:lnTo>
                  <a:lnTo>
                    <a:pt x="108874" y="10845"/>
                  </a:lnTo>
                  <a:lnTo>
                    <a:pt x="55873" y="2784"/>
                  </a:lnTo>
                  <a:lnTo>
                    <a:pt x="0" y="0"/>
                  </a:lnTo>
                  <a:lnTo>
                    <a:pt x="0" y="86105"/>
                  </a:lnTo>
                  <a:lnTo>
                    <a:pt x="60030" y="89344"/>
                  </a:lnTo>
                  <a:lnTo>
                    <a:pt x="116963" y="98722"/>
                  </a:lnTo>
                  <a:lnTo>
                    <a:pt x="169793" y="113738"/>
                  </a:lnTo>
                  <a:lnTo>
                    <a:pt x="217519" y="133889"/>
                  </a:lnTo>
                  <a:lnTo>
                    <a:pt x="259137" y="158672"/>
                  </a:lnTo>
                  <a:lnTo>
                    <a:pt x="293643" y="187582"/>
                  </a:lnTo>
                  <a:lnTo>
                    <a:pt x="320036" y="220119"/>
                  </a:lnTo>
                  <a:lnTo>
                    <a:pt x="337311" y="25577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86" name="object 186"/>
          <p:cNvSpPr txBox="1"/>
          <p:nvPr/>
        </p:nvSpPr>
        <p:spPr>
          <a:xfrm>
            <a:off x="11224134" y="3130573"/>
            <a:ext cx="864010" cy="289823"/>
          </a:xfrm>
          <a:prstGeom prst="rect">
            <a:avLst/>
          </a:prstGeom>
        </p:spPr>
        <p:txBody>
          <a:bodyPr vert="horz" wrap="square" lIns="0" tIns="12700" rIns="0" bIns="0" rtlCol="0">
            <a:spAutoFit/>
          </a:bodyPr>
          <a:lstStyle/>
          <a:p>
            <a:pPr marL="12700" defTabSz="914400">
              <a:spcBef>
                <a:spcPts val="100"/>
              </a:spcBef>
            </a:pPr>
            <a:r>
              <a:rPr kern="0" dirty="0">
                <a:solidFill>
                  <a:srgbClr val="FF0000"/>
                </a:solidFill>
                <a:latin typeface="Times New Roman"/>
                <a:cs typeface="Times New Roman"/>
              </a:rPr>
              <a:t>135</a:t>
            </a:r>
            <a:r>
              <a:rPr kern="0" spc="10" dirty="0">
                <a:solidFill>
                  <a:srgbClr val="FF0000"/>
                </a:solidFill>
                <a:latin typeface="Times New Roman"/>
                <a:cs typeface="Times New Roman"/>
              </a:rPr>
              <a:t> </a:t>
            </a:r>
            <a:r>
              <a:rPr kern="0" spc="-10" dirty="0">
                <a:solidFill>
                  <a:srgbClr val="FF0000"/>
                </a:solidFill>
                <a:latin typeface="Times New Roman"/>
                <a:cs typeface="Times New Roman"/>
              </a:rPr>
              <a:t>K-</a:t>
            </a:r>
            <a:r>
              <a:rPr kern="0" spc="-25" dirty="0">
                <a:solidFill>
                  <a:srgbClr val="FF0000"/>
                </a:solidFill>
                <a:latin typeface="Times New Roman"/>
                <a:cs typeface="Times New Roman"/>
              </a:rPr>
              <a:t>ft.</a:t>
            </a:r>
            <a:endParaRPr kern="0">
              <a:solidFill>
                <a:sysClr val="windowText" lastClr="000000"/>
              </a:solidFill>
              <a:latin typeface="Times New Roman"/>
              <a:cs typeface="Times New Roman"/>
            </a:endParaRPr>
          </a:p>
        </p:txBody>
      </p:sp>
      <p:sp>
        <p:nvSpPr>
          <p:cNvPr id="187" name="Slide Number Placeholder 186"/>
          <p:cNvSpPr>
            <a:spLocks noGrp="1"/>
          </p:cNvSpPr>
          <p:nvPr>
            <p:ph type="sldNum" sz="quarter" idx="7"/>
          </p:nvPr>
        </p:nvSpPr>
        <p:spPr/>
        <p:txBody>
          <a:bodyPr/>
          <a:lstStyle/>
          <a:p>
            <a:fld id="{B6F15528-21DE-4FAA-801E-634DDDAF4B2B}" type="slidenum">
              <a:rPr lang="en-US" smtClean="0">
                <a:solidFill>
                  <a:prstClr val="black">
                    <a:tint val="75000"/>
                  </a:prstClr>
                </a:solidFill>
              </a:rPr>
              <a:pPr/>
              <a:t>109</a:t>
            </a:fld>
            <a:endParaRPr lang="en-US">
              <a:solidFill>
                <a:prstClr val="black">
                  <a:tint val="75000"/>
                </a:prstClr>
              </a:solidFill>
            </a:endParaRPr>
          </a:p>
        </p:txBody>
      </p:sp>
    </p:spTree>
    <p:extLst>
      <p:ext uri="{BB962C8B-B14F-4D97-AF65-F5344CB8AC3E}">
        <p14:creationId xmlns:p14="http://schemas.microsoft.com/office/powerpoint/2010/main" val="3569181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11</a:t>
            </a:fld>
            <a:endParaRPr lang="en-US"/>
          </a:p>
        </p:txBody>
      </p:sp>
      <p:sp>
        <p:nvSpPr>
          <p:cNvPr id="3" name="TextBox 2"/>
          <p:cNvSpPr txBox="1"/>
          <p:nvPr/>
        </p:nvSpPr>
        <p:spPr>
          <a:xfrm>
            <a:off x="227020" y="228622"/>
            <a:ext cx="2133599"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Importance  </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914450"/>
            <a:ext cx="11658600" cy="4154973"/>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Structural systems transfer their loading through a series of elements to the ground.</a:t>
            </a:r>
          </a:p>
          <a:p>
            <a:pPr algn="just" fontAlgn="ctr"/>
            <a:r>
              <a:rPr lang="en-GB" sz="2400" dirty="0">
                <a:solidFill>
                  <a:srgbClr val="000000"/>
                </a:solidFill>
                <a:latin typeface="Times New Roman" pitchFamily="18" charset="0"/>
                <a:cs typeface="Times New Roman" pitchFamily="18" charset="0"/>
              </a:rPr>
              <a:t>This is accomplished by designing the joining of the elements at their intersections. Each connection is designed so that it can transfer, or support, a specific type of load or loading condition. In order to be able to </a:t>
            </a:r>
            <a:r>
              <a:rPr lang="en-GB" sz="2400" dirty="0" smtClean="0">
                <a:solidFill>
                  <a:srgbClr val="000000"/>
                </a:solidFill>
                <a:latin typeface="Times New Roman" pitchFamily="18" charset="0"/>
                <a:cs typeface="Times New Roman" pitchFamily="18" charset="0"/>
              </a:rPr>
              <a:t>analyse </a:t>
            </a:r>
            <a:r>
              <a:rPr lang="en-GB" sz="2400" dirty="0">
                <a:solidFill>
                  <a:srgbClr val="000000"/>
                </a:solidFill>
                <a:latin typeface="Times New Roman" pitchFamily="18" charset="0"/>
                <a:cs typeface="Times New Roman" pitchFamily="18" charset="0"/>
              </a:rPr>
              <a:t>a structure, it is first necessary to be clear about the forces that can be resisted, and </a:t>
            </a:r>
            <a:r>
              <a:rPr lang="en-GB" sz="2400" dirty="0" smtClean="0">
                <a:solidFill>
                  <a:srgbClr val="000000"/>
                </a:solidFill>
                <a:latin typeface="Times New Roman" pitchFamily="18" charset="0"/>
                <a:cs typeface="Times New Roman" pitchFamily="18" charset="0"/>
              </a:rPr>
              <a:t>transferred, </a:t>
            </a:r>
            <a:r>
              <a:rPr lang="en-GB" sz="2400" dirty="0">
                <a:solidFill>
                  <a:srgbClr val="000000"/>
                </a:solidFill>
                <a:latin typeface="Times New Roman" pitchFamily="18" charset="0"/>
                <a:cs typeface="Times New Roman" pitchFamily="18" charset="0"/>
              </a:rPr>
              <a:t>at each level of support throughout the structure. The actual behaviour of a support or connection can be quite complicated. </a:t>
            </a:r>
            <a:r>
              <a:rPr lang="en-GB" sz="2400" b="1" u="sng" dirty="0">
                <a:solidFill>
                  <a:srgbClr val="00B050"/>
                </a:solidFill>
                <a:latin typeface="Times New Roman" pitchFamily="18" charset="0"/>
                <a:cs typeface="Times New Roman" pitchFamily="18" charset="0"/>
              </a:rPr>
              <a:t>Structural steel systems have either welded or bolted connections. Precast reinforced concrete systems can be mechanically connected in many ways, while cast-in-place systems normally have monolithic </a:t>
            </a:r>
            <a:r>
              <a:rPr lang="en-GB" sz="2400" b="1" u="sng" dirty="0" smtClean="0">
                <a:solidFill>
                  <a:srgbClr val="00B050"/>
                </a:solidFill>
                <a:latin typeface="Times New Roman" pitchFamily="18" charset="0"/>
                <a:cs typeface="Times New Roman" pitchFamily="18" charset="0"/>
              </a:rPr>
              <a:t>connections. Timber </a:t>
            </a:r>
            <a:r>
              <a:rPr lang="en-GB" sz="2400" b="1" u="sng" dirty="0">
                <a:solidFill>
                  <a:srgbClr val="00B050"/>
                </a:solidFill>
                <a:latin typeface="Times New Roman" pitchFamily="18" charset="0"/>
                <a:cs typeface="Times New Roman" pitchFamily="18" charset="0"/>
              </a:rPr>
              <a:t>systems are connected by nails, bolts, glue or by engineered </a:t>
            </a:r>
            <a:r>
              <a:rPr lang="en-GB" sz="2400" b="1" u="sng" dirty="0" smtClean="0">
                <a:solidFill>
                  <a:srgbClr val="00B050"/>
                </a:solidFill>
                <a:latin typeface="Times New Roman" pitchFamily="18" charset="0"/>
                <a:cs typeface="Times New Roman" pitchFamily="18" charset="0"/>
              </a:rPr>
              <a:t>connectors</a:t>
            </a:r>
            <a:r>
              <a:rPr lang="en-GB" sz="2400" u="sng" dirty="0" smtClean="0">
                <a:solidFill>
                  <a:srgbClr val="000000"/>
                </a:solidFill>
                <a:latin typeface="Times New Roman" pitchFamily="18" charset="0"/>
                <a:cs typeface="Times New Roman" pitchFamily="18" charset="0"/>
              </a:rPr>
              <a:t>. </a:t>
            </a:r>
            <a:r>
              <a:rPr lang="en-GB" sz="2400" dirty="0" smtClean="0">
                <a:solidFill>
                  <a:srgbClr val="000000"/>
                </a:solidFill>
                <a:latin typeface="Times New Roman" pitchFamily="18" charset="0"/>
                <a:cs typeface="Times New Roman" pitchFamily="18" charset="0"/>
              </a:rPr>
              <a:t>No </a:t>
            </a:r>
            <a:r>
              <a:rPr lang="en-GB" sz="2400" dirty="0">
                <a:solidFill>
                  <a:srgbClr val="000000"/>
                </a:solidFill>
                <a:latin typeface="Times New Roman" pitchFamily="18" charset="0"/>
                <a:cs typeface="Times New Roman" pitchFamily="18" charset="0"/>
              </a:rPr>
              <a:t>matter the material, the connection must be designed to have a specific rigidity. </a:t>
            </a:r>
          </a:p>
        </p:txBody>
      </p:sp>
    </p:spTree>
    <p:extLst>
      <p:ext uri="{BB962C8B-B14F-4D97-AF65-F5344CB8AC3E}">
        <p14:creationId xmlns:p14="http://schemas.microsoft.com/office/powerpoint/2010/main" val="340411155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24:</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3967210" y="31407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202122" y="3288816"/>
            <a:ext cx="3435725" cy="531495"/>
            <a:chOff x="4203191" y="3288809"/>
            <a:chExt cx="3436620" cy="531495"/>
          </a:xfrm>
        </p:grpSpPr>
        <p:pic>
          <p:nvPicPr>
            <p:cNvPr id="5" name="object 5"/>
            <p:cNvPicPr/>
            <p:nvPr/>
          </p:nvPicPr>
          <p:blipFill>
            <a:blip r:embed="rId2" cstate="print"/>
            <a:stretch>
              <a:fillRect/>
            </a:stretch>
          </p:blipFill>
          <p:spPr>
            <a:xfrm>
              <a:off x="4203191" y="3288809"/>
              <a:ext cx="3436619" cy="92692"/>
            </a:xfrm>
            <a:prstGeom prst="rect">
              <a:avLst/>
            </a:prstGeom>
          </p:spPr>
        </p:pic>
        <p:sp>
          <p:nvSpPr>
            <p:cNvPr id="6" name="object 6"/>
            <p:cNvSpPr/>
            <p:nvPr/>
          </p:nvSpPr>
          <p:spPr>
            <a:xfrm>
              <a:off x="4253102" y="3313556"/>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492751" y="3565415"/>
              <a:ext cx="401624" cy="92692"/>
            </a:xfrm>
            <a:prstGeom prst="rect">
              <a:avLst/>
            </a:prstGeom>
          </p:spPr>
        </p:pic>
        <p:sp>
          <p:nvSpPr>
            <p:cNvPr id="8" name="object 8"/>
            <p:cNvSpPr/>
            <p:nvPr/>
          </p:nvSpPr>
          <p:spPr>
            <a:xfrm>
              <a:off x="4542662" y="359016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405121" y="3565423"/>
              <a:ext cx="180759" cy="254482"/>
            </a:xfrm>
            <a:prstGeom prst="rect">
              <a:avLst/>
            </a:prstGeom>
          </p:spPr>
        </p:pic>
        <p:sp>
          <p:nvSpPr>
            <p:cNvPr id="10" name="object 10"/>
            <p:cNvSpPr/>
            <p:nvPr/>
          </p:nvSpPr>
          <p:spPr>
            <a:xfrm>
              <a:off x="4455032"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559045" y="3565423"/>
              <a:ext cx="180759" cy="254482"/>
            </a:xfrm>
            <a:prstGeom prst="rect">
              <a:avLst/>
            </a:prstGeom>
          </p:spPr>
        </p:pic>
        <p:sp>
          <p:nvSpPr>
            <p:cNvPr id="12" name="object 12"/>
            <p:cNvSpPr/>
            <p:nvPr/>
          </p:nvSpPr>
          <p:spPr>
            <a:xfrm>
              <a:off x="4608956"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712207" y="3565423"/>
              <a:ext cx="180759" cy="254482"/>
            </a:xfrm>
            <a:prstGeom prst="rect">
              <a:avLst/>
            </a:prstGeom>
          </p:spPr>
        </p:pic>
        <p:sp>
          <p:nvSpPr>
            <p:cNvPr id="14" name="object 14"/>
            <p:cNvSpPr/>
            <p:nvPr/>
          </p:nvSpPr>
          <p:spPr>
            <a:xfrm>
              <a:off x="4762118"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542662" y="3315842"/>
              <a:ext cx="314960" cy="271780"/>
            </a:xfrm>
            <a:custGeom>
              <a:avLst/>
              <a:gdLst/>
              <a:ahLst/>
              <a:cxnLst/>
              <a:rect l="l" t="t" r="r" b="b"/>
              <a:pathLst>
                <a:path w="314960" h="271779">
                  <a:moveTo>
                    <a:pt x="157352" y="0"/>
                  </a:moveTo>
                  <a:lnTo>
                    <a:pt x="0" y="271272"/>
                  </a:lnTo>
                  <a:lnTo>
                    <a:pt x="314706"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542662" y="3315842"/>
              <a:ext cx="314960" cy="271780"/>
            </a:xfrm>
            <a:custGeom>
              <a:avLst/>
              <a:gdLst/>
              <a:ahLst/>
              <a:cxnLst/>
              <a:rect l="l" t="t" r="r" b="b"/>
              <a:pathLst>
                <a:path w="314960" h="271779">
                  <a:moveTo>
                    <a:pt x="0" y="271272"/>
                  </a:moveTo>
                  <a:lnTo>
                    <a:pt x="157352" y="0"/>
                  </a:lnTo>
                  <a:lnTo>
                    <a:pt x="314706"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658867" y="3414521"/>
              <a:ext cx="84581" cy="85343"/>
            </a:xfrm>
            <a:prstGeom prst="rect">
              <a:avLst/>
            </a:prstGeom>
          </p:spPr>
        </p:pic>
        <p:pic>
          <p:nvPicPr>
            <p:cNvPr id="18" name="object 18"/>
            <p:cNvPicPr/>
            <p:nvPr/>
          </p:nvPicPr>
          <p:blipFill>
            <a:blip r:embed="rId6" cstate="print"/>
            <a:stretch>
              <a:fillRect/>
            </a:stretch>
          </p:blipFill>
          <p:spPr>
            <a:xfrm>
              <a:off x="5708141" y="3510551"/>
              <a:ext cx="352005" cy="92692"/>
            </a:xfrm>
            <a:prstGeom prst="rect">
              <a:avLst/>
            </a:prstGeom>
          </p:spPr>
        </p:pic>
        <p:sp>
          <p:nvSpPr>
            <p:cNvPr id="19" name="object 19"/>
            <p:cNvSpPr/>
            <p:nvPr/>
          </p:nvSpPr>
          <p:spPr>
            <a:xfrm>
              <a:off x="5758052" y="3535298"/>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5634227" y="3510470"/>
              <a:ext cx="166319" cy="228536"/>
            </a:xfrm>
            <a:prstGeom prst="rect">
              <a:avLst/>
            </a:prstGeom>
          </p:spPr>
        </p:pic>
        <p:sp>
          <p:nvSpPr>
            <p:cNvPr id="21" name="object 21"/>
            <p:cNvSpPr/>
            <p:nvPr/>
          </p:nvSpPr>
          <p:spPr>
            <a:xfrm>
              <a:off x="5684138" y="3535298"/>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5763767" y="3510470"/>
              <a:ext cx="166319" cy="228536"/>
            </a:xfrm>
            <a:prstGeom prst="rect">
              <a:avLst/>
            </a:prstGeom>
          </p:spPr>
        </p:pic>
        <p:sp>
          <p:nvSpPr>
            <p:cNvPr id="23" name="object 23"/>
            <p:cNvSpPr/>
            <p:nvPr/>
          </p:nvSpPr>
          <p:spPr>
            <a:xfrm>
              <a:off x="5813678" y="3535298"/>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5892545" y="3510470"/>
              <a:ext cx="166319" cy="228536"/>
            </a:xfrm>
            <a:prstGeom prst="rect">
              <a:avLst/>
            </a:prstGeom>
          </p:spPr>
        </p:pic>
        <p:sp>
          <p:nvSpPr>
            <p:cNvPr id="25" name="object 25"/>
            <p:cNvSpPr/>
            <p:nvPr/>
          </p:nvSpPr>
          <p:spPr>
            <a:xfrm>
              <a:off x="5942456" y="3535298"/>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5793485" y="3342893"/>
              <a:ext cx="176530" cy="177165"/>
            </a:xfrm>
            <a:custGeom>
              <a:avLst/>
              <a:gdLst/>
              <a:ahLst/>
              <a:cxnLst/>
              <a:rect l="l" t="t" r="r" b="b"/>
              <a:pathLst>
                <a:path w="176529" h="177164">
                  <a:moveTo>
                    <a:pt x="88011" y="0"/>
                  </a:moveTo>
                  <a:lnTo>
                    <a:pt x="53738" y="6953"/>
                  </a:lnTo>
                  <a:lnTo>
                    <a:pt x="25765" y="25907"/>
                  </a:lnTo>
                  <a:lnTo>
                    <a:pt x="6911" y="54006"/>
                  </a:lnTo>
                  <a:lnTo>
                    <a:pt x="0" y="88391"/>
                  </a:lnTo>
                  <a:lnTo>
                    <a:pt x="6911" y="122777"/>
                  </a:lnTo>
                  <a:lnTo>
                    <a:pt x="25765" y="150875"/>
                  </a:lnTo>
                  <a:lnTo>
                    <a:pt x="53738" y="169830"/>
                  </a:lnTo>
                  <a:lnTo>
                    <a:pt x="88011" y="176783"/>
                  </a:lnTo>
                  <a:lnTo>
                    <a:pt x="122283" y="169830"/>
                  </a:lnTo>
                  <a:lnTo>
                    <a:pt x="150256" y="150875"/>
                  </a:lnTo>
                  <a:lnTo>
                    <a:pt x="169110" y="122777"/>
                  </a:lnTo>
                  <a:lnTo>
                    <a:pt x="176022" y="88391"/>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5793485" y="3342893"/>
              <a:ext cx="176530" cy="177165"/>
            </a:xfrm>
            <a:custGeom>
              <a:avLst/>
              <a:gdLst/>
              <a:ahLst/>
              <a:cxnLst/>
              <a:rect l="l" t="t" r="r" b="b"/>
              <a:pathLst>
                <a:path w="176529" h="177164">
                  <a:moveTo>
                    <a:pt x="88011" y="0"/>
                  </a:moveTo>
                  <a:lnTo>
                    <a:pt x="122283" y="6953"/>
                  </a:lnTo>
                  <a:lnTo>
                    <a:pt x="150256" y="25908"/>
                  </a:lnTo>
                  <a:lnTo>
                    <a:pt x="169110" y="54006"/>
                  </a:lnTo>
                  <a:lnTo>
                    <a:pt x="176022" y="88391"/>
                  </a:lnTo>
                  <a:lnTo>
                    <a:pt x="169110" y="122777"/>
                  </a:lnTo>
                  <a:lnTo>
                    <a:pt x="150256" y="150875"/>
                  </a:lnTo>
                  <a:lnTo>
                    <a:pt x="122283" y="169830"/>
                  </a:lnTo>
                  <a:lnTo>
                    <a:pt x="88011" y="176783"/>
                  </a:lnTo>
                  <a:lnTo>
                    <a:pt x="53738" y="169830"/>
                  </a:lnTo>
                  <a:lnTo>
                    <a:pt x="25765" y="150875"/>
                  </a:lnTo>
                  <a:lnTo>
                    <a:pt x="6911" y="122777"/>
                  </a:lnTo>
                  <a:lnTo>
                    <a:pt x="0" y="88391"/>
                  </a:lnTo>
                  <a:lnTo>
                    <a:pt x="6911" y="54006"/>
                  </a:lnTo>
                  <a:lnTo>
                    <a:pt x="25765" y="25907"/>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5954495" y="303631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9" name="object 29"/>
          <p:cNvSpPr txBox="1"/>
          <p:nvPr/>
        </p:nvSpPr>
        <p:spPr>
          <a:xfrm>
            <a:off x="4606868" y="3751580"/>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0" name="object 30"/>
          <p:cNvSpPr txBox="1"/>
          <p:nvPr/>
        </p:nvSpPr>
        <p:spPr>
          <a:xfrm>
            <a:off x="7111419" y="35725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1" name="object 31"/>
          <p:cNvSpPr txBox="1"/>
          <p:nvPr/>
        </p:nvSpPr>
        <p:spPr>
          <a:xfrm>
            <a:off x="6450682" y="3370334"/>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grpSp>
        <p:nvGrpSpPr>
          <p:cNvPr id="32" name="object 32"/>
          <p:cNvGrpSpPr/>
          <p:nvPr/>
        </p:nvGrpSpPr>
        <p:grpSpPr>
          <a:xfrm>
            <a:off x="7064823" y="3044110"/>
            <a:ext cx="354873" cy="558165"/>
            <a:chOff x="7066660" y="3044063"/>
            <a:chExt cx="354965" cy="558165"/>
          </a:xfrm>
        </p:grpSpPr>
        <p:sp>
          <p:nvSpPr>
            <p:cNvPr id="33" name="object 33"/>
            <p:cNvSpPr/>
            <p:nvPr/>
          </p:nvSpPr>
          <p:spPr>
            <a:xfrm>
              <a:off x="7071740" y="3261868"/>
              <a:ext cx="344805" cy="335280"/>
            </a:xfrm>
            <a:custGeom>
              <a:avLst/>
              <a:gdLst/>
              <a:ahLst/>
              <a:cxnLst/>
              <a:rect l="l" t="t" r="r" b="b"/>
              <a:pathLst>
                <a:path w="344804" h="335279">
                  <a:moveTo>
                    <a:pt x="344424" y="0"/>
                  </a:moveTo>
                  <a:lnTo>
                    <a:pt x="325439" y="69782"/>
                  </a:lnTo>
                  <a:lnTo>
                    <a:pt x="302773" y="101517"/>
                  </a:lnTo>
                  <a:lnTo>
                    <a:pt x="272272" y="130397"/>
                  </a:lnTo>
                  <a:lnTo>
                    <a:pt x="234644" y="155860"/>
                  </a:lnTo>
                  <a:lnTo>
                    <a:pt x="190601" y="177343"/>
                  </a:lnTo>
                  <a:lnTo>
                    <a:pt x="140851" y="194284"/>
                  </a:lnTo>
                  <a:lnTo>
                    <a:pt x="86105" y="206121"/>
                  </a:lnTo>
                  <a:lnTo>
                    <a:pt x="86105" y="163068"/>
                  </a:lnTo>
                  <a:lnTo>
                    <a:pt x="0" y="255905"/>
                  </a:lnTo>
                  <a:lnTo>
                    <a:pt x="86105" y="335280"/>
                  </a:lnTo>
                  <a:lnTo>
                    <a:pt x="86105" y="292227"/>
                  </a:lnTo>
                  <a:lnTo>
                    <a:pt x="140851" y="280390"/>
                  </a:lnTo>
                  <a:lnTo>
                    <a:pt x="190601" y="263449"/>
                  </a:lnTo>
                  <a:lnTo>
                    <a:pt x="234644" y="241966"/>
                  </a:lnTo>
                  <a:lnTo>
                    <a:pt x="272272" y="216503"/>
                  </a:lnTo>
                  <a:lnTo>
                    <a:pt x="302773" y="187623"/>
                  </a:lnTo>
                  <a:lnTo>
                    <a:pt x="325439" y="155888"/>
                  </a:lnTo>
                  <a:lnTo>
                    <a:pt x="344424" y="86106"/>
                  </a:lnTo>
                  <a:lnTo>
                    <a:pt x="3444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34" name="object 34"/>
            <p:cNvSpPr/>
            <p:nvPr/>
          </p:nvSpPr>
          <p:spPr>
            <a:xfrm>
              <a:off x="7071740" y="3049143"/>
              <a:ext cx="344805" cy="255904"/>
            </a:xfrm>
            <a:custGeom>
              <a:avLst/>
              <a:gdLst/>
              <a:ahLst/>
              <a:cxnLst/>
              <a:rect l="l" t="t" r="r" b="b"/>
              <a:pathLst>
                <a:path w="344804" h="255904">
                  <a:moveTo>
                    <a:pt x="0" y="0"/>
                  </a:moveTo>
                  <a:lnTo>
                    <a:pt x="0" y="86106"/>
                  </a:lnTo>
                  <a:lnTo>
                    <a:pt x="60030" y="89344"/>
                  </a:lnTo>
                  <a:lnTo>
                    <a:pt x="116963" y="98722"/>
                  </a:lnTo>
                  <a:lnTo>
                    <a:pt x="169793" y="113738"/>
                  </a:lnTo>
                  <a:lnTo>
                    <a:pt x="217519" y="133889"/>
                  </a:lnTo>
                  <a:lnTo>
                    <a:pt x="259137" y="158672"/>
                  </a:lnTo>
                  <a:lnTo>
                    <a:pt x="293643" y="187582"/>
                  </a:lnTo>
                  <a:lnTo>
                    <a:pt x="320036" y="220119"/>
                  </a:lnTo>
                  <a:lnTo>
                    <a:pt x="337311" y="255778"/>
                  </a:lnTo>
                  <a:lnTo>
                    <a:pt x="344403" y="217636"/>
                  </a:lnTo>
                  <a:lnTo>
                    <a:pt x="326441" y="144756"/>
                  </a:lnTo>
                  <a:lnTo>
                    <a:pt x="302896" y="111437"/>
                  </a:lnTo>
                  <a:lnTo>
                    <a:pt x="270649" y="81146"/>
                  </a:lnTo>
                  <a:lnTo>
                    <a:pt x="230453" y="54591"/>
                  </a:lnTo>
                  <a:lnTo>
                    <a:pt x="183063" y="32482"/>
                  </a:lnTo>
                  <a:lnTo>
                    <a:pt x="129235" y="15530"/>
                  </a:lnTo>
                  <a:lnTo>
                    <a:pt x="69723" y="4445"/>
                  </a:lnTo>
                  <a:lnTo>
                    <a:pt x="17520" y="283"/>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35" name="object 35"/>
            <p:cNvSpPr/>
            <p:nvPr/>
          </p:nvSpPr>
          <p:spPr>
            <a:xfrm>
              <a:off x="7071740" y="3049143"/>
              <a:ext cx="344805" cy="548005"/>
            </a:xfrm>
            <a:custGeom>
              <a:avLst/>
              <a:gdLst/>
              <a:ahLst/>
              <a:cxnLst/>
              <a:rect l="l" t="t" r="r" b="b"/>
              <a:pathLst>
                <a:path w="344804" h="548004">
                  <a:moveTo>
                    <a:pt x="344424" y="212725"/>
                  </a:moveTo>
                  <a:lnTo>
                    <a:pt x="325439" y="282507"/>
                  </a:lnTo>
                  <a:lnTo>
                    <a:pt x="302773" y="314242"/>
                  </a:lnTo>
                  <a:lnTo>
                    <a:pt x="272272" y="343122"/>
                  </a:lnTo>
                  <a:lnTo>
                    <a:pt x="234644" y="368585"/>
                  </a:lnTo>
                  <a:lnTo>
                    <a:pt x="190601" y="390068"/>
                  </a:lnTo>
                  <a:lnTo>
                    <a:pt x="140851" y="407009"/>
                  </a:lnTo>
                  <a:lnTo>
                    <a:pt x="86105" y="418846"/>
                  </a:lnTo>
                  <a:lnTo>
                    <a:pt x="86105" y="375793"/>
                  </a:lnTo>
                  <a:lnTo>
                    <a:pt x="0" y="468630"/>
                  </a:lnTo>
                  <a:lnTo>
                    <a:pt x="86105" y="548005"/>
                  </a:lnTo>
                  <a:lnTo>
                    <a:pt x="86105" y="504952"/>
                  </a:lnTo>
                  <a:lnTo>
                    <a:pt x="140851" y="493115"/>
                  </a:lnTo>
                  <a:lnTo>
                    <a:pt x="190601" y="476174"/>
                  </a:lnTo>
                  <a:lnTo>
                    <a:pt x="234644" y="454691"/>
                  </a:lnTo>
                  <a:lnTo>
                    <a:pt x="272272" y="429228"/>
                  </a:lnTo>
                  <a:lnTo>
                    <a:pt x="302773" y="400348"/>
                  </a:lnTo>
                  <a:lnTo>
                    <a:pt x="325439" y="368613"/>
                  </a:lnTo>
                  <a:lnTo>
                    <a:pt x="344424" y="298831"/>
                  </a:lnTo>
                  <a:lnTo>
                    <a:pt x="344424" y="212725"/>
                  </a:lnTo>
                  <a:lnTo>
                    <a:pt x="326867" y="145491"/>
                  </a:lnTo>
                  <a:lnTo>
                    <a:pt x="277977" y="87096"/>
                  </a:lnTo>
                  <a:lnTo>
                    <a:pt x="243554" y="62309"/>
                  </a:lnTo>
                  <a:lnTo>
                    <a:pt x="203423" y="41046"/>
                  </a:lnTo>
                  <a:lnTo>
                    <a:pt x="158294" y="23745"/>
                  </a:lnTo>
                  <a:lnTo>
                    <a:pt x="108874" y="10845"/>
                  </a:lnTo>
                  <a:lnTo>
                    <a:pt x="55873" y="2784"/>
                  </a:lnTo>
                  <a:lnTo>
                    <a:pt x="0" y="0"/>
                  </a:lnTo>
                  <a:lnTo>
                    <a:pt x="0" y="86106"/>
                  </a:lnTo>
                  <a:lnTo>
                    <a:pt x="60030" y="89344"/>
                  </a:lnTo>
                  <a:lnTo>
                    <a:pt x="116963" y="98722"/>
                  </a:lnTo>
                  <a:lnTo>
                    <a:pt x="169793" y="113738"/>
                  </a:lnTo>
                  <a:lnTo>
                    <a:pt x="217519" y="133889"/>
                  </a:lnTo>
                  <a:lnTo>
                    <a:pt x="259137" y="158672"/>
                  </a:lnTo>
                  <a:lnTo>
                    <a:pt x="293643" y="187582"/>
                  </a:lnTo>
                  <a:lnTo>
                    <a:pt x="320036" y="220119"/>
                  </a:lnTo>
                  <a:lnTo>
                    <a:pt x="337311" y="255778"/>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36" name="object 36"/>
          <p:cNvSpPr txBox="1"/>
          <p:nvPr/>
        </p:nvSpPr>
        <p:spPr>
          <a:xfrm>
            <a:off x="4257586" y="2678707"/>
            <a:ext cx="1627715" cy="289823"/>
          </a:xfrm>
          <a:prstGeom prst="rect">
            <a:avLst/>
          </a:prstGeom>
        </p:spPr>
        <p:txBody>
          <a:bodyPr vert="horz" wrap="square" lIns="0" tIns="12700" rIns="0" bIns="0" rtlCol="0">
            <a:spAutoFit/>
          </a:bodyPr>
          <a:lstStyle/>
          <a:p>
            <a:pPr marL="12700" defTabSz="914400">
              <a:spcBef>
                <a:spcPts val="100"/>
              </a:spcBef>
              <a:tabLst>
                <a:tab pos="700405" algn="l"/>
              </a:tabLst>
            </a:pPr>
            <a:r>
              <a:rPr u="heavy" kern="0" dirty="0">
                <a:solidFill>
                  <a:sysClr val="windowText" lastClr="000000"/>
                </a:solidFill>
                <a:uFill>
                  <a:solidFill>
                    <a:srgbClr val="000000"/>
                  </a:solidFill>
                </a:uFill>
                <a:latin typeface="Times New Roman"/>
                <a:cs typeface="Times New Roman"/>
              </a:rPr>
              <a:t>	15 </a:t>
            </a:r>
            <a:r>
              <a:rPr u="heavy" kern="0" spc="-10" dirty="0">
                <a:solidFill>
                  <a:sysClr val="windowText" lastClr="000000"/>
                </a:solidFill>
                <a:uFill>
                  <a:solidFill>
                    <a:srgbClr val="000000"/>
                  </a:solidFill>
                </a:uFill>
                <a:latin typeface="Times New Roman"/>
                <a:cs typeface="Times New Roman"/>
              </a:rPr>
              <a:t>kN/m.</a:t>
            </a:r>
            <a:r>
              <a:rPr u="heavy" kern="0" spc="50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37" name="object 37"/>
          <p:cNvSpPr txBox="1"/>
          <p:nvPr/>
        </p:nvSpPr>
        <p:spPr>
          <a:xfrm>
            <a:off x="7670581" y="314070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38" name="object 38"/>
          <p:cNvSpPr txBox="1"/>
          <p:nvPr/>
        </p:nvSpPr>
        <p:spPr>
          <a:xfrm>
            <a:off x="7132011" y="2736111"/>
            <a:ext cx="90146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2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kN-</a:t>
            </a:r>
            <a:r>
              <a:rPr kern="0" spc="-25"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grpSp>
        <p:nvGrpSpPr>
          <p:cNvPr id="39" name="object 39"/>
          <p:cNvGrpSpPr/>
          <p:nvPr/>
        </p:nvGrpSpPr>
        <p:grpSpPr>
          <a:xfrm>
            <a:off x="4154894" y="2955815"/>
            <a:ext cx="1827053" cy="487680"/>
            <a:chOff x="4155947" y="2955815"/>
            <a:chExt cx="1827530" cy="487680"/>
          </a:xfrm>
        </p:grpSpPr>
        <p:pic>
          <p:nvPicPr>
            <p:cNvPr id="40" name="object 40"/>
            <p:cNvPicPr/>
            <p:nvPr/>
          </p:nvPicPr>
          <p:blipFill>
            <a:blip r:embed="rId8" cstate="print"/>
            <a:stretch>
              <a:fillRect/>
            </a:stretch>
          </p:blipFill>
          <p:spPr>
            <a:xfrm>
              <a:off x="4155947" y="2968777"/>
              <a:ext cx="224091" cy="474700"/>
            </a:xfrm>
            <a:prstGeom prst="rect">
              <a:avLst/>
            </a:prstGeom>
          </p:spPr>
        </p:pic>
        <p:sp>
          <p:nvSpPr>
            <p:cNvPr id="41" name="object 41"/>
            <p:cNvSpPr/>
            <p:nvPr/>
          </p:nvSpPr>
          <p:spPr>
            <a:xfrm>
              <a:off x="4233290" y="2982467"/>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8" cstate="print"/>
            <a:stretch>
              <a:fillRect/>
            </a:stretch>
          </p:blipFill>
          <p:spPr>
            <a:xfrm>
              <a:off x="4386833" y="2964967"/>
              <a:ext cx="224091" cy="474700"/>
            </a:xfrm>
            <a:prstGeom prst="rect">
              <a:avLst/>
            </a:prstGeom>
          </p:spPr>
        </p:pic>
        <p:sp>
          <p:nvSpPr>
            <p:cNvPr id="43" name="object 43"/>
            <p:cNvSpPr/>
            <p:nvPr/>
          </p:nvSpPr>
          <p:spPr>
            <a:xfrm>
              <a:off x="4464176" y="297865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8" cstate="print"/>
            <a:stretch>
              <a:fillRect/>
            </a:stretch>
          </p:blipFill>
          <p:spPr>
            <a:xfrm>
              <a:off x="4617719" y="2961919"/>
              <a:ext cx="224091" cy="474700"/>
            </a:xfrm>
            <a:prstGeom prst="rect">
              <a:avLst/>
            </a:prstGeom>
          </p:spPr>
        </p:pic>
        <p:sp>
          <p:nvSpPr>
            <p:cNvPr id="45" name="object 45"/>
            <p:cNvSpPr/>
            <p:nvPr/>
          </p:nvSpPr>
          <p:spPr>
            <a:xfrm>
              <a:off x="4695062"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8" cstate="print"/>
            <a:stretch>
              <a:fillRect/>
            </a:stretch>
          </p:blipFill>
          <p:spPr>
            <a:xfrm>
              <a:off x="4848605" y="2961919"/>
              <a:ext cx="224091" cy="474700"/>
            </a:xfrm>
            <a:prstGeom prst="rect">
              <a:avLst/>
            </a:prstGeom>
          </p:spPr>
        </p:pic>
        <p:sp>
          <p:nvSpPr>
            <p:cNvPr id="47" name="object 47"/>
            <p:cNvSpPr/>
            <p:nvPr/>
          </p:nvSpPr>
          <p:spPr>
            <a:xfrm>
              <a:off x="4925948"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8" cstate="print"/>
            <a:stretch>
              <a:fillRect/>
            </a:stretch>
          </p:blipFill>
          <p:spPr>
            <a:xfrm>
              <a:off x="5079491" y="2961919"/>
              <a:ext cx="224091" cy="474700"/>
            </a:xfrm>
            <a:prstGeom prst="rect">
              <a:avLst/>
            </a:prstGeom>
          </p:spPr>
        </p:pic>
        <p:sp>
          <p:nvSpPr>
            <p:cNvPr id="49" name="object 49"/>
            <p:cNvSpPr/>
            <p:nvPr/>
          </p:nvSpPr>
          <p:spPr>
            <a:xfrm>
              <a:off x="5156834"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8" cstate="print"/>
            <a:stretch>
              <a:fillRect/>
            </a:stretch>
          </p:blipFill>
          <p:spPr>
            <a:xfrm>
              <a:off x="5310377" y="2961919"/>
              <a:ext cx="224091" cy="474700"/>
            </a:xfrm>
            <a:prstGeom prst="rect">
              <a:avLst/>
            </a:prstGeom>
          </p:spPr>
        </p:pic>
        <p:sp>
          <p:nvSpPr>
            <p:cNvPr id="51" name="object 51"/>
            <p:cNvSpPr/>
            <p:nvPr/>
          </p:nvSpPr>
          <p:spPr>
            <a:xfrm>
              <a:off x="5387720"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8" cstate="print"/>
            <a:stretch>
              <a:fillRect/>
            </a:stretch>
          </p:blipFill>
          <p:spPr>
            <a:xfrm>
              <a:off x="5541263" y="2961919"/>
              <a:ext cx="224091" cy="474700"/>
            </a:xfrm>
            <a:prstGeom prst="rect">
              <a:avLst/>
            </a:prstGeom>
          </p:spPr>
        </p:pic>
        <p:sp>
          <p:nvSpPr>
            <p:cNvPr id="53" name="object 53"/>
            <p:cNvSpPr/>
            <p:nvPr/>
          </p:nvSpPr>
          <p:spPr>
            <a:xfrm>
              <a:off x="5618606"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8" cstate="print"/>
            <a:stretch>
              <a:fillRect/>
            </a:stretch>
          </p:blipFill>
          <p:spPr>
            <a:xfrm>
              <a:off x="5759195" y="2961919"/>
              <a:ext cx="224091" cy="474700"/>
            </a:xfrm>
            <a:prstGeom prst="rect">
              <a:avLst/>
            </a:prstGeom>
          </p:spPr>
        </p:pic>
        <p:sp>
          <p:nvSpPr>
            <p:cNvPr id="55" name="object 55"/>
            <p:cNvSpPr/>
            <p:nvPr/>
          </p:nvSpPr>
          <p:spPr>
            <a:xfrm>
              <a:off x="5836538"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9" cstate="print"/>
            <a:stretch>
              <a:fillRect/>
            </a:stretch>
          </p:blipFill>
          <p:spPr>
            <a:xfrm>
              <a:off x="4221479" y="2955815"/>
              <a:ext cx="1695450" cy="92692"/>
            </a:xfrm>
            <a:prstGeom prst="rect">
              <a:avLst/>
            </a:prstGeom>
          </p:spPr>
        </p:pic>
      </p:grpSp>
      <p:sp>
        <p:nvSpPr>
          <p:cNvPr id="57" name="object 57"/>
          <p:cNvSpPr txBox="1"/>
          <p:nvPr/>
        </p:nvSpPr>
        <p:spPr>
          <a:xfrm>
            <a:off x="7451944" y="3408944"/>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sp>
        <p:nvSpPr>
          <p:cNvPr id="58" name="object 58"/>
          <p:cNvSpPr txBox="1"/>
          <p:nvPr/>
        </p:nvSpPr>
        <p:spPr>
          <a:xfrm>
            <a:off x="4110428" y="3321816"/>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sp>
        <p:nvSpPr>
          <p:cNvPr id="59" name="object 59"/>
          <p:cNvSpPr txBox="1"/>
          <p:nvPr/>
        </p:nvSpPr>
        <p:spPr>
          <a:xfrm>
            <a:off x="5127687" y="3380744"/>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sp>
        <p:nvSpPr>
          <p:cNvPr id="60" name="Slide Number Placeholder 59"/>
          <p:cNvSpPr>
            <a:spLocks noGrp="1"/>
          </p:cNvSpPr>
          <p:nvPr>
            <p:ph type="sldNum" sz="quarter" idx="7"/>
          </p:nvPr>
        </p:nvSpPr>
        <p:spPr/>
        <p:txBody>
          <a:bodyPr/>
          <a:lstStyle/>
          <a:p>
            <a:fld id="{B6F15528-21DE-4FAA-801E-634DDDAF4B2B}" type="slidenum">
              <a:rPr lang="en-US" smtClean="0">
                <a:solidFill>
                  <a:prstClr val="black">
                    <a:tint val="75000"/>
                  </a:prstClr>
                </a:solidFill>
              </a:rPr>
              <a:pPr/>
              <a:t>110</a:t>
            </a:fld>
            <a:endParaRPr lang="en-US">
              <a:solidFill>
                <a:prstClr val="black">
                  <a:tint val="75000"/>
                </a:prstClr>
              </a:solidFill>
            </a:endParaRPr>
          </a:p>
        </p:txBody>
      </p:sp>
    </p:spTree>
    <p:extLst>
      <p:ext uri="{BB962C8B-B14F-4D97-AF65-F5344CB8AC3E}">
        <p14:creationId xmlns:p14="http://schemas.microsoft.com/office/powerpoint/2010/main" val="17348828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099769" y="1416566"/>
            <a:ext cx="224096" cy="484505"/>
            <a:chOff x="3100577" y="1416519"/>
            <a:chExt cx="224154" cy="484505"/>
          </a:xfrm>
        </p:grpSpPr>
        <p:pic>
          <p:nvPicPr>
            <p:cNvPr id="8" name="object 8"/>
            <p:cNvPicPr/>
            <p:nvPr/>
          </p:nvPicPr>
          <p:blipFill>
            <a:blip r:embed="rId3" cstate="print"/>
            <a:stretch>
              <a:fillRect/>
            </a:stretch>
          </p:blipFill>
          <p:spPr>
            <a:xfrm>
              <a:off x="3100577" y="1416519"/>
              <a:ext cx="224091" cy="483908"/>
            </a:xfrm>
            <a:prstGeom prst="rect">
              <a:avLst/>
            </a:prstGeom>
          </p:spPr>
        </p:pic>
        <p:sp>
          <p:nvSpPr>
            <p:cNvPr id="9" name="object 9"/>
            <p:cNvSpPr/>
            <p:nvPr/>
          </p:nvSpPr>
          <p:spPr>
            <a:xfrm>
              <a:off x="3177920" y="1506855"/>
              <a:ext cx="76200" cy="335915"/>
            </a:xfrm>
            <a:custGeom>
              <a:avLst/>
              <a:gdLst/>
              <a:ahLst/>
              <a:cxnLst/>
              <a:rect l="l" t="t" r="r" b="b"/>
              <a:pathLst>
                <a:path w="76200" h="335914">
                  <a:moveTo>
                    <a:pt x="44196" y="52450"/>
                  </a:moveTo>
                  <a:lnTo>
                    <a:pt x="32004" y="52450"/>
                  </a:lnTo>
                  <a:lnTo>
                    <a:pt x="27051" y="57404"/>
                  </a:lnTo>
                  <a:lnTo>
                    <a:pt x="27051" y="330962"/>
                  </a:lnTo>
                  <a:lnTo>
                    <a:pt x="32004" y="335915"/>
                  </a:lnTo>
                  <a:lnTo>
                    <a:pt x="44196" y="335915"/>
                  </a:lnTo>
                  <a:lnTo>
                    <a:pt x="49149" y="330962"/>
                  </a:lnTo>
                  <a:lnTo>
                    <a:pt x="49149" y="57404"/>
                  </a:lnTo>
                  <a:lnTo>
                    <a:pt x="44196" y="52450"/>
                  </a:lnTo>
                  <a:close/>
                </a:path>
                <a:path w="76200" h="335914">
                  <a:moveTo>
                    <a:pt x="38100" y="0"/>
                  </a:moveTo>
                  <a:lnTo>
                    <a:pt x="0" y="76200"/>
                  </a:lnTo>
                  <a:lnTo>
                    <a:pt x="27051" y="76200"/>
                  </a:lnTo>
                  <a:lnTo>
                    <a:pt x="27051" y="57404"/>
                  </a:lnTo>
                  <a:lnTo>
                    <a:pt x="32004"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 name="object 13"/>
          <p:cNvGrpSpPr/>
          <p:nvPr/>
        </p:nvGrpSpPr>
        <p:grpSpPr>
          <a:xfrm>
            <a:off x="4317128" y="1399802"/>
            <a:ext cx="224096" cy="484505"/>
            <a:chOff x="4318253" y="1399755"/>
            <a:chExt cx="224154" cy="484505"/>
          </a:xfrm>
        </p:grpSpPr>
        <p:pic>
          <p:nvPicPr>
            <p:cNvPr id="14" name="object 14"/>
            <p:cNvPicPr/>
            <p:nvPr/>
          </p:nvPicPr>
          <p:blipFill>
            <a:blip r:embed="rId3" cstate="print"/>
            <a:stretch>
              <a:fillRect/>
            </a:stretch>
          </p:blipFill>
          <p:spPr>
            <a:xfrm>
              <a:off x="4318253" y="1399755"/>
              <a:ext cx="224091" cy="483908"/>
            </a:xfrm>
            <a:prstGeom prst="rect">
              <a:avLst/>
            </a:prstGeom>
          </p:spPr>
        </p:pic>
        <p:sp>
          <p:nvSpPr>
            <p:cNvPr id="15" name="object 15"/>
            <p:cNvSpPr/>
            <p:nvPr/>
          </p:nvSpPr>
          <p:spPr>
            <a:xfrm>
              <a:off x="4395596" y="1490091"/>
              <a:ext cx="76200" cy="335915"/>
            </a:xfrm>
            <a:custGeom>
              <a:avLst/>
              <a:gdLst/>
              <a:ahLst/>
              <a:cxnLst/>
              <a:rect l="l" t="t" r="r" b="b"/>
              <a:pathLst>
                <a:path w="76200" h="335914">
                  <a:moveTo>
                    <a:pt x="44195" y="52450"/>
                  </a:moveTo>
                  <a:lnTo>
                    <a:pt x="32003" y="52450"/>
                  </a:lnTo>
                  <a:lnTo>
                    <a:pt x="27050" y="57404"/>
                  </a:lnTo>
                  <a:lnTo>
                    <a:pt x="27050" y="330962"/>
                  </a:lnTo>
                  <a:lnTo>
                    <a:pt x="32003" y="335914"/>
                  </a:lnTo>
                  <a:lnTo>
                    <a:pt x="44195" y="335914"/>
                  </a:lnTo>
                  <a:lnTo>
                    <a:pt x="49149" y="330962"/>
                  </a:lnTo>
                  <a:lnTo>
                    <a:pt x="49149" y="57404"/>
                  </a:lnTo>
                  <a:lnTo>
                    <a:pt x="44195"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5"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6" name="object 16"/>
          <p:cNvGrpSpPr/>
          <p:nvPr/>
        </p:nvGrpSpPr>
        <p:grpSpPr>
          <a:xfrm>
            <a:off x="2801144" y="2652395"/>
            <a:ext cx="3410332" cy="3539490"/>
            <a:chOff x="2801873" y="2652395"/>
            <a:chExt cx="3411220" cy="3539490"/>
          </a:xfrm>
        </p:grpSpPr>
        <p:pic>
          <p:nvPicPr>
            <p:cNvPr id="17" name="object 17"/>
            <p:cNvPicPr/>
            <p:nvPr/>
          </p:nvPicPr>
          <p:blipFill>
            <a:blip r:embed="rId4" cstate="print"/>
            <a:stretch>
              <a:fillRect/>
            </a:stretch>
          </p:blipFill>
          <p:spPr>
            <a:xfrm>
              <a:off x="2801873" y="5143517"/>
              <a:ext cx="3410712" cy="92692"/>
            </a:xfrm>
            <a:prstGeom prst="rect">
              <a:avLst/>
            </a:prstGeom>
          </p:spPr>
        </p:pic>
        <p:sp>
          <p:nvSpPr>
            <p:cNvPr id="18" name="object 18"/>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9" name="object 19"/>
            <p:cNvSpPr/>
            <p:nvPr/>
          </p:nvSpPr>
          <p:spPr>
            <a:xfrm>
              <a:off x="4413884" y="2657475"/>
              <a:ext cx="0" cy="3397885"/>
            </a:xfrm>
            <a:custGeom>
              <a:avLst/>
              <a:gdLst/>
              <a:ahLst/>
              <a:cxnLst/>
              <a:rect l="l" t="t" r="r" b="b"/>
              <a:pathLst>
                <a:path h="3397885">
                  <a:moveTo>
                    <a:pt x="0" y="1757933"/>
                  </a:moveTo>
                  <a:lnTo>
                    <a:pt x="0" y="3397758"/>
                  </a:lnTo>
                </a:path>
                <a:path h="3397885">
                  <a:moveTo>
                    <a:pt x="0" y="0"/>
                  </a:moveTo>
                  <a:lnTo>
                    <a:pt x="0" y="138836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5941694" y="2657475"/>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3830622" y="1822704"/>
            <a:ext cx="133759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3588342" y="4627140"/>
            <a:ext cx="80687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8.1</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3" name="object 23"/>
          <p:cNvGrpSpPr/>
          <p:nvPr/>
        </p:nvGrpSpPr>
        <p:grpSpPr>
          <a:xfrm>
            <a:off x="2803585" y="2652442"/>
            <a:ext cx="425339" cy="3630295"/>
            <a:chOff x="2804286" y="2652395"/>
            <a:chExt cx="425450" cy="3630295"/>
          </a:xfrm>
        </p:grpSpPr>
        <p:sp>
          <p:nvSpPr>
            <p:cNvPr id="24" name="object 24"/>
            <p:cNvSpPr/>
            <p:nvPr/>
          </p:nvSpPr>
          <p:spPr>
            <a:xfrm>
              <a:off x="3219068" y="2657475"/>
              <a:ext cx="0" cy="3620135"/>
            </a:xfrm>
            <a:custGeom>
              <a:avLst/>
              <a:gdLst/>
              <a:ahLst/>
              <a:cxnLst/>
              <a:rect l="l" t="t" r="r" b="b"/>
              <a:pathLst>
                <a:path h="3620135">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5" cstate="print"/>
            <a:stretch>
              <a:fillRect/>
            </a:stretch>
          </p:blipFill>
          <p:spPr>
            <a:xfrm>
              <a:off x="2804286" y="3629914"/>
              <a:ext cx="128143" cy="147447"/>
            </a:xfrm>
            <a:prstGeom prst="rect">
              <a:avLst/>
            </a:prstGeom>
          </p:spPr>
        </p:pic>
        <p:sp>
          <p:nvSpPr>
            <p:cNvPr id="26" name="object 26"/>
            <p:cNvSpPr/>
            <p:nvPr/>
          </p:nvSpPr>
          <p:spPr>
            <a:xfrm>
              <a:off x="2903092" y="3418713"/>
              <a:ext cx="327025" cy="297815"/>
            </a:xfrm>
            <a:custGeom>
              <a:avLst/>
              <a:gdLst/>
              <a:ahLst/>
              <a:cxnLst/>
              <a:rect l="l" t="t" r="r" b="b"/>
              <a:pathLst>
                <a:path w="327025" h="297814">
                  <a:moveTo>
                    <a:pt x="98638" y="208216"/>
                  </a:moveTo>
                  <a:lnTo>
                    <a:pt x="56959" y="208216"/>
                  </a:lnTo>
                  <a:lnTo>
                    <a:pt x="64436" y="208930"/>
                  </a:lnTo>
                  <a:lnTo>
                    <a:pt x="71627" y="210693"/>
                  </a:lnTo>
                  <a:lnTo>
                    <a:pt x="99440" y="238331"/>
                  </a:lnTo>
                  <a:lnTo>
                    <a:pt x="100298" y="244798"/>
                  </a:lnTo>
                  <a:lnTo>
                    <a:pt x="99911" y="250317"/>
                  </a:lnTo>
                  <a:lnTo>
                    <a:pt x="99821" y="251587"/>
                  </a:lnTo>
                  <a:lnTo>
                    <a:pt x="98298" y="260731"/>
                  </a:lnTo>
                  <a:lnTo>
                    <a:pt x="93980" y="267843"/>
                  </a:lnTo>
                  <a:lnTo>
                    <a:pt x="82295" y="276351"/>
                  </a:lnTo>
                  <a:lnTo>
                    <a:pt x="76172" y="278256"/>
                  </a:lnTo>
                  <a:lnTo>
                    <a:pt x="65531" y="278256"/>
                  </a:lnTo>
                  <a:lnTo>
                    <a:pt x="62611" y="278511"/>
                  </a:lnTo>
                  <a:lnTo>
                    <a:pt x="61087" y="278764"/>
                  </a:lnTo>
                  <a:lnTo>
                    <a:pt x="59562" y="279145"/>
                  </a:lnTo>
                  <a:lnTo>
                    <a:pt x="58038" y="279907"/>
                  </a:lnTo>
                  <a:lnTo>
                    <a:pt x="56514" y="281050"/>
                  </a:lnTo>
                  <a:lnTo>
                    <a:pt x="54356" y="282575"/>
                  </a:lnTo>
                  <a:lnTo>
                    <a:pt x="53086" y="284480"/>
                  </a:lnTo>
                  <a:lnTo>
                    <a:pt x="52577" y="286766"/>
                  </a:lnTo>
                  <a:lnTo>
                    <a:pt x="52196" y="289051"/>
                  </a:lnTo>
                  <a:lnTo>
                    <a:pt x="52577" y="291084"/>
                  </a:lnTo>
                  <a:lnTo>
                    <a:pt x="53720" y="292735"/>
                  </a:lnTo>
                  <a:lnTo>
                    <a:pt x="55880" y="295782"/>
                  </a:lnTo>
                  <a:lnTo>
                    <a:pt x="59562" y="297306"/>
                  </a:lnTo>
                  <a:lnTo>
                    <a:pt x="69976" y="297561"/>
                  </a:lnTo>
                  <a:lnTo>
                    <a:pt x="76200" y="294894"/>
                  </a:lnTo>
                  <a:lnTo>
                    <a:pt x="104520" y="263398"/>
                  </a:lnTo>
                  <a:lnTo>
                    <a:pt x="109093" y="243586"/>
                  </a:lnTo>
                  <a:lnTo>
                    <a:pt x="109093" y="236474"/>
                  </a:lnTo>
                  <a:lnTo>
                    <a:pt x="107695" y="229107"/>
                  </a:lnTo>
                  <a:lnTo>
                    <a:pt x="106425" y="221742"/>
                  </a:lnTo>
                  <a:lnTo>
                    <a:pt x="103497" y="215153"/>
                  </a:lnTo>
                  <a:lnTo>
                    <a:pt x="103377" y="214884"/>
                  </a:lnTo>
                  <a:lnTo>
                    <a:pt x="98906" y="208549"/>
                  </a:lnTo>
                  <a:lnTo>
                    <a:pt x="98638" y="208216"/>
                  </a:lnTo>
                  <a:close/>
                </a:path>
                <a:path w="327025" h="297814">
                  <a:moveTo>
                    <a:pt x="44068" y="128270"/>
                  </a:moveTo>
                  <a:lnTo>
                    <a:pt x="0" y="159892"/>
                  </a:lnTo>
                  <a:lnTo>
                    <a:pt x="10921" y="224662"/>
                  </a:lnTo>
                  <a:lnTo>
                    <a:pt x="19323" y="219378"/>
                  </a:lnTo>
                  <a:lnTo>
                    <a:pt x="27177" y="215153"/>
                  </a:lnTo>
                  <a:lnTo>
                    <a:pt x="34460" y="212000"/>
                  </a:lnTo>
                  <a:lnTo>
                    <a:pt x="41148" y="209931"/>
                  </a:lnTo>
                  <a:lnTo>
                    <a:pt x="49196" y="208549"/>
                  </a:lnTo>
                  <a:lnTo>
                    <a:pt x="56959" y="208216"/>
                  </a:lnTo>
                  <a:lnTo>
                    <a:pt x="98638" y="208216"/>
                  </a:lnTo>
                  <a:lnTo>
                    <a:pt x="92182" y="200856"/>
                  </a:lnTo>
                  <a:lnTo>
                    <a:pt x="87947" y="197612"/>
                  </a:lnTo>
                  <a:lnTo>
                    <a:pt x="14986" y="197612"/>
                  </a:lnTo>
                  <a:lnTo>
                    <a:pt x="11049" y="175387"/>
                  </a:lnTo>
                  <a:lnTo>
                    <a:pt x="48006" y="148716"/>
                  </a:lnTo>
                  <a:lnTo>
                    <a:pt x="44068" y="128270"/>
                  </a:lnTo>
                  <a:close/>
                </a:path>
                <a:path w="327025" h="297814">
                  <a:moveTo>
                    <a:pt x="156337" y="80390"/>
                  </a:moveTo>
                  <a:lnTo>
                    <a:pt x="127333" y="80390"/>
                  </a:lnTo>
                  <a:lnTo>
                    <a:pt x="128777" y="81279"/>
                  </a:lnTo>
                  <a:lnTo>
                    <a:pt x="131063" y="82803"/>
                  </a:lnTo>
                  <a:lnTo>
                    <a:pt x="134493" y="86613"/>
                  </a:lnTo>
                  <a:lnTo>
                    <a:pt x="138937" y="92837"/>
                  </a:lnTo>
                  <a:lnTo>
                    <a:pt x="201421" y="179577"/>
                  </a:lnTo>
                  <a:lnTo>
                    <a:pt x="204088" y="184785"/>
                  </a:lnTo>
                  <a:lnTo>
                    <a:pt x="203987" y="187110"/>
                  </a:lnTo>
                  <a:lnTo>
                    <a:pt x="203951" y="188087"/>
                  </a:lnTo>
                  <a:lnTo>
                    <a:pt x="203834" y="192278"/>
                  </a:lnTo>
                  <a:lnTo>
                    <a:pt x="201168" y="196469"/>
                  </a:lnTo>
                  <a:lnTo>
                    <a:pt x="196087" y="200151"/>
                  </a:lnTo>
                  <a:lnTo>
                    <a:pt x="191769" y="203200"/>
                  </a:lnTo>
                  <a:lnTo>
                    <a:pt x="194182" y="206629"/>
                  </a:lnTo>
                  <a:lnTo>
                    <a:pt x="241397" y="172592"/>
                  </a:lnTo>
                  <a:lnTo>
                    <a:pt x="227456" y="172592"/>
                  </a:lnTo>
                  <a:lnTo>
                    <a:pt x="225932" y="172338"/>
                  </a:lnTo>
                  <a:lnTo>
                    <a:pt x="225377" y="172338"/>
                  </a:lnTo>
                  <a:lnTo>
                    <a:pt x="223519" y="171196"/>
                  </a:lnTo>
                  <a:lnTo>
                    <a:pt x="221361" y="169672"/>
                  </a:lnTo>
                  <a:lnTo>
                    <a:pt x="217931" y="165862"/>
                  </a:lnTo>
                  <a:lnTo>
                    <a:pt x="213487" y="159638"/>
                  </a:lnTo>
                  <a:lnTo>
                    <a:pt x="184912" y="120141"/>
                  </a:lnTo>
                  <a:lnTo>
                    <a:pt x="314289" y="120141"/>
                  </a:lnTo>
                  <a:lnTo>
                    <a:pt x="317289" y="117983"/>
                  </a:lnTo>
                  <a:lnTo>
                    <a:pt x="183387" y="117983"/>
                  </a:lnTo>
                  <a:lnTo>
                    <a:pt x="156337" y="80390"/>
                  </a:lnTo>
                  <a:close/>
                </a:path>
                <a:path w="327025" h="297814">
                  <a:moveTo>
                    <a:pt x="53472" y="187110"/>
                  </a:moveTo>
                  <a:lnTo>
                    <a:pt x="40909" y="188372"/>
                  </a:lnTo>
                  <a:lnTo>
                    <a:pt x="28084" y="191873"/>
                  </a:lnTo>
                  <a:lnTo>
                    <a:pt x="14986" y="197612"/>
                  </a:lnTo>
                  <a:lnTo>
                    <a:pt x="87947" y="197612"/>
                  </a:lnTo>
                  <a:lnTo>
                    <a:pt x="84486" y="194960"/>
                  </a:lnTo>
                  <a:lnTo>
                    <a:pt x="75695" y="190708"/>
                  </a:lnTo>
                  <a:lnTo>
                    <a:pt x="65786" y="188087"/>
                  </a:lnTo>
                  <a:lnTo>
                    <a:pt x="53472" y="187110"/>
                  </a:lnTo>
                  <a:close/>
                </a:path>
                <a:path w="327025" h="297814">
                  <a:moveTo>
                    <a:pt x="244094" y="165481"/>
                  </a:moveTo>
                  <a:lnTo>
                    <a:pt x="237108" y="170561"/>
                  </a:lnTo>
                  <a:lnTo>
                    <a:pt x="233806" y="171831"/>
                  </a:lnTo>
                  <a:lnTo>
                    <a:pt x="230124" y="172338"/>
                  </a:lnTo>
                  <a:lnTo>
                    <a:pt x="227456" y="172592"/>
                  </a:lnTo>
                  <a:lnTo>
                    <a:pt x="241397" y="172592"/>
                  </a:lnTo>
                  <a:lnTo>
                    <a:pt x="246506" y="168910"/>
                  </a:lnTo>
                  <a:lnTo>
                    <a:pt x="244094" y="165481"/>
                  </a:lnTo>
                  <a:close/>
                </a:path>
                <a:path w="327025" h="297814">
                  <a:moveTo>
                    <a:pt x="314289" y="120141"/>
                  </a:moveTo>
                  <a:lnTo>
                    <a:pt x="184912" y="120141"/>
                  </a:lnTo>
                  <a:lnTo>
                    <a:pt x="263017" y="132334"/>
                  </a:lnTo>
                  <a:lnTo>
                    <a:pt x="266445" y="133096"/>
                  </a:lnTo>
                  <a:lnTo>
                    <a:pt x="269239" y="134620"/>
                  </a:lnTo>
                  <a:lnTo>
                    <a:pt x="270509" y="135636"/>
                  </a:lnTo>
                  <a:lnTo>
                    <a:pt x="271525" y="137160"/>
                  </a:lnTo>
                  <a:lnTo>
                    <a:pt x="272542" y="138557"/>
                  </a:lnTo>
                  <a:lnTo>
                    <a:pt x="272795" y="140462"/>
                  </a:lnTo>
                  <a:lnTo>
                    <a:pt x="272033" y="142748"/>
                  </a:lnTo>
                  <a:lnTo>
                    <a:pt x="271399" y="145034"/>
                  </a:lnTo>
                  <a:lnTo>
                    <a:pt x="269239" y="147447"/>
                  </a:lnTo>
                  <a:lnTo>
                    <a:pt x="265811" y="149987"/>
                  </a:lnTo>
                  <a:lnTo>
                    <a:pt x="268224" y="153288"/>
                  </a:lnTo>
                  <a:lnTo>
                    <a:pt x="314289" y="120141"/>
                  </a:lnTo>
                  <a:close/>
                </a:path>
                <a:path w="327025" h="297814">
                  <a:moveTo>
                    <a:pt x="200865" y="80390"/>
                  </a:moveTo>
                  <a:lnTo>
                    <a:pt x="190983" y="80390"/>
                  </a:lnTo>
                  <a:lnTo>
                    <a:pt x="187579" y="97536"/>
                  </a:lnTo>
                  <a:lnTo>
                    <a:pt x="185165" y="109092"/>
                  </a:lnTo>
                  <a:lnTo>
                    <a:pt x="183769" y="115950"/>
                  </a:lnTo>
                  <a:lnTo>
                    <a:pt x="183387" y="117983"/>
                  </a:lnTo>
                  <a:lnTo>
                    <a:pt x="317289" y="117983"/>
                  </a:lnTo>
                  <a:lnTo>
                    <a:pt x="321216" y="115157"/>
                  </a:lnTo>
                  <a:lnTo>
                    <a:pt x="293387" y="115157"/>
                  </a:lnTo>
                  <a:lnTo>
                    <a:pt x="284231" y="114395"/>
                  </a:lnTo>
                  <a:lnTo>
                    <a:pt x="275208" y="113157"/>
                  </a:lnTo>
                  <a:lnTo>
                    <a:pt x="197484" y="100837"/>
                  </a:lnTo>
                  <a:lnTo>
                    <a:pt x="200613" y="81914"/>
                  </a:lnTo>
                  <a:lnTo>
                    <a:pt x="200719" y="81279"/>
                  </a:lnTo>
                  <a:lnTo>
                    <a:pt x="200823" y="80645"/>
                  </a:lnTo>
                  <a:lnTo>
                    <a:pt x="200865" y="80390"/>
                  </a:lnTo>
                  <a:close/>
                </a:path>
                <a:path w="327025" h="297814">
                  <a:moveTo>
                    <a:pt x="324231" y="107823"/>
                  </a:moveTo>
                  <a:lnTo>
                    <a:pt x="318643" y="111251"/>
                  </a:lnTo>
                  <a:lnTo>
                    <a:pt x="312293" y="113537"/>
                  </a:lnTo>
                  <a:lnTo>
                    <a:pt x="305181" y="114681"/>
                  </a:lnTo>
                  <a:lnTo>
                    <a:pt x="299229" y="115157"/>
                  </a:lnTo>
                  <a:lnTo>
                    <a:pt x="321216" y="115157"/>
                  </a:lnTo>
                  <a:lnTo>
                    <a:pt x="326644" y="111251"/>
                  </a:lnTo>
                  <a:lnTo>
                    <a:pt x="324231" y="107823"/>
                  </a:lnTo>
                  <a:close/>
                </a:path>
                <a:path w="327025" h="297814">
                  <a:moveTo>
                    <a:pt x="157987" y="46100"/>
                  </a:moveTo>
                  <a:lnTo>
                    <a:pt x="105663" y="83820"/>
                  </a:lnTo>
                  <a:lnTo>
                    <a:pt x="108076" y="87122"/>
                  </a:lnTo>
                  <a:lnTo>
                    <a:pt x="112521" y="84074"/>
                  </a:lnTo>
                  <a:lnTo>
                    <a:pt x="115315" y="81914"/>
                  </a:lnTo>
                  <a:lnTo>
                    <a:pt x="118618" y="80645"/>
                  </a:lnTo>
                  <a:lnTo>
                    <a:pt x="124142" y="79883"/>
                  </a:lnTo>
                  <a:lnTo>
                    <a:pt x="155977" y="79883"/>
                  </a:lnTo>
                  <a:lnTo>
                    <a:pt x="152019" y="74295"/>
                  </a:lnTo>
                  <a:lnTo>
                    <a:pt x="149479" y="70103"/>
                  </a:lnTo>
                  <a:lnTo>
                    <a:pt x="148844" y="67563"/>
                  </a:lnTo>
                  <a:lnTo>
                    <a:pt x="148081" y="65150"/>
                  </a:lnTo>
                  <a:lnTo>
                    <a:pt x="148336" y="62737"/>
                  </a:lnTo>
                  <a:lnTo>
                    <a:pt x="149606" y="60451"/>
                  </a:lnTo>
                  <a:lnTo>
                    <a:pt x="151256" y="57150"/>
                  </a:lnTo>
                  <a:lnTo>
                    <a:pt x="153415" y="54483"/>
                  </a:lnTo>
                  <a:lnTo>
                    <a:pt x="156337" y="52450"/>
                  </a:lnTo>
                  <a:lnTo>
                    <a:pt x="160400" y="49402"/>
                  </a:lnTo>
                  <a:lnTo>
                    <a:pt x="157987" y="46100"/>
                  </a:lnTo>
                  <a:close/>
                </a:path>
                <a:path w="327025" h="297814">
                  <a:moveTo>
                    <a:pt x="124968" y="79883"/>
                  </a:moveTo>
                  <a:lnTo>
                    <a:pt x="119633" y="80390"/>
                  </a:lnTo>
                  <a:lnTo>
                    <a:pt x="127846" y="80390"/>
                  </a:lnTo>
                  <a:lnTo>
                    <a:pt x="124968" y="79883"/>
                  </a:lnTo>
                  <a:close/>
                </a:path>
                <a:path w="327025" h="297814">
                  <a:moveTo>
                    <a:pt x="191084" y="79883"/>
                  </a:moveTo>
                  <a:lnTo>
                    <a:pt x="155977" y="79883"/>
                  </a:lnTo>
                  <a:lnTo>
                    <a:pt x="156337" y="80390"/>
                  </a:lnTo>
                  <a:lnTo>
                    <a:pt x="190983" y="80390"/>
                  </a:lnTo>
                  <a:lnTo>
                    <a:pt x="191084" y="79883"/>
                  </a:lnTo>
                  <a:close/>
                </a:path>
                <a:path w="327025" h="297814">
                  <a:moveTo>
                    <a:pt x="209011" y="30734"/>
                  </a:moveTo>
                  <a:lnTo>
                    <a:pt x="189737" y="30734"/>
                  </a:lnTo>
                  <a:lnTo>
                    <a:pt x="191769" y="30987"/>
                  </a:lnTo>
                  <a:lnTo>
                    <a:pt x="193167" y="31750"/>
                  </a:lnTo>
                  <a:lnTo>
                    <a:pt x="194182" y="33147"/>
                  </a:lnTo>
                  <a:lnTo>
                    <a:pt x="195580" y="34925"/>
                  </a:lnTo>
                  <a:lnTo>
                    <a:pt x="196214" y="37591"/>
                  </a:lnTo>
                  <a:lnTo>
                    <a:pt x="196301" y="40022"/>
                  </a:lnTo>
                  <a:lnTo>
                    <a:pt x="196342" y="41148"/>
                  </a:lnTo>
                  <a:lnTo>
                    <a:pt x="195925" y="49402"/>
                  </a:lnTo>
                  <a:lnTo>
                    <a:pt x="194341" y="61436"/>
                  </a:lnTo>
                  <a:lnTo>
                    <a:pt x="191555" y="77509"/>
                  </a:lnTo>
                  <a:lnTo>
                    <a:pt x="191084" y="79883"/>
                  </a:lnTo>
                  <a:lnTo>
                    <a:pt x="200949" y="79883"/>
                  </a:lnTo>
                  <a:lnTo>
                    <a:pt x="202819" y="68579"/>
                  </a:lnTo>
                  <a:lnTo>
                    <a:pt x="204700" y="55885"/>
                  </a:lnTo>
                  <a:lnTo>
                    <a:pt x="206152" y="46370"/>
                  </a:lnTo>
                  <a:lnTo>
                    <a:pt x="207176" y="40022"/>
                  </a:lnTo>
                  <a:lnTo>
                    <a:pt x="207771" y="36829"/>
                  </a:lnTo>
                  <a:lnTo>
                    <a:pt x="208960" y="30987"/>
                  </a:lnTo>
                  <a:lnTo>
                    <a:pt x="209011" y="30734"/>
                  </a:lnTo>
                  <a:close/>
                </a:path>
                <a:path w="327025" h="297814">
                  <a:moveTo>
                    <a:pt x="221995" y="0"/>
                  </a:moveTo>
                  <a:lnTo>
                    <a:pt x="176911" y="32512"/>
                  </a:lnTo>
                  <a:lnTo>
                    <a:pt x="179324" y="35813"/>
                  </a:lnTo>
                  <a:lnTo>
                    <a:pt x="182118" y="33782"/>
                  </a:lnTo>
                  <a:lnTo>
                    <a:pt x="184986" y="31750"/>
                  </a:lnTo>
                  <a:lnTo>
                    <a:pt x="184848" y="31750"/>
                  </a:lnTo>
                  <a:lnTo>
                    <a:pt x="187388" y="30734"/>
                  </a:lnTo>
                  <a:lnTo>
                    <a:pt x="209011" y="30734"/>
                  </a:lnTo>
                  <a:lnTo>
                    <a:pt x="209295" y="29337"/>
                  </a:lnTo>
                  <a:lnTo>
                    <a:pt x="210946" y="23367"/>
                  </a:lnTo>
                  <a:lnTo>
                    <a:pt x="212725" y="19303"/>
                  </a:lnTo>
                  <a:lnTo>
                    <a:pt x="214502" y="15112"/>
                  </a:lnTo>
                  <a:lnTo>
                    <a:pt x="224408" y="3301"/>
                  </a:lnTo>
                  <a:lnTo>
                    <a:pt x="22199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7" name="object 27"/>
          <p:cNvSpPr txBox="1"/>
          <p:nvPr/>
        </p:nvSpPr>
        <p:spPr>
          <a:xfrm>
            <a:off x="5314865" y="2549167"/>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3997174" y="4045885"/>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9" name="object 29"/>
          <p:cNvSpPr txBox="1"/>
          <p:nvPr/>
        </p:nvSpPr>
        <p:spPr>
          <a:xfrm>
            <a:off x="3997174" y="6055279"/>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30" name="object 30"/>
          <p:cNvSpPr txBox="1"/>
          <p:nvPr/>
        </p:nvSpPr>
        <p:spPr>
          <a:xfrm>
            <a:off x="4417691" y="5665216"/>
            <a:ext cx="1517890" cy="299720"/>
          </a:xfrm>
          <a:prstGeom prst="rect">
            <a:avLst/>
          </a:prstGeom>
        </p:spPr>
        <p:txBody>
          <a:bodyPr vert="horz" wrap="square" lIns="0" tIns="12700" rIns="0" bIns="0" rtlCol="0">
            <a:spAutoFit/>
          </a:bodyPr>
          <a:lstStyle/>
          <a:p>
            <a:pPr marL="39497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31" name="object 31"/>
          <p:cNvPicPr/>
          <p:nvPr/>
        </p:nvPicPr>
        <p:blipFill>
          <a:blip r:embed="rId6" cstate="print"/>
          <a:stretch>
            <a:fillRect/>
          </a:stretch>
        </p:blipFill>
        <p:spPr>
          <a:xfrm>
            <a:off x="2508486" y="5749463"/>
            <a:ext cx="99034" cy="166039"/>
          </a:xfrm>
          <a:prstGeom prst="rect">
            <a:avLst/>
          </a:prstGeom>
        </p:spPr>
      </p:pic>
      <p:grpSp>
        <p:nvGrpSpPr>
          <p:cNvPr id="32" name="object 32"/>
          <p:cNvGrpSpPr/>
          <p:nvPr/>
        </p:nvGrpSpPr>
        <p:grpSpPr>
          <a:xfrm>
            <a:off x="2667828" y="5481828"/>
            <a:ext cx="565638" cy="388620"/>
            <a:chOff x="2668523" y="5481828"/>
            <a:chExt cx="565785" cy="388620"/>
          </a:xfrm>
        </p:grpSpPr>
        <p:sp>
          <p:nvSpPr>
            <p:cNvPr id="33" name="object 33"/>
            <p:cNvSpPr/>
            <p:nvPr/>
          </p:nvSpPr>
          <p:spPr>
            <a:xfrm>
              <a:off x="2668523" y="5569966"/>
              <a:ext cx="342265" cy="300355"/>
            </a:xfrm>
            <a:custGeom>
              <a:avLst/>
              <a:gdLst/>
              <a:ahLst/>
              <a:cxnLst/>
              <a:rect l="l" t="t" r="r" b="b"/>
              <a:pathLst>
                <a:path w="342264" h="300354">
                  <a:moveTo>
                    <a:pt x="13334" y="274345"/>
                  </a:moveTo>
                  <a:lnTo>
                    <a:pt x="10159" y="274650"/>
                  </a:lnTo>
                  <a:lnTo>
                    <a:pt x="7112" y="276275"/>
                  </a:lnTo>
                  <a:lnTo>
                    <a:pt x="4063" y="277863"/>
                  </a:lnTo>
                  <a:lnTo>
                    <a:pt x="2031" y="280276"/>
                  </a:lnTo>
                  <a:lnTo>
                    <a:pt x="0" y="286740"/>
                  </a:lnTo>
                  <a:lnTo>
                    <a:pt x="253" y="289902"/>
                  </a:lnTo>
                  <a:lnTo>
                    <a:pt x="1905" y="293001"/>
                  </a:lnTo>
                  <a:lnTo>
                    <a:pt x="3428" y="296037"/>
                  </a:lnTo>
                  <a:lnTo>
                    <a:pt x="5842" y="298056"/>
                  </a:lnTo>
                  <a:lnTo>
                    <a:pt x="12445" y="300088"/>
                  </a:lnTo>
                  <a:lnTo>
                    <a:pt x="15620" y="299808"/>
                  </a:lnTo>
                  <a:lnTo>
                    <a:pt x="18542" y="298208"/>
                  </a:lnTo>
                  <a:lnTo>
                    <a:pt x="21589" y="296621"/>
                  </a:lnTo>
                  <a:lnTo>
                    <a:pt x="23621" y="294195"/>
                  </a:lnTo>
                  <a:lnTo>
                    <a:pt x="25653" y="287655"/>
                  </a:lnTo>
                  <a:lnTo>
                    <a:pt x="25400" y="284518"/>
                  </a:lnTo>
                  <a:lnTo>
                    <a:pt x="23749" y="281482"/>
                  </a:lnTo>
                  <a:lnTo>
                    <a:pt x="22225" y="278447"/>
                  </a:lnTo>
                  <a:lnTo>
                    <a:pt x="19812" y="276415"/>
                  </a:lnTo>
                  <a:lnTo>
                    <a:pt x="16509" y="275386"/>
                  </a:lnTo>
                  <a:lnTo>
                    <a:pt x="13334" y="274345"/>
                  </a:lnTo>
                  <a:close/>
                </a:path>
                <a:path w="342264" h="300354">
                  <a:moveTo>
                    <a:pt x="57276" y="253365"/>
                  </a:moveTo>
                  <a:lnTo>
                    <a:pt x="54101" y="253657"/>
                  </a:lnTo>
                  <a:lnTo>
                    <a:pt x="52450" y="254177"/>
                  </a:lnTo>
                  <a:lnTo>
                    <a:pt x="50800" y="255079"/>
                  </a:lnTo>
                  <a:lnTo>
                    <a:pt x="48513" y="256286"/>
                  </a:lnTo>
                  <a:lnTo>
                    <a:pt x="46989" y="258000"/>
                  </a:lnTo>
                  <a:lnTo>
                    <a:pt x="46227" y="260210"/>
                  </a:lnTo>
                  <a:lnTo>
                    <a:pt x="45338" y="262432"/>
                  </a:lnTo>
                  <a:lnTo>
                    <a:pt x="45465" y="264452"/>
                  </a:lnTo>
                  <a:lnTo>
                    <a:pt x="46481" y="266306"/>
                  </a:lnTo>
                  <a:lnTo>
                    <a:pt x="48132" y="269595"/>
                  </a:lnTo>
                  <a:lnTo>
                    <a:pt x="51562" y="271653"/>
                  </a:lnTo>
                  <a:lnTo>
                    <a:pt x="61849" y="273278"/>
                  </a:lnTo>
                  <a:lnTo>
                    <a:pt x="68035" y="271653"/>
                  </a:lnTo>
                  <a:lnTo>
                    <a:pt x="68181" y="271653"/>
                  </a:lnTo>
                  <a:lnTo>
                    <a:pt x="76326" y="267347"/>
                  </a:lnTo>
                  <a:lnTo>
                    <a:pt x="82113" y="263892"/>
                  </a:lnTo>
                  <a:lnTo>
                    <a:pt x="87471" y="259794"/>
                  </a:lnTo>
                  <a:lnTo>
                    <a:pt x="92373" y="255079"/>
                  </a:lnTo>
                  <a:lnTo>
                    <a:pt x="72259" y="255079"/>
                  </a:lnTo>
                  <a:lnTo>
                    <a:pt x="60880" y="253657"/>
                  </a:lnTo>
                  <a:lnTo>
                    <a:pt x="61475" y="253657"/>
                  </a:lnTo>
                  <a:lnTo>
                    <a:pt x="57276" y="253365"/>
                  </a:lnTo>
                  <a:close/>
                </a:path>
                <a:path w="342264" h="300354">
                  <a:moveTo>
                    <a:pt x="98488" y="182289"/>
                  </a:moveTo>
                  <a:lnTo>
                    <a:pt x="53760" y="182289"/>
                  </a:lnTo>
                  <a:lnTo>
                    <a:pt x="61499" y="183030"/>
                  </a:lnTo>
                  <a:lnTo>
                    <a:pt x="68810" y="184760"/>
                  </a:lnTo>
                  <a:lnTo>
                    <a:pt x="98022" y="212384"/>
                  </a:lnTo>
                  <a:lnTo>
                    <a:pt x="99210" y="225361"/>
                  </a:lnTo>
                  <a:lnTo>
                    <a:pt x="97789" y="231952"/>
                  </a:lnTo>
                  <a:lnTo>
                    <a:pt x="94995" y="240842"/>
                  </a:lnTo>
                  <a:lnTo>
                    <a:pt x="89788" y="247307"/>
                  </a:lnTo>
                  <a:lnTo>
                    <a:pt x="76798" y="254177"/>
                  </a:lnTo>
                  <a:lnTo>
                    <a:pt x="76094" y="254177"/>
                  </a:lnTo>
                  <a:lnTo>
                    <a:pt x="70208" y="255079"/>
                  </a:lnTo>
                  <a:lnTo>
                    <a:pt x="92378" y="255079"/>
                  </a:lnTo>
                  <a:lnTo>
                    <a:pt x="96900" y="249669"/>
                  </a:lnTo>
                  <a:lnTo>
                    <a:pt x="100837" y="244297"/>
                  </a:lnTo>
                  <a:lnTo>
                    <a:pt x="103886" y="238366"/>
                  </a:lnTo>
                  <a:lnTo>
                    <a:pt x="108203" y="225361"/>
                  </a:lnTo>
                  <a:lnTo>
                    <a:pt x="109036" y="218809"/>
                  </a:lnTo>
                  <a:lnTo>
                    <a:pt x="109093" y="218363"/>
                  </a:lnTo>
                  <a:lnTo>
                    <a:pt x="108676" y="206057"/>
                  </a:lnTo>
                  <a:lnTo>
                    <a:pt x="108584" y="203365"/>
                  </a:lnTo>
                  <a:lnTo>
                    <a:pt x="106552" y="196088"/>
                  </a:lnTo>
                  <a:lnTo>
                    <a:pt x="102869" y="189039"/>
                  </a:lnTo>
                  <a:lnTo>
                    <a:pt x="98488" y="182289"/>
                  </a:lnTo>
                  <a:close/>
                </a:path>
                <a:path w="342264" h="300354">
                  <a:moveTo>
                    <a:pt x="59943" y="102019"/>
                  </a:moveTo>
                  <a:lnTo>
                    <a:pt x="11937" y="127241"/>
                  </a:lnTo>
                  <a:lnTo>
                    <a:pt x="13283" y="180671"/>
                  </a:lnTo>
                  <a:lnTo>
                    <a:pt x="13386" y="184760"/>
                  </a:lnTo>
                  <a:lnTo>
                    <a:pt x="13487" y="188770"/>
                  </a:lnTo>
                  <a:lnTo>
                    <a:pt x="13588" y="192811"/>
                  </a:lnTo>
                  <a:lnTo>
                    <a:pt x="22661" y="188770"/>
                  </a:lnTo>
                  <a:lnTo>
                    <a:pt x="31019" y="185712"/>
                  </a:lnTo>
                  <a:lnTo>
                    <a:pt x="38663" y="183635"/>
                  </a:lnTo>
                  <a:lnTo>
                    <a:pt x="45593" y="182537"/>
                  </a:lnTo>
                  <a:lnTo>
                    <a:pt x="53760" y="182289"/>
                  </a:lnTo>
                  <a:lnTo>
                    <a:pt x="98488" y="182289"/>
                  </a:lnTo>
                  <a:lnTo>
                    <a:pt x="97438" y="180671"/>
                  </a:lnTo>
                  <a:lnTo>
                    <a:pt x="90662" y="173761"/>
                  </a:lnTo>
                  <a:lnTo>
                    <a:pt x="82528" y="168308"/>
                  </a:lnTo>
                  <a:lnTo>
                    <a:pt x="78582" y="166649"/>
                  </a:lnTo>
                  <a:lnTo>
                    <a:pt x="21336" y="166649"/>
                  </a:lnTo>
                  <a:lnTo>
                    <a:pt x="20700" y="144043"/>
                  </a:lnTo>
                  <a:lnTo>
                    <a:pt x="61087" y="122872"/>
                  </a:lnTo>
                  <a:lnTo>
                    <a:pt x="59943" y="102019"/>
                  </a:lnTo>
                  <a:close/>
                </a:path>
                <a:path w="342264" h="300354">
                  <a:moveTo>
                    <a:pt x="48371" y="161113"/>
                  </a:moveTo>
                  <a:lnTo>
                    <a:pt x="35145" y="162789"/>
                  </a:lnTo>
                  <a:lnTo>
                    <a:pt x="21336" y="166649"/>
                  </a:lnTo>
                  <a:lnTo>
                    <a:pt x="78582" y="166649"/>
                  </a:lnTo>
                  <a:lnTo>
                    <a:pt x="73025" y="164312"/>
                  </a:lnTo>
                  <a:lnTo>
                    <a:pt x="61001" y="161621"/>
                  </a:lnTo>
                  <a:lnTo>
                    <a:pt x="48371" y="161113"/>
                  </a:lnTo>
                  <a:close/>
                </a:path>
                <a:path w="342264" h="300354">
                  <a:moveTo>
                    <a:pt x="175295" y="65544"/>
                  </a:moveTo>
                  <a:lnTo>
                    <a:pt x="146938" y="65544"/>
                  </a:lnTo>
                  <a:lnTo>
                    <a:pt x="148970" y="66230"/>
                  </a:lnTo>
                  <a:lnTo>
                    <a:pt x="150494" y="67462"/>
                  </a:lnTo>
                  <a:lnTo>
                    <a:pt x="204409" y="167017"/>
                  </a:lnTo>
                  <a:lnTo>
                    <a:pt x="210438" y="180416"/>
                  </a:lnTo>
                  <a:lnTo>
                    <a:pt x="209169" y="187896"/>
                  </a:lnTo>
                  <a:lnTo>
                    <a:pt x="205994" y="191630"/>
                  </a:lnTo>
                  <a:lnTo>
                    <a:pt x="200406" y="194525"/>
                  </a:lnTo>
                  <a:lnTo>
                    <a:pt x="195706" y="197027"/>
                  </a:lnTo>
                  <a:lnTo>
                    <a:pt x="197612" y="200672"/>
                  </a:lnTo>
                  <a:lnTo>
                    <a:pt x="252511" y="171856"/>
                  </a:lnTo>
                  <a:lnTo>
                    <a:pt x="235890" y="171856"/>
                  </a:lnTo>
                  <a:lnTo>
                    <a:pt x="233411" y="171069"/>
                  </a:lnTo>
                  <a:lnTo>
                    <a:pt x="233261" y="171069"/>
                  </a:lnTo>
                  <a:lnTo>
                    <a:pt x="229615" y="167970"/>
                  </a:lnTo>
                  <a:lnTo>
                    <a:pt x="226821" y="163715"/>
                  </a:lnTo>
                  <a:lnTo>
                    <a:pt x="200532" y="113741"/>
                  </a:lnTo>
                  <a:lnTo>
                    <a:pt x="272033" y="113741"/>
                  </a:lnTo>
                  <a:lnTo>
                    <a:pt x="264325" y="111366"/>
                  </a:lnTo>
                  <a:lnTo>
                    <a:pt x="199389" y="111366"/>
                  </a:lnTo>
                  <a:lnTo>
                    <a:pt x="177800" y="70358"/>
                  </a:lnTo>
                  <a:lnTo>
                    <a:pt x="175295" y="65544"/>
                  </a:lnTo>
                  <a:close/>
                </a:path>
                <a:path w="342264" h="300354">
                  <a:moveTo>
                    <a:pt x="252730" y="167017"/>
                  </a:moveTo>
                  <a:lnTo>
                    <a:pt x="248284" y="169405"/>
                  </a:lnTo>
                  <a:lnTo>
                    <a:pt x="245109" y="171069"/>
                  </a:lnTo>
                  <a:lnTo>
                    <a:pt x="241681" y="171856"/>
                  </a:lnTo>
                  <a:lnTo>
                    <a:pt x="252511" y="171856"/>
                  </a:lnTo>
                  <a:lnTo>
                    <a:pt x="254762" y="170675"/>
                  </a:lnTo>
                  <a:lnTo>
                    <a:pt x="252730" y="167017"/>
                  </a:lnTo>
                  <a:close/>
                </a:path>
                <a:path w="342264" h="300354">
                  <a:moveTo>
                    <a:pt x="272033" y="113741"/>
                  </a:moveTo>
                  <a:lnTo>
                    <a:pt x="200532" y="113741"/>
                  </a:lnTo>
                  <a:lnTo>
                    <a:pt x="276225" y="136804"/>
                  </a:lnTo>
                  <a:lnTo>
                    <a:pt x="279400" y="138061"/>
                  </a:lnTo>
                  <a:lnTo>
                    <a:pt x="280796" y="138976"/>
                  </a:lnTo>
                  <a:lnTo>
                    <a:pt x="282067" y="139903"/>
                  </a:lnTo>
                  <a:lnTo>
                    <a:pt x="283082" y="141160"/>
                  </a:lnTo>
                  <a:lnTo>
                    <a:pt x="283844" y="142735"/>
                  </a:lnTo>
                  <a:lnTo>
                    <a:pt x="284733" y="144322"/>
                  </a:lnTo>
                  <a:lnTo>
                    <a:pt x="284606" y="146189"/>
                  </a:lnTo>
                  <a:lnTo>
                    <a:pt x="282575" y="150520"/>
                  </a:lnTo>
                  <a:lnTo>
                    <a:pt x="280162" y="152615"/>
                  </a:lnTo>
                  <a:lnTo>
                    <a:pt x="276351" y="154622"/>
                  </a:lnTo>
                  <a:lnTo>
                    <a:pt x="278383" y="158280"/>
                  </a:lnTo>
                  <a:lnTo>
                    <a:pt x="341286" y="125183"/>
                  </a:lnTo>
                  <a:lnTo>
                    <a:pt x="320294" y="125183"/>
                  </a:lnTo>
                  <a:lnTo>
                    <a:pt x="314386" y="124874"/>
                  </a:lnTo>
                  <a:lnTo>
                    <a:pt x="307514" y="123829"/>
                  </a:lnTo>
                  <a:lnTo>
                    <a:pt x="299666" y="122049"/>
                  </a:lnTo>
                  <a:lnTo>
                    <a:pt x="290830" y="119532"/>
                  </a:lnTo>
                  <a:lnTo>
                    <a:pt x="272033" y="113741"/>
                  </a:lnTo>
                  <a:close/>
                </a:path>
                <a:path w="342264" h="300354">
                  <a:moveTo>
                    <a:pt x="340106" y="121145"/>
                  </a:moveTo>
                  <a:lnTo>
                    <a:pt x="334111" y="123829"/>
                  </a:lnTo>
                  <a:lnTo>
                    <a:pt x="333929" y="123829"/>
                  </a:lnTo>
                  <a:lnTo>
                    <a:pt x="327286" y="125183"/>
                  </a:lnTo>
                  <a:lnTo>
                    <a:pt x="341286" y="125183"/>
                  </a:lnTo>
                  <a:lnTo>
                    <a:pt x="341875" y="124874"/>
                  </a:lnTo>
                  <a:lnTo>
                    <a:pt x="342048" y="124874"/>
                  </a:lnTo>
                  <a:lnTo>
                    <a:pt x="340106" y="121145"/>
                  </a:lnTo>
                  <a:close/>
                </a:path>
                <a:path w="342264" h="300354">
                  <a:moveTo>
                    <a:pt x="238218" y="25552"/>
                  </a:moveTo>
                  <a:lnTo>
                    <a:pt x="215773" y="25552"/>
                  </a:lnTo>
                  <a:lnTo>
                    <a:pt x="219837" y="26403"/>
                  </a:lnTo>
                  <a:lnTo>
                    <a:pt x="221233" y="27368"/>
                  </a:lnTo>
                  <a:lnTo>
                    <a:pt x="223012" y="30861"/>
                  </a:lnTo>
                  <a:lnTo>
                    <a:pt x="223265" y="33642"/>
                  </a:lnTo>
                  <a:lnTo>
                    <a:pt x="222941" y="36677"/>
                  </a:lnTo>
                  <a:lnTo>
                    <a:pt x="202311" y="102870"/>
                  </a:lnTo>
                  <a:lnTo>
                    <a:pt x="200025" y="109423"/>
                  </a:lnTo>
                  <a:lnTo>
                    <a:pt x="199389" y="111366"/>
                  </a:lnTo>
                  <a:lnTo>
                    <a:pt x="264325" y="111366"/>
                  </a:lnTo>
                  <a:lnTo>
                    <a:pt x="215645" y="96367"/>
                  </a:lnTo>
                  <a:lnTo>
                    <a:pt x="225337" y="65544"/>
                  </a:lnTo>
                  <a:lnTo>
                    <a:pt x="231933" y="43727"/>
                  </a:lnTo>
                  <a:lnTo>
                    <a:pt x="233818" y="37563"/>
                  </a:lnTo>
                  <a:lnTo>
                    <a:pt x="234823" y="34467"/>
                  </a:lnTo>
                  <a:lnTo>
                    <a:pt x="237438" y="27368"/>
                  </a:lnTo>
                  <a:lnTo>
                    <a:pt x="238218" y="25552"/>
                  </a:lnTo>
                  <a:close/>
                </a:path>
                <a:path w="342264" h="300354">
                  <a:moveTo>
                    <a:pt x="184276" y="36677"/>
                  </a:moveTo>
                  <a:lnTo>
                    <a:pt x="127253" y="66675"/>
                  </a:lnTo>
                  <a:lnTo>
                    <a:pt x="129172" y="70358"/>
                  </a:lnTo>
                  <a:lnTo>
                    <a:pt x="131205" y="69253"/>
                  </a:lnTo>
                  <a:lnTo>
                    <a:pt x="136936" y="66230"/>
                  </a:lnTo>
                  <a:lnTo>
                    <a:pt x="139754" y="65544"/>
                  </a:lnTo>
                  <a:lnTo>
                    <a:pt x="175295" y="65544"/>
                  </a:lnTo>
                  <a:lnTo>
                    <a:pt x="174370" y="63766"/>
                  </a:lnTo>
                  <a:lnTo>
                    <a:pt x="172465" y="59220"/>
                  </a:lnTo>
                  <a:lnTo>
                    <a:pt x="172122" y="56938"/>
                  </a:lnTo>
                  <a:lnTo>
                    <a:pt x="171831" y="54165"/>
                  </a:lnTo>
                  <a:lnTo>
                    <a:pt x="172465" y="51841"/>
                  </a:lnTo>
                  <a:lnTo>
                    <a:pt x="173862" y="49720"/>
                  </a:lnTo>
                  <a:lnTo>
                    <a:pt x="176021" y="46685"/>
                  </a:lnTo>
                  <a:lnTo>
                    <a:pt x="178562" y="44348"/>
                  </a:lnTo>
                  <a:lnTo>
                    <a:pt x="181737" y="42722"/>
                  </a:lnTo>
                  <a:lnTo>
                    <a:pt x="186308" y="40335"/>
                  </a:lnTo>
                  <a:lnTo>
                    <a:pt x="184276" y="36677"/>
                  </a:lnTo>
                  <a:close/>
                </a:path>
                <a:path w="342264" h="300354">
                  <a:moveTo>
                    <a:pt x="254126" y="0"/>
                  </a:moveTo>
                  <a:lnTo>
                    <a:pt x="204850" y="25882"/>
                  </a:lnTo>
                  <a:lnTo>
                    <a:pt x="206756" y="29540"/>
                  </a:lnTo>
                  <a:lnTo>
                    <a:pt x="209931" y="27927"/>
                  </a:lnTo>
                  <a:lnTo>
                    <a:pt x="213106" y="26200"/>
                  </a:lnTo>
                  <a:lnTo>
                    <a:pt x="215773" y="25552"/>
                  </a:lnTo>
                  <a:lnTo>
                    <a:pt x="238218" y="25552"/>
                  </a:lnTo>
                  <a:lnTo>
                    <a:pt x="239902" y="21678"/>
                  </a:lnTo>
                  <a:lnTo>
                    <a:pt x="242188" y="17780"/>
                  </a:lnTo>
                  <a:lnTo>
                    <a:pt x="256031" y="3683"/>
                  </a:lnTo>
                  <a:lnTo>
                    <a:pt x="254126"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7" cstate="print"/>
            <a:stretch>
              <a:fillRect/>
            </a:stretch>
          </p:blipFill>
          <p:spPr>
            <a:xfrm>
              <a:off x="2989579" y="5481828"/>
              <a:ext cx="244347" cy="173862"/>
            </a:xfrm>
            <a:prstGeom prst="rect">
              <a:avLst/>
            </a:prstGeom>
          </p:spPr>
        </p:pic>
      </p:grpSp>
      <p:sp>
        <p:nvSpPr>
          <p:cNvPr id="35" name="object 35"/>
          <p:cNvSpPr txBox="1"/>
          <p:nvPr/>
        </p:nvSpPr>
        <p:spPr>
          <a:xfrm>
            <a:off x="2441322" y="1839721"/>
            <a:ext cx="1329979" cy="784830"/>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36.67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471805" defTabSz="914400">
              <a:spcBef>
                <a:spcPts val="1680"/>
              </a:spcBef>
            </a:pPr>
            <a:r>
              <a:rPr kern="0" dirty="0">
                <a:solidFill>
                  <a:sysClr val="windowText" lastClr="000000"/>
                </a:solidFill>
                <a:latin typeface="Times New Roman"/>
                <a:cs typeface="Times New Roman"/>
              </a:rPr>
              <a:t>21.67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6" name="object 36"/>
          <p:cNvSpPr txBox="1"/>
          <p:nvPr/>
        </p:nvSpPr>
        <p:spPr>
          <a:xfrm>
            <a:off x="6246523" y="499645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7" name="object 37"/>
          <p:cNvSpPr txBox="1"/>
          <p:nvPr/>
        </p:nvSpPr>
        <p:spPr>
          <a:xfrm>
            <a:off x="2512422" y="70815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8" name="object 38"/>
          <p:cNvGrpSpPr/>
          <p:nvPr/>
        </p:nvGrpSpPr>
        <p:grpSpPr>
          <a:xfrm>
            <a:off x="2747082" y="856552"/>
            <a:ext cx="3435725" cy="531495"/>
            <a:chOff x="2747772" y="856505"/>
            <a:chExt cx="3436620" cy="531495"/>
          </a:xfrm>
        </p:grpSpPr>
        <p:pic>
          <p:nvPicPr>
            <p:cNvPr id="39" name="object 39"/>
            <p:cNvPicPr/>
            <p:nvPr/>
          </p:nvPicPr>
          <p:blipFill>
            <a:blip r:embed="rId8" cstate="print"/>
            <a:stretch>
              <a:fillRect/>
            </a:stretch>
          </p:blipFill>
          <p:spPr>
            <a:xfrm>
              <a:off x="2747772" y="856505"/>
              <a:ext cx="3436620" cy="92692"/>
            </a:xfrm>
            <a:prstGeom prst="rect">
              <a:avLst/>
            </a:prstGeom>
          </p:spPr>
        </p:pic>
        <p:sp>
          <p:nvSpPr>
            <p:cNvPr id="40" name="object 40"/>
            <p:cNvSpPr/>
            <p:nvPr/>
          </p:nvSpPr>
          <p:spPr>
            <a:xfrm>
              <a:off x="2797683" y="881252"/>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3037331" y="1133111"/>
              <a:ext cx="401624" cy="92692"/>
            </a:xfrm>
            <a:prstGeom prst="rect">
              <a:avLst/>
            </a:prstGeom>
          </p:spPr>
        </p:pic>
        <p:sp>
          <p:nvSpPr>
            <p:cNvPr id="42" name="object 42"/>
            <p:cNvSpPr/>
            <p:nvPr/>
          </p:nvSpPr>
          <p:spPr>
            <a:xfrm>
              <a:off x="3087243" y="1157858"/>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10" cstate="print"/>
            <a:stretch>
              <a:fillRect/>
            </a:stretch>
          </p:blipFill>
          <p:spPr>
            <a:xfrm>
              <a:off x="2950464" y="1133119"/>
              <a:ext cx="180759" cy="254482"/>
            </a:xfrm>
            <a:prstGeom prst="rect">
              <a:avLst/>
            </a:prstGeom>
          </p:spPr>
        </p:pic>
        <p:sp>
          <p:nvSpPr>
            <p:cNvPr id="44" name="object 44"/>
            <p:cNvSpPr/>
            <p:nvPr/>
          </p:nvSpPr>
          <p:spPr>
            <a:xfrm>
              <a:off x="3000375" y="1157858"/>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0" cstate="print"/>
            <a:stretch>
              <a:fillRect/>
            </a:stretch>
          </p:blipFill>
          <p:spPr>
            <a:xfrm>
              <a:off x="3104388" y="1133119"/>
              <a:ext cx="180759" cy="254482"/>
            </a:xfrm>
            <a:prstGeom prst="rect">
              <a:avLst/>
            </a:prstGeom>
          </p:spPr>
        </p:pic>
        <p:sp>
          <p:nvSpPr>
            <p:cNvPr id="46" name="object 46"/>
            <p:cNvSpPr/>
            <p:nvPr/>
          </p:nvSpPr>
          <p:spPr>
            <a:xfrm>
              <a:off x="3154298" y="1157858"/>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0" cstate="print"/>
            <a:stretch>
              <a:fillRect/>
            </a:stretch>
          </p:blipFill>
          <p:spPr>
            <a:xfrm>
              <a:off x="3256788" y="1133119"/>
              <a:ext cx="180759" cy="254482"/>
            </a:xfrm>
            <a:prstGeom prst="rect">
              <a:avLst/>
            </a:prstGeom>
          </p:spPr>
        </p:pic>
        <p:sp>
          <p:nvSpPr>
            <p:cNvPr id="48" name="object 48"/>
            <p:cNvSpPr/>
            <p:nvPr/>
          </p:nvSpPr>
          <p:spPr>
            <a:xfrm>
              <a:off x="3306698" y="1157858"/>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9" name="object 49"/>
            <p:cNvSpPr/>
            <p:nvPr/>
          </p:nvSpPr>
          <p:spPr>
            <a:xfrm>
              <a:off x="3087243" y="882776"/>
              <a:ext cx="315595" cy="272415"/>
            </a:xfrm>
            <a:custGeom>
              <a:avLst/>
              <a:gdLst/>
              <a:ahLst/>
              <a:cxnLst/>
              <a:rect l="l" t="t" r="r" b="b"/>
              <a:pathLst>
                <a:path w="315595" h="272415">
                  <a:moveTo>
                    <a:pt x="157733" y="0"/>
                  </a:moveTo>
                  <a:lnTo>
                    <a:pt x="0" y="272034"/>
                  </a:lnTo>
                  <a:lnTo>
                    <a:pt x="315468" y="272034"/>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3087243" y="882776"/>
              <a:ext cx="315595" cy="272415"/>
            </a:xfrm>
            <a:custGeom>
              <a:avLst/>
              <a:gdLst/>
              <a:ahLst/>
              <a:cxnLst/>
              <a:rect l="l" t="t" r="r" b="b"/>
              <a:pathLst>
                <a:path w="315595" h="272415">
                  <a:moveTo>
                    <a:pt x="0" y="272034"/>
                  </a:moveTo>
                  <a:lnTo>
                    <a:pt x="157733"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1" cstate="print"/>
            <a:stretch>
              <a:fillRect/>
            </a:stretch>
          </p:blipFill>
          <p:spPr>
            <a:xfrm>
              <a:off x="3203448" y="982217"/>
              <a:ext cx="85343" cy="85343"/>
            </a:xfrm>
            <a:prstGeom prst="rect">
              <a:avLst/>
            </a:prstGeom>
          </p:spPr>
        </p:pic>
        <p:pic>
          <p:nvPicPr>
            <p:cNvPr id="52" name="object 52"/>
            <p:cNvPicPr/>
            <p:nvPr/>
          </p:nvPicPr>
          <p:blipFill>
            <a:blip r:embed="rId12" cstate="print"/>
            <a:stretch>
              <a:fillRect/>
            </a:stretch>
          </p:blipFill>
          <p:spPr>
            <a:xfrm>
              <a:off x="4252722" y="1078247"/>
              <a:ext cx="352005" cy="92692"/>
            </a:xfrm>
            <a:prstGeom prst="rect">
              <a:avLst/>
            </a:prstGeom>
          </p:spPr>
        </p:pic>
        <p:sp>
          <p:nvSpPr>
            <p:cNvPr id="53" name="object 53"/>
            <p:cNvSpPr/>
            <p:nvPr/>
          </p:nvSpPr>
          <p:spPr>
            <a:xfrm>
              <a:off x="4302633" y="1102994"/>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3" cstate="print"/>
            <a:stretch>
              <a:fillRect/>
            </a:stretch>
          </p:blipFill>
          <p:spPr>
            <a:xfrm>
              <a:off x="4179569" y="1078166"/>
              <a:ext cx="166319" cy="228536"/>
            </a:xfrm>
            <a:prstGeom prst="rect">
              <a:avLst/>
            </a:prstGeom>
          </p:spPr>
        </p:pic>
        <p:sp>
          <p:nvSpPr>
            <p:cNvPr id="55" name="object 55"/>
            <p:cNvSpPr/>
            <p:nvPr/>
          </p:nvSpPr>
          <p:spPr>
            <a:xfrm>
              <a:off x="4229480" y="1102994"/>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13" cstate="print"/>
            <a:stretch>
              <a:fillRect/>
            </a:stretch>
          </p:blipFill>
          <p:spPr>
            <a:xfrm>
              <a:off x="4309110" y="1078166"/>
              <a:ext cx="166319" cy="228536"/>
            </a:xfrm>
            <a:prstGeom prst="rect">
              <a:avLst/>
            </a:prstGeom>
          </p:spPr>
        </p:pic>
        <p:sp>
          <p:nvSpPr>
            <p:cNvPr id="57" name="object 57"/>
            <p:cNvSpPr/>
            <p:nvPr/>
          </p:nvSpPr>
          <p:spPr>
            <a:xfrm>
              <a:off x="4359021" y="1102994"/>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13" cstate="print"/>
            <a:stretch>
              <a:fillRect/>
            </a:stretch>
          </p:blipFill>
          <p:spPr>
            <a:xfrm>
              <a:off x="4437126" y="1078166"/>
              <a:ext cx="166319" cy="228536"/>
            </a:xfrm>
            <a:prstGeom prst="rect">
              <a:avLst/>
            </a:prstGeom>
          </p:spPr>
        </p:pic>
        <p:sp>
          <p:nvSpPr>
            <p:cNvPr id="59" name="object 59"/>
            <p:cNvSpPr/>
            <p:nvPr/>
          </p:nvSpPr>
          <p:spPr>
            <a:xfrm>
              <a:off x="4487036" y="1102994"/>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4338066" y="910589"/>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1" name="object 61"/>
            <p:cNvSpPr/>
            <p:nvPr/>
          </p:nvSpPr>
          <p:spPr>
            <a:xfrm>
              <a:off x="4338066" y="910589"/>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2" name="object 62"/>
          <p:cNvSpPr txBox="1"/>
          <p:nvPr/>
        </p:nvSpPr>
        <p:spPr>
          <a:xfrm>
            <a:off x="4499707" y="60375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3" name="object 63"/>
          <p:cNvSpPr txBox="1"/>
          <p:nvPr/>
        </p:nvSpPr>
        <p:spPr>
          <a:xfrm>
            <a:off x="3400176" y="83642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4" name="object 64"/>
          <p:cNvSpPr txBox="1"/>
          <p:nvPr/>
        </p:nvSpPr>
        <p:spPr>
          <a:xfrm>
            <a:off x="5656630" y="113969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65" name="object 65"/>
          <p:cNvSpPr txBox="1"/>
          <p:nvPr/>
        </p:nvSpPr>
        <p:spPr>
          <a:xfrm>
            <a:off x="4995896" y="937790"/>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grpSp>
        <p:nvGrpSpPr>
          <p:cNvPr id="66" name="object 66"/>
          <p:cNvGrpSpPr/>
          <p:nvPr/>
        </p:nvGrpSpPr>
        <p:grpSpPr>
          <a:xfrm>
            <a:off x="5610541" y="611760"/>
            <a:ext cx="354238" cy="558165"/>
            <a:chOff x="5612003" y="611758"/>
            <a:chExt cx="354330" cy="558165"/>
          </a:xfrm>
        </p:grpSpPr>
        <p:sp>
          <p:nvSpPr>
            <p:cNvPr id="67" name="object 67"/>
            <p:cNvSpPr/>
            <p:nvPr/>
          </p:nvSpPr>
          <p:spPr>
            <a:xfrm>
              <a:off x="5617083" y="829817"/>
              <a:ext cx="344170" cy="335280"/>
            </a:xfrm>
            <a:custGeom>
              <a:avLst/>
              <a:gdLst/>
              <a:ahLst/>
              <a:cxnLst/>
              <a:rect l="l" t="t" r="r" b="b"/>
              <a:pathLst>
                <a:path w="344170" h="335280">
                  <a:moveTo>
                    <a:pt x="343662" y="0"/>
                  </a:moveTo>
                  <a:lnTo>
                    <a:pt x="324721" y="69728"/>
                  </a:lnTo>
                  <a:lnTo>
                    <a:pt x="302105" y="101461"/>
                  </a:lnTo>
                  <a:lnTo>
                    <a:pt x="271668" y="130349"/>
                  </a:lnTo>
                  <a:lnTo>
                    <a:pt x="234118" y="155826"/>
                  </a:lnTo>
                  <a:lnTo>
                    <a:pt x="190160" y="177325"/>
                  </a:lnTo>
                  <a:lnTo>
                    <a:pt x="140502" y="194279"/>
                  </a:lnTo>
                  <a:lnTo>
                    <a:pt x="85851" y="206121"/>
                  </a:lnTo>
                  <a:lnTo>
                    <a:pt x="85851" y="163195"/>
                  </a:lnTo>
                  <a:lnTo>
                    <a:pt x="0" y="255778"/>
                  </a:lnTo>
                  <a:lnTo>
                    <a:pt x="85851" y="335026"/>
                  </a:lnTo>
                  <a:lnTo>
                    <a:pt x="85851" y="292100"/>
                  </a:lnTo>
                  <a:lnTo>
                    <a:pt x="140502" y="280221"/>
                  </a:lnTo>
                  <a:lnTo>
                    <a:pt x="190160" y="263249"/>
                  </a:lnTo>
                  <a:lnTo>
                    <a:pt x="234118" y="241743"/>
                  </a:lnTo>
                  <a:lnTo>
                    <a:pt x="271668" y="216265"/>
                  </a:lnTo>
                  <a:lnTo>
                    <a:pt x="302105" y="187375"/>
                  </a:lnTo>
                  <a:lnTo>
                    <a:pt x="324721" y="155636"/>
                  </a:lnTo>
                  <a:lnTo>
                    <a:pt x="343662" y="85852"/>
                  </a:lnTo>
                  <a:lnTo>
                    <a:pt x="34366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68" name="object 68"/>
            <p:cNvSpPr/>
            <p:nvPr/>
          </p:nvSpPr>
          <p:spPr>
            <a:xfrm>
              <a:off x="5617083" y="616838"/>
              <a:ext cx="344170" cy="255904"/>
            </a:xfrm>
            <a:custGeom>
              <a:avLst/>
              <a:gdLst/>
              <a:ahLst/>
              <a:cxnLst/>
              <a:rect l="l" t="t" r="r" b="b"/>
              <a:pathLst>
                <a:path w="344170" h="255905">
                  <a:moveTo>
                    <a:pt x="0" y="0"/>
                  </a:move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lnTo>
                    <a:pt x="343609" y="217721"/>
                  </a:lnTo>
                  <a:lnTo>
                    <a:pt x="325637" y="144761"/>
                  </a:lnTo>
                  <a:lnTo>
                    <a:pt x="302116" y="111406"/>
                  </a:lnTo>
                  <a:lnTo>
                    <a:pt x="269910" y="81083"/>
                  </a:lnTo>
                  <a:lnTo>
                    <a:pt x="229775" y="54501"/>
                  </a:lnTo>
                  <a:lnTo>
                    <a:pt x="182466" y="32373"/>
                  </a:lnTo>
                  <a:lnTo>
                    <a:pt x="128736" y="15408"/>
                  </a:lnTo>
                  <a:lnTo>
                    <a:pt x="69341" y="4318"/>
                  </a:lnTo>
                  <a:lnTo>
                    <a:pt x="17424" y="281"/>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69" name="object 69"/>
            <p:cNvSpPr/>
            <p:nvPr/>
          </p:nvSpPr>
          <p:spPr>
            <a:xfrm>
              <a:off x="5617083" y="616838"/>
              <a:ext cx="344170" cy="548005"/>
            </a:xfrm>
            <a:custGeom>
              <a:avLst/>
              <a:gdLst/>
              <a:ahLst/>
              <a:cxnLst/>
              <a:rect l="l" t="t" r="r" b="b"/>
              <a:pathLst>
                <a:path w="344170" h="548005">
                  <a:moveTo>
                    <a:pt x="343662" y="212978"/>
                  </a:moveTo>
                  <a:lnTo>
                    <a:pt x="324721" y="282707"/>
                  </a:lnTo>
                  <a:lnTo>
                    <a:pt x="302105" y="314440"/>
                  </a:lnTo>
                  <a:lnTo>
                    <a:pt x="271668" y="343328"/>
                  </a:lnTo>
                  <a:lnTo>
                    <a:pt x="234118" y="368805"/>
                  </a:lnTo>
                  <a:lnTo>
                    <a:pt x="190160" y="390304"/>
                  </a:lnTo>
                  <a:lnTo>
                    <a:pt x="140502" y="407258"/>
                  </a:lnTo>
                  <a:lnTo>
                    <a:pt x="85851" y="419100"/>
                  </a:lnTo>
                  <a:lnTo>
                    <a:pt x="85851" y="376174"/>
                  </a:lnTo>
                  <a:lnTo>
                    <a:pt x="0" y="468757"/>
                  </a:lnTo>
                  <a:lnTo>
                    <a:pt x="85851" y="548005"/>
                  </a:lnTo>
                  <a:lnTo>
                    <a:pt x="85851" y="505078"/>
                  </a:lnTo>
                  <a:lnTo>
                    <a:pt x="140502" y="493200"/>
                  </a:lnTo>
                  <a:lnTo>
                    <a:pt x="190160" y="476228"/>
                  </a:lnTo>
                  <a:lnTo>
                    <a:pt x="234118" y="454722"/>
                  </a:lnTo>
                  <a:lnTo>
                    <a:pt x="271668" y="429244"/>
                  </a:lnTo>
                  <a:lnTo>
                    <a:pt x="302105" y="400354"/>
                  </a:lnTo>
                  <a:lnTo>
                    <a:pt x="324721" y="368615"/>
                  </a:lnTo>
                  <a:lnTo>
                    <a:pt x="343662" y="298831"/>
                  </a:lnTo>
                  <a:lnTo>
                    <a:pt x="343662" y="212978"/>
                  </a:lnTo>
                  <a:lnTo>
                    <a:pt x="326136" y="145670"/>
                  </a:lnTo>
                  <a:lnTo>
                    <a:pt x="277337" y="87206"/>
                  </a:lnTo>
                  <a:lnTo>
                    <a:pt x="242982" y="62388"/>
                  </a:lnTo>
                  <a:lnTo>
                    <a:pt x="202935" y="41099"/>
                  </a:lnTo>
                  <a:lnTo>
                    <a:pt x="157905" y="23776"/>
                  </a:lnTo>
                  <a:lnTo>
                    <a:pt x="108600" y="10860"/>
                  </a:lnTo>
                  <a:lnTo>
                    <a:pt x="55728" y="2788"/>
                  </a:lnTo>
                  <a:lnTo>
                    <a:pt x="0" y="0"/>
                  </a:ln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2803305" y="246149"/>
            <a:ext cx="1627715" cy="289823"/>
          </a:xfrm>
          <a:prstGeom prst="rect">
            <a:avLst/>
          </a:prstGeom>
        </p:spPr>
        <p:txBody>
          <a:bodyPr vert="horz" wrap="square" lIns="0" tIns="12700" rIns="0" bIns="0" rtlCol="0">
            <a:spAutoFit/>
          </a:bodyPr>
          <a:lstStyle/>
          <a:p>
            <a:pPr marL="12700" defTabSz="914400">
              <a:spcBef>
                <a:spcPts val="100"/>
              </a:spcBef>
              <a:tabLst>
                <a:tab pos="699770" algn="l"/>
              </a:tabLst>
            </a:pPr>
            <a:r>
              <a:rPr u="heavy" kern="0" dirty="0">
                <a:solidFill>
                  <a:sysClr val="windowText" lastClr="000000"/>
                </a:solidFill>
                <a:uFill>
                  <a:solidFill>
                    <a:srgbClr val="000000"/>
                  </a:solidFill>
                </a:uFill>
                <a:latin typeface="Times New Roman"/>
                <a:cs typeface="Times New Roman"/>
              </a:rPr>
              <a:t>	15 </a:t>
            </a:r>
            <a:r>
              <a:rPr u="heavy" kern="0" spc="-10" dirty="0">
                <a:solidFill>
                  <a:sysClr val="windowText" lastClr="000000"/>
                </a:solidFill>
                <a:uFill>
                  <a:solidFill>
                    <a:srgbClr val="000000"/>
                  </a:solidFill>
                </a:uFill>
                <a:latin typeface="Times New Roman"/>
                <a:cs typeface="Times New Roman"/>
              </a:rPr>
              <a:t>kN/m.</a:t>
            </a:r>
            <a:r>
              <a:rPr u="heavy" kern="0" spc="50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71" name="object 71"/>
          <p:cNvSpPr txBox="1"/>
          <p:nvPr/>
        </p:nvSpPr>
        <p:spPr>
          <a:xfrm>
            <a:off x="6215793" y="70815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72" name="object 72"/>
          <p:cNvSpPr txBox="1"/>
          <p:nvPr/>
        </p:nvSpPr>
        <p:spPr>
          <a:xfrm>
            <a:off x="5677226" y="303530"/>
            <a:ext cx="90146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2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kN-</a:t>
            </a:r>
            <a:r>
              <a:rPr kern="0" spc="-25"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grpSp>
        <p:nvGrpSpPr>
          <p:cNvPr id="73" name="object 73"/>
          <p:cNvGrpSpPr/>
          <p:nvPr/>
        </p:nvGrpSpPr>
        <p:grpSpPr>
          <a:xfrm>
            <a:off x="2700615" y="523511"/>
            <a:ext cx="1826419" cy="487680"/>
            <a:chOff x="2701289" y="523511"/>
            <a:chExt cx="1826895" cy="487680"/>
          </a:xfrm>
        </p:grpSpPr>
        <p:pic>
          <p:nvPicPr>
            <p:cNvPr id="74" name="object 74"/>
            <p:cNvPicPr/>
            <p:nvPr/>
          </p:nvPicPr>
          <p:blipFill>
            <a:blip r:embed="rId14" cstate="print"/>
            <a:stretch>
              <a:fillRect/>
            </a:stretch>
          </p:blipFill>
          <p:spPr>
            <a:xfrm>
              <a:off x="2701289" y="536473"/>
              <a:ext cx="224091" cy="474700"/>
            </a:xfrm>
            <a:prstGeom prst="rect">
              <a:avLst/>
            </a:prstGeom>
          </p:spPr>
        </p:pic>
        <p:sp>
          <p:nvSpPr>
            <p:cNvPr id="75" name="object 75"/>
            <p:cNvSpPr/>
            <p:nvPr/>
          </p:nvSpPr>
          <p:spPr>
            <a:xfrm>
              <a:off x="2778632" y="550164"/>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4" cstate="print"/>
            <a:stretch>
              <a:fillRect/>
            </a:stretch>
          </p:blipFill>
          <p:spPr>
            <a:xfrm>
              <a:off x="2932175" y="532663"/>
              <a:ext cx="224091" cy="474700"/>
            </a:xfrm>
            <a:prstGeom prst="rect">
              <a:avLst/>
            </a:prstGeom>
          </p:spPr>
        </p:pic>
        <p:sp>
          <p:nvSpPr>
            <p:cNvPr id="77" name="object 77"/>
            <p:cNvSpPr/>
            <p:nvPr/>
          </p:nvSpPr>
          <p:spPr>
            <a:xfrm>
              <a:off x="3009518" y="546354"/>
              <a:ext cx="76200" cy="327660"/>
            </a:xfrm>
            <a:custGeom>
              <a:avLst/>
              <a:gdLst/>
              <a:ahLst/>
              <a:cxnLst/>
              <a:rect l="l" t="t" r="r" b="b"/>
              <a:pathLst>
                <a:path w="76200" h="327659">
                  <a:moveTo>
                    <a:pt x="27050" y="251079"/>
                  </a:moveTo>
                  <a:lnTo>
                    <a:pt x="0" y="251079"/>
                  </a:lnTo>
                  <a:lnTo>
                    <a:pt x="38100" y="327279"/>
                  </a:lnTo>
                  <a:lnTo>
                    <a:pt x="64325" y="274828"/>
                  </a:lnTo>
                  <a:lnTo>
                    <a:pt x="32004" y="274828"/>
                  </a:lnTo>
                  <a:lnTo>
                    <a:pt x="27050" y="269875"/>
                  </a:lnTo>
                  <a:lnTo>
                    <a:pt x="27050" y="251079"/>
                  </a:lnTo>
                  <a:close/>
                </a:path>
                <a:path w="76200" h="327659">
                  <a:moveTo>
                    <a:pt x="44195" y="0"/>
                  </a:moveTo>
                  <a:lnTo>
                    <a:pt x="32004" y="0"/>
                  </a:lnTo>
                  <a:lnTo>
                    <a:pt x="27050" y="4953"/>
                  </a:lnTo>
                  <a:lnTo>
                    <a:pt x="27050" y="269875"/>
                  </a:lnTo>
                  <a:lnTo>
                    <a:pt x="32004" y="274828"/>
                  </a:lnTo>
                  <a:lnTo>
                    <a:pt x="44195" y="274828"/>
                  </a:lnTo>
                  <a:lnTo>
                    <a:pt x="49149" y="269875"/>
                  </a:lnTo>
                  <a:lnTo>
                    <a:pt x="49149" y="4953"/>
                  </a:lnTo>
                  <a:lnTo>
                    <a:pt x="44195" y="0"/>
                  </a:lnTo>
                  <a:close/>
                </a:path>
                <a:path w="76200" h="327659">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4" cstate="print"/>
            <a:stretch>
              <a:fillRect/>
            </a:stretch>
          </p:blipFill>
          <p:spPr>
            <a:xfrm>
              <a:off x="3163061" y="529615"/>
              <a:ext cx="224091" cy="474700"/>
            </a:xfrm>
            <a:prstGeom prst="rect">
              <a:avLst/>
            </a:prstGeom>
          </p:spPr>
        </p:pic>
        <p:sp>
          <p:nvSpPr>
            <p:cNvPr id="79" name="object 79"/>
            <p:cNvSpPr/>
            <p:nvPr/>
          </p:nvSpPr>
          <p:spPr>
            <a:xfrm>
              <a:off x="3240404" y="543306"/>
              <a:ext cx="76200" cy="327660"/>
            </a:xfrm>
            <a:custGeom>
              <a:avLst/>
              <a:gdLst/>
              <a:ahLst/>
              <a:cxnLst/>
              <a:rect l="l" t="t" r="r" b="b"/>
              <a:pathLst>
                <a:path w="76200" h="327659">
                  <a:moveTo>
                    <a:pt x="27050" y="251079"/>
                  </a:moveTo>
                  <a:lnTo>
                    <a:pt x="0" y="251079"/>
                  </a:lnTo>
                  <a:lnTo>
                    <a:pt x="38099" y="327279"/>
                  </a:lnTo>
                  <a:lnTo>
                    <a:pt x="64325" y="274828"/>
                  </a:lnTo>
                  <a:lnTo>
                    <a:pt x="32004" y="274828"/>
                  </a:lnTo>
                  <a:lnTo>
                    <a:pt x="27050" y="269875"/>
                  </a:lnTo>
                  <a:lnTo>
                    <a:pt x="27050" y="251079"/>
                  </a:lnTo>
                  <a:close/>
                </a:path>
                <a:path w="76200" h="327659">
                  <a:moveTo>
                    <a:pt x="44195" y="0"/>
                  </a:moveTo>
                  <a:lnTo>
                    <a:pt x="32004" y="0"/>
                  </a:lnTo>
                  <a:lnTo>
                    <a:pt x="27050" y="4953"/>
                  </a:lnTo>
                  <a:lnTo>
                    <a:pt x="27050" y="269875"/>
                  </a:lnTo>
                  <a:lnTo>
                    <a:pt x="32004" y="274828"/>
                  </a:lnTo>
                  <a:lnTo>
                    <a:pt x="44195" y="274828"/>
                  </a:lnTo>
                  <a:lnTo>
                    <a:pt x="49148" y="269875"/>
                  </a:lnTo>
                  <a:lnTo>
                    <a:pt x="49148" y="4953"/>
                  </a:lnTo>
                  <a:lnTo>
                    <a:pt x="44195" y="0"/>
                  </a:lnTo>
                  <a:close/>
                </a:path>
                <a:path w="76200" h="327659">
                  <a:moveTo>
                    <a:pt x="76199" y="251079"/>
                  </a:moveTo>
                  <a:lnTo>
                    <a:pt x="49148" y="251079"/>
                  </a:lnTo>
                  <a:lnTo>
                    <a:pt x="49148" y="269875"/>
                  </a:lnTo>
                  <a:lnTo>
                    <a:pt x="44195" y="274828"/>
                  </a:lnTo>
                  <a:lnTo>
                    <a:pt x="64325" y="274828"/>
                  </a:lnTo>
                  <a:lnTo>
                    <a:pt x="76199"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4" cstate="print"/>
            <a:stretch>
              <a:fillRect/>
            </a:stretch>
          </p:blipFill>
          <p:spPr>
            <a:xfrm>
              <a:off x="3393185" y="529615"/>
              <a:ext cx="224091" cy="474700"/>
            </a:xfrm>
            <a:prstGeom prst="rect">
              <a:avLst/>
            </a:prstGeom>
          </p:spPr>
        </p:pic>
        <p:sp>
          <p:nvSpPr>
            <p:cNvPr id="81" name="object 81"/>
            <p:cNvSpPr/>
            <p:nvPr/>
          </p:nvSpPr>
          <p:spPr>
            <a:xfrm>
              <a:off x="3470528" y="543306"/>
              <a:ext cx="76200" cy="327660"/>
            </a:xfrm>
            <a:custGeom>
              <a:avLst/>
              <a:gdLst/>
              <a:ahLst/>
              <a:cxnLst/>
              <a:rect l="l" t="t" r="r" b="b"/>
              <a:pathLst>
                <a:path w="76200" h="327659">
                  <a:moveTo>
                    <a:pt x="27050" y="251079"/>
                  </a:moveTo>
                  <a:lnTo>
                    <a:pt x="0" y="251079"/>
                  </a:lnTo>
                  <a:lnTo>
                    <a:pt x="38100" y="327279"/>
                  </a:lnTo>
                  <a:lnTo>
                    <a:pt x="64325" y="274828"/>
                  </a:lnTo>
                  <a:lnTo>
                    <a:pt x="32004" y="274828"/>
                  </a:lnTo>
                  <a:lnTo>
                    <a:pt x="27050" y="269875"/>
                  </a:lnTo>
                  <a:lnTo>
                    <a:pt x="27050" y="251079"/>
                  </a:lnTo>
                  <a:close/>
                </a:path>
                <a:path w="76200" h="327659">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4" cstate="print"/>
            <a:stretch>
              <a:fillRect/>
            </a:stretch>
          </p:blipFill>
          <p:spPr>
            <a:xfrm>
              <a:off x="3624072" y="529615"/>
              <a:ext cx="224091" cy="474700"/>
            </a:xfrm>
            <a:prstGeom prst="rect">
              <a:avLst/>
            </a:prstGeom>
          </p:spPr>
        </p:pic>
        <p:sp>
          <p:nvSpPr>
            <p:cNvPr id="83" name="object 83"/>
            <p:cNvSpPr/>
            <p:nvPr/>
          </p:nvSpPr>
          <p:spPr>
            <a:xfrm>
              <a:off x="3701414" y="543306"/>
              <a:ext cx="76200" cy="327660"/>
            </a:xfrm>
            <a:custGeom>
              <a:avLst/>
              <a:gdLst/>
              <a:ahLst/>
              <a:cxnLst/>
              <a:rect l="l" t="t" r="r" b="b"/>
              <a:pathLst>
                <a:path w="76200" h="327659">
                  <a:moveTo>
                    <a:pt x="27050" y="251079"/>
                  </a:moveTo>
                  <a:lnTo>
                    <a:pt x="0" y="251079"/>
                  </a:lnTo>
                  <a:lnTo>
                    <a:pt x="38100" y="327279"/>
                  </a:lnTo>
                  <a:lnTo>
                    <a:pt x="64325" y="274828"/>
                  </a:lnTo>
                  <a:lnTo>
                    <a:pt x="32004" y="274828"/>
                  </a:lnTo>
                  <a:lnTo>
                    <a:pt x="27050" y="269875"/>
                  </a:lnTo>
                  <a:lnTo>
                    <a:pt x="27050" y="251079"/>
                  </a:lnTo>
                  <a:close/>
                </a:path>
                <a:path w="76200" h="327659">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4" cstate="print"/>
            <a:stretch>
              <a:fillRect/>
            </a:stretch>
          </p:blipFill>
          <p:spPr>
            <a:xfrm>
              <a:off x="3855719" y="529615"/>
              <a:ext cx="224091" cy="474700"/>
            </a:xfrm>
            <a:prstGeom prst="rect">
              <a:avLst/>
            </a:prstGeom>
          </p:spPr>
        </p:pic>
        <p:sp>
          <p:nvSpPr>
            <p:cNvPr id="85" name="object 85"/>
            <p:cNvSpPr/>
            <p:nvPr/>
          </p:nvSpPr>
          <p:spPr>
            <a:xfrm>
              <a:off x="3933062" y="543306"/>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4" cstate="print"/>
            <a:stretch>
              <a:fillRect/>
            </a:stretch>
          </p:blipFill>
          <p:spPr>
            <a:xfrm>
              <a:off x="4085843" y="529615"/>
              <a:ext cx="224091" cy="474700"/>
            </a:xfrm>
            <a:prstGeom prst="rect">
              <a:avLst/>
            </a:prstGeom>
          </p:spPr>
        </p:pic>
        <p:sp>
          <p:nvSpPr>
            <p:cNvPr id="87" name="object 87"/>
            <p:cNvSpPr/>
            <p:nvPr/>
          </p:nvSpPr>
          <p:spPr>
            <a:xfrm>
              <a:off x="4163186" y="543306"/>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4" cstate="print"/>
            <a:stretch>
              <a:fillRect/>
            </a:stretch>
          </p:blipFill>
          <p:spPr>
            <a:xfrm>
              <a:off x="4303775" y="529615"/>
              <a:ext cx="224091" cy="474700"/>
            </a:xfrm>
            <a:prstGeom prst="rect">
              <a:avLst/>
            </a:prstGeom>
          </p:spPr>
        </p:pic>
        <p:sp>
          <p:nvSpPr>
            <p:cNvPr id="89" name="object 89"/>
            <p:cNvSpPr/>
            <p:nvPr/>
          </p:nvSpPr>
          <p:spPr>
            <a:xfrm>
              <a:off x="4381119" y="543306"/>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8" y="269875"/>
                  </a:lnTo>
                  <a:lnTo>
                    <a:pt x="49148" y="4953"/>
                  </a:lnTo>
                  <a:lnTo>
                    <a:pt x="44195" y="0"/>
                  </a:lnTo>
                  <a:close/>
                </a:path>
                <a:path w="76200" h="327659">
                  <a:moveTo>
                    <a:pt x="76200" y="251079"/>
                  </a:moveTo>
                  <a:lnTo>
                    <a:pt x="49148" y="251079"/>
                  </a:lnTo>
                  <a:lnTo>
                    <a:pt x="49148"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15" cstate="print"/>
            <a:stretch>
              <a:fillRect/>
            </a:stretch>
          </p:blipFill>
          <p:spPr>
            <a:xfrm>
              <a:off x="2766821" y="523511"/>
              <a:ext cx="1695450" cy="92692"/>
            </a:xfrm>
            <a:prstGeom prst="rect">
              <a:avLst/>
            </a:prstGeom>
          </p:spPr>
        </p:pic>
      </p:grpSp>
      <p:sp>
        <p:nvSpPr>
          <p:cNvPr id="91" name="object 91"/>
          <p:cNvSpPr txBox="1"/>
          <p:nvPr/>
        </p:nvSpPr>
        <p:spPr>
          <a:xfrm>
            <a:off x="5997156" y="976652"/>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sp>
        <p:nvSpPr>
          <p:cNvPr id="92" name="object 92"/>
          <p:cNvSpPr txBox="1"/>
          <p:nvPr/>
        </p:nvSpPr>
        <p:spPr>
          <a:xfrm>
            <a:off x="2655641" y="889001"/>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sp>
        <p:nvSpPr>
          <p:cNvPr id="93" name="object 93"/>
          <p:cNvSpPr txBox="1"/>
          <p:nvPr/>
        </p:nvSpPr>
        <p:spPr>
          <a:xfrm>
            <a:off x="3672900" y="947951"/>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grpSp>
        <p:nvGrpSpPr>
          <p:cNvPr id="94" name="object 94"/>
          <p:cNvGrpSpPr/>
          <p:nvPr/>
        </p:nvGrpSpPr>
        <p:grpSpPr>
          <a:xfrm>
            <a:off x="2815646" y="2618279"/>
            <a:ext cx="1724845" cy="3611879"/>
            <a:chOff x="2816351" y="2618232"/>
            <a:chExt cx="1725295" cy="3611879"/>
          </a:xfrm>
        </p:grpSpPr>
        <p:sp>
          <p:nvSpPr>
            <p:cNvPr id="95" name="object 95"/>
            <p:cNvSpPr/>
            <p:nvPr/>
          </p:nvSpPr>
          <p:spPr>
            <a:xfrm>
              <a:off x="2816352" y="2618231"/>
              <a:ext cx="1595755" cy="1179830"/>
            </a:xfrm>
            <a:custGeom>
              <a:avLst/>
              <a:gdLst/>
              <a:ahLst/>
              <a:cxnLst/>
              <a:rect l="l" t="t" r="r" b="b"/>
              <a:pathLst>
                <a:path w="1595754" h="1179829">
                  <a:moveTo>
                    <a:pt x="404622" y="598170"/>
                  </a:moveTo>
                  <a:lnTo>
                    <a:pt x="0" y="598170"/>
                  </a:lnTo>
                  <a:lnTo>
                    <a:pt x="404622" y="816864"/>
                  </a:lnTo>
                  <a:lnTo>
                    <a:pt x="404622" y="598170"/>
                  </a:lnTo>
                  <a:close/>
                </a:path>
                <a:path w="1595754" h="1179829">
                  <a:moveTo>
                    <a:pt x="1595628" y="585216"/>
                  </a:moveTo>
                  <a:lnTo>
                    <a:pt x="1001572" y="585216"/>
                  </a:lnTo>
                  <a:lnTo>
                    <a:pt x="394716" y="0"/>
                  </a:lnTo>
                  <a:lnTo>
                    <a:pt x="394716" y="597408"/>
                  </a:lnTo>
                  <a:lnTo>
                    <a:pt x="987336" y="597408"/>
                  </a:lnTo>
                  <a:lnTo>
                    <a:pt x="1595628" y="1179576"/>
                  </a:lnTo>
                  <a:lnTo>
                    <a:pt x="1595628" y="585216"/>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96" name="object 96"/>
            <p:cNvPicPr/>
            <p:nvPr/>
          </p:nvPicPr>
          <p:blipFill>
            <a:blip r:embed="rId16" cstate="print"/>
            <a:stretch>
              <a:fillRect/>
            </a:stretch>
          </p:blipFill>
          <p:spPr>
            <a:xfrm>
              <a:off x="3096005" y="3294189"/>
              <a:ext cx="834351" cy="224091"/>
            </a:xfrm>
            <a:prstGeom prst="rect">
              <a:avLst/>
            </a:prstGeom>
          </p:spPr>
        </p:pic>
        <p:sp>
          <p:nvSpPr>
            <p:cNvPr id="97" name="object 97"/>
            <p:cNvSpPr/>
            <p:nvPr/>
          </p:nvSpPr>
          <p:spPr>
            <a:xfrm>
              <a:off x="3211448" y="3346323"/>
              <a:ext cx="610235" cy="76200"/>
            </a:xfrm>
            <a:custGeom>
              <a:avLst/>
              <a:gdLst/>
              <a:ahLst/>
              <a:cxnLst/>
              <a:rect l="l" t="t" r="r" b="b"/>
              <a:pathLst>
                <a:path w="610235"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610235" h="76200">
                  <a:moveTo>
                    <a:pt x="533780" y="0"/>
                  </a:moveTo>
                  <a:lnTo>
                    <a:pt x="533780" y="76200"/>
                  </a:lnTo>
                  <a:lnTo>
                    <a:pt x="587882" y="49149"/>
                  </a:lnTo>
                  <a:lnTo>
                    <a:pt x="552576" y="49149"/>
                  </a:lnTo>
                  <a:lnTo>
                    <a:pt x="557529" y="44196"/>
                  </a:lnTo>
                  <a:lnTo>
                    <a:pt x="557529" y="32003"/>
                  </a:lnTo>
                  <a:lnTo>
                    <a:pt x="552576" y="27050"/>
                  </a:lnTo>
                  <a:lnTo>
                    <a:pt x="587882" y="27050"/>
                  </a:lnTo>
                  <a:lnTo>
                    <a:pt x="533780" y="0"/>
                  </a:lnTo>
                  <a:close/>
                </a:path>
                <a:path w="610235" h="76200">
                  <a:moveTo>
                    <a:pt x="76200" y="27050"/>
                  </a:moveTo>
                  <a:lnTo>
                    <a:pt x="57403" y="27050"/>
                  </a:lnTo>
                  <a:lnTo>
                    <a:pt x="52450" y="32003"/>
                  </a:lnTo>
                  <a:lnTo>
                    <a:pt x="52450" y="44196"/>
                  </a:lnTo>
                  <a:lnTo>
                    <a:pt x="57403" y="49149"/>
                  </a:lnTo>
                  <a:lnTo>
                    <a:pt x="76200" y="49149"/>
                  </a:lnTo>
                  <a:lnTo>
                    <a:pt x="76200" y="27050"/>
                  </a:lnTo>
                  <a:close/>
                </a:path>
                <a:path w="610235" h="76200">
                  <a:moveTo>
                    <a:pt x="533780" y="27050"/>
                  </a:moveTo>
                  <a:lnTo>
                    <a:pt x="76200" y="27050"/>
                  </a:lnTo>
                  <a:lnTo>
                    <a:pt x="76200" y="49149"/>
                  </a:lnTo>
                  <a:lnTo>
                    <a:pt x="533780" y="49149"/>
                  </a:lnTo>
                  <a:lnTo>
                    <a:pt x="533780" y="27050"/>
                  </a:lnTo>
                  <a:close/>
                </a:path>
                <a:path w="610235" h="76200">
                  <a:moveTo>
                    <a:pt x="587882" y="27050"/>
                  </a:moveTo>
                  <a:lnTo>
                    <a:pt x="552576" y="27050"/>
                  </a:lnTo>
                  <a:lnTo>
                    <a:pt x="557529" y="32003"/>
                  </a:lnTo>
                  <a:lnTo>
                    <a:pt x="557529" y="44196"/>
                  </a:lnTo>
                  <a:lnTo>
                    <a:pt x="552576" y="49149"/>
                  </a:lnTo>
                  <a:lnTo>
                    <a:pt x="587882" y="49149"/>
                  </a:lnTo>
                  <a:lnTo>
                    <a:pt x="609980" y="38100"/>
                  </a:lnTo>
                  <a:lnTo>
                    <a:pt x="587882"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8" name="object 98"/>
            <p:cNvSpPr/>
            <p:nvPr/>
          </p:nvSpPr>
          <p:spPr>
            <a:xfrm>
              <a:off x="3830954" y="2695575"/>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16" cstate="print"/>
            <a:stretch>
              <a:fillRect/>
            </a:stretch>
          </p:blipFill>
          <p:spPr>
            <a:xfrm>
              <a:off x="3707129" y="2907855"/>
              <a:ext cx="834351" cy="224091"/>
            </a:xfrm>
            <a:prstGeom prst="rect">
              <a:avLst/>
            </a:prstGeom>
          </p:spPr>
        </p:pic>
        <p:sp>
          <p:nvSpPr>
            <p:cNvPr id="100" name="object 100"/>
            <p:cNvSpPr/>
            <p:nvPr/>
          </p:nvSpPr>
          <p:spPr>
            <a:xfrm>
              <a:off x="3822572" y="2959989"/>
              <a:ext cx="610235" cy="76200"/>
            </a:xfrm>
            <a:custGeom>
              <a:avLst/>
              <a:gdLst/>
              <a:ahLst/>
              <a:cxnLst/>
              <a:rect l="l" t="t" r="r" b="b"/>
              <a:pathLst>
                <a:path w="610235"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610235" h="76200">
                  <a:moveTo>
                    <a:pt x="533780" y="0"/>
                  </a:moveTo>
                  <a:lnTo>
                    <a:pt x="533780" y="76200"/>
                  </a:lnTo>
                  <a:lnTo>
                    <a:pt x="587882" y="49149"/>
                  </a:lnTo>
                  <a:lnTo>
                    <a:pt x="552576" y="49149"/>
                  </a:lnTo>
                  <a:lnTo>
                    <a:pt x="557529" y="44196"/>
                  </a:lnTo>
                  <a:lnTo>
                    <a:pt x="557529" y="32003"/>
                  </a:lnTo>
                  <a:lnTo>
                    <a:pt x="552576" y="27050"/>
                  </a:lnTo>
                  <a:lnTo>
                    <a:pt x="587882" y="27050"/>
                  </a:lnTo>
                  <a:lnTo>
                    <a:pt x="533780" y="0"/>
                  </a:lnTo>
                  <a:close/>
                </a:path>
                <a:path w="610235" h="76200">
                  <a:moveTo>
                    <a:pt x="76200" y="27050"/>
                  </a:moveTo>
                  <a:lnTo>
                    <a:pt x="57403" y="27050"/>
                  </a:lnTo>
                  <a:lnTo>
                    <a:pt x="52450" y="32003"/>
                  </a:lnTo>
                  <a:lnTo>
                    <a:pt x="52450" y="44196"/>
                  </a:lnTo>
                  <a:lnTo>
                    <a:pt x="57403" y="49149"/>
                  </a:lnTo>
                  <a:lnTo>
                    <a:pt x="76200" y="49149"/>
                  </a:lnTo>
                  <a:lnTo>
                    <a:pt x="76200" y="27050"/>
                  </a:lnTo>
                  <a:close/>
                </a:path>
                <a:path w="610235" h="76200">
                  <a:moveTo>
                    <a:pt x="533780" y="27050"/>
                  </a:moveTo>
                  <a:lnTo>
                    <a:pt x="76200" y="27050"/>
                  </a:lnTo>
                  <a:lnTo>
                    <a:pt x="76200" y="49149"/>
                  </a:lnTo>
                  <a:lnTo>
                    <a:pt x="533780" y="49149"/>
                  </a:lnTo>
                  <a:lnTo>
                    <a:pt x="533780" y="27050"/>
                  </a:lnTo>
                  <a:close/>
                </a:path>
                <a:path w="610235" h="76200">
                  <a:moveTo>
                    <a:pt x="587882" y="27050"/>
                  </a:moveTo>
                  <a:lnTo>
                    <a:pt x="552576" y="27050"/>
                  </a:lnTo>
                  <a:lnTo>
                    <a:pt x="557529" y="32003"/>
                  </a:lnTo>
                  <a:lnTo>
                    <a:pt x="557529" y="44196"/>
                  </a:lnTo>
                  <a:lnTo>
                    <a:pt x="552576" y="49149"/>
                  </a:lnTo>
                  <a:lnTo>
                    <a:pt x="587882" y="49149"/>
                  </a:lnTo>
                  <a:lnTo>
                    <a:pt x="609980" y="38100"/>
                  </a:lnTo>
                  <a:lnTo>
                    <a:pt x="587882"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1" name="object 101"/>
          <p:cNvSpPr txBox="1"/>
          <p:nvPr/>
        </p:nvSpPr>
        <p:spPr>
          <a:xfrm>
            <a:off x="3262036" y="3297435"/>
            <a:ext cx="1618828" cy="743793"/>
          </a:xfrm>
          <a:prstGeom prst="rect">
            <a:avLst/>
          </a:prstGeom>
        </p:spPr>
        <p:txBody>
          <a:bodyPr vert="horz" wrap="square" lIns="0" tIns="99060" rIns="0" bIns="0" rtlCol="0">
            <a:spAutoFit/>
          </a:bodyPr>
          <a:lstStyle/>
          <a:p>
            <a:pPr marL="12700" defTabSz="914400">
              <a:spcBef>
                <a:spcPts val="780"/>
              </a:spcBef>
            </a:pPr>
            <a:r>
              <a:rPr kern="0" dirty="0">
                <a:solidFill>
                  <a:sysClr val="windowText" lastClr="000000"/>
                </a:solidFill>
                <a:latin typeface="Times New Roman"/>
                <a:cs typeface="Times New Roman"/>
              </a:rPr>
              <a:t>1.44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a:p>
            <a:pPr marL="869950" defTabSz="914400">
              <a:spcBef>
                <a:spcPts val="680"/>
              </a:spcBef>
            </a:pPr>
            <a:r>
              <a:rPr kern="0" dirty="0">
                <a:solidFill>
                  <a:sysClr val="windowText" lastClr="000000"/>
                </a:solidFill>
                <a:latin typeface="Times New Roman"/>
                <a:cs typeface="Times New Roman"/>
              </a:rPr>
              <a:t>23.33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2" name="object 102"/>
          <p:cNvSpPr txBox="1"/>
          <p:nvPr/>
        </p:nvSpPr>
        <p:spPr>
          <a:xfrm>
            <a:off x="3852181" y="2674643"/>
            <a:ext cx="660863"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1.56 </a:t>
            </a:r>
            <a:r>
              <a:rPr kern="0" spc="-50" dirty="0">
                <a:solidFill>
                  <a:sysClr val="windowText" lastClr="000000"/>
                </a:solidFill>
                <a:latin typeface="Times New Roman"/>
                <a:cs typeface="Times New Roman"/>
              </a:rPr>
              <a:t>m</a:t>
            </a:r>
            <a:endParaRPr kern="0">
              <a:solidFill>
                <a:sysClr val="windowText" lastClr="000000"/>
              </a:solidFill>
              <a:latin typeface="Times New Roman"/>
              <a:cs typeface="Times New Roman"/>
            </a:endParaRPr>
          </a:p>
        </p:txBody>
      </p:sp>
      <p:sp>
        <p:nvSpPr>
          <p:cNvPr id="103" name="object 103"/>
          <p:cNvSpPr/>
          <p:nvPr/>
        </p:nvSpPr>
        <p:spPr>
          <a:xfrm>
            <a:off x="2825524" y="4900468"/>
            <a:ext cx="3128465" cy="757555"/>
          </a:xfrm>
          <a:custGeom>
            <a:avLst/>
            <a:gdLst/>
            <a:ahLst/>
            <a:cxnLst/>
            <a:rect l="l" t="t" r="r" b="b"/>
            <a:pathLst>
              <a:path w="3129279" h="757554">
                <a:moveTo>
                  <a:pt x="595642" y="262001"/>
                </a:moveTo>
                <a:lnTo>
                  <a:pt x="388620" y="262001"/>
                </a:lnTo>
                <a:lnTo>
                  <a:pt x="388759" y="271272"/>
                </a:lnTo>
                <a:lnTo>
                  <a:pt x="0" y="271272"/>
                </a:lnTo>
                <a:lnTo>
                  <a:pt x="181737" y="373507"/>
                </a:lnTo>
                <a:lnTo>
                  <a:pt x="342138" y="522986"/>
                </a:lnTo>
                <a:lnTo>
                  <a:pt x="392430" y="585978"/>
                </a:lnTo>
                <a:lnTo>
                  <a:pt x="392430" y="506450"/>
                </a:lnTo>
                <a:lnTo>
                  <a:pt x="393446" y="571627"/>
                </a:lnTo>
                <a:lnTo>
                  <a:pt x="484632" y="390652"/>
                </a:lnTo>
                <a:lnTo>
                  <a:pt x="595642" y="262001"/>
                </a:lnTo>
                <a:close/>
              </a:path>
              <a:path w="3129279" h="757554">
                <a:moveTo>
                  <a:pt x="1450340" y="262001"/>
                </a:moveTo>
                <a:lnTo>
                  <a:pt x="1434719" y="209550"/>
                </a:lnTo>
                <a:lnTo>
                  <a:pt x="1305179" y="61976"/>
                </a:lnTo>
                <a:lnTo>
                  <a:pt x="1156462" y="19050"/>
                </a:lnTo>
                <a:lnTo>
                  <a:pt x="1012444" y="0"/>
                </a:lnTo>
                <a:lnTo>
                  <a:pt x="854075" y="42926"/>
                </a:lnTo>
                <a:lnTo>
                  <a:pt x="657352" y="190500"/>
                </a:lnTo>
                <a:lnTo>
                  <a:pt x="595642" y="262001"/>
                </a:lnTo>
                <a:lnTo>
                  <a:pt x="1450340" y="262001"/>
                </a:lnTo>
                <a:close/>
              </a:path>
              <a:path w="3129279" h="757554">
                <a:moveTo>
                  <a:pt x="3128772" y="262001"/>
                </a:moveTo>
                <a:lnTo>
                  <a:pt x="1450340" y="262001"/>
                </a:lnTo>
                <a:lnTo>
                  <a:pt x="1597914" y="757428"/>
                </a:lnTo>
                <a:lnTo>
                  <a:pt x="3128772" y="757428"/>
                </a:lnTo>
                <a:lnTo>
                  <a:pt x="3128772" y="262001"/>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4" name="object 104"/>
          <p:cNvSpPr txBox="1"/>
          <p:nvPr/>
        </p:nvSpPr>
        <p:spPr>
          <a:xfrm>
            <a:off x="7201336" y="977320"/>
            <a:ext cx="3772821" cy="1459374"/>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C</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105" dirty="0">
                <a:solidFill>
                  <a:srgbClr val="404040"/>
                </a:solidFill>
                <a:latin typeface="Cambria Math"/>
                <a:cs typeface="Cambria Math"/>
              </a:rPr>
              <a:t>R</a:t>
            </a:r>
            <a:r>
              <a:rPr sz="2625" kern="0" spc="157"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36.67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05" name="Slide Number Placeholder 104"/>
          <p:cNvSpPr>
            <a:spLocks noGrp="1"/>
          </p:cNvSpPr>
          <p:nvPr>
            <p:ph type="sldNum" sz="quarter" idx="7"/>
          </p:nvPr>
        </p:nvSpPr>
        <p:spPr/>
        <p:txBody>
          <a:bodyPr/>
          <a:lstStyle/>
          <a:p>
            <a:fld id="{B6F15528-21DE-4FAA-801E-634DDDAF4B2B}" type="slidenum">
              <a:rPr lang="en-US" smtClean="0">
                <a:solidFill>
                  <a:prstClr val="black">
                    <a:tint val="75000"/>
                  </a:prstClr>
                </a:solidFill>
              </a:rPr>
              <a:pPr/>
              <a:t>111</a:t>
            </a:fld>
            <a:endParaRPr lang="en-US">
              <a:solidFill>
                <a:prstClr val="black">
                  <a:tint val="75000"/>
                </a:prstClr>
              </a:solidFill>
            </a:endParaRPr>
          </a:p>
        </p:txBody>
      </p:sp>
    </p:spTree>
    <p:extLst>
      <p:ext uri="{BB962C8B-B14F-4D97-AF65-F5344CB8AC3E}">
        <p14:creationId xmlns:p14="http://schemas.microsoft.com/office/powerpoint/2010/main" val="422683836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25:</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241456" y="31407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221171" y="3288816"/>
            <a:ext cx="3822339" cy="531495"/>
            <a:chOff x="4222241" y="3288809"/>
            <a:chExt cx="3823335" cy="531495"/>
          </a:xfrm>
        </p:grpSpPr>
        <p:pic>
          <p:nvPicPr>
            <p:cNvPr id="5" name="object 5"/>
            <p:cNvPicPr/>
            <p:nvPr/>
          </p:nvPicPr>
          <p:blipFill>
            <a:blip r:embed="rId2" cstate="print"/>
            <a:stretch>
              <a:fillRect/>
            </a:stretch>
          </p:blipFill>
          <p:spPr>
            <a:xfrm>
              <a:off x="4477511" y="3288809"/>
              <a:ext cx="3436620" cy="92692"/>
            </a:xfrm>
            <a:prstGeom prst="rect">
              <a:avLst/>
            </a:prstGeom>
          </p:spPr>
        </p:pic>
        <p:sp>
          <p:nvSpPr>
            <p:cNvPr id="6" name="object 6"/>
            <p:cNvSpPr/>
            <p:nvPr/>
          </p:nvSpPr>
          <p:spPr>
            <a:xfrm>
              <a:off x="4527422" y="3313556"/>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309871" y="3565415"/>
              <a:ext cx="401624" cy="92692"/>
            </a:xfrm>
            <a:prstGeom prst="rect">
              <a:avLst/>
            </a:prstGeom>
          </p:spPr>
        </p:pic>
        <p:sp>
          <p:nvSpPr>
            <p:cNvPr id="8" name="object 8"/>
            <p:cNvSpPr/>
            <p:nvPr/>
          </p:nvSpPr>
          <p:spPr>
            <a:xfrm>
              <a:off x="4359782" y="35901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222241" y="3565423"/>
              <a:ext cx="180759" cy="254482"/>
            </a:xfrm>
            <a:prstGeom prst="rect">
              <a:avLst/>
            </a:prstGeom>
          </p:spPr>
        </p:pic>
        <p:sp>
          <p:nvSpPr>
            <p:cNvPr id="10" name="object 10"/>
            <p:cNvSpPr/>
            <p:nvPr/>
          </p:nvSpPr>
          <p:spPr>
            <a:xfrm>
              <a:off x="4272152"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376165" y="3565423"/>
              <a:ext cx="180759" cy="254482"/>
            </a:xfrm>
            <a:prstGeom prst="rect">
              <a:avLst/>
            </a:prstGeom>
          </p:spPr>
        </p:pic>
        <p:sp>
          <p:nvSpPr>
            <p:cNvPr id="12" name="object 12"/>
            <p:cNvSpPr/>
            <p:nvPr/>
          </p:nvSpPr>
          <p:spPr>
            <a:xfrm>
              <a:off x="4426076"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529327" y="3565423"/>
              <a:ext cx="180759" cy="254482"/>
            </a:xfrm>
            <a:prstGeom prst="rect">
              <a:avLst/>
            </a:prstGeom>
          </p:spPr>
        </p:pic>
        <p:sp>
          <p:nvSpPr>
            <p:cNvPr id="14" name="object 14"/>
            <p:cNvSpPr/>
            <p:nvPr/>
          </p:nvSpPr>
          <p:spPr>
            <a:xfrm>
              <a:off x="4579238"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359782" y="3315842"/>
              <a:ext cx="314960" cy="271780"/>
            </a:xfrm>
            <a:custGeom>
              <a:avLst/>
              <a:gdLst/>
              <a:ahLst/>
              <a:cxnLst/>
              <a:rect l="l" t="t" r="r" b="b"/>
              <a:pathLst>
                <a:path w="314960" h="271779">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359782" y="3315842"/>
              <a:ext cx="314960" cy="271780"/>
            </a:xfrm>
            <a:custGeom>
              <a:avLst/>
              <a:gdLst/>
              <a:ahLst/>
              <a:cxnLst/>
              <a:rect l="l" t="t" r="r" b="b"/>
              <a:pathLst>
                <a:path w="314960" h="271779">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475987" y="3414521"/>
              <a:ext cx="84582" cy="85343"/>
            </a:xfrm>
            <a:prstGeom prst="rect">
              <a:avLst/>
            </a:prstGeom>
          </p:spPr>
        </p:pic>
        <p:pic>
          <p:nvPicPr>
            <p:cNvPr id="18" name="object 18"/>
            <p:cNvPicPr/>
            <p:nvPr/>
          </p:nvPicPr>
          <p:blipFill>
            <a:blip r:embed="rId6" cstate="print"/>
            <a:stretch>
              <a:fillRect/>
            </a:stretch>
          </p:blipFill>
          <p:spPr>
            <a:xfrm>
              <a:off x="7693151" y="3510551"/>
              <a:ext cx="351993" cy="92692"/>
            </a:xfrm>
            <a:prstGeom prst="rect">
              <a:avLst/>
            </a:prstGeom>
          </p:spPr>
        </p:pic>
        <p:sp>
          <p:nvSpPr>
            <p:cNvPr id="19" name="object 19"/>
            <p:cNvSpPr/>
            <p:nvPr/>
          </p:nvSpPr>
          <p:spPr>
            <a:xfrm>
              <a:off x="7743063" y="3535298"/>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7620000" y="3510470"/>
              <a:ext cx="166319" cy="228536"/>
            </a:xfrm>
            <a:prstGeom prst="rect">
              <a:avLst/>
            </a:prstGeom>
          </p:spPr>
        </p:pic>
        <p:sp>
          <p:nvSpPr>
            <p:cNvPr id="21" name="object 21"/>
            <p:cNvSpPr/>
            <p:nvPr/>
          </p:nvSpPr>
          <p:spPr>
            <a:xfrm>
              <a:off x="7669910" y="35352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7749539" y="3510470"/>
              <a:ext cx="166319" cy="228536"/>
            </a:xfrm>
            <a:prstGeom prst="rect">
              <a:avLst/>
            </a:prstGeom>
          </p:spPr>
        </p:pic>
        <p:sp>
          <p:nvSpPr>
            <p:cNvPr id="23" name="object 23"/>
            <p:cNvSpPr/>
            <p:nvPr/>
          </p:nvSpPr>
          <p:spPr>
            <a:xfrm>
              <a:off x="7799451" y="35352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7877555" y="3510470"/>
              <a:ext cx="166319" cy="228536"/>
            </a:xfrm>
            <a:prstGeom prst="rect">
              <a:avLst/>
            </a:prstGeom>
          </p:spPr>
        </p:pic>
        <p:sp>
          <p:nvSpPr>
            <p:cNvPr id="25" name="object 25"/>
            <p:cNvSpPr/>
            <p:nvPr/>
          </p:nvSpPr>
          <p:spPr>
            <a:xfrm>
              <a:off x="7927466" y="35352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7778495" y="3342893"/>
              <a:ext cx="176530" cy="177165"/>
            </a:xfrm>
            <a:custGeom>
              <a:avLst/>
              <a:gdLst/>
              <a:ahLst/>
              <a:cxnLst/>
              <a:rect l="l" t="t" r="r" b="b"/>
              <a:pathLst>
                <a:path w="176529" h="177164">
                  <a:moveTo>
                    <a:pt x="88010" y="0"/>
                  </a:moveTo>
                  <a:lnTo>
                    <a:pt x="53738" y="6953"/>
                  </a:lnTo>
                  <a:lnTo>
                    <a:pt x="25765" y="25907"/>
                  </a:lnTo>
                  <a:lnTo>
                    <a:pt x="6911" y="54006"/>
                  </a:lnTo>
                  <a:lnTo>
                    <a:pt x="0" y="88391"/>
                  </a:lnTo>
                  <a:lnTo>
                    <a:pt x="6911" y="122777"/>
                  </a:lnTo>
                  <a:lnTo>
                    <a:pt x="25765" y="150875"/>
                  </a:lnTo>
                  <a:lnTo>
                    <a:pt x="53738" y="169830"/>
                  </a:lnTo>
                  <a:lnTo>
                    <a:pt x="88010" y="176783"/>
                  </a:lnTo>
                  <a:lnTo>
                    <a:pt x="122283" y="169830"/>
                  </a:lnTo>
                  <a:lnTo>
                    <a:pt x="150256" y="150875"/>
                  </a:lnTo>
                  <a:lnTo>
                    <a:pt x="169110" y="122777"/>
                  </a:lnTo>
                  <a:lnTo>
                    <a:pt x="176022" y="88391"/>
                  </a:lnTo>
                  <a:lnTo>
                    <a:pt x="169110" y="54006"/>
                  </a:lnTo>
                  <a:lnTo>
                    <a:pt x="150256" y="25908"/>
                  </a:lnTo>
                  <a:lnTo>
                    <a:pt x="122283" y="6953"/>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778495" y="3342893"/>
              <a:ext cx="176530" cy="177165"/>
            </a:xfrm>
            <a:custGeom>
              <a:avLst/>
              <a:gdLst/>
              <a:ahLst/>
              <a:cxnLst/>
              <a:rect l="l" t="t" r="r" b="b"/>
              <a:pathLst>
                <a:path w="176529" h="177164">
                  <a:moveTo>
                    <a:pt x="88010" y="0"/>
                  </a:moveTo>
                  <a:lnTo>
                    <a:pt x="122283" y="6953"/>
                  </a:lnTo>
                  <a:lnTo>
                    <a:pt x="150256" y="25908"/>
                  </a:lnTo>
                  <a:lnTo>
                    <a:pt x="169110" y="54006"/>
                  </a:lnTo>
                  <a:lnTo>
                    <a:pt x="176022" y="88391"/>
                  </a:lnTo>
                  <a:lnTo>
                    <a:pt x="169110" y="122777"/>
                  </a:lnTo>
                  <a:lnTo>
                    <a:pt x="150256" y="150875"/>
                  </a:lnTo>
                  <a:lnTo>
                    <a:pt x="122283" y="169830"/>
                  </a:lnTo>
                  <a:lnTo>
                    <a:pt x="88010" y="176783"/>
                  </a:lnTo>
                  <a:lnTo>
                    <a:pt x="53738" y="169830"/>
                  </a:lnTo>
                  <a:lnTo>
                    <a:pt x="25765" y="150875"/>
                  </a:lnTo>
                  <a:lnTo>
                    <a:pt x="6911" y="122777"/>
                  </a:lnTo>
                  <a:lnTo>
                    <a:pt x="0" y="88391"/>
                  </a:lnTo>
                  <a:lnTo>
                    <a:pt x="6911" y="54006"/>
                  </a:lnTo>
                  <a:lnTo>
                    <a:pt x="25765" y="25907"/>
                  </a:lnTo>
                  <a:lnTo>
                    <a:pt x="53738" y="6953"/>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5842256" y="30058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9" name="object 29"/>
          <p:cNvSpPr txBox="1"/>
          <p:nvPr/>
        </p:nvSpPr>
        <p:spPr>
          <a:xfrm>
            <a:off x="4842011" y="302971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0" name="object 30"/>
          <p:cNvSpPr txBox="1"/>
          <p:nvPr/>
        </p:nvSpPr>
        <p:spPr>
          <a:xfrm>
            <a:off x="5100262" y="2652544"/>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31" name="object 31"/>
          <p:cNvSpPr txBox="1"/>
          <p:nvPr/>
        </p:nvSpPr>
        <p:spPr>
          <a:xfrm>
            <a:off x="7031430" y="300329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32" name="object 32"/>
          <p:cNvGrpSpPr/>
          <p:nvPr/>
        </p:nvGrpSpPr>
        <p:grpSpPr>
          <a:xfrm>
            <a:off x="4967708" y="2870539"/>
            <a:ext cx="1555980" cy="573405"/>
            <a:chOff x="4969002" y="2870492"/>
            <a:chExt cx="1556385" cy="573405"/>
          </a:xfrm>
        </p:grpSpPr>
        <p:pic>
          <p:nvPicPr>
            <p:cNvPr id="33" name="object 33"/>
            <p:cNvPicPr/>
            <p:nvPr/>
          </p:nvPicPr>
          <p:blipFill>
            <a:blip r:embed="rId8" cstate="print"/>
            <a:stretch>
              <a:fillRect/>
            </a:stretch>
          </p:blipFill>
          <p:spPr>
            <a:xfrm>
              <a:off x="4969002" y="2968777"/>
              <a:ext cx="224091" cy="474700"/>
            </a:xfrm>
            <a:prstGeom prst="rect">
              <a:avLst/>
            </a:prstGeom>
          </p:spPr>
        </p:pic>
        <p:sp>
          <p:nvSpPr>
            <p:cNvPr id="34" name="object 34"/>
            <p:cNvSpPr/>
            <p:nvPr/>
          </p:nvSpPr>
          <p:spPr>
            <a:xfrm>
              <a:off x="5046345" y="29824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60">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8" cstate="print"/>
            <a:stretch>
              <a:fillRect/>
            </a:stretch>
          </p:blipFill>
          <p:spPr>
            <a:xfrm>
              <a:off x="5074158" y="2964967"/>
              <a:ext cx="224091" cy="474700"/>
            </a:xfrm>
            <a:prstGeom prst="rect">
              <a:avLst/>
            </a:prstGeom>
          </p:spPr>
        </p:pic>
        <p:sp>
          <p:nvSpPr>
            <p:cNvPr id="36" name="object 36"/>
            <p:cNvSpPr/>
            <p:nvPr/>
          </p:nvSpPr>
          <p:spPr>
            <a:xfrm>
              <a:off x="5151501" y="297865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8" cstate="print"/>
            <a:stretch>
              <a:fillRect/>
            </a:stretch>
          </p:blipFill>
          <p:spPr>
            <a:xfrm>
              <a:off x="5178552" y="2961919"/>
              <a:ext cx="224091" cy="474700"/>
            </a:xfrm>
            <a:prstGeom prst="rect">
              <a:avLst/>
            </a:prstGeom>
          </p:spPr>
        </p:pic>
        <p:sp>
          <p:nvSpPr>
            <p:cNvPr id="38" name="object 38"/>
            <p:cNvSpPr/>
            <p:nvPr/>
          </p:nvSpPr>
          <p:spPr>
            <a:xfrm>
              <a:off x="5255895"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5283708" y="2961919"/>
              <a:ext cx="224091" cy="474700"/>
            </a:xfrm>
            <a:prstGeom prst="rect">
              <a:avLst/>
            </a:prstGeom>
          </p:spPr>
        </p:pic>
        <p:sp>
          <p:nvSpPr>
            <p:cNvPr id="40" name="object 40"/>
            <p:cNvSpPr/>
            <p:nvPr/>
          </p:nvSpPr>
          <p:spPr>
            <a:xfrm>
              <a:off x="5361051"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5388102" y="2961919"/>
              <a:ext cx="224091" cy="474700"/>
            </a:xfrm>
            <a:prstGeom prst="rect">
              <a:avLst/>
            </a:prstGeom>
          </p:spPr>
        </p:pic>
        <p:sp>
          <p:nvSpPr>
            <p:cNvPr id="42" name="object 42"/>
            <p:cNvSpPr/>
            <p:nvPr/>
          </p:nvSpPr>
          <p:spPr>
            <a:xfrm>
              <a:off x="5465445"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5493258" y="2961919"/>
              <a:ext cx="224091" cy="474700"/>
            </a:xfrm>
            <a:prstGeom prst="rect">
              <a:avLst/>
            </a:prstGeom>
          </p:spPr>
        </p:pic>
        <p:sp>
          <p:nvSpPr>
            <p:cNvPr id="44" name="object 44"/>
            <p:cNvSpPr/>
            <p:nvPr/>
          </p:nvSpPr>
          <p:spPr>
            <a:xfrm>
              <a:off x="5570601"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5597652" y="2961919"/>
              <a:ext cx="224091" cy="474700"/>
            </a:xfrm>
            <a:prstGeom prst="rect">
              <a:avLst/>
            </a:prstGeom>
          </p:spPr>
        </p:pic>
        <p:sp>
          <p:nvSpPr>
            <p:cNvPr id="46" name="object 46"/>
            <p:cNvSpPr/>
            <p:nvPr/>
          </p:nvSpPr>
          <p:spPr>
            <a:xfrm>
              <a:off x="5674995"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8" cstate="print"/>
            <a:stretch>
              <a:fillRect/>
            </a:stretch>
          </p:blipFill>
          <p:spPr>
            <a:xfrm>
              <a:off x="5696712" y="2961919"/>
              <a:ext cx="224091" cy="474700"/>
            </a:xfrm>
            <a:prstGeom prst="rect">
              <a:avLst/>
            </a:prstGeom>
          </p:spPr>
        </p:pic>
        <p:sp>
          <p:nvSpPr>
            <p:cNvPr id="48" name="object 48"/>
            <p:cNvSpPr/>
            <p:nvPr/>
          </p:nvSpPr>
          <p:spPr>
            <a:xfrm>
              <a:off x="5774055" y="2975609"/>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5034534" y="2955815"/>
              <a:ext cx="819873" cy="92692"/>
            </a:xfrm>
            <a:prstGeom prst="rect">
              <a:avLst/>
            </a:prstGeom>
          </p:spPr>
        </p:pic>
        <p:sp>
          <p:nvSpPr>
            <p:cNvPr id="50" name="object 50"/>
            <p:cNvSpPr/>
            <p:nvPr/>
          </p:nvSpPr>
          <p:spPr>
            <a:xfrm>
              <a:off x="5084445" y="2980562"/>
              <a:ext cx="727710" cy="0"/>
            </a:xfrm>
            <a:custGeom>
              <a:avLst/>
              <a:gdLst/>
              <a:ahLst/>
              <a:cxnLst/>
              <a:rect l="l" t="t" r="r" b="b"/>
              <a:pathLst>
                <a:path w="727710">
                  <a:moveTo>
                    <a:pt x="0" y="0"/>
                  </a:moveTo>
                  <a:lnTo>
                    <a:pt x="72732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6300978" y="2870492"/>
              <a:ext cx="224091" cy="572223"/>
            </a:xfrm>
            <a:prstGeom prst="rect">
              <a:avLst/>
            </a:prstGeom>
          </p:spPr>
        </p:pic>
        <p:sp>
          <p:nvSpPr>
            <p:cNvPr id="52" name="object 52"/>
            <p:cNvSpPr/>
            <p:nvPr/>
          </p:nvSpPr>
          <p:spPr>
            <a:xfrm>
              <a:off x="6378321" y="2884169"/>
              <a:ext cx="76200" cy="424180"/>
            </a:xfrm>
            <a:custGeom>
              <a:avLst/>
              <a:gdLst/>
              <a:ahLst/>
              <a:cxnLst/>
              <a:rect l="l" t="t" r="r" b="b"/>
              <a:pathLst>
                <a:path w="76200" h="424179">
                  <a:moveTo>
                    <a:pt x="27050" y="347979"/>
                  </a:moveTo>
                  <a:lnTo>
                    <a:pt x="0" y="347979"/>
                  </a:lnTo>
                  <a:lnTo>
                    <a:pt x="38100" y="424179"/>
                  </a:lnTo>
                  <a:lnTo>
                    <a:pt x="64325" y="371728"/>
                  </a:lnTo>
                  <a:lnTo>
                    <a:pt x="32003" y="371728"/>
                  </a:lnTo>
                  <a:lnTo>
                    <a:pt x="27050" y="366775"/>
                  </a:lnTo>
                  <a:lnTo>
                    <a:pt x="27050" y="347979"/>
                  </a:lnTo>
                  <a:close/>
                </a:path>
                <a:path w="76200" h="424179">
                  <a:moveTo>
                    <a:pt x="44195" y="0"/>
                  </a:moveTo>
                  <a:lnTo>
                    <a:pt x="32003" y="0"/>
                  </a:lnTo>
                  <a:lnTo>
                    <a:pt x="27050" y="4952"/>
                  </a:lnTo>
                  <a:lnTo>
                    <a:pt x="27050" y="366775"/>
                  </a:lnTo>
                  <a:lnTo>
                    <a:pt x="32003" y="371728"/>
                  </a:lnTo>
                  <a:lnTo>
                    <a:pt x="44195" y="371728"/>
                  </a:lnTo>
                  <a:lnTo>
                    <a:pt x="49149" y="366775"/>
                  </a:lnTo>
                  <a:lnTo>
                    <a:pt x="49149" y="4952"/>
                  </a:lnTo>
                  <a:lnTo>
                    <a:pt x="44195" y="0"/>
                  </a:lnTo>
                  <a:close/>
                </a:path>
                <a:path w="76200" h="424179">
                  <a:moveTo>
                    <a:pt x="76200" y="347979"/>
                  </a:moveTo>
                  <a:lnTo>
                    <a:pt x="49149" y="347979"/>
                  </a:lnTo>
                  <a:lnTo>
                    <a:pt x="49149" y="366775"/>
                  </a:lnTo>
                  <a:lnTo>
                    <a:pt x="44195" y="371728"/>
                  </a:lnTo>
                  <a:lnTo>
                    <a:pt x="64325" y="371728"/>
                  </a:lnTo>
                  <a:lnTo>
                    <a:pt x="76200" y="3479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6158404" y="2566438"/>
            <a:ext cx="5903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54" name="object 54"/>
          <p:cNvGrpSpPr/>
          <p:nvPr/>
        </p:nvGrpSpPr>
        <p:grpSpPr>
          <a:xfrm>
            <a:off x="7091610" y="3218713"/>
            <a:ext cx="224096" cy="571500"/>
            <a:chOff x="7093457" y="3218713"/>
            <a:chExt cx="224154" cy="571500"/>
          </a:xfrm>
        </p:grpSpPr>
        <p:pic>
          <p:nvPicPr>
            <p:cNvPr id="55" name="object 55"/>
            <p:cNvPicPr/>
            <p:nvPr/>
          </p:nvPicPr>
          <p:blipFill>
            <a:blip r:embed="rId11" cstate="print"/>
            <a:stretch>
              <a:fillRect/>
            </a:stretch>
          </p:blipFill>
          <p:spPr>
            <a:xfrm>
              <a:off x="7093457" y="3218713"/>
              <a:ext cx="224091" cy="571474"/>
            </a:xfrm>
            <a:prstGeom prst="rect">
              <a:avLst/>
            </a:prstGeom>
          </p:spPr>
        </p:pic>
        <p:sp>
          <p:nvSpPr>
            <p:cNvPr id="56" name="object 56"/>
            <p:cNvSpPr/>
            <p:nvPr/>
          </p:nvSpPr>
          <p:spPr>
            <a:xfrm>
              <a:off x="7170800" y="3308985"/>
              <a:ext cx="76200" cy="424180"/>
            </a:xfrm>
            <a:custGeom>
              <a:avLst/>
              <a:gdLst/>
              <a:ahLst/>
              <a:cxnLst/>
              <a:rect l="l" t="t" r="r" b="b"/>
              <a:pathLst>
                <a:path w="76200" h="424179">
                  <a:moveTo>
                    <a:pt x="44196" y="52450"/>
                  </a:moveTo>
                  <a:lnTo>
                    <a:pt x="32003" y="52450"/>
                  </a:lnTo>
                  <a:lnTo>
                    <a:pt x="27050" y="57403"/>
                  </a:lnTo>
                  <a:lnTo>
                    <a:pt x="27050" y="419226"/>
                  </a:lnTo>
                  <a:lnTo>
                    <a:pt x="32003" y="424179"/>
                  </a:lnTo>
                  <a:lnTo>
                    <a:pt x="44196" y="424179"/>
                  </a:lnTo>
                  <a:lnTo>
                    <a:pt x="49149" y="419226"/>
                  </a:lnTo>
                  <a:lnTo>
                    <a:pt x="49149" y="57403"/>
                  </a:lnTo>
                  <a:lnTo>
                    <a:pt x="44196" y="52450"/>
                  </a:lnTo>
                  <a:close/>
                </a:path>
                <a:path w="76200" h="424179">
                  <a:moveTo>
                    <a:pt x="38100" y="0"/>
                  </a:moveTo>
                  <a:lnTo>
                    <a:pt x="0" y="76200"/>
                  </a:lnTo>
                  <a:lnTo>
                    <a:pt x="27050" y="76200"/>
                  </a:lnTo>
                  <a:lnTo>
                    <a:pt x="27050" y="57403"/>
                  </a:lnTo>
                  <a:lnTo>
                    <a:pt x="32003" y="52450"/>
                  </a:lnTo>
                  <a:lnTo>
                    <a:pt x="64325" y="52450"/>
                  </a:lnTo>
                  <a:lnTo>
                    <a:pt x="38100" y="0"/>
                  </a:lnTo>
                  <a:close/>
                </a:path>
                <a:path w="76200" h="424179">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7" name="object 57"/>
          <p:cNvSpPr txBox="1"/>
          <p:nvPr/>
        </p:nvSpPr>
        <p:spPr>
          <a:xfrm>
            <a:off x="4710983" y="326671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8" name="object 58"/>
          <p:cNvSpPr txBox="1"/>
          <p:nvPr/>
        </p:nvSpPr>
        <p:spPr>
          <a:xfrm>
            <a:off x="5370703" y="328043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9" name="object 59"/>
          <p:cNvSpPr txBox="1"/>
          <p:nvPr/>
        </p:nvSpPr>
        <p:spPr>
          <a:xfrm>
            <a:off x="6119300" y="3337057"/>
            <a:ext cx="420894"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Cambria Math"/>
                <a:cs typeface="Cambria Math"/>
              </a:rPr>
              <a:t>6</a:t>
            </a:r>
            <a:r>
              <a:rPr kern="0" spc="409" dirty="0">
                <a:solidFill>
                  <a:sysClr val="windowText" lastClr="000000"/>
                </a:solidFill>
                <a:latin typeface="Cambria Math"/>
                <a:cs typeface="Cambria Math"/>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60" name="object 60"/>
          <p:cNvSpPr txBox="1"/>
          <p:nvPr/>
        </p:nvSpPr>
        <p:spPr>
          <a:xfrm>
            <a:off x="6684554" y="3266717"/>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1" name="object 61"/>
          <p:cNvSpPr txBox="1"/>
          <p:nvPr/>
        </p:nvSpPr>
        <p:spPr>
          <a:xfrm>
            <a:off x="6967695" y="3248660"/>
            <a:ext cx="654515" cy="766877"/>
          </a:xfrm>
          <a:prstGeom prst="rect">
            <a:avLst/>
          </a:prstGeom>
        </p:spPr>
        <p:txBody>
          <a:bodyPr vert="horz" wrap="square" lIns="0" tIns="12700" rIns="0" bIns="0" rtlCol="0">
            <a:spAutoFit/>
          </a:bodyPr>
          <a:lstStyle/>
          <a:p>
            <a:pPr marL="429895" defTabSz="914400">
              <a:spcBef>
                <a:spcPts val="100"/>
              </a:spcBef>
            </a:pPr>
            <a:r>
              <a:rPr sz="2700" kern="0" spc="44" baseline="-20061" dirty="0">
                <a:solidFill>
                  <a:sysClr val="windowText" lastClr="000000"/>
                </a:solidFill>
                <a:latin typeface="Cambria Math"/>
                <a:cs typeface="Cambria Math"/>
              </a:rPr>
              <a:t>7</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a:p>
            <a:pPr defTabSz="914400">
              <a:spcBef>
                <a:spcPts val="25"/>
              </a:spcBef>
            </a:pPr>
            <a:endParaRPr sz="1300" kern="0">
              <a:solidFill>
                <a:sysClr val="windowText" lastClr="000000"/>
              </a:solidFill>
              <a:latin typeface="Cambria Math"/>
              <a:cs typeface="Cambria Math"/>
            </a:endParaRPr>
          </a:p>
          <a:p>
            <a:pPr marL="38100" defTabSz="914400"/>
            <a:r>
              <a:rPr kern="0" dirty="0">
                <a:solidFill>
                  <a:sysClr val="windowText" lastClr="000000"/>
                </a:solidFill>
                <a:latin typeface="Times New Roman"/>
                <a:cs typeface="Times New Roman"/>
              </a:rPr>
              <a:t>300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2" name="object 62"/>
          <p:cNvSpPr txBox="1"/>
          <p:nvPr/>
        </p:nvSpPr>
        <p:spPr>
          <a:xfrm>
            <a:off x="7726471" y="3010661"/>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63" name="Slide Number Placeholder 62"/>
          <p:cNvSpPr>
            <a:spLocks noGrp="1"/>
          </p:cNvSpPr>
          <p:nvPr>
            <p:ph type="sldNum" sz="quarter" idx="7"/>
          </p:nvPr>
        </p:nvSpPr>
        <p:spPr/>
        <p:txBody>
          <a:bodyPr/>
          <a:lstStyle/>
          <a:p>
            <a:fld id="{B6F15528-21DE-4FAA-801E-634DDDAF4B2B}" type="slidenum">
              <a:rPr lang="en-US" smtClean="0">
                <a:solidFill>
                  <a:prstClr val="black">
                    <a:tint val="75000"/>
                  </a:prstClr>
                </a:solidFill>
              </a:rPr>
              <a:pPr/>
              <a:t>112</a:t>
            </a:fld>
            <a:endParaRPr lang="en-US">
              <a:solidFill>
                <a:prstClr val="black">
                  <a:tint val="75000"/>
                </a:prstClr>
              </a:solidFill>
            </a:endParaRPr>
          </a:p>
        </p:txBody>
      </p:sp>
    </p:spTree>
    <p:extLst>
      <p:ext uri="{BB962C8B-B14F-4D97-AF65-F5344CB8AC3E}">
        <p14:creationId xmlns:p14="http://schemas.microsoft.com/office/powerpoint/2010/main" val="33567162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07443" y="1416566"/>
            <a:ext cx="224096" cy="484505"/>
            <a:chOff x="2708148" y="1416519"/>
            <a:chExt cx="224154" cy="484505"/>
          </a:xfrm>
        </p:grpSpPr>
        <p:pic>
          <p:nvPicPr>
            <p:cNvPr id="8" name="object 8"/>
            <p:cNvPicPr/>
            <p:nvPr/>
          </p:nvPicPr>
          <p:blipFill>
            <a:blip r:embed="rId3" cstate="print"/>
            <a:stretch>
              <a:fillRect/>
            </a:stretch>
          </p:blipFill>
          <p:spPr>
            <a:xfrm>
              <a:off x="2708148" y="1416519"/>
              <a:ext cx="224091" cy="483908"/>
            </a:xfrm>
            <a:prstGeom prst="rect">
              <a:avLst/>
            </a:prstGeom>
          </p:spPr>
        </p:pic>
        <p:sp>
          <p:nvSpPr>
            <p:cNvPr id="9" name="object 9"/>
            <p:cNvSpPr/>
            <p:nvPr/>
          </p:nvSpPr>
          <p:spPr>
            <a:xfrm>
              <a:off x="2785491" y="1506855"/>
              <a:ext cx="76200" cy="335915"/>
            </a:xfrm>
            <a:custGeom>
              <a:avLst/>
              <a:gdLst/>
              <a:ahLst/>
              <a:cxnLst/>
              <a:rect l="l" t="t" r="r" b="b"/>
              <a:pathLst>
                <a:path w="76200" h="335914">
                  <a:moveTo>
                    <a:pt x="44195" y="52450"/>
                  </a:moveTo>
                  <a:lnTo>
                    <a:pt x="32003" y="52450"/>
                  </a:lnTo>
                  <a:lnTo>
                    <a:pt x="27050" y="57404"/>
                  </a:lnTo>
                  <a:lnTo>
                    <a:pt x="27050" y="330962"/>
                  </a:lnTo>
                  <a:lnTo>
                    <a:pt x="32003" y="335915"/>
                  </a:lnTo>
                  <a:lnTo>
                    <a:pt x="44195" y="335915"/>
                  </a:lnTo>
                  <a:lnTo>
                    <a:pt x="49148" y="330962"/>
                  </a:lnTo>
                  <a:lnTo>
                    <a:pt x="49148" y="57404"/>
                  </a:lnTo>
                  <a:lnTo>
                    <a:pt x="44195"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5" y="52450"/>
                  </a:lnTo>
                  <a:lnTo>
                    <a:pt x="49148" y="57404"/>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048740" y="1839722"/>
            <a:ext cx="1160478"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45"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440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2153109" y="532868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4" name="object 14"/>
          <p:cNvGrpSpPr/>
          <p:nvPr/>
        </p:nvGrpSpPr>
        <p:grpSpPr>
          <a:xfrm>
            <a:off x="6072320" y="1399802"/>
            <a:ext cx="224096" cy="484505"/>
            <a:chOff x="6073902" y="1399755"/>
            <a:chExt cx="224154" cy="484505"/>
          </a:xfrm>
        </p:grpSpPr>
        <p:pic>
          <p:nvPicPr>
            <p:cNvPr id="15" name="object 15"/>
            <p:cNvPicPr/>
            <p:nvPr/>
          </p:nvPicPr>
          <p:blipFill>
            <a:blip r:embed="rId3" cstate="print"/>
            <a:stretch>
              <a:fillRect/>
            </a:stretch>
          </p:blipFill>
          <p:spPr>
            <a:xfrm>
              <a:off x="6073902" y="1399755"/>
              <a:ext cx="224091" cy="483908"/>
            </a:xfrm>
            <a:prstGeom prst="rect">
              <a:avLst/>
            </a:prstGeom>
          </p:spPr>
        </p:pic>
        <p:sp>
          <p:nvSpPr>
            <p:cNvPr id="16" name="object 16"/>
            <p:cNvSpPr/>
            <p:nvPr/>
          </p:nvSpPr>
          <p:spPr>
            <a:xfrm>
              <a:off x="6151245" y="1490091"/>
              <a:ext cx="76200" cy="335915"/>
            </a:xfrm>
            <a:custGeom>
              <a:avLst/>
              <a:gdLst/>
              <a:ahLst/>
              <a:cxnLst/>
              <a:rect l="l" t="t" r="r" b="b"/>
              <a:pathLst>
                <a:path w="76200" h="335914">
                  <a:moveTo>
                    <a:pt x="44195" y="52450"/>
                  </a:moveTo>
                  <a:lnTo>
                    <a:pt x="32003" y="52450"/>
                  </a:lnTo>
                  <a:lnTo>
                    <a:pt x="27050" y="57404"/>
                  </a:lnTo>
                  <a:lnTo>
                    <a:pt x="27050" y="330962"/>
                  </a:lnTo>
                  <a:lnTo>
                    <a:pt x="32003" y="335914"/>
                  </a:lnTo>
                  <a:lnTo>
                    <a:pt x="44195" y="335914"/>
                  </a:lnTo>
                  <a:lnTo>
                    <a:pt x="49149" y="330962"/>
                  </a:lnTo>
                  <a:lnTo>
                    <a:pt x="49149" y="57404"/>
                  </a:lnTo>
                  <a:lnTo>
                    <a:pt x="44195"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5"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7" name="object 17"/>
          <p:cNvGrpSpPr/>
          <p:nvPr/>
        </p:nvGrpSpPr>
        <p:grpSpPr>
          <a:xfrm>
            <a:off x="2801144" y="2652442"/>
            <a:ext cx="3410332" cy="3630295"/>
            <a:chOff x="2801873" y="2652395"/>
            <a:chExt cx="3411220" cy="3630295"/>
          </a:xfrm>
        </p:grpSpPr>
        <p:pic>
          <p:nvPicPr>
            <p:cNvPr id="18" name="object 18"/>
            <p:cNvPicPr/>
            <p:nvPr/>
          </p:nvPicPr>
          <p:blipFill>
            <a:blip r:embed="rId4" cstate="print"/>
            <a:stretch>
              <a:fillRect/>
            </a:stretch>
          </p:blipFill>
          <p:spPr>
            <a:xfrm>
              <a:off x="2801873" y="5451365"/>
              <a:ext cx="3410712" cy="92692"/>
            </a:xfrm>
            <a:prstGeom prst="rect">
              <a:avLst/>
            </a:prstGeom>
          </p:spPr>
        </p:pic>
        <p:sp>
          <p:nvSpPr>
            <p:cNvPr id="19" name="object 19"/>
            <p:cNvSpPr/>
            <p:nvPr/>
          </p:nvSpPr>
          <p:spPr>
            <a:xfrm>
              <a:off x="2851784" y="5476113"/>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4126610" y="2657475"/>
              <a:ext cx="0" cy="3397885"/>
            </a:xfrm>
            <a:custGeom>
              <a:avLst/>
              <a:gdLst/>
              <a:ahLst/>
              <a:cxnLst/>
              <a:rect l="l" t="t" r="r" b="b"/>
              <a:pathLst>
                <a:path h="3397885">
                  <a:moveTo>
                    <a:pt x="0" y="1626870"/>
                  </a:moveTo>
                  <a:lnTo>
                    <a:pt x="0" y="3397758"/>
                  </a:lnTo>
                </a:path>
                <a:path h="3397885">
                  <a:moveTo>
                    <a:pt x="0" y="0"/>
                  </a:moveTo>
                  <a:lnTo>
                    <a:pt x="0" y="125806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3388232" y="2657475"/>
              <a:ext cx="0" cy="3620135"/>
            </a:xfrm>
            <a:custGeom>
              <a:avLst/>
              <a:gdLst/>
              <a:ahLst/>
              <a:cxnLst/>
              <a:rect l="l" t="t" r="r" b="b"/>
              <a:pathLst>
                <a:path h="3620135">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5586036" y="1822704"/>
            <a:ext cx="1142702" cy="289823"/>
          </a:xfrm>
          <a:prstGeom prst="rect">
            <a:avLst/>
          </a:prstGeom>
        </p:spPr>
        <p:txBody>
          <a:bodyPr vert="horz" wrap="square" lIns="0" tIns="12700" rIns="0" bIns="0" rtlCol="0">
            <a:spAutoFit/>
          </a:bodyPr>
          <a:lstStyle/>
          <a:p>
            <a:pPr marL="38100" defTabSz="914400">
              <a:spcBef>
                <a:spcPts val="100"/>
              </a:spcBef>
            </a:pPr>
            <a:r>
              <a:rPr kern="0" spc="70" dirty="0">
                <a:solidFill>
                  <a:sysClr val="windowText" lastClr="000000"/>
                </a:solidFill>
                <a:latin typeface="Cambria Math"/>
                <a:cs typeface="Cambria Math"/>
              </a:rPr>
              <a:t>R</a:t>
            </a:r>
            <a:r>
              <a:rPr sz="1950" kern="0" spc="104" baseline="-14957" dirty="0">
                <a:solidFill>
                  <a:sysClr val="windowText" lastClr="000000"/>
                </a:solidFill>
                <a:latin typeface="Cambria Math"/>
                <a:cs typeface="Cambria Math"/>
              </a:rPr>
              <a:t>F</a:t>
            </a:r>
            <a:r>
              <a:rPr sz="1950" kern="0" spc="345"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160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3" name="object 23"/>
          <p:cNvGrpSpPr/>
          <p:nvPr/>
        </p:nvGrpSpPr>
        <p:grpSpPr>
          <a:xfrm>
            <a:off x="1784547" y="3836163"/>
            <a:ext cx="425973" cy="358775"/>
            <a:chOff x="1784985" y="3836161"/>
            <a:chExt cx="426084" cy="358775"/>
          </a:xfrm>
        </p:grpSpPr>
        <p:pic>
          <p:nvPicPr>
            <p:cNvPr id="24" name="object 24"/>
            <p:cNvPicPr/>
            <p:nvPr/>
          </p:nvPicPr>
          <p:blipFill>
            <a:blip r:embed="rId5" cstate="print"/>
            <a:stretch>
              <a:fillRect/>
            </a:stretch>
          </p:blipFill>
          <p:spPr>
            <a:xfrm>
              <a:off x="1784985" y="4047235"/>
              <a:ext cx="128142" cy="147446"/>
            </a:xfrm>
            <a:prstGeom prst="rect">
              <a:avLst/>
            </a:prstGeom>
          </p:spPr>
        </p:pic>
        <p:sp>
          <p:nvSpPr>
            <p:cNvPr id="25" name="object 25"/>
            <p:cNvSpPr/>
            <p:nvPr/>
          </p:nvSpPr>
          <p:spPr>
            <a:xfrm>
              <a:off x="1883791" y="3836161"/>
              <a:ext cx="327025" cy="297815"/>
            </a:xfrm>
            <a:custGeom>
              <a:avLst/>
              <a:gdLst/>
              <a:ahLst/>
              <a:cxnLst/>
              <a:rect l="l" t="t" r="r" b="b"/>
              <a:pathLst>
                <a:path w="327025" h="297814">
                  <a:moveTo>
                    <a:pt x="98806" y="208280"/>
                  </a:moveTo>
                  <a:lnTo>
                    <a:pt x="57836" y="208280"/>
                  </a:lnTo>
                  <a:lnTo>
                    <a:pt x="64436" y="208877"/>
                  </a:lnTo>
                  <a:lnTo>
                    <a:pt x="71627" y="210565"/>
                  </a:lnTo>
                  <a:lnTo>
                    <a:pt x="99440" y="238299"/>
                  </a:lnTo>
                  <a:lnTo>
                    <a:pt x="100298" y="244742"/>
                  </a:lnTo>
                  <a:lnTo>
                    <a:pt x="99903" y="250317"/>
                  </a:lnTo>
                  <a:lnTo>
                    <a:pt x="99821" y="251460"/>
                  </a:lnTo>
                  <a:lnTo>
                    <a:pt x="69850" y="278130"/>
                  </a:lnTo>
                  <a:lnTo>
                    <a:pt x="65531" y="278130"/>
                  </a:lnTo>
                  <a:lnTo>
                    <a:pt x="62610" y="278383"/>
                  </a:lnTo>
                  <a:lnTo>
                    <a:pt x="59562" y="279145"/>
                  </a:lnTo>
                  <a:lnTo>
                    <a:pt x="58038" y="279907"/>
                  </a:lnTo>
                  <a:lnTo>
                    <a:pt x="56514" y="281050"/>
                  </a:lnTo>
                  <a:lnTo>
                    <a:pt x="54356" y="282575"/>
                  </a:lnTo>
                  <a:lnTo>
                    <a:pt x="53085" y="284480"/>
                  </a:lnTo>
                  <a:lnTo>
                    <a:pt x="52577" y="286765"/>
                  </a:lnTo>
                  <a:lnTo>
                    <a:pt x="52196" y="289051"/>
                  </a:lnTo>
                  <a:lnTo>
                    <a:pt x="52577" y="291083"/>
                  </a:lnTo>
                  <a:lnTo>
                    <a:pt x="53720" y="292735"/>
                  </a:lnTo>
                  <a:lnTo>
                    <a:pt x="56006" y="295782"/>
                  </a:lnTo>
                  <a:lnTo>
                    <a:pt x="59859" y="297433"/>
                  </a:lnTo>
                  <a:lnTo>
                    <a:pt x="69976" y="297433"/>
                  </a:lnTo>
                  <a:lnTo>
                    <a:pt x="101345" y="269239"/>
                  </a:lnTo>
                  <a:lnTo>
                    <a:pt x="109092" y="243458"/>
                  </a:lnTo>
                  <a:lnTo>
                    <a:pt x="109092" y="236474"/>
                  </a:lnTo>
                  <a:lnTo>
                    <a:pt x="107695" y="229107"/>
                  </a:lnTo>
                  <a:lnTo>
                    <a:pt x="106425" y="221742"/>
                  </a:lnTo>
                  <a:lnTo>
                    <a:pt x="103377" y="214756"/>
                  </a:lnTo>
                  <a:lnTo>
                    <a:pt x="98806" y="208280"/>
                  </a:lnTo>
                  <a:close/>
                </a:path>
                <a:path w="327025" h="297814">
                  <a:moveTo>
                    <a:pt x="44068" y="128143"/>
                  </a:moveTo>
                  <a:lnTo>
                    <a:pt x="0" y="159893"/>
                  </a:lnTo>
                  <a:lnTo>
                    <a:pt x="10921" y="224536"/>
                  </a:lnTo>
                  <a:lnTo>
                    <a:pt x="19323" y="219271"/>
                  </a:lnTo>
                  <a:lnTo>
                    <a:pt x="27177" y="215090"/>
                  </a:lnTo>
                  <a:lnTo>
                    <a:pt x="34460" y="211980"/>
                  </a:lnTo>
                  <a:lnTo>
                    <a:pt x="41147" y="209931"/>
                  </a:lnTo>
                  <a:lnTo>
                    <a:pt x="49196" y="208547"/>
                  </a:lnTo>
                  <a:lnTo>
                    <a:pt x="55185" y="208280"/>
                  </a:lnTo>
                  <a:lnTo>
                    <a:pt x="98806" y="208280"/>
                  </a:lnTo>
                  <a:lnTo>
                    <a:pt x="92235" y="200783"/>
                  </a:lnTo>
                  <a:lnTo>
                    <a:pt x="88097" y="197612"/>
                  </a:lnTo>
                  <a:lnTo>
                    <a:pt x="14985" y="197612"/>
                  </a:lnTo>
                  <a:lnTo>
                    <a:pt x="11175" y="175260"/>
                  </a:lnTo>
                  <a:lnTo>
                    <a:pt x="48132" y="148717"/>
                  </a:lnTo>
                  <a:lnTo>
                    <a:pt x="44068" y="128143"/>
                  </a:lnTo>
                  <a:close/>
                </a:path>
                <a:path w="327025" h="297814">
                  <a:moveTo>
                    <a:pt x="156061" y="79882"/>
                  </a:moveTo>
                  <a:lnTo>
                    <a:pt x="124967" y="79882"/>
                  </a:lnTo>
                  <a:lnTo>
                    <a:pt x="127126" y="80263"/>
                  </a:lnTo>
                  <a:lnTo>
                    <a:pt x="131063" y="82676"/>
                  </a:lnTo>
                  <a:lnTo>
                    <a:pt x="134492" y="86613"/>
                  </a:lnTo>
                  <a:lnTo>
                    <a:pt x="138937" y="92837"/>
                  </a:lnTo>
                  <a:lnTo>
                    <a:pt x="201421" y="179450"/>
                  </a:lnTo>
                  <a:lnTo>
                    <a:pt x="204088" y="184657"/>
                  </a:lnTo>
                  <a:lnTo>
                    <a:pt x="203992" y="186985"/>
                  </a:lnTo>
                  <a:lnTo>
                    <a:pt x="203961" y="187706"/>
                  </a:lnTo>
                  <a:lnTo>
                    <a:pt x="203834" y="192277"/>
                  </a:lnTo>
                  <a:lnTo>
                    <a:pt x="201167" y="196342"/>
                  </a:lnTo>
                  <a:lnTo>
                    <a:pt x="196087" y="200025"/>
                  </a:lnTo>
                  <a:lnTo>
                    <a:pt x="191769" y="203200"/>
                  </a:lnTo>
                  <a:lnTo>
                    <a:pt x="194182" y="206501"/>
                  </a:lnTo>
                  <a:lnTo>
                    <a:pt x="241221" y="172593"/>
                  </a:lnTo>
                  <a:lnTo>
                    <a:pt x="227456" y="172593"/>
                  </a:lnTo>
                  <a:lnTo>
                    <a:pt x="225297" y="172212"/>
                  </a:lnTo>
                  <a:lnTo>
                    <a:pt x="221360" y="169671"/>
                  </a:lnTo>
                  <a:lnTo>
                    <a:pt x="217931" y="165862"/>
                  </a:lnTo>
                  <a:lnTo>
                    <a:pt x="185038" y="120014"/>
                  </a:lnTo>
                  <a:lnTo>
                    <a:pt x="314289" y="120014"/>
                  </a:lnTo>
                  <a:lnTo>
                    <a:pt x="317289" y="117856"/>
                  </a:lnTo>
                  <a:lnTo>
                    <a:pt x="183387" y="117856"/>
                  </a:lnTo>
                  <a:lnTo>
                    <a:pt x="156061" y="79882"/>
                  </a:lnTo>
                  <a:close/>
                </a:path>
                <a:path w="327025" h="297814">
                  <a:moveTo>
                    <a:pt x="53526" y="186985"/>
                  </a:moveTo>
                  <a:lnTo>
                    <a:pt x="40957" y="188261"/>
                  </a:lnTo>
                  <a:lnTo>
                    <a:pt x="28102" y="191799"/>
                  </a:lnTo>
                  <a:lnTo>
                    <a:pt x="14985" y="197612"/>
                  </a:lnTo>
                  <a:lnTo>
                    <a:pt x="88097" y="197612"/>
                  </a:lnTo>
                  <a:lnTo>
                    <a:pt x="84534" y="194881"/>
                  </a:lnTo>
                  <a:lnTo>
                    <a:pt x="75713" y="190599"/>
                  </a:lnTo>
                  <a:lnTo>
                    <a:pt x="65785" y="187960"/>
                  </a:lnTo>
                  <a:lnTo>
                    <a:pt x="53526" y="186985"/>
                  </a:lnTo>
                  <a:close/>
                </a:path>
                <a:path w="327025" h="297814">
                  <a:moveTo>
                    <a:pt x="244094" y="165481"/>
                  </a:moveTo>
                  <a:lnTo>
                    <a:pt x="237108" y="170561"/>
                  </a:lnTo>
                  <a:lnTo>
                    <a:pt x="233806" y="171831"/>
                  </a:lnTo>
                  <a:lnTo>
                    <a:pt x="230123" y="172212"/>
                  </a:lnTo>
                  <a:lnTo>
                    <a:pt x="227456" y="172593"/>
                  </a:lnTo>
                  <a:lnTo>
                    <a:pt x="241221" y="172593"/>
                  </a:lnTo>
                  <a:lnTo>
                    <a:pt x="246506" y="168782"/>
                  </a:lnTo>
                  <a:lnTo>
                    <a:pt x="244094" y="165481"/>
                  </a:lnTo>
                  <a:close/>
                </a:path>
                <a:path w="327025" h="297814">
                  <a:moveTo>
                    <a:pt x="314289" y="120014"/>
                  </a:moveTo>
                  <a:lnTo>
                    <a:pt x="185038" y="120014"/>
                  </a:lnTo>
                  <a:lnTo>
                    <a:pt x="257556" y="131444"/>
                  </a:lnTo>
                  <a:lnTo>
                    <a:pt x="263016" y="132206"/>
                  </a:lnTo>
                  <a:lnTo>
                    <a:pt x="266445" y="133095"/>
                  </a:lnTo>
                  <a:lnTo>
                    <a:pt x="272795" y="140335"/>
                  </a:lnTo>
                  <a:lnTo>
                    <a:pt x="272033" y="142620"/>
                  </a:lnTo>
                  <a:lnTo>
                    <a:pt x="271398" y="144906"/>
                  </a:lnTo>
                  <a:lnTo>
                    <a:pt x="269239" y="147319"/>
                  </a:lnTo>
                  <a:lnTo>
                    <a:pt x="265810" y="149860"/>
                  </a:lnTo>
                  <a:lnTo>
                    <a:pt x="268223" y="153162"/>
                  </a:lnTo>
                  <a:lnTo>
                    <a:pt x="314289" y="120014"/>
                  </a:lnTo>
                  <a:close/>
                </a:path>
                <a:path w="327025" h="297814">
                  <a:moveTo>
                    <a:pt x="208986" y="30733"/>
                  </a:moveTo>
                  <a:lnTo>
                    <a:pt x="189737" y="30733"/>
                  </a:lnTo>
                  <a:lnTo>
                    <a:pt x="191769" y="30861"/>
                  </a:lnTo>
                  <a:lnTo>
                    <a:pt x="193294" y="31623"/>
                  </a:lnTo>
                  <a:lnTo>
                    <a:pt x="194182" y="33019"/>
                  </a:lnTo>
                  <a:lnTo>
                    <a:pt x="195579" y="34798"/>
                  </a:lnTo>
                  <a:lnTo>
                    <a:pt x="196214" y="37592"/>
                  </a:lnTo>
                  <a:lnTo>
                    <a:pt x="191555" y="77384"/>
                  </a:lnTo>
                  <a:lnTo>
                    <a:pt x="183769" y="115824"/>
                  </a:lnTo>
                  <a:lnTo>
                    <a:pt x="183387" y="117856"/>
                  </a:lnTo>
                  <a:lnTo>
                    <a:pt x="317289" y="117856"/>
                  </a:lnTo>
                  <a:lnTo>
                    <a:pt x="321114" y="115103"/>
                  </a:lnTo>
                  <a:lnTo>
                    <a:pt x="292949" y="115103"/>
                  </a:lnTo>
                  <a:lnTo>
                    <a:pt x="284231" y="114393"/>
                  </a:lnTo>
                  <a:lnTo>
                    <a:pt x="275208" y="113156"/>
                  </a:lnTo>
                  <a:lnTo>
                    <a:pt x="197484" y="100711"/>
                  </a:lnTo>
                  <a:lnTo>
                    <a:pt x="202819" y="68580"/>
                  </a:lnTo>
                  <a:lnTo>
                    <a:pt x="204700" y="55866"/>
                  </a:lnTo>
                  <a:lnTo>
                    <a:pt x="206152" y="46307"/>
                  </a:lnTo>
                  <a:lnTo>
                    <a:pt x="207176" y="39915"/>
                  </a:lnTo>
                  <a:lnTo>
                    <a:pt x="207771" y="36702"/>
                  </a:lnTo>
                  <a:lnTo>
                    <a:pt x="208960" y="30861"/>
                  </a:lnTo>
                  <a:lnTo>
                    <a:pt x="208986" y="30733"/>
                  </a:lnTo>
                  <a:close/>
                </a:path>
                <a:path w="327025" h="297814">
                  <a:moveTo>
                    <a:pt x="324231" y="107823"/>
                  </a:moveTo>
                  <a:lnTo>
                    <a:pt x="318642" y="111251"/>
                  </a:lnTo>
                  <a:lnTo>
                    <a:pt x="312292" y="113411"/>
                  </a:lnTo>
                  <a:lnTo>
                    <a:pt x="305181" y="114554"/>
                  </a:lnTo>
                  <a:lnTo>
                    <a:pt x="299229" y="115103"/>
                  </a:lnTo>
                  <a:lnTo>
                    <a:pt x="321114" y="115103"/>
                  </a:lnTo>
                  <a:lnTo>
                    <a:pt x="326467" y="111251"/>
                  </a:lnTo>
                  <a:lnTo>
                    <a:pt x="326736" y="111251"/>
                  </a:lnTo>
                  <a:lnTo>
                    <a:pt x="324231" y="107823"/>
                  </a:lnTo>
                  <a:close/>
                </a:path>
                <a:path w="327025" h="297814">
                  <a:moveTo>
                    <a:pt x="158114" y="45974"/>
                  </a:moveTo>
                  <a:lnTo>
                    <a:pt x="105663" y="83693"/>
                  </a:lnTo>
                  <a:lnTo>
                    <a:pt x="108076" y="87121"/>
                  </a:lnTo>
                  <a:lnTo>
                    <a:pt x="112521" y="83946"/>
                  </a:lnTo>
                  <a:lnTo>
                    <a:pt x="115315" y="81914"/>
                  </a:lnTo>
                  <a:lnTo>
                    <a:pt x="118617" y="80644"/>
                  </a:lnTo>
                  <a:lnTo>
                    <a:pt x="121475" y="80263"/>
                  </a:lnTo>
                  <a:lnTo>
                    <a:pt x="121158" y="80263"/>
                  </a:lnTo>
                  <a:lnTo>
                    <a:pt x="124967" y="79882"/>
                  </a:lnTo>
                  <a:lnTo>
                    <a:pt x="156061" y="79882"/>
                  </a:lnTo>
                  <a:lnTo>
                    <a:pt x="152019" y="74294"/>
                  </a:lnTo>
                  <a:lnTo>
                    <a:pt x="149478" y="69976"/>
                  </a:lnTo>
                  <a:lnTo>
                    <a:pt x="148844" y="67563"/>
                  </a:lnTo>
                  <a:lnTo>
                    <a:pt x="148081" y="65150"/>
                  </a:lnTo>
                  <a:lnTo>
                    <a:pt x="148335" y="62737"/>
                  </a:lnTo>
                  <a:lnTo>
                    <a:pt x="149606" y="60451"/>
                  </a:lnTo>
                  <a:lnTo>
                    <a:pt x="151256" y="57150"/>
                  </a:lnTo>
                  <a:lnTo>
                    <a:pt x="153415" y="54356"/>
                  </a:lnTo>
                  <a:lnTo>
                    <a:pt x="160527" y="49402"/>
                  </a:lnTo>
                  <a:lnTo>
                    <a:pt x="158114" y="45974"/>
                  </a:lnTo>
                  <a:close/>
                </a:path>
                <a:path w="327025" h="297814">
                  <a:moveTo>
                    <a:pt x="221995" y="0"/>
                  </a:moveTo>
                  <a:lnTo>
                    <a:pt x="176910" y="32385"/>
                  </a:lnTo>
                  <a:lnTo>
                    <a:pt x="179323" y="35813"/>
                  </a:lnTo>
                  <a:lnTo>
                    <a:pt x="182117" y="33781"/>
                  </a:lnTo>
                  <a:lnTo>
                    <a:pt x="185165" y="31623"/>
                  </a:lnTo>
                  <a:lnTo>
                    <a:pt x="187388" y="30733"/>
                  </a:lnTo>
                  <a:lnTo>
                    <a:pt x="208986" y="30733"/>
                  </a:lnTo>
                  <a:lnTo>
                    <a:pt x="209295" y="29210"/>
                  </a:lnTo>
                  <a:lnTo>
                    <a:pt x="210946" y="23368"/>
                  </a:lnTo>
                  <a:lnTo>
                    <a:pt x="214502" y="14986"/>
                  </a:lnTo>
                  <a:lnTo>
                    <a:pt x="216281" y="11811"/>
                  </a:lnTo>
                  <a:lnTo>
                    <a:pt x="217931" y="9651"/>
                  </a:lnTo>
                  <a:lnTo>
                    <a:pt x="219582" y="7365"/>
                  </a:lnTo>
                  <a:lnTo>
                    <a:pt x="221741" y="5333"/>
                  </a:lnTo>
                  <a:lnTo>
                    <a:pt x="224408" y="3301"/>
                  </a:lnTo>
                  <a:lnTo>
                    <a:pt x="22199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5516995" y="2481860"/>
            <a:ext cx="5910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160</a:t>
            </a:r>
            <a:r>
              <a:rPr kern="0" spc="-2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5439262" y="5700544"/>
            <a:ext cx="9700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1120</a:t>
            </a:r>
            <a:r>
              <a:rPr kern="0" spc="-6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8" name="object 28"/>
          <p:cNvGrpSpPr/>
          <p:nvPr/>
        </p:nvGrpSpPr>
        <p:grpSpPr>
          <a:xfrm>
            <a:off x="2574766" y="4601256"/>
            <a:ext cx="797987" cy="620395"/>
            <a:chOff x="2575432" y="4601209"/>
            <a:chExt cx="798195" cy="620395"/>
          </a:xfrm>
        </p:grpSpPr>
        <p:sp>
          <p:nvSpPr>
            <p:cNvPr id="29" name="object 29"/>
            <p:cNvSpPr/>
            <p:nvPr/>
          </p:nvSpPr>
          <p:spPr>
            <a:xfrm>
              <a:off x="2575432" y="4601209"/>
              <a:ext cx="631825" cy="481330"/>
            </a:xfrm>
            <a:custGeom>
              <a:avLst/>
              <a:gdLst/>
              <a:ahLst/>
              <a:cxnLst/>
              <a:rect l="l" t="t" r="r" b="b"/>
              <a:pathLst>
                <a:path w="631825" h="481329">
                  <a:moveTo>
                    <a:pt x="507111" y="439420"/>
                  </a:moveTo>
                  <a:lnTo>
                    <a:pt x="504825" y="441960"/>
                  </a:lnTo>
                  <a:lnTo>
                    <a:pt x="564896" y="481330"/>
                  </a:lnTo>
                  <a:lnTo>
                    <a:pt x="567182" y="478790"/>
                  </a:lnTo>
                  <a:lnTo>
                    <a:pt x="561975" y="474980"/>
                  </a:lnTo>
                  <a:lnTo>
                    <a:pt x="557657" y="469900"/>
                  </a:lnTo>
                  <a:lnTo>
                    <a:pt x="546482" y="441960"/>
                  </a:lnTo>
                  <a:lnTo>
                    <a:pt x="510667" y="441960"/>
                  </a:lnTo>
                  <a:lnTo>
                    <a:pt x="507111" y="439420"/>
                  </a:lnTo>
                  <a:close/>
                </a:path>
                <a:path w="631825" h="481329">
                  <a:moveTo>
                    <a:pt x="554202" y="353060"/>
                  </a:moveTo>
                  <a:lnTo>
                    <a:pt x="506094" y="353060"/>
                  </a:lnTo>
                  <a:lnTo>
                    <a:pt x="521335" y="424180"/>
                  </a:lnTo>
                  <a:lnTo>
                    <a:pt x="522478" y="430530"/>
                  </a:lnTo>
                  <a:lnTo>
                    <a:pt x="522986" y="433070"/>
                  </a:lnTo>
                  <a:lnTo>
                    <a:pt x="522859" y="435610"/>
                  </a:lnTo>
                  <a:lnTo>
                    <a:pt x="522605" y="436880"/>
                  </a:lnTo>
                  <a:lnTo>
                    <a:pt x="522097" y="438150"/>
                  </a:lnTo>
                  <a:lnTo>
                    <a:pt x="520065" y="440690"/>
                  </a:lnTo>
                  <a:lnTo>
                    <a:pt x="518414" y="441960"/>
                  </a:lnTo>
                  <a:lnTo>
                    <a:pt x="546482" y="441960"/>
                  </a:lnTo>
                  <a:lnTo>
                    <a:pt x="544703" y="434340"/>
                  </a:lnTo>
                  <a:lnTo>
                    <a:pt x="528701" y="358140"/>
                  </a:lnTo>
                  <a:lnTo>
                    <a:pt x="554202" y="353060"/>
                  </a:lnTo>
                  <a:close/>
                </a:path>
                <a:path w="631825" h="481329">
                  <a:moveTo>
                    <a:pt x="430911" y="388620"/>
                  </a:moveTo>
                  <a:lnTo>
                    <a:pt x="428625" y="392430"/>
                  </a:lnTo>
                  <a:lnTo>
                    <a:pt x="482473" y="427990"/>
                  </a:lnTo>
                  <a:lnTo>
                    <a:pt x="484759" y="424180"/>
                  </a:lnTo>
                  <a:lnTo>
                    <a:pt x="480441" y="421640"/>
                  </a:lnTo>
                  <a:lnTo>
                    <a:pt x="477519" y="419100"/>
                  </a:lnTo>
                  <a:lnTo>
                    <a:pt x="475106" y="416560"/>
                  </a:lnTo>
                  <a:lnTo>
                    <a:pt x="472186" y="411480"/>
                  </a:lnTo>
                  <a:lnTo>
                    <a:pt x="471805" y="408940"/>
                  </a:lnTo>
                  <a:lnTo>
                    <a:pt x="472694" y="405130"/>
                  </a:lnTo>
                  <a:lnTo>
                    <a:pt x="475106" y="400050"/>
                  </a:lnTo>
                  <a:lnTo>
                    <a:pt x="477619" y="396240"/>
                  </a:lnTo>
                  <a:lnTo>
                    <a:pt x="445389" y="396240"/>
                  </a:lnTo>
                  <a:lnTo>
                    <a:pt x="440563" y="394970"/>
                  </a:lnTo>
                  <a:lnTo>
                    <a:pt x="430911" y="388620"/>
                  </a:lnTo>
                  <a:close/>
                </a:path>
                <a:path w="631825" h="481329">
                  <a:moveTo>
                    <a:pt x="511810" y="265430"/>
                  </a:moveTo>
                  <a:lnTo>
                    <a:pt x="509524" y="269240"/>
                  </a:lnTo>
                  <a:lnTo>
                    <a:pt x="514096" y="271780"/>
                  </a:lnTo>
                  <a:lnTo>
                    <a:pt x="517017" y="274320"/>
                  </a:lnTo>
                  <a:lnTo>
                    <a:pt x="519430" y="276860"/>
                  </a:lnTo>
                  <a:lnTo>
                    <a:pt x="521208" y="280670"/>
                  </a:lnTo>
                  <a:lnTo>
                    <a:pt x="522350" y="281940"/>
                  </a:lnTo>
                  <a:lnTo>
                    <a:pt x="456438" y="389890"/>
                  </a:lnTo>
                  <a:lnTo>
                    <a:pt x="445389" y="396240"/>
                  </a:lnTo>
                  <a:lnTo>
                    <a:pt x="477619" y="396240"/>
                  </a:lnTo>
                  <a:lnTo>
                    <a:pt x="506094" y="353060"/>
                  </a:lnTo>
                  <a:lnTo>
                    <a:pt x="554202" y="353060"/>
                  </a:lnTo>
                  <a:lnTo>
                    <a:pt x="560578" y="351790"/>
                  </a:lnTo>
                  <a:lnTo>
                    <a:pt x="564760" y="350520"/>
                  </a:lnTo>
                  <a:lnTo>
                    <a:pt x="507619" y="350520"/>
                  </a:lnTo>
                  <a:lnTo>
                    <a:pt x="533146" y="312420"/>
                  </a:lnTo>
                  <a:lnTo>
                    <a:pt x="537210" y="306070"/>
                  </a:lnTo>
                  <a:lnTo>
                    <a:pt x="540258" y="302260"/>
                  </a:lnTo>
                  <a:lnTo>
                    <a:pt x="542290" y="300990"/>
                  </a:lnTo>
                  <a:lnTo>
                    <a:pt x="544322" y="298450"/>
                  </a:lnTo>
                  <a:lnTo>
                    <a:pt x="561929" y="298450"/>
                  </a:lnTo>
                  <a:lnTo>
                    <a:pt x="511810" y="265430"/>
                  </a:lnTo>
                  <a:close/>
                </a:path>
                <a:path w="631825" h="481329">
                  <a:moveTo>
                    <a:pt x="585089" y="313690"/>
                  </a:moveTo>
                  <a:lnTo>
                    <a:pt x="582803" y="317500"/>
                  </a:lnTo>
                  <a:lnTo>
                    <a:pt x="585724" y="320040"/>
                  </a:lnTo>
                  <a:lnTo>
                    <a:pt x="588899" y="321310"/>
                  </a:lnTo>
                  <a:lnTo>
                    <a:pt x="590677" y="323850"/>
                  </a:lnTo>
                  <a:lnTo>
                    <a:pt x="591312" y="325120"/>
                  </a:lnTo>
                  <a:lnTo>
                    <a:pt x="591566" y="326390"/>
                  </a:lnTo>
                  <a:lnTo>
                    <a:pt x="591693" y="328930"/>
                  </a:lnTo>
                  <a:lnTo>
                    <a:pt x="590804" y="330200"/>
                  </a:lnTo>
                  <a:lnTo>
                    <a:pt x="589534" y="332740"/>
                  </a:lnTo>
                  <a:lnTo>
                    <a:pt x="587248" y="334010"/>
                  </a:lnTo>
                  <a:lnTo>
                    <a:pt x="583946" y="335280"/>
                  </a:lnTo>
                  <a:lnTo>
                    <a:pt x="576181" y="337820"/>
                  </a:lnTo>
                  <a:lnTo>
                    <a:pt x="564308" y="340360"/>
                  </a:lnTo>
                  <a:lnTo>
                    <a:pt x="548316" y="344170"/>
                  </a:lnTo>
                  <a:lnTo>
                    <a:pt x="528193" y="346710"/>
                  </a:lnTo>
                  <a:lnTo>
                    <a:pt x="516509" y="349250"/>
                  </a:lnTo>
                  <a:lnTo>
                    <a:pt x="509650" y="350520"/>
                  </a:lnTo>
                  <a:lnTo>
                    <a:pt x="564760" y="350520"/>
                  </a:lnTo>
                  <a:lnTo>
                    <a:pt x="573125" y="347980"/>
                  </a:lnTo>
                  <a:lnTo>
                    <a:pt x="582564" y="346710"/>
                  </a:lnTo>
                  <a:lnTo>
                    <a:pt x="588885" y="345440"/>
                  </a:lnTo>
                  <a:lnTo>
                    <a:pt x="592074" y="344170"/>
                  </a:lnTo>
                  <a:lnTo>
                    <a:pt x="599694" y="342900"/>
                  </a:lnTo>
                  <a:lnTo>
                    <a:pt x="629634" y="342900"/>
                  </a:lnTo>
                  <a:lnTo>
                    <a:pt x="585089" y="313690"/>
                  </a:lnTo>
                  <a:close/>
                </a:path>
                <a:path w="631825" h="481329">
                  <a:moveTo>
                    <a:pt x="629634" y="342900"/>
                  </a:moveTo>
                  <a:lnTo>
                    <a:pt x="614807" y="342900"/>
                  </a:lnTo>
                  <a:lnTo>
                    <a:pt x="618363" y="344170"/>
                  </a:lnTo>
                  <a:lnTo>
                    <a:pt x="621030" y="344170"/>
                  </a:lnTo>
                  <a:lnTo>
                    <a:pt x="623824" y="345440"/>
                  </a:lnTo>
                  <a:lnTo>
                    <a:pt x="626491" y="346710"/>
                  </a:lnTo>
                  <a:lnTo>
                    <a:pt x="629285" y="347980"/>
                  </a:lnTo>
                  <a:lnTo>
                    <a:pt x="631571" y="344170"/>
                  </a:lnTo>
                  <a:lnTo>
                    <a:pt x="629634" y="342900"/>
                  </a:lnTo>
                  <a:close/>
                </a:path>
                <a:path w="631825" h="481329">
                  <a:moveTo>
                    <a:pt x="402209" y="193040"/>
                  </a:moveTo>
                  <a:lnTo>
                    <a:pt x="393954" y="193040"/>
                  </a:lnTo>
                  <a:lnTo>
                    <a:pt x="385978" y="194310"/>
                  </a:lnTo>
                  <a:lnTo>
                    <a:pt x="345154" y="218440"/>
                  </a:lnTo>
                  <a:lnTo>
                    <a:pt x="322895" y="250190"/>
                  </a:lnTo>
                  <a:lnTo>
                    <a:pt x="312090" y="287020"/>
                  </a:lnTo>
                  <a:lnTo>
                    <a:pt x="312126" y="300990"/>
                  </a:lnTo>
                  <a:lnTo>
                    <a:pt x="334010" y="332740"/>
                  </a:lnTo>
                  <a:lnTo>
                    <a:pt x="341884" y="335280"/>
                  </a:lnTo>
                  <a:lnTo>
                    <a:pt x="351536" y="335280"/>
                  </a:lnTo>
                  <a:lnTo>
                    <a:pt x="339979" y="326390"/>
                  </a:lnTo>
                  <a:lnTo>
                    <a:pt x="335406" y="325120"/>
                  </a:lnTo>
                  <a:lnTo>
                    <a:pt x="332105" y="323850"/>
                  </a:lnTo>
                  <a:lnTo>
                    <a:pt x="327749" y="318770"/>
                  </a:lnTo>
                  <a:lnTo>
                    <a:pt x="325167" y="313690"/>
                  </a:lnTo>
                  <a:lnTo>
                    <a:pt x="324371" y="307340"/>
                  </a:lnTo>
                  <a:lnTo>
                    <a:pt x="325374" y="299720"/>
                  </a:lnTo>
                  <a:lnTo>
                    <a:pt x="346964" y="252730"/>
                  </a:lnTo>
                  <a:lnTo>
                    <a:pt x="370967" y="220980"/>
                  </a:lnTo>
                  <a:lnTo>
                    <a:pt x="396113" y="203200"/>
                  </a:lnTo>
                  <a:lnTo>
                    <a:pt x="401955" y="200660"/>
                  </a:lnTo>
                  <a:lnTo>
                    <a:pt x="417892" y="200660"/>
                  </a:lnTo>
                  <a:lnTo>
                    <a:pt x="415290" y="198120"/>
                  </a:lnTo>
                  <a:lnTo>
                    <a:pt x="409321" y="194310"/>
                  </a:lnTo>
                  <a:lnTo>
                    <a:pt x="402209" y="193040"/>
                  </a:lnTo>
                  <a:close/>
                </a:path>
                <a:path w="631825" h="481329">
                  <a:moveTo>
                    <a:pt x="417892" y="200660"/>
                  </a:moveTo>
                  <a:lnTo>
                    <a:pt x="401955" y="200660"/>
                  </a:lnTo>
                  <a:lnTo>
                    <a:pt x="406908" y="201930"/>
                  </a:lnTo>
                  <a:lnTo>
                    <a:pt x="411225" y="204470"/>
                  </a:lnTo>
                  <a:lnTo>
                    <a:pt x="414781" y="207010"/>
                  </a:lnTo>
                  <a:lnTo>
                    <a:pt x="417194" y="209550"/>
                  </a:lnTo>
                  <a:lnTo>
                    <a:pt x="419989" y="219710"/>
                  </a:lnTo>
                  <a:lnTo>
                    <a:pt x="419481" y="226060"/>
                  </a:lnTo>
                  <a:lnTo>
                    <a:pt x="404316" y="262890"/>
                  </a:lnTo>
                  <a:lnTo>
                    <a:pt x="379650" y="298450"/>
                  </a:lnTo>
                  <a:lnTo>
                    <a:pt x="351155" y="325120"/>
                  </a:lnTo>
                  <a:lnTo>
                    <a:pt x="339979" y="326390"/>
                  </a:lnTo>
                  <a:lnTo>
                    <a:pt x="376289" y="326390"/>
                  </a:lnTo>
                  <a:lnTo>
                    <a:pt x="405953" y="299720"/>
                  </a:lnTo>
                  <a:lnTo>
                    <a:pt x="428244" y="259080"/>
                  </a:lnTo>
                  <a:lnTo>
                    <a:pt x="431621" y="233680"/>
                  </a:lnTo>
                  <a:lnTo>
                    <a:pt x="431673" y="231140"/>
                  </a:lnTo>
                  <a:lnTo>
                    <a:pt x="429952" y="219710"/>
                  </a:lnTo>
                  <a:lnTo>
                    <a:pt x="426672" y="210820"/>
                  </a:lnTo>
                  <a:lnTo>
                    <a:pt x="421796" y="204470"/>
                  </a:lnTo>
                  <a:lnTo>
                    <a:pt x="417892" y="200660"/>
                  </a:lnTo>
                  <a:close/>
                </a:path>
                <a:path w="631825" h="481329">
                  <a:moveTo>
                    <a:pt x="561929" y="298450"/>
                  </a:moveTo>
                  <a:lnTo>
                    <a:pt x="552958" y="298450"/>
                  </a:lnTo>
                  <a:lnTo>
                    <a:pt x="556260" y="299720"/>
                  </a:lnTo>
                  <a:lnTo>
                    <a:pt x="559181" y="302260"/>
                  </a:lnTo>
                  <a:lnTo>
                    <a:pt x="563499" y="304800"/>
                  </a:lnTo>
                  <a:lnTo>
                    <a:pt x="565785" y="300990"/>
                  </a:lnTo>
                  <a:lnTo>
                    <a:pt x="561929" y="298450"/>
                  </a:lnTo>
                  <a:close/>
                </a:path>
                <a:path w="631825" h="481329">
                  <a:moveTo>
                    <a:pt x="333375" y="144780"/>
                  </a:moveTo>
                  <a:lnTo>
                    <a:pt x="219583" y="189230"/>
                  </a:lnTo>
                  <a:lnTo>
                    <a:pt x="211709" y="201930"/>
                  </a:lnTo>
                  <a:lnTo>
                    <a:pt x="265303" y="237490"/>
                  </a:lnTo>
                  <a:lnTo>
                    <a:pt x="243331" y="270510"/>
                  </a:lnTo>
                  <a:lnTo>
                    <a:pt x="258699" y="280670"/>
                  </a:lnTo>
                  <a:lnTo>
                    <a:pt x="280669" y="246380"/>
                  </a:lnTo>
                  <a:lnTo>
                    <a:pt x="305447" y="246380"/>
                  </a:lnTo>
                  <a:lnTo>
                    <a:pt x="306324" y="245110"/>
                  </a:lnTo>
                  <a:lnTo>
                    <a:pt x="289306" y="233680"/>
                  </a:lnTo>
                  <a:lnTo>
                    <a:pt x="295995" y="223520"/>
                  </a:lnTo>
                  <a:lnTo>
                    <a:pt x="273939" y="223520"/>
                  </a:lnTo>
                  <a:lnTo>
                    <a:pt x="229616" y="194310"/>
                  </a:lnTo>
                  <a:lnTo>
                    <a:pt x="315341" y="161290"/>
                  </a:lnTo>
                  <a:lnTo>
                    <a:pt x="336972" y="161290"/>
                  </a:lnTo>
                  <a:lnTo>
                    <a:pt x="343662" y="151130"/>
                  </a:lnTo>
                  <a:lnTo>
                    <a:pt x="333375" y="144780"/>
                  </a:lnTo>
                  <a:close/>
                </a:path>
                <a:path w="631825" h="481329">
                  <a:moveTo>
                    <a:pt x="305447" y="246380"/>
                  </a:moveTo>
                  <a:lnTo>
                    <a:pt x="280669" y="246380"/>
                  </a:lnTo>
                  <a:lnTo>
                    <a:pt x="297561" y="257810"/>
                  </a:lnTo>
                  <a:lnTo>
                    <a:pt x="305447" y="246380"/>
                  </a:lnTo>
                  <a:close/>
                </a:path>
                <a:path w="631825" h="481329">
                  <a:moveTo>
                    <a:pt x="336972" y="161290"/>
                  </a:moveTo>
                  <a:lnTo>
                    <a:pt x="315341" y="161290"/>
                  </a:lnTo>
                  <a:lnTo>
                    <a:pt x="273939" y="223520"/>
                  </a:lnTo>
                  <a:lnTo>
                    <a:pt x="295995" y="223520"/>
                  </a:lnTo>
                  <a:lnTo>
                    <a:pt x="336972" y="161290"/>
                  </a:lnTo>
                  <a:close/>
                </a:path>
                <a:path w="631825" h="481329">
                  <a:moveTo>
                    <a:pt x="224756" y="82550"/>
                  </a:moveTo>
                  <a:lnTo>
                    <a:pt x="207369" y="82550"/>
                  </a:lnTo>
                  <a:lnTo>
                    <a:pt x="197485" y="83820"/>
                  </a:lnTo>
                  <a:lnTo>
                    <a:pt x="160274" y="97790"/>
                  </a:lnTo>
                  <a:lnTo>
                    <a:pt x="132206" y="125730"/>
                  </a:lnTo>
                  <a:lnTo>
                    <a:pt x="119687" y="165100"/>
                  </a:lnTo>
                  <a:lnTo>
                    <a:pt x="119580" y="166370"/>
                  </a:lnTo>
                  <a:lnTo>
                    <a:pt x="121412" y="180340"/>
                  </a:lnTo>
                  <a:lnTo>
                    <a:pt x="147490" y="208280"/>
                  </a:lnTo>
                  <a:lnTo>
                    <a:pt x="157543" y="210820"/>
                  </a:lnTo>
                  <a:lnTo>
                    <a:pt x="167977" y="210820"/>
                  </a:lnTo>
                  <a:lnTo>
                    <a:pt x="178816" y="208280"/>
                  </a:lnTo>
                  <a:lnTo>
                    <a:pt x="187388" y="204470"/>
                  </a:lnTo>
                  <a:lnTo>
                    <a:pt x="149352" y="204470"/>
                  </a:lnTo>
                  <a:lnTo>
                    <a:pt x="143891" y="200660"/>
                  </a:lnTo>
                  <a:lnTo>
                    <a:pt x="139319" y="198120"/>
                  </a:lnTo>
                  <a:lnTo>
                    <a:pt x="136525" y="193040"/>
                  </a:lnTo>
                  <a:lnTo>
                    <a:pt x="135255" y="187960"/>
                  </a:lnTo>
                  <a:lnTo>
                    <a:pt x="133604" y="181610"/>
                  </a:lnTo>
                  <a:lnTo>
                    <a:pt x="133794" y="177800"/>
                  </a:lnTo>
                  <a:lnTo>
                    <a:pt x="133858" y="176530"/>
                  </a:lnTo>
                  <a:lnTo>
                    <a:pt x="133985" y="173990"/>
                  </a:lnTo>
                  <a:lnTo>
                    <a:pt x="149225" y="138430"/>
                  </a:lnTo>
                  <a:lnTo>
                    <a:pt x="160909" y="124460"/>
                  </a:lnTo>
                  <a:lnTo>
                    <a:pt x="195263" y="124460"/>
                  </a:lnTo>
                  <a:lnTo>
                    <a:pt x="192883" y="123190"/>
                  </a:lnTo>
                  <a:lnTo>
                    <a:pt x="184991" y="120650"/>
                  </a:lnTo>
                  <a:lnTo>
                    <a:pt x="176361" y="119380"/>
                  </a:lnTo>
                  <a:lnTo>
                    <a:pt x="167005" y="119380"/>
                  </a:lnTo>
                  <a:lnTo>
                    <a:pt x="172862" y="114300"/>
                  </a:lnTo>
                  <a:lnTo>
                    <a:pt x="178625" y="109220"/>
                  </a:lnTo>
                  <a:lnTo>
                    <a:pt x="184292" y="105410"/>
                  </a:lnTo>
                  <a:lnTo>
                    <a:pt x="189865" y="102870"/>
                  </a:lnTo>
                  <a:lnTo>
                    <a:pt x="197231" y="97790"/>
                  </a:lnTo>
                  <a:lnTo>
                    <a:pt x="205105" y="95250"/>
                  </a:lnTo>
                  <a:lnTo>
                    <a:pt x="213487" y="93980"/>
                  </a:lnTo>
                  <a:lnTo>
                    <a:pt x="221869" y="91440"/>
                  </a:lnTo>
                  <a:lnTo>
                    <a:pt x="252923" y="91440"/>
                  </a:lnTo>
                  <a:lnTo>
                    <a:pt x="251178" y="90170"/>
                  </a:lnTo>
                  <a:lnTo>
                    <a:pt x="245395" y="87630"/>
                  </a:lnTo>
                  <a:lnTo>
                    <a:pt x="239089" y="86360"/>
                  </a:lnTo>
                  <a:lnTo>
                    <a:pt x="232283" y="83820"/>
                  </a:lnTo>
                  <a:lnTo>
                    <a:pt x="224756" y="82550"/>
                  </a:lnTo>
                  <a:close/>
                </a:path>
                <a:path w="631825" h="481329">
                  <a:moveTo>
                    <a:pt x="195263" y="124460"/>
                  </a:moveTo>
                  <a:lnTo>
                    <a:pt x="168402" y="124460"/>
                  </a:lnTo>
                  <a:lnTo>
                    <a:pt x="173736" y="125730"/>
                  </a:lnTo>
                  <a:lnTo>
                    <a:pt x="177165" y="125730"/>
                  </a:lnTo>
                  <a:lnTo>
                    <a:pt x="180467" y="127000"/>
                  </a:lnTo>
                  <a:lnTo>
                    <a:pt x="195961" y="153670"/>
                  </a:lnTo>
                  <a:lnTo>
                    <a:pt x="194722" y="161290"/>
                  </a:lnTo>
                  <a:lnTo>
                    <a:pt x="174323" y="196850"/>
                  </a:lnTo>
                  <a:lnTo>
                    <a:pt x="155829" y="204470"/>
                  </a:lnTo>
                  <a:lnTo>
                    <a:pt x="187388" y="204470"/>
                  </a:lnTo>
                  <a:lnTo>
                    <a:pt x="214852" y="168910"/>
                  </a:lnTo>
                  <a:lnTo>
                    <a:pt x="216070" y="161290"/>
                  </a:lnTo>
                  <a:lnTo>
                    <a:pt x="215706" y="153670"/>
                  </a:lnTo>
                  <a:lnTo>
                    <a:pt x="200025" y="127000"/>
                  </a:lnTo>
                  <a:lnTo>
                    <a:pt x="195263" y="124460"/>
                  </a:lnTo>
                  <a:close/>
                </a:path>
                <a:path w="631825" h="481329">
                  <a:moveTo>
                    <a:pt x="131566" y="12700"/>
                  </a:moveTo>
                  <a:lnTo>
                    <a:pt x="97281" y="12700"/>
                  </a:lnTo>
                  <a:lnTo>
                    <a:pt x="104140" y="13970"/>
                  </a:lnTo>
                  <a:lnTo>
                    <a:pt x="110362" y="17780"/>
                  </a:lnTo>
                  <a:lnTo>
                    <a:pt x="123311" y="43180"/>
                  </a:lnTo>
                  <a:lnTo>
                    <a:pt x="122539" y="49530"/>
                  </a:lnTo>
                  <a:lnTo>
                    <a:pt x="92878" y="82550"/>
                  </a:lnTo>
                  <a:lnTo>
                    <a:pt x="48212" y="97790"/>
                  </a:lnTo>
                  <a:lnTo>
                    <a:pt x="2286" y="106680"/>
                  </a:lnTo>
                  <a:lnTo>
                    <a:pt x="0" y="110490"/>
                  </a:lnTo>
                  <a:lnTo>
                    <a:pt x="74549" y="158750"/>
                  </a:lnTo>
                  <a:lnTo>
                    <a:pt x="99441" y="140970"/>
                  </a:lnTo>
                  <a:lnTo>
                    <a:pt x="79756" y="140970"/>
                  </a:lnTo>
                  <a:lnTo>
                    <a:pt x="73660" y="138430"/>
                  </a:lnTo>
                  <a:lnTo>
                    <a:pt x="68834" y="134620"/>
                  </a:lnTo>
                  <a:lnTo>
                    <a:pt x="29083" y="109220"/>
                  </a:lnTo>
                  <a:lnTo>
                    <a:pt x="35583" y="107950"/>
                  </a:lnTo>
                  <a:lnTo>
                    <a:pt x="45942" y="105410"/>
                  </a:lnTo>
                  <a:lnTo>
                    <a:pt x="60158" y="101600"/>
                  </a:lnTo>
                  <a:lnTo>
                    <a:pt x="78231" y="97790"/>
                  </a:lnTo>
                  <a:lnTo>
                    <a:pt x="90876" y="93980"/>
                  </a:lnTo>
                  <a:lnTo>
                    <a:pt x="102330" y="90170"/>
                  </a:lnTo>
                  <a:lnTo>
                    <a:pt x="112593" y="85090"/>
                  </a:lnTo>
                  <a:lnTo>
                    <a:pt x="121666" y="80010"/>
                  </a:lnTo>
                  <a:lnTo>
                    <a:pt x="128905" y="76200"/>
                  </a:lnTo>
                  <a:lnTo>
                    <a:pt x="144883" y="41910"/>
                  </a:lnTo>
                  <a:lnTo>
                    <a:pt x="143764" y="34290"/>
                  </a:lnTo>
                  <a:lnTo>
                    <a:pt x="141142" y="25400"/>
                  </a:lnTo>
                  <a:lnTo>
                    <a:pt x="137080" y="19050"/>
                  </a:lnTo>
                  <a:lnTo>
                    <a:pt x="131566" y="12700"/>
                  </a:lnTo>
                  <a:close/>
                </a:path>
                <a:path w="631825" h="481329">
                  <a:moveTo>
                    <a:pt x="96012" y="138430"/>
                  </a:moveTo>
                  <a:lnTo>
                    <a:pt x="92456" y="139700"/>
                  </a:lnTo>
                  <a:lnTo>
                    <a:pt x="89154" y="140970"/>
                  </a:lnTo>
                  <a:lnTo>
                    <a:pt x="99441" y="140970"/>
                  </a:lnTo>
                  <a:lnTo>
                    <a:pt x="96012" y="138430"/>
                  </a:lnTo>
                  <a:close/>
                </a:path>
                <a:path w="631825" h="481329">
                  <a:moveTo>
                    <a:pt x="252923" y="91440"/>
                  </a:moveTo>
                  <a:lnTo>
                    <a:pt x="229489" y="91440"/>
                  </a:lnTo>
                  <a:lnTo>
                    <a:pt x="243078" y="93980"/>
                  </a:lnTo>
                  <a:lnTo>
                    <a:pt x="250825" y="96520"/>
                  </a:lnTo>
                  <a:lnTo>
                    <a:pt x="259587" y="100330"/>
                  </a:lnTo>
                  <a:lnTo>
                    <a:pt x="261874" y="97790"/>
                  </a:lnTo>
                  <a:lnTo>
                    <a:pt x="256412" y="93980"/>
                  </a:lnTo>
                  <a:lnTo>
                    <a:pt x="252923" y="91440"/>
                  </a:lnTo>
                  <a:close/>
                </a:path>
                <a:path w="631825" h="481329">
                  <a:moveTo>
                    <a:pt x="102244" y="0"/>
                  </a:moveTo>
                  <a:lnTo>
                    <a:pt x="94487" y="0"/>
                  </a:lnTo>
                  <a:lnTo>
                    <a:pt x="86723" y="2540"/>
                  </a:lnTo>
                  <a:lnTo>
                    <a:pt x="79232" y="6350"/>
                  </a:lnTo>
                  <a:lnTo>
                    <a:pt x="72003" y="11430"/>
                  </a:lnTo>
                  <a:lnTo>
                    <a:pt x="65024" y="19050"/>
                  </a:lnTo>
                  <a:lnTo>
                    <a:pt x="68453" y="21590"/>
                  </a:lnTo>
                  <a:lnTo>
                    <a:pt x="75437" y="16510"/>
                  </a:lnTo>
                  <a:lnTo>
                    <a:pt x="82677" y="12700"/>
                  </a:lnTo>
                  <a:lnTo>
                    <a:pt x="131566" y="12700"/>
                  </a:lnTo>
                  <a:lnTo>
                    <a:pt x="124587" y="7620"/>
                  </a:lnTo>
                  <a:lnTo>
                    <a:pt x="117330" y="2540"/>
                  </a:lnTo>
                  <a:lnTo>
                    <a:pt x="10224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6" cstate="print"/>
            <a:stretch>
              <a:fillRect/>
            </a:stretch>
          </p:blipFill>
          <p:spPr>
            <a:xfrm>
              <a:off x="3170300" y="5023230"/>
              <a:ext cx="202946" cy="197866"/>
            </a:xfrm>
            <a:prstGeom prst="rect">
              <a:avLst/>
            </a:prstGeom>
          </p:spPr>
        </p:pic>
      </p:grpSp>
      <p:sp>
        <p:nvSpPr>
          <p:cNvPr id="31" name="object 31"/>
          <p:cNvSpPr txBox="1"/>
          <p:nvPr/>
        </p:nvSpPr>
        <p:spPr>
          <a:xfrm>
            <a:off x="4256186" y="280672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6246523" y="53096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3" name="object 33"/>
          <p:cNvSpPr txBox="1"/>
          <p:nvPr/>
        </p:nvSpPr>
        <p:spPr>
          <a:xfrm>
            <a:off x="7722894" y="1221486"/>
            <a:ext cx="168231" cy="259686"/>
          </a:xfrm>
          <a:prstGeom prst="rect">
            <a:avLst/>
          </a:prstGeom>
        </p:spPr>
        <p:txBody>
          <a:bodyPr vert="horz" wrap="square" lIns="0" tIns="13335" rIns="0" bIns="0" rtlCol="0">
            <a:spAutoFit/>
          </a:bodyPr>
          <a:lstStyle/>
          <a:p>
            <a:pPr marL="12700" defTabSz="914400">
              <a:spcBef>
                <a:spcPts val="105"/>
              </a:spcBef>
            </a:pPr>
            <a:r>
              <a:rPr sz="1600" kern="0" spc="70" dirty="0">
                <a:solidFill>
                  <a:sysClr val="windowText" lastClr="000000"/>
                </a:solidFill>
                <a:latin typeface="Cambria Math"/>
                <a:cs typeface="Cambria Math"/>
              </a:rPr>
              <a:t>A</a:t>
            </a:r>
            <a:endParaRPr sz="1600" kern="0">
              <a:solidFill>
                <a:sysClr val="windowText" lastClr="000000"/>
              </a:solidFill>
              <a:latin typeface="Cambria Math"/>
              <a:cs typeface="Cambria Math"/>
            </a:endParaRPr>
          </a:p>
        </p:txBody>
      </p:sp>
      <p:sp>
        <p:nvSpPr>
          <p:cNvPr id="34" name="object 34"/>
          <p:cNvSpPr txBox="1"/>
          <p:nvPr/>
        </p:nvSpPr>
        <p:spPr>
          <a:xfrm>
            <a:off x="7226732" y="1088922"/>
            <a:ext cx="1114135" cy="351378"/>
          </a:xfrm>
          <a:prstGeom prst="rect">
            <a:avLst/>
          </a:prstGeom>
        </p:spPr>
        <p:txBody>
          <a:bodyPr vert="horz" wrap="square" lIns="0" tIns="12700" rIns="0" bIns="0" rtlCol="0">
            <a:spAutoFit/>
          </a:bodyPr>
          <a:lstStyle/>
          <a:p>
            <a:pPr marL="12700" defTabSz="914400">
              <a:spcBef>
                <a:spcPts val="100"/>
              </a:spcBef>
              <a:tabLst>
                <a:tab pos="734060" algn="l"/>
              </a:tabLst>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60" dirty="0">
                <a:solidFill>
                  <a:sysClr val="windowText" lastClr="000000"/>
                </a:solidFill>
                <a:latin typeface="Cambria Math"/>
                <a:cs typeface="Cambria Math"/>
              </a:rPr>
              <a:t>M</a:t>
            </a:r>
            <a:r>
              <a:rPr sz="2200" kern="0"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35" name="object 35"/>
          <p:cNvSpPr txBox="1"/>
          <p:nvPr/>
        </p:nvSpPr>
        <p:spPr>
          <a:xfrm>
            <a:off x="7201313" y="1551454"/>
            <a:ext cx="4764434" cy="1215717"/>
          </a:xfrm>
          <a:prstGeom prst="rect">
            <a:avLst/>
          </a:prstGeom>
        </p:spPr>
        <p:txBody>
          <a:bodyPr vert="horz" wrap="square" lIns="0" tIns="12700" rIns="0" bIns="0" rtlCol="0">
            <a:spAutoFit/>
          </a:bodyPr>
          <a:lstStyle/>
          <a:p>
            <a:pPr marL="38100" defTabSz="914400">
              <a:lnSpc>
                <a:spcPts val="2620"/>
              </a:lnSpc>
              <a:spcBef>
                <a:spcPts val="100"/>
              </a:spcBef>
            </a:pPr>
            <a:r>
              <a:rPr sz="2200" kern="0" dirty="0">
                <a:solidFill>
                  <a:sysClr val="windowText" lastClr="000000"/>
                </a:solidFill>
                <a:latin typeface="Times New Roman"/>
                <a:cs typeface="Times New Roman"/>
              </a:rPr>
              <a:t>=&gt;</a:t>
            </a:r>
            <a:r>
              <a:rPr sz="2200" kern="0" spc="18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8</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9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500</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300</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9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28</a:t>
            </a:r>
            <a:r>
              <a:rPr sz="2200" kern="0" spc="19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a:p>
            <a:pPr marL="38100" defTabSz="914400">
              <a:lnSpc>
                <a:spcPts val="2860"/>
              </a:lnSpc>
            </a:pPr>
            <a:r>
              <a:rPr sz="2400" kern="0" spc="90" dirty="0">
                <a:solidFill>
                  <a:srgbClr val="404040"/>
                </a:solidFill>
                <a:latin typeface="Cambria Math"/>
                <a:cs typeface="Cambria Math"/>
              </a:rPr>
              <a:t>R</a:t>
            </a:r>
            <a:r>
              <a:rPr sz="2625" kern="0" spc="135" baseline="-15873" dirty="0">
                <a:solidFill>
                  <a:srgbClr val="404040"/>
                </a:solidFill>
                <a:latin typeface="Cambria Math"/>
                <a:cs typeface="Cambria Math"/>
              </a:rPr>
              <a:t>F</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 36</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69"/>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90" dirty="0">
                <a:solidFill>
                  <a:srgbClr val="404040"/>
                </a:solidFill>
                <a:latin typeface="Cambria Math"/>
                <a:cs typeface="Cambria Math"/>
              </a:rPr>
              <a:t>R</a:t>
            </a:r>
            <a:r>
              <a:rPr sz="2625" kern="0" spc="135" baseline="-15873" dirty="0">
                <a:solidFill>
                  <a:srgbClr val="404040"/>
                </a:solidFill>
                <a:latin typeface="Cambria Math"/>
                <a:cs typeface="Cambria Math"/>
              </a:rPr>
              <a:t>F</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 160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36" name="object 36"/>
          <p:cNvSpPr txBox="1"/>
          <p:nvPr/>
        </p:nvSpPr>
        <p:spPr>
          <a:xfrm>
            <a:off x="2557113" y="80314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7" name="object 37"/>
          <p:cNvGrpSpPr/>
          <p:nvPr/>
        </p:nvGrpSpPr>
        <p:grpSpPr>
          <a:xfrm>
            <a:off x="2536802" y="951040"/>
            <a:ext cx="3822974" cy="531495"/>
            <a:chOff x="2537460" y="950993"/>
            <a:chExt cx="3823970" cy="531495"/>
          </a:xfrm>
        </p:grpSpPr>
        <p:pic>
          <p:nvPicPr>
            <p:cNvPr id="38" name="object 38"/>
            <p:cNvPicPr/>
            <p:nvPr/>
          </p:nvPicPr>
          <p:blipFill>
            <a:blip r:embed="rId7" cstate="print"/>
            <a:stretch>
              <a:fillRect/>
            </a:stretch>
          </p:blipFill>
          <p:spPr>
            <a:xfrm>
              <a:off x="2792730" y="950993"/>
              <a:ext cx="3436620" cy="92692"/>
            </a:xfrm>
            <a:prstGeom prst="rect">
              <a:avLst/>
            </a:prstGeom>
          </p:spPr>
        </p:pic>
        <p:sp>
          <p:nvSpPr>
            <p:cNvPr id="39" name="object 39"/>
            <p:cNvSpPr/>
            <p:nvPr/>
          </p:nvSpPr>
          <p:spPr>
            <a:xfrm>
              <a:off x="2842641" y="975741"/>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8" cstate="print"/>
            <a:stretch>
              <a:fillRect/>
            </a:stretch>
          </p:blipFill>
          <p:spPr>
            <a:xfrm>
              <a:off x="2625090" y="1227599"/>
              <a:ext cx="401624" cy="92692"/>
            </a:xfrm>
            <a:prstGeom prst="rect">
              <a:avLst/>
            </a:prstGeom>
          </p:spPr>
        </p:pic>
        <p:sp>
          <p:nvSpPr>
            <p:cNvPr id="41" name="object 41"/>
            <p:cNvSpPr/>
            <p:nvPr/>
          </p:nvSpPr>
          <p:spPr>
            <a:xfrm>
              <a:off x="2675001" y="1252347"/>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9" cstate="print"/>
            <a:stretch>
              <a:fillRect/>
            </a:stretch>
          </p:blipFill>
          <p:spPr>
            <a:xfrm>
              <a:off x="2537460" y="1227607"/>
              <a:ext cx="180759" cy="254482"/>
            </a:xfrm>
            <a:prstGeom prst="rect">
              <a:avLst/>
            </a:prstGeom>
          </p:spPr>
        </p:pic>
        <p:sp>
          <p:nvSpPr>
            <p:cNvPr id="43" name="object 43"/>
            <p:cNvSpPr/>
            <p:nvPr/>
          </p:nvSpPr>
          <p:spPr>
            <a:xfrm>
              <a:off x="2587371" y="1252347"/>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9" cstate="print"/>
            <a:stretch>
              <a:fillRect/>
            </a:stretch>
          </p:blipFill>
          <p:spPr>
            <a:xfrm>
              <a:off x="2691384" y="1227607"/>
              <a:ext cx="180759" cy="254482"/>
            </a:xfrm>
            <a:prstGeom prst="rect">
              <a:avLst/>
            </a:prstGeom>
          </p:spPr>
        </p:pic>
        <p:sp>
          <p:nvSpPr>
            <p:cNvPr id="45" name="object 45"/>
            <p:cNvSpPr/>
            <p:nvPr/>
          </p:nvSpPr>
          <p:spPr>
            <a:xfrm>
              <a:off x="2741295" y="1252347"/>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9" cstate="print"/>
            <a:stretch>
              <a:fillRect/>
            </a:stretch>
          </p:blipFill>
          <p:spPr>
            <a:xfrm>
              <a:off x="2844546" y="1227607"/>
              <a:ext cx="180759" cy="254482"/>
            </a:xfrm>
            <a:prstGeom prst="rect">
              <a:avLst/>
            </a:prstGeom>
          </p:spPr>
        </p:pic>
        <p:sp>
          <p:nvSpPr>
            <p:cNvPr id="47" name="object 47"/>
            <p:cNvSpPr/>
            <p:nvPr/>
          </p:nvSpPr>
          <p:spPr>
            <a:xfrm>
              <a:off x="2894457" y="1252347"/>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8" name="object 48"/>
            <p:cNvSpPr/>
            <p:nvPr/>
          </p:nvSpPr>
          <p:spPr>
            <a:xfrm>
              <a:off x="2675001" y="978027"/>
              <a:ext cx="314960" cy="271780"/>
            </a:xfrm>
            <a:custGeom>
              <a:avLst/>
              <a:gdLst/>
              <a:ahLst/>
              <a:cxnLst/>
              <a:rect l="l" t="t" r="r" b="b"/>
              <a:pathLst>
                <a:path w="314960" h="271780">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9" name="object 49"/>
            <p:cNvSpPr/>
            <p:nvPr/>
          </p:nvSpPr>
          <p:spPr>
            <a:xfrm>
              <a:off x="2675001" y="978027"/>
              <a:ext cx="314960" cy="271780"/>
            </a:xfrm>
            <a:custGeom>
              <a:avLst/>
              <a:gdLst/>
              <a:ahLst/>
              <a:cxnLst/>
              <a:rect l="l" t="t" r="r" b="b"/>
              <a:pathLst>
                <a:path w="314960" h="271780">
                  <a:moveTo>
                    <a:pt x="0" y="271272"/>
                  </a:moveTo>
                  <a:lnTo>
                    <a:pt x="157353"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0" cstate="print"/>
            <a:stretch>
              <a:fillRect/>
            </a:stretch>
          </p:blipFill>
          <p:spPr>
            <a:xfrm>
              <a:off x="2791206" y="1077468"/>
              <a:ext cx="84581" cy="84581"/>
            </a:xfrm>
            <a:prstGeom prst="rect">
              <a:avLst/>
            </a:prstGeom>
          </p:spPr>
        </p:pic>
        <p:pic>
          <p:nvPicPr>
            <p:cNvPr id="51" name="object 51"/>
            <p:cNvPicPr/>
            <p:nvPr/>
          </p:nvPicPr>
          <p:blipFill>
            <a:blip r:embed="rId11" cstate="print"/>
            <a:stretch>
              <a:fillRect/>
            </a:stretch>
          </p:blipFill>
          <p:spPr>
            <a:xfrm>
              <a:off x="6009131" y="1173497"/>
              <a:ext cx="352005" cy="92692"/>
            </a:xfrm>
            <a:prstGeom prst="rect">
              <a:avLst/>
            </a:prstGeom>
          </p:spPr>
        </p:pic>
        <p:sp>
          <p:nvSpPr>
            <p:cNvPr id="52" name="object 52"/>
            <p:cNvSpPr/>
            <p:nvPr/>
          </p:nvSpPr>
          <p:spPr>
            <a:xfrm>
              <a:off x="6059043" y="1198245"/>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2" cstate="print"/>
            <a:stretch>
              <a:fillRect/>
            </a:stretch>
          </p:blipFill>
          <p:spPr>
            <a:xfrm>
              <a:off x="5935218" y="1173416"/>
              <a:ext cx="166319" cy="228536"/>
            </a:xfrm>
            <a:prstGeom prst="rect">
              <a:avLst/>
            </a:prstGeom>
          </p:spPr>
        </p:pic>
        <p:sp>
          <p:nvSpPr>
            <p:cNvPr id="54" name="object 54"/>
            <p:cNvSpPr/>
            <p:nvPr/>
          </p:nvSpPr>
          <p:spPr>
            <a:xfrm>
              <a:off x="5985129" y="1198245"/>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2" cstate="print"/>
            <a:stretch>
              <a:fillRect/>
            </a:stretch>
          </p:blipFill>
          <p:spPr>
            <a:xfrm>
              <a:off x="6064757" y="1173416"/>
              <a:ext cx="166319" cy="228536"/>
            </a:xfrm>
            <a:prstGeom prst="rect">
              <a:avLst/>
            </a:prstGeom>
          </p:spPr>
        </p:pic>
        <p:sp>
          <p:nvSpPr>
            <p:cNvPr id="56" name="object 56"/>
            <p:cNvSpPr/>
            <p:nvPr/>
          </p:nvSpPr>
          <p:spPr>
            <a:xfrm>
              <a:off x="6114669" y="1198245"/>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2" cstate="print"/>
            <a:stretch>
              <a:fillRect/>
            </a:stretch>
          </p:blipFill>
          <p:spPr>
            <a:xfrm>
              <a:off x="6193536" y="1173416"/>
              <a:ext cx="166319" cy="228536"/>
            </a:xfrm>
            <a:prstGeom prst="rect">
              <a:avLst/>
            </a:prstGeom>
          </p:spPr>
        </p:pic>
        <p:sp>
          <p:nvSpPr>
            <p:cNvPr id="58" name="object 58"/>
            <p:cNvSpPr/>
            <p:nvPr/>
          </p:nvSpPr>
          <p:spPr>
            <a:xfrm>
              <a:off x="6243447" y="1198245"/>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6093713" y="1005840"/>
              <a:ext cx="177165" cy="176530"/>
            </a:xfrm>
            <a:custGeom>
              <a:avLst/>
              <a:gdLst/>
              <a:ahLst/>
              <a:cxnLst/>
              <a:rect l="l" t="t" r="r" b="b"/>
              <a:pathLst>
                <a:path w="177164" h="176530">
                  <a:moveTo>
                    <a:pt x="88391" y="0"/>
                  </a:moveTo>
                  <a:lnTo>
                    <a:pt x="54006" y="6911"/>
                  </a:lnTo>
                  <a:lnTo>
                    <a:pt x="25908" y="25765"/>
                  </a:lnTo>
                  <a:lnTo>
                    <a:pt x="6953" y="53738"/>
                  </a:lnTo>
                  <a:lnTo>
                    <a:pt x="0" y="88011"/>
                  </a:lnTo>
                  <a:lnTo>
                    <a:pt x="6953" y="122283"/>
                  </a:lnTo>
                  <a:lnTo>
                    <a:pt x="25908" y="150256"/>
                  </a:lnTo>
                  <a:lnTo>
                    <a:pt x="54006" y="169110"/>
                  </a:lnTo>
                  <a:lnTo>
                    <a:pt x="88391" y="176022"/>
                  </a:lnTo>
                  <a:lnTo>
                    <a:pt x="122777" y="169110"/>
                  </a:lnTo>
                  <a:lnTo>
                    <a:pt x="150875" y="150256"/>
                  </a:lnTo>
                  <a:lnTo>
                    <a:pt x="169830" y="122283"/>
                  </a:lnTo>
                  <a:lnTo>
                    <a:pt x="176784" y="88011"/>
                  </a:lnTo>
                  <a:lnTo>
                    <a:pt x="169830" y="53738"/>
                  </a:lnTo>
                  <a:lnTo>
                    <a:pt x="150876" y="25765"/>
                  </a:lnTo>
                  <a:lnTo>
                    <a:pt x="122777" y="6911"/>
                  </a:lnTo>
                  <a:lnTo>
                    <a:pt x="8839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6093713" y="1005840"/>
              <a:ext cx="177165" cy="176530"/>
            </a:xfrm>
            <a:custGeom>
              <a:avLst/>
              <a:gdLst/>
              <a:ahLst/>
              <a:cxnLst/>
              <a:rect l="l" t="t" r="r" b="b"/>
              <a:pathLst>
                <a:path w="177164" h="176530">
                  <a:moveTo>
                    <a:pt x="88391" y="0"/>
                  </a:moveTo>
                  <a:lnTo>
                    <a:pt x="122777" y="6911"/>
                  </a:lnTo>
                  <a:lnTo>
                    <a:pt x="150876" y="25765"/>
                  </a:lnTo>
                  <a:lnTo>
                    <a:pt x="169830" y="53738"/>
                  </a:lnTo>
                  <a:lnTo>
                    <a:pt x="176784" y="88011"/>
                  </a:lnTo>
                  <a:lnTo>
                    <a:pt x="169830" y="122283"/>
                  </a:lnTo>
                  <a:lnTo>
                    <a:pt x="150875" y="150256"/>
                  </a:lnTo>
                  <a:lnTo>
                    <a:pt x="122777" y="169110"/>
                  </a:lnTo>
                  <a:lnTo>
                    <a:pt x="88391" y="176022"/>
                  </a:lnTo>
                  <a:lnTo>
                    <a:pt x="54006" y="169110"/>
                  </a:lnTo>
                  <a:lnTo>
                    <a:pt x="25908" y="150256"/>
                  </a:lnTo>
                  <a:lnTo>
                    <a:pt x="6953" y="122283"/>
                  </a:lnTo>
                  <a:lnTo>
                    <a:pt x="0" y="88011"/>
                  </a:lnTo>
                  <a:lnTo>
                    <a:pt x="6953" y="53738"/>
                  </a:lnTo>
                  <a:lnTo>
                    <a:pt x="25908" y="25765"/>
                  </a:lnTo>
                  <a:lnTo>
                    <a:pt x="54006" y="6911"/>
                  </a:lnTo>
                  <a:lnTo>
                    <a:pt x="8839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1" name="object 61"/>
          <p:cNvSpPr txBox="1"/>
          <p:nvPr/>
        </p:nvSpPr>
        <p:spPr>
          <a:xfrm>
            <a:off x="4157915" y="66827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2" name="object 62"/>
          <p:cNvSpPr txBox="1"/>
          <p:nvPr/>
        </p:nvSpPr>
        <p:spPr>
          <a:xfrm>
            <a:off x="3157671" y="691689"/>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3" name="object 63"/>
          <p:cNvSpPr txBox="1"/>
          <p:nvPr/>
        </p:nvSpPr>
        <p:spPr>
          <a:xfrm>
            <a:off x="3415918" y="314961"/>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64" name="object 64"/>
          <p:cNvSpPr txBox="1"/>
          <p:nvPr/>
        </p:nvSpPr>
        <p:spPr>
          <a:xfrm>
            <a:off x="5347086" y="66547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65" name="object 65"/>
          <p:cNvGrpSpPr/>
          <p:nvPr/>
        </p:nvGrpSpPr>
        <p:grpSpPr>
          <a:xfrm>
            <a:off x="3284128" y="533485"/>
            <a:ext cx="1555346" cy="573405"/>
            <a:chOff x="3284982" y="533438"/>
            <a:chExt cx="1555750" cy="573405"/>
          </a:xfrm>
        </p:grpSpPr>
        <p:pic>
          <p:nvPicPr>
            <p:cNvPr id="66" name="object 66"/>
            <p:cNvPicPr/>
            <p:nvPr/>
          </p:nvPicPr>
          <p:blipFill>
            <a:blip r:embed="rId13" cstate="print"/>
            <a:stretch>
              <a:fillRect/>
            </a:stretch>
          </p:blipFill>
          <p:spPr>
            <a:xfrm>
              <a:off x="3284982" y="631723"/>
              <a:ext cx="224091" cy="474700"/>
            </a:xfrm>
            <a:prstGeom prst="rect">
              <a:avLst/>
            </a:prstGeom>
          </p:spPr>
        </p:pic>
        <p:sp>
          <p:nvSpPr>
            <p:cNvPr id="67" name="object 67"/>
            <p:cNvSpPr/>
            <p:nvPr/>
          </p:nvSpPr>
          <p:spPr>
            <a:xfrm>
              <a:off x="3362325" y="64541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3" cstate="print"/>
            <a:stretch>
              <a:fillRect/>
            </a:stretch>
          </p:blipFill>
          <p:spPr>
            <a:xfrm>
              <a:off x="3389376" y="627913"/>
              <a:ext cx="224091" cy="474700"/>
            </a:xfrm>
            <a:prstGeom prst="rect">
              <a:avLst/>
            </a:prstGeom>
          </p:spPr>
        </p:pic>
        <p:sp>
          <p:nvSpPr>
            <p:cNvPr id="69" name="object 69"/>
            <p:cNvSpPr/>
            <p:nvPr/>
          </p:nvSpPr>
          <p:spPr>
            <a:xfrm>
              <a:off x="3466719" y="641603"/>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8" y="269875"/>
                  </a:lnTo>
                  <a:lnTo>
                    <a:pt x="49148" y="4953"/>
                  </a:lnTo>
                  <a:lnTo>
                    <a:pt x="44195" y="0"/>
                  </a:lnTo>
                  <a:close/>
                </a:path>
                <a:path w="76200" h="327659">
                  <a:moveTo>
                    <a:pt x="76200" y="251079"/>
                  </a:moveTo>
                  <a:lnTo>
                    <a:pt x="49148" y="251079"/>
                  </a:lnTo>
                  <a:lnTo>
                    <a:pt x="49148"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3" cstate="print"/>
            <a:stretch>
              <a:fillRect/>
            </a:stretch>
          </p:blipFill>
          <p:spPr>
            <a:xfrm>
              <a:off x="3494532" y="624865"/>
              <a:ext cx="224091" cy="474700"/>
            </a:xfrm>
            <a:prstGeom prst="rect">
              <a:avLst/>
            </a:prstGeom>
          </p:spPr>
        </p:pic>
        <p:sp>
          <p:nvSpPr>
            <p:cNvPr id="71" name="object 71"/>
            <p:cNvSpPr/>
            <p:nvPr/>
          </p:nvSpPr>
          <p:spPr>
            <a:xfrm>
              <a:off x="3571875" y="638555"/>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3" cstate="print"/>
            <a:stretch>
              <a:fillRect/>
            </a:stretch>
          </p:blipFill>
          <p:spPr>
            <a:xfrm>
              <a:off x="3598926" y="624865"/>
              <a:ext cx="224091" cy="474700"/>
            </a:xfrm>
            <a:prstGeom prst="rect">
              <a:avLst/>
            </a:prstGeom>
          </p:spPr>
        </p:pic>
        <p:sp>
          <p:nvSpPr>
            <p:cNvPr id="73" name="object 73"/>
            <p:cNvSpPr/>
            <p:nvPr/>
          </p:nvSpPr>
          <p:spPr>
            <a:xfrm>
              <a:off x="3676269" y="638555"/>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8" y="269875"/>
                  </a:lnTo>
                  <a:lnTo>
                    <a:pt x="49148" y="4953"/>
                  </a:lnTo>
                  <a:lnTo>
                    <a:pt x="44195" y="0"/>
                  </a:lnTo>
                  <a:close/>
                </a:path>
                <a:path w="76200" h="327659">
                  <a:moveTo>
                    <a:pt x="76200" y="251079"/>
                  </a:moveTo>
                  <a:lnTo>
                    <a:pt x="49148" y="251079"/>
                  </a:lnTo>
                  <a:lnTo>
                    <a:pt x="49148"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3" cstate="print"/>
            <a:stretch>
              <a:fillRect/>
            </a:stretch>
          </p:blipFill>
          <p:spPr>
            <a:xfrm>
              <a:off x="3703320" y="624865"/>
              <a:ext cx="224091" cy="474700"/>
            </a:xfrm>
            <a:prstGeom prst="rect">
              <a:avLst/>
            </a:prstGeom>
          </p:spPr>
        </p:pic>
        <p:sp>
          <p:nvSpPr>
            <p:cNvPr id="75" name="object 75"/>
            <p:cNvSpPr/>
            <p:nvPr/>
          </p:nvSpPr>
          <p:spPr>
            <a:xfrm>
              <a:off x="3780663" y="638555"/>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3" cstate="print"/>
            <a:stretch>
              <a:fillRect/>
            </a:stretch>
          </p:blipFill>
          <p:spPr>
            <a:xfrm>
              <a:off x="3808476" y="624865"/>
              <a:ext cx="224091" cy="474700"/>
            </a:xfrm>
            <a:prstGeom prst="rect">
              <a:avLst/>
            </a:prstGeom>
          </p:spPr>
        </p:pic>
        <p:sp>
          <p:nvSpPr>
            <p:cNvPr id="77" name="object 77"/>
            <p:cNvSpPr/>
            <p:nvPr/>
          </p:nvSpPr>
          <p:spPr>
            <a:xfrm>
              <a:off x="3885819" y="638555"/>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8" y="269875"/>
                  </a:lnTo>
                  <a:lnTo>
                    <a:pt x="49148" y="4953"/>
                  </a:lnTo>
                  <a:lnTo>
                    <a:pt x="44195" y="0"/>
                  </a:lnTo>
                  <a:close/>
                </a:path>
                <a:path w="76200" h="327659">
                  <a:moveTo>
                    <a:pt x="76200" y="251079"/>
                  </a:moveTo>
                  <a:lnTo>
                    <a:pt x="49148" y="251079"/>
                  </a:lnTo>
                  <a:lnTo>
                    <a:pt x="49148"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3" cstate="print"/>
            <a:stretch>
              <a:fillRect/>
            </a:stretch>
          </p:blipFill>
          <p:spPr>
            <a:xfrm>
              <a:off x="3912870" y="624865"/>
              <a:ext cx="224091" cy="474700"/>
            </a:xfrm>
            <a:prstGeom prst="rect">
              <a:avLst/>
            </a:prstGeom>
          </p:spPr>
        </p:pic>
        <p:sp>
          <p:nvSpPr>
            <p:cNvPr id="79" name="object 79"/>
            <p:cNvSpPr/>
            <p:nvPr/>
          </p:nvSpPr>
          <p:spPr>
            <a:xfrm>
              <a:off x="3990213" y="638555"/>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3" cstate="print"/>
            <a:stretch>
              <a:fillRect/>
            </a:stretch>
          </p:blipFill>
          <p:spPr>
            <a:xfrm>
              <a:off x="4011930" y="624865"/>
              <a:ext cx="224091" cy="474700"/>
            </a:xfrm>
            <a:prstGeom prst="rect">
              <a:avLst/>
            </a:prstGeom>
          </p:spPr>
        </p:pic>
        <p:sp>
          <p:nvSpPr>
            <p:cNvPr id="81" name="object 81"/>
            <p:cNvSpPr/>
            <p:nvPr/>
          </p:nvSpPr>
          <p:spPr>
            <a:xfrm>
              <a:off x="4089273" y="638555"/>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4" cstate="print"/>
            <a:stretch>
              <a:fillRect/>
            </a:stretch>
          </p:blipFill>
          <p:spPr>
            <a:xfrm>
              <a:off x="3350514" y="617999"/>
              <a:ext cx="819873" cy="92692"/>
            </a:xfrm>
            <a:prstGeom prst="rect">
              <a:avLst/>
            </a:prstGeom>
          </p:spPr>
        </p:pic>
        <p:sp>
          <p:nvSpPr>
            <p:cNvPr id="83" name="object 83"/>
            <p:cNvSpPr/>
            <p:nvPr/>
          </p:nvSpPr>
          <p:spPr>
            <a:xfrm>
              <a:off x="3400425" y="642746"/>
              <a:ext cx="727710" cy="0"/>
            </a:xfrm>
            <a:custGeom>
              <a:avLst/>
              <a:gdLst/>
              <a:ahLst/>
              <a:cxnLst/>
              <a:rect l="l" t="t" r="r" b="b"/>
              <a:pathLst>
                <a:path w="727710">
                  <a:moveTo>
                    <a:pt x="0" y="0"/>
                  </a:moveTo>
                  <a:lnTo>
                    <a:pt x="72732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5" cstate="print"/>
            <a:stretch>
              <a:fillRect/>
            </a:stretch>
          </p:blipFill>
          <p:spPr>
            <a:xfrm>
              <a:off x="4616196" y="533438"/>
              <a:ext cx="224091" cy="572223"/>
            </a:xfrm>
            <a:prstGeom prst="rect">
              <a:avLst/>
            </a:prstGeom>
          </p:spPr>
        </p:pic>
        <p:sp>
          <p:nvSpPr>
            <p:cNvPr id="85" name="object 85"/>
            <p:cNvSpPr/>
            <p:nvPr/>
          </p:nvSpPr>
          <p:spPr>
            <a:xfrm>
              <a:off x="4693539" y="547115"/>
              <a:ext cx="76200" cy="424180"/>
            </a:xfrm>
            <a:custGeom>
              <a:avLst/>
              <a:gdLst/>
              <a:ahLst/>
              <a:cxnLst/>
              <a:rect l="l" t="t" r="r" b="b"/>
              <a:pathLst>
                <a:path w="76200" h="424180">
                  <a:moveTo>
                    <a:pt x="27050" y="347980"/>
                  </a:moveTo>
                  <a:lnTo>
                    <a:pt x="0" y="347980"/>
                  </a:lnTo>
                  <a:lnTo>
                    <a:pt x="38100" y="424180"/>
                  </a:lnTo>
                  <a:lnTo>
                    <a:pt x="64325" y="371729"/>
                  </a:lnTo>
                  <a:lnTo>
                    <a:pt x="32003" y="371729"/>
                  </a:lnTo>
                  <a:lnTo>
                    <a:pt x="27050" y="366775"/>
                  </a:lnTo>
                  <a:lnTo>
                    <a:pt x="27050" y="347980"/>
                  </a:lnTo>
                  <a:close/>
                </a:path>
                <a:path w="76200" h="424180">
                  <a:moveTo>
                    <a:pt x="44196" y="0"/>
                  </a:moveTo>
                  <a:lnTo>
                    <a:pt x="32003" y="0"/>
                  </a:lnTo>
                  <a:lnTo>
                    <a:pt x="27050" y="4953"/>
                  </a:lnTo>
                  <a:lnTo>
                    <a:pt x="27050" y="366775"/>
                  </a:lnTo>
                  <a:lnTo>
                    <a:pt x="32003" y="371729"/>
                  </a:lnTo>
                  <a:lnTo>
                    <a:pt x="44196" y="371729"/>
                  </a:lnTo>
                  <a:lnTo>
                    <a:pt x="49149" y="366775"/>
                  </a:lnTo>
                  <a:lnTo>
                    <a:pt x="49149" y="4953"/>
                  </a:lnTo>
                  <a:lnTo>
                    <a:pt x="44196" y="0"/>
                  </a:lnTo>
                  <a:close/>
                </a:path>
                <a:path w="76200" h="424180">
                  <a:moveTo>
                    <a:pt x="76200" y="347980"/>
                  </a:moveTo>
                  <a:lnTo>
                    <a:pt x="49149" y="347980"/>
                  </a:lnTo>
                  <a:lnTo>
                    <a:pt x="49149" y="366775"/>
                  </a:lnTo>
                  <a:lnTo>
                    <a:pt x="44196" y="371729"/>
                  </a:lnTo>
                  <a:lnTo>
                    <a:pt x="64325" y="371729"/>
                  </a:lnTo>
                  <a:lnTo>
                    <a:pt x="76200" y="34798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6" name="object 86"/>
          <p:cNvSpPr txBox="1"/>
          <p:nvPr/>
        </p:nvSpPr>
        <p:spPr>
          <a:xfrm>
            <a:off x="4474061" y="228623"/>
            <a:ext cx="5903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87" name="object 87"/>
          <p:cNvGrpSpPr/>
          <p:nvPr/>
        </p:nvGrpSpPr>
        <p:grpSpPr>
          <a:xfrm>
            <a:off x="5433930" y="880897"/>
            <a:ext cx="224096" cy="571500"/>
            <a:chOff x="5435346" y="880897"/>
            <a:chExt cx="224154" cy="571500"/>
          </a:xfrm>
        </p:grpSpPr>
        <p:pic>
          <p:nvPicPr>
            <p:cNvPr id="88" name="object 88"/>
            <p:cNvPicPr/>
            <p:nvPr/>
          </p:nvPicPr>
          <p:blipFill>
            <a:blip r:embed="rId16" cstate="print"/>
            <a:stretch>
              <a:fillRect/>
            </a:stretch>
          </p:blipFill>
          <p:spPr>
            <a:xfrm>
              <a:off x="5435346" y="880897"/>
              <a:ext cx="224091" cy="571474"/>
            </a:xfrm>
            <a:prstGeom prst="rect">
              <a:avLst/>
            </a:prstGeom>
          </p:spPr>
        </p:pic>
        <p:sp>
          <p:nvSpPr>
            <p:cNvPr id="89" name="object 89"/>
            <p:cNvSpPr/>
            <p:nvPr/>
          </p:nvSpPr>
          <p:spPr>
            <a:xfrm>
              <a:off x="5512689" y="971168"/>
              <a:ext cx="76200" cy="424180"/>
            </a:xfrm>
            <a:custGeom>
              <a:avLst/>
              <a:gdLst/>
              <a:ahLst/>
              <a:cxnLst/>
              <a:rect l="l" t="t" r="r" b="b"/>
              <a:pathLst>
                <a:path w="76200" h="424180">
                  <a:moveTo>
                    <a:pt x="44196" y="52450"/>
                  </a:moveTo>
                  <a:lnTo>
                    <a:pt x="32003" y="52450"/>
                  </a:lnTo>
                  <a:lnTo>
                    <a:pt x="27050" y="57403"/>
                  </a:lnTo>
                  <a:lnTo>
                    <a:pt x="27050" y="419226"/>
                  </a:lnTo>
                  <a:lnTo>
                    <a:pt x="32003" y="424179"/>
                  </a:lnTo>
                  <a:lnTo>
                    <a:pt x="44196" y="424179"/>
                  </a:lnTo>
                  <a:lnTo>
                    <a:pt x="49149" y="419226"/>
                  </a:lnTo>
                  <a:lnTo>
                    <a:pt x="49149" y="57403"/>
                  </a:lnTo>
                  <a:lnTo>
                    <a:pt x="44196" y="52450"/>
                  </a:lnTo>
                  <a:close/>
                </a:path>
                <a:path w="76200" h="424180">
                  <a:moveTo>
                    <a:pt x="38100" y="0"/>
                  </a:moveTo>
                  <a:lnTo>
                    <a:pt x="0" y="76200"/>
                  </a:lnTo>
                  <a:lnTo>
                    <a:pt x="27050" y="76200"/>
                  </a:lnTo>
                  <a:lnTo>
                    <a:pt x="27050" y="57403"/>
                  </a:lnTo>
                  <a:lnTo>
                    <a:pt x="32003" y="52450"/>
                  </a:lnTo>
                  <a:lnTo>
                    <a:pt x="64325" y="52450"/>
                  </a:lnTo>
                  <a:lnTo>
                    <a:pt x="38100" y="0"/>
                  </a:lnTo>
                  <a:close/>
                </a:path>
                <a:path w="76200" h="424180">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0" name="object 90"/>
          <p:cNvSpPr txBox="1"/>
          <p:nvPr/>
        </p:nvSpPr>
        <p:spPr>
          <a:xfrm>
            <a:off x="3026640" y="92890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1" name="object 91"/>
          <p:cNvSpPr txBox="1"/>
          <p:nvPr/>
        </p:nvSpPr>
        <p:spPr>
          <a:xfrm>
            <a:off x="3686359" y="94261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2" name="object 92"/>
          <p:cNvSpPr txBox="1"/>
          <p:nvPr/>
        </p:nvSpPr>
        <p:spPr>
          <a:xfrm>
            <a:off x="4434956" y="999258"/>
            <a:ext cx="420894"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Cambria Math"/>
                <a:cs typeface="Cambria Math"/>
              </a:rPr>
              <a:t>6</a:t>
            </a:r>
            <a:r>
              <a:rPr kern="0" spc="409" dirty="0">
                <a:solidFill>
                  <a:sysClr val="windowText" lastClr="000000"/>
                </a:solidFill>
                <a:latin typeface="Cambria Math"/>
                <a:cs typeface="Cambria Math"/>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93" name="object 93"/>
          <p:cNvSpPr txBox="1"/>
          <p:nvPr/>
        </p:nvSpPr>
        <p:spPr>
          <a:xfrm>
            <a:off x="5000214" y="92890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4" name="object 94"/>
          <p:cNvSpPr txBox="1"/>
          <p:nvPr/>
        </p:nvSpPr>
        <p:spPr>
          <a:xfrm>
            <a:off x="5309504" y="910867"/>
            <a:ext cx="641184" cy="766877"/>
          </a:xfrm>
          <a:prstGeom prst="rect">
            <a:avLst/>
          </a:prstGeom>
        </p:spPr>
        <p:txBody>
          <a:bodyPr vert="horz" wrap="square" lIns="0" tIns="12700" rIns="0" bIns="0" rtlCol="0">
            <a:spAutoFit/>
          </a:bodyPr>
          <a:lstStyle/>
          <a:p>
            <a:pPr marL="403860" defTabSz="914400">
              <a:spcBef>
                <a:spcPts val="100"/>
              </a:spcBef>
            </a:pPr>
            <a:r>
              <a:rPr sz="2700" kern="0" spc="44" baseline="-20061" dirty="0">
                <a:solidFill>
                  <a:sysClr val="windowText" lastClr="000000"/>
                </a:solidFill>
                <a:latin typeface="Cambria Math"/>
                <a:cs typeface="Cambria Math"/>
              </a:rPr>
              <a:t>7</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a:p>
            <a:pPr defTabSz="914400">
              <a:spcBef>
                <a:spcPts val="25"/>
              </a:spcBef>
            </a:pPr>
            <a:endParaRPr sz="1300" kern="0">
              <a:solidFill>
                <a:sysClr val="windowText" lastClr="000000"/>
              </a:solidFill>
              <a:latin typeface="Cambria Math"/>
              <a:cs typeface="Cambria Math"/>
            </a:endParaRPr>
          </a:p>
          <a:p>
            <a:pPr marL="38100" defTabSz="914400"/>
            <a:r>
              <a:rPr kern="0" dirty="0">
                <a:solidFill>
                  <a:sysClr val="windowText" lastClr="000000"/>
                </a:solidFill>
                <a:latin typeface="Times New Roman"/>
                <a:cs typeface="Times New Roman"/>
              </a:rPr>
              <a:t>300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5" name="object 95"/>
          <p:cNvSpPr txBox="1"/>
          <p:nvPr/>
        </p:nvSpPr>
        <p:spPr>
          <a:xfrm>
            <a:off x="6042128" y="673100"/>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grpSp>
        <p:nvGrpSpPr>
          <p:cNvPr id="96" name="object 96"/>
          <p:cNvGrpSpPr/>
          <p:nvPr/>
        </p:nvGrpSpPr>
        <p:grpSpPr>
          <a:xfrm>
            <a:off x="2834666" y="2647060"/>
            <a:ext cx="2628850" cy="3539490"/>
            <a:chOff x="2835401" y="2647060"/>
            <a:chExt cx="2629535" cy="3539490"/>
          </a:xfrm>
        </p:grpSpPr>
        <p:sp>
          <p:nvSpPr>
            <p:cNvPr id="97" name="object 97"/>
            <p:cNvSpPr/>
            <p:nvPr/>
          </p:nvSpPr>
          <p:spPr>
            <a:xfrm>
              <a:off x="4722494" y="2666618"/>
              <a:ext cx="0" cy="3388995"/>
            </a:xfrm>
            <a:custGeom>
              <a:avLst/>
              <a:gdLst/>
              <a:ahLst/>
              <a:cxnLst/>
              <a:rect l="l" t="t" r="r" b="b"/>
              <a:pathLst>
                <a:path h="3388995">
                  <a:moveTo>
                    <a:pt x="0" y="1617725"/>
                  </a:moveTo>
                  <a:lnTo>
                    <a:pt x="0" y="3388614"/>
                  </a:lnTo>
                </a:path>
                <a:path h="3388995">
                  <a:moveTo>
                    <a:pt x="0" y="561213"/>
                  </a:moveTo>
                  <a:lnTo>
                    <a:pt x="0" y="1248917"/>
                  </a:lnTo>
                </a:path>
                <a:path h="3388995">
                  <a:moveTo>
                    <a:pt x="0" y="0"/>
                  </a:moveTo>
                  <a:lnTo>
                    <a:pt x="0" y="41567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98" name="object 98"/>
            <p:cNvSpPr/>
            <p:nvPr/>
          </p:nvSpPr>
          <p:spPr>
            <a:xfrm>
              <a:off x="5459348" y="2652140"/>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99" name="object 99"/>
            <p:cNvSpPr/>
            <p:nvPr/>
          </p:nvSpPr>
          <p:spPr>
            <a:xfrm>
              <a:off x="2835402" y="2796539"/>
              <a:ext cx="2623820" cy="875665"/>
            </a:xfrm>
            <a:custGeom>
              <a:avLst/>
              <a:gdLst/>
              <a:ahLst/>
              <a:cxnLst/>
              <a:rect l="l" t="t" r="r" b="b"/>
              <a:pathLst>
                <a:path w="2623820" h="875664">
                  <a:moveTo>
                    <a:pt x="1896618" y="285750"/>
                  </a:moveTo>
                  <a:lnTo>
                    <a:pt x="1308354" y="285750"/>
                  </a:lnTo>
                  <a:lnTo>
                    <a:pt x="563880" y="0"/>
                  </a:lnTo>
                  <a:lnTo>
                    <a:pt x="563880" y="3810"/>
                  </a:lnTo>
                  <a:lnTo>
                    <a:pt x="0" y="3810"/>
                  </a:lnTo>
                  <a:lnTo>
                    <a:pt x="0" y="420370"/>
                  </a:lnTo>
                  <a:lnTo>
                    <a:pt x="564642" y="435864"/>
                  </a:lnTo>
                  <a:lnTo>
                    <a:pt x="564642" y="285750"/>
                  </a:lnTo>
                  <a:lnTo>
                    <a:pt x="1295400" y="285750"/>
                  </a:lnTo>
                  <a:lnTo>
                    <a:pt x="1295400" y="426085"/>
                  </a:lnTo>
                  <a:lnTo>
                    <a:pt x="1896618" y="431292"/>
                  </a:lnTo>
                  <a:lnTo>
                    <a:pt x="1896618" y="285750"/>
                  </a:lnTo>
                  <a:close/>
                </a:path>
                <a:path w="2623820" h="875664">
                  <a:moveTo>
                    <a:pt x="2623566" y="434340"/>
                  </a:moveTo>
                  <a:lnTo>
                    <a:pt x="1879854" y="434340"/>
                  </a:lnTo>
                  <a:lnTo>
                    <a:pt x="1879854" y="859790"/>
                  </a:lnTo>
                  <a:lnTo>
                    <a:pt x="2623566" y="875538"/>
                  </a:lnTo>
                  <a:lnTo>
                    <a:pt x="2623566" y="43434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100" name="object 100"/>
          <p:cNvSpPr txBox="1"/>
          <p:nvPr/>
        </p:nvSpPr>
        <p:spPr>
          <a:xfrm>
            <a:off x="2888753" y="2509796"/>
            <a:ext cx="5903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1" name="object 101"/>
          <p:cNvSpPr txBox="1"/>
          <p:nvPr/>
        </p:nvSpPr>
        <p:spPr>
          <a:xfrm>
            <a:off x="4929872" y="3606549"/>
            <a:ext cx="5903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460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2" name="object 102"/>
          <p:cNvGrpSpPr/>
          <p:nvPr/>
        </p:nvGrpSpPr>
        <p:grpSpPr>
          <a:xfrm>
            <a:off x="2848377" y="2774442"/>
            <a:ext cx="3323360" cy="2967990"/>
            <a:chOff x="2849117" y="2774442"/>
            <a:chExt cx="3324225" cy="2967990"/>
          </a:xfrm>
        </p:grpSpPr>
        <p:sp>
          <p:nvSpPr>
            <p:cNvPr id="103" name="object 103"/>
            <p:cNvSpPr/>
            <p:nvPr/>
          </p:nvSpPr>
          <p:spPr>
            <a:xfrm>
              <a:off x="3387090" y="2774441"/>
              <a:ext cx="2786380" cy="441959"/>
            </a:xfrm>
            <a:custGeom>
              <a:avLst/>
              <a:gdLst/>
              <a:ahLst/>
              <a:cxnLst/>
              <a:rect l="l" t="t" r="r" b="b"/>
              <a:pathLst>
                <a:path w="2786379" h="441960">
                  <a:moveTo>
                    <a:pt x="743712" y="307848"/>
                  </a:moveTo>
                  <a:lnTo>
                    <a:pt x="0" y="307848"/>
                  </a:lnTo>
                  <a:lnTo>
                    <a:pt x="0" y="437134"/>
                  </a:lnTo>
                  <a:lnTo>
                    <a:pt x="743712" y="441960"/>
                  </a:lnTo>
                  <a:lnTo>
                    <a:pt x="743712" y="307848"/>
                  </a:lnTo>
                  <a:close/>
                </a:path>
                <a:path w="2786379" h="441960">
                  <a:moveTo>
                    <a:pt x="2785872" y="0"/>
                  </a:moveTo>
                  <a:lnTo>
                    <a:pt x="2071878" y="0"/>
                  </a:lnTo>
                  <a:lnTo>
                    <a:pt x="2071878" y="426212"/>
                  </a:lnTo>
                  <a:lnTo>
                    <a:pt x="2785872" y="441960"/>
                  </a:lnTo>
                  <a:lnTo>
                    <a:pt x="278587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4" name="object 104"/>
            <p:cNvSpPr/>
            <p:nvPr/>
          </p:nvSpPr>
          <p:spPr>
            <a:xfrm>
              <a:off x="2849118" y="4799838"/>
              <a:ext cx="3323590" cy="942975"/>
            </a:xfrm>
            <a:custGeom>
              <a:avLst/>
              <a:gdLst/>
              <a:ahLst/>
              <a:cxnLst/>
              <a:rect l="l" t="t" r="r" b="b"/>
              <a:pathLst>
                <a:path w="3323590" h="942975">
                  <a:moveTo>
                    <a:pt x="2411285" y="685546"/>
                  </a:moveTo>
                  <a:lnTo>
                    <a:pt x="1884807" y="0"/>
                  </a:lnTo>
                  <a:lnTo>
                    <a:pt x="1284732" y="152400"/>
                  </a:lnTo>
                  <a:lnTo>
                    <a:pt x="1008507" y="209423"/>
                  </a:lnTo>
                  <a:lnTo>
                    <a:pt x="751332" y="314198"/>
                  </a:lnTo>
                  <a:lnTo>
                    <a:pt x="560832" y="409448"/>
                  </a:lnTo>
                  <a:lnTo>
                    <a:pt x="560793" y="409981"/>
                  </a:lnTo>
                  <a:lnTo>
                    <a:pt x="0" y="675894"/>
                  </a:lnTo>
                  <a:lnTo>
                    <a:pt x="542442" y="675894"/>
                  </a:lnTo>
                  <a:lnTo>
                    <a:pt x="541782" y="685546"/>
                  </a:lnTo>
                  <a:lnTo>
                    <a:pt x="2411285" y="685546"/>
                  </a:lnTo>
                  <a:close/>
                </a:path>
                <a:path w="3323590" h="942975">
                  <a:moveTo>
                    <a:pt x="3323082" y="685546"/>
                  </a:moveTo>
                  <a:lnTo>
                    <a:pt x="2411285" y="685546"/>
                  </a:lnTo>
                  <a:lnTo>
                    <a:pt x="2608707" y="942594"/>
                  </a:lnTo>
                  <a:lnTo>
                    <a:pt x="3323082" y="685546"/>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5" name="object 105"/>
            <p:cNvSpPr/>
            <p:nvPr/>
          </p:nvSpPr>
          <p:spPr>
            <a:xfrm>
              <a:off x="3293871" y="4435475"/>
              <a:ext cx="615950" cy="454659"/>
            </a:xfrm>
            <a:custGeom>
              <a:avLst/>
              <a:gdLst/>
              <a:ahLst/>
              <a:cxnLst/>
              <a:rect l="l" t="t" r="r" b="b"/>
              <a:pathLst>
                <a:path w="615950" h="454660">
                  <a:moveTo>
                    <a:pt x="492760" y="412750"/>
                  </a:moveTo>
                  <a:lnTo>
                    <a:pt x="490600" y="416560"/>
                  </a:lnTo>
                  <a:lnTo>
                    <a:pt x="551433" y="454660"/>
                  </a:lnTo>
                  <a:lnTo>
                    <a:pt x="553719" y="452120"/>
                  </a:lnTo>
                  <a:lnTo>
                    <a:pt x="548386" y="448310"/>
                  </a:lnTo>
                  <a:lnTo>
                    <a:pt x="543940" y="443230"/>
                  </a:lnTo>
                  <a:lnTo>
                    <a:pt x="532394" y="416560"/>
                  </a:lnTo>
                  <a:lnTo>
                    <a:pt x="499490" y="416560"/>
                  </a:lnTo>
                  <a:lnTo>
                    <a:pt x="496442" y="415290"/>
                  </a:lnTo>
                  <a:lnTo>
                    <a:pt x="492760" y="412750"/>
                  </a:lnTo>
                  <a:close/>
                </a:path>
                <a:path w="615950" h="454660">
                  <a:moveTo>
                    <a:pt x="532003" y="327660"/>
                  </a:moveTo>
                  <a:lnTo>
                    <a:pt x="490347" y="327660"/>
                  </a:lnTo>
                  <a:lnTo>
                    <a:pt x="506856" y="398780"/>
                  </a:lnTo>
                  <a:lnTo>
                    <a:pt x="508126" y="403860"/>
                  </a:lnTo>
                  <a:lnTo>
                    <a:pt x="508635" y="407670"/>
                  </a:lnTo>
                  <a:lnTo>
                    <a:pt x="508380" y="410210"/>
                  </a:lnTo>
                  <a:lnTo>
                    <a:pt x="507873" y="412750"/>
                  </a:lnTo>
                  <a:lnTo>
                    <a:pt x="506856" y="414020"/>
                  </a:lnTo>
                  <a:lnTo>
                    <a:pt x="505967" y="415290"/>
                  </a:lnTo>
                  <a:lnTo>
                    <a:pt x="504189" y="416560"/>
                  </a:lnTo>
                  <a:lnTo>
                    <a:pt x="532394" y="416560"/>
                  </a:lnTo>
                  <a:lnTo>
                    <a:pt x="530478" y="407670"/>
                  </a:lnTo>
                  <a:lnTo>
                    <a:pt x="512952" y="331470"/>
                  </a:lnTo>
                  <a:lnTo>
                    <a:pt x="532003" y="327660"/>
                  </a:lnTo>
                  <a:close/>
                </a:path>
                <a:path w="615950" h="454660">
                  <a:moveTo>
                    <a:pt x="415798" y="364490"/>
                  </a:moveTo>
                  <a:lnTo>
                    <a:pt x="413512" y="368300"/>
                  </a:lnTo>
                  <a:lnTo>
                    <a:pt x="468122" y="402590"/>
                  </a:lnTo>
                  <a:lnTo>
                    <a:pt x="470280" y="398780"/>
                  </a:lnTo>
                  <a:lnTo>
                    <a:pt x="462914" y="394970"/>
                  </a:lnTo>
                  <a:lnTo>
                    <a:pt x="460501" y="392430"/>
                  </a:lnTo>
                  <a:lnTo>
                    <a:pt x="458724" y="388620"/>
                  </a:lnTo>
                  <a:lnTo>
                    <a:pt x="457453" y="386080"/>
                  </a:lnTo>
                  <a:lnTo>
                    <a:pt x="457073" y="383540"/>
                  </a:lnTo>
                  <a:lnTo>
                    <a:pt x="457835" y="379730"/>
                  </a:lnTo>
                  <a:lnTo>
                    <a:pt x="460120" y="374650"/>
                  </a:lnTo>
                  <a:lnTo>
                    <a:pt x="461797" y="372110"/>
                  </a:lnTo>
                  <a:lnTo>
                    <a:pt x="430402" y="372110"/>
                  </a:lnTo>
                  <a:lnTo>
                    <a:pt x="425576" y="370840"/>
                  </a:lnTo>
                  <a:lnTo>
                    <a:pt x="420242" y="367030"/>
                  </a:lnTo>
                  <a:lnTo>
                    <a:pt x="415798" y="364490"/>
                  </a:lnTo>
                  <a:close/>
                </a:path>
                <a:path w="615950" h="454660">
                  <a:moveTo>
                    <a:pt x="494411" y="240030"/>
                  </a:moveTo>
                  <a:lnTo>
                    <a:pt x="492251" y="243840"/>
                  </a:lnTo>
                  <a:lnTo>
                    <a:pt x="499744" y="248920"/>
                  </a:lnTo>
                  <a:lnTo>
                    <a:pt x="502157" y="251460"/>
                  </a:lnTo>
                  <a:lnTo>
                    <a:pt x="503936" y="254000"/>
                  </a:lnTo>
                  <a:lnTo>
                    <a:pt x="505205" y="256540"/>
                  </a:lnTo>
                  <a:lnTo>
                    <a:pt x="505713" y="259080"/>
                  </a:lnTo>
                  <a:lnTo>
                    <a:pt x="504825" y="262890"/>
                  </a:lnTo>
                  <a:lnTo>
                    <a:pt x="502538" y="267970"/>
                  </a:lnTo>
                  <a:lnTo>
                    <a:pt x="498348" y="274320"/>
                  </a:lnTo>
                  <a:lnTo>
                    <a:pt x="441325" y="364490"/>
                  </a:lnTo>
                  <a:lnTo>
                    <a:pt x="437514" y="369570"/>
                  </a:lnTo>
                  <a:lnTo>
                    <a:pt x="434720" y="369570"/>
                  </a:lnTo>
                  <a:lnTo>
                    <a:pt x="430402" y="372110"/>
                  </a:lnTo>
                  <a:lnTo>
                    <a:pt x="461797" y="372110"/>
                  </a:lnTo>
                  <a:lnTo>
                    <a:pt x="464312" y="368300"/>
                  </a:lnTo>
                  <a:lnTo>
                    <a:pt x="490347" y="327660"/>
                  </a:lnTo>
                  <a:lnTo>
                    <a:pt x="532003" y="327660"/>
                  </a:lnTo>
                  <a:lnTo>
                    <a:pt x="544702" y="325120"/>
                  </a:lnTo>
                  <a:lnTo>
                    <a:pt x="491743" y="325120"/>
                  </a:lnTo>
                  <a:lnTo>
                    <a:pt x="516508" y="285750"/>
                  </a:lnTo>
                  <a:lnTo>
                    <a:pt x="520445" y="279400"/>
                  </a:lnTo>
                  <a:lnTo>
                    <a:pt x="523493" y="275590"/>
                  </a:lnTo>
                  <a:lnTo>
                    <a:pt x="527557" y="273050"/>
                  </a:lnTo>
                  <a:lnTo>
                    <a:pt x="529843" y="271780"/>
                  </a:lnTo>
                  <a:lnTo>
                    <a:pt x="544858" y="271780"/>
                  </a:lnTo>
                  <a:lnTo>
                    <a:pt x="494411" y="240030"/>
                  </a:lnTo>
                  <a:close/>
                </a:path>
                <a:path w="615950" h="454660">
                  <a:moveTo>
                    <a:pt x="568578" y="287020"/>
                  </a:moveTo>
                  <a:lnTo>
                    <a:pt x="566419" y="290830"/>
                  </a:lnTo>
                  <a:lnTo>
                    <a:pt x="569340" y="292100"/>
                  </a:lnTo>
                  <a:lnTo>
                    <a:pt x="572388" y="294640"/>
                  </a:lnTo>
                  <a:lnTo>
                    <a:pt x="574293" y="295910"/>
                  </a:lnTo>
                  <a:lnTo>
                    <a:pt x="574928" y="298450"/>
                  </a:lnTo>
                  <a:lnTo>
                    <a:pt x="575563" y="299720"/>
                  </a:lnTo>
                  <a:lnTo>
                    <a:pt x="575437" y="302260"/>
                  </a:lnTo>
                  <a:lnTo>
                    <a:pt x="574548" y="303530"/>
                  </a:lnTo>
                  <a:lnTo>
                    <a:pt x="573277" y="304800"/>
                  </a:lnTo>
                  <a:lnTo>
                    <a:pt x="571118" y="307340"/>
                  </a:lnTo>
                  <a:lnTo>
                    <a:pt x="567816" y="308610"/>
                  </a:lnTo>
                  <a:lnTo>
                    <a:pt x="560127" y="311150"/>
                  </a:lnTo>
                  <a:lnTo>
                    <a:pt x="548306" y="313690"/>
                  </a:lnTo>
                  <a:lnTo>
                    <a:pt x="532366" y="317500"/>
                  </a:lnTo>
                  <a:lnTo>
                    <a:pt x="491743" y="325120"/>
                  </a:lnTo>
                  <a:lnTo>
                    <a:pt x="544702" y="325120"/>
                  </a:lnTo>
                  <a:lnTo>
                    <a:pt x="557230" y="321310"/>
                  </a:lnTo>
                  <a:lnTo>
                    <a:pt x="566626" y="320040"/>
                  </a:lnTo>
                  <a:lnTo>
                    <a:pt x="572902" y="317500"/>
                  </a:lnTo>
                  <a:lnTo>
                    <a:pt x="576072" y="317500"/>
                  </a:lnTo>
                  <a:lnTo>
                    <a:pt x="583691" y="316230"/>
                  </a:lnTo>
                  <a:lnTo>
                    <a:pt x="589661" y="314960"/>
                  </a:lnTo>
                  <a:lnTo>
                    <a:pt x="613525" y="314960"/>
                  </a:lnTo>
                  <a:lnTo>
                    <a:pt x="568578" y="287020"/>
                  </a:lnTo>
                  <a:close/>
                </a:path>
                <a:path w="615950" h="454660">
                  <a:moveTo>
                    <a:pt x="613525" y="314960"/>
                  </a:moveTo>
                  <a:lnTo>
                    <a:pt x="598804" y="314960"/>
                  </a:lnTo>
                  <a:lnTo>
                    <a:pt x="602361" y="316230"/>
                  </a:lnTo>
                  <a:lnTo>
                    <a:pt x="605027" y="316230"/>
                  </a:lnTo>
                  <a:lnTo>
                    <a:pt x="607822" y="317500"/>
                  </a:lnTo>
                  <a:lnTo>
                    <a:pt x="610488" y="318770"/>
                  </a:lnTo>
                  <a:lnTo>
                    <a:pt x="613282" y="320040"/>
                  </a:lnTo>
                  <a:lnTo>
                    <a:pt x="615568" y="316230"/>
                  </a:lnTo>
                  <a:lnTo>
                    <a:pt x="613525" y="314960"/>
                  </a:lnTo>
                  <a:close/>
                </a:path>
                <a:path w="615950" h="454660">
                  <a:moveTo>
                    <a:pt x="383413" y="168910"/>
                  </a:moveTo>
                  <a:lnTo>
                    <a:pt x="375157" y="170180"/>
                  </a:lnTo>
                  <a:lnTo>
                    <a:pt x="367204" y="170180"/>
                  </a:lnTo>
                  <a:lnTo>
                    <a:pt x="359156" y="172720"/>
                  </a:lnTo>
                  <a:lnTo>
                    <a:pt x="326866" y="196850"/>
                  </a:lnTo>
                  <a:lnTo>
                    <a:pt x="305127" y="228600"/>
                  </a:lnTo>
                  <a:lnTo>
                    <a:pt x="294980" y="267970"/>
                  </a:lnTo>
                  <a:lnTo>
                    <a:pt x="295110" y="271780"/>
                  </a:lnTo>
                  <a:lnTo>
                    <a:pt x="295197" y="274320"/>
                  </a:lnTo>
                  <a:lnTo>
                    <a:pt x="295283" y="276860"/>
                  </a:lnTo>
                  <a:lnTo>
                    <a:pt x="295370" y="279400"/>
                  </a:lnTo>
                  <a:lnTo>
                    <a:pt x="298322" y="290830"/>
                  </a:lnTo>
                  <a:lnTo>
                    <a:pt x="303752" y="299720"/>
                  </a:lnTo>
                  <a:lnTo>
                    <a:pt x="311657" y="307340"/>
                  </a:lnTo>
                  <a:lnTo>
                    <a:pt x="317880" y="311150"/>
                  </a:lnTo>
                  <a:lnTo>
                    <a:pt x="325754" y="312420"/>
                  </a:lnTo>
                  <a:lnTo>
                    <a:pt x="335406" y="312420"/>
                  </a:lnTo>
                  <a:lnTo>
                    <a:pt x="342689" y="311150"/>
                  </a:lnTo>
                  <a:lnTo>
                    <a:pt x="350234" y="308610"/>
                  </a:lnTo>
                  <a:lnTo>
                    <a:pt x="358016" y="304800"/>
                  </a:lnTo>
                  <a:lnTo>
                    <a:pt x="360016" y="303530"/>
                  </a:lnTo>
                  <a:lnTo>
                    <a:pt x="319150" y="303530"/>
                  </a:lnTo>
                  <a:lnTo>
                    <a:pt x="315722" y="300990"/>
                  </a:lnTo>
                  <a:lnTo>
                    <a:pt x="311271" y="297180"/>
                  </a:lnTo>
                  <a:lnTo>
                    <a:pt x="308594" y="292100"/>
                  </a:lnTo>
                  <a:lnTo>
                    <a:pt x="307703" y="284480"/>
                  </a:lnTo>
                  <a:lnTo>
                    <a:pt x="308610" y="276860"/>
                  </a:lnTo>
                  <a:lnTo>
                    <a:pt x="329311" y="229870"/>
                  </a:lnTo>
                  <a:lnTo>
                    <a:pt x="334641" y="222250"/>
                  </a:lnTo>
                  <a:lnTo>
                    <a:pt x="340328" y="213360"/>
                  </a:lnTo>
                  <a:lnTo>
                    <a:pt x="346348" y="205740"/>
                  </a:lnTo>
                  <a:lnTo>
                    <a:pt x="352678" y="198120"/>
                  </a:lnTo>
                  <a:lnTo>
                    <a:pt x="359157" y="191770"/>
                  </a:lnTo>
                  <a:lnTo>
                    <a:pt x="365458" y="185420"/>
                  </a:lnTo>
                  <a:lnTo>
                    <a:pt x="371592" y="181610"/>
                  </a:lnTo>
                  <a:lnTo>
                    <a:pt x="377570" y="179070"/>
                  </a:lnTo>
                  <a:lnTo>
                    <a:pt x="383286" y="177800"/>
                  </a:lnTo>
                  <a:lnTo>
                    <a:pt x="400561" y="177800"/>
                  </a:lnTo>
                  <a:lnTo>
                    <a:pt x="396620" y="173990"/>
                  </a:lnTo>
                  <a:lnTo>
                    <a:pt x="390651" y="170180"/>
                  </a:lnTo>
                  <a:lnTo>
                    <a:pt x="383413" y="168910"/>
                  </a:lnTo>
                  <a:close/>
                </a:path>
                <a:path w="615950" h="454660">
                  <a:moveTo>
                    <a:pt x="400561" y="177800"/>
                  </a:moveTo>
                  <a:lnTo>
                    <a:pt x="388365" y="177800"/>
                  </a:lnTo>
                  <a:lnTo>
                    <a:pt x="392556" y="180340"/>
                  </a:lnTo>
                  <a:lnTo>
                    <a:pt x="396239" y="182880"/>
                  </a:lnTo>
                  <a:lnTo>
                    <a:pt x="398652" y="186690"/>
                  </a:lnTo>
                  <a:lnTo>
                    <a:pt x="399923" y="189230"/>
                  </a:lnTo>
                  <a:lnTo>
                    <a:pt x="401700" y="195580"/>
                  </a:lnTo>
                  <a:lnTo>
                    <a:pt x="401319" y="201930"/>
                  </a:lnTo>
                  <a:lnTo>
                    <a:pt x="386853" y="240030"/>
                  </a:lnTo>
                  <a:lnTo>
                    <a:pt x="362854" y="275590"/>
                  </a:lnTo>
                  <a:lnTo>
                    <a:pt x="334772" y="302260"/>
                  </a:lnTo>
                  <a:lnTo>
                    <a:pt x="323595" y="303530"/>
                  </a:lnTo>
                  <a:lnTo>
                    <a:pt x="360016" y="303530"/>
                  </a:lnTo>
                  <a:lnTo>
                    <a:pt x="389177" y="276860"/>
                  </a:lnTo>
                  <a:lnTo>
                    <a:pt x="410702" y="234950"/>
                  </a:lnTo>
                  <a:lnTo>
                    <a:pt x="413565" y="220980"/>
                  </a:lnTo>
                  <a:lnTo>
                    <a:pt x="413512" y="205740"/>
                  </a:lnTo>
                  <a:lnTo>
                    <a:pt x="411658" y="195580"/>
                  </a:lnTo>
                  <a:lnTo>
                    <a:pt x="408209" y="186690"/>
                  </a:lnTo>
                  <a:lnTo>
                    <a:pt x="403189" y="180340"/>
                  </a:lnTo>
                  <a:lnTo>
                    <a:pt x="400561" y="177800"/>
                  </a:lnTo>
                  <a:close/>
                </a:path>
                <a:path w="615950" h="454660">
                  <a:moveTo>
                    <a:pt x="544858" y="271780"/>
                  </a:moveTo>
                  <a:lnTo>
                    <a:pt x="536066" y="271780"/>
                  </a:lnTo>
                  <a:lnTo>
                    <a:pt x="539495" y="273050"/>
                  </a:lnTo>
                  <a:lnTo>
                    <a:pt x="542416" y="275590"/>
                  </a:lnTo>
                  <a:lnTo>
                    <a:pt x="546735" y="278130"/>
                  </a:lnTo>
                  <a:lnTo>
                    <a:pt x="548893" y="274320"/>
                  </a:lnTo>
                  <a:lnTo>
                    <a:pt x="544858" y="271780"/>
                  </a:lnTo>
                  <a:close/>
                </a:path>
                <a:path w="615950" h="454660">
                  <a:moveTo>
                    <a:pt x="300505" y="123190"/>
                  </a:moveTo>
                  <a:lnTo>
                    <a:pt x="283170" y="123190"/>
                  </a:lnTo>
                  <a:lnTo>
                    <a:pt x="273430" y="124460"/>
                  </a:lnTo>
                  <a:lnTo>
                    <a:pt x="236347" y="139700"/>
                  </a:lnTo>
                  <a:lnTo>
                    <a:pt x="208787" y="168910"/>
                  </a:lnTo>
                  <a:lnTo>
                    <a:pt x="196965" y="209550"/>
                  </a:lnTo>
                  <a:lnTo>
                    <a:pt x="199136" y="223520"/>
                  </a:lnTo>
                  <a:lnTo>
                    <a:pt x="225684" y="251460"/>
                  </a:lnTo>
                  <a:lnTo>
                    <a:pt x="235791" y="252730"/>
                  </a:lnTo>
                  <a:lnTo>
                    <a:pt x="246207" y="252730"/>
                  </a:lnTo>
                  <a:lnTo>
                    <a:pt x="256920" y="250190"/>
                  </a:lnTo>
                  <a:lnTo>
                    <a:pt x="263332" y="246380"/>
                  </a:lnTo>
                  <a:lnTo>
                    <a:pt x="227456" y="246380"/>
                  </a:lnTo>
                  <a:lnTo>
                    <a:pt x="221868" y="242570"/>
                  </a:lnTo>
                  <a:lnTo>
                    <a:pt x="217297" y="240030"/>
                  </a:lnTo>
                  <a:lnTo>
                    <a:pt x="214375" y="236220"/>
                  </a:lnTo>
                  <a:lnTo>
                    <a:pt x="212978" y="231140"/>
                  </a:lnTo>
                  <a:lnTo>
                    <a:pt x="211200" y="223520"/>
                  </a:lnTo>
                  <a:lnTo>
                    <a:pt x="211327" y="219710"/>
                  </a:lnTo>
                  <a:lnTo>
                    <a:pt x="211454" y="215900"/>
                  </a:lnTo>
                  <a:lnTo>
                    <a:pt x="226060" y="180340"/>
                  </a:lnTo>
                  <a:lnTo>
                    <a:pt x="237489" y="166370"/>
                  </a:lnTo>
                  <a:lnTo>
                    <a:pt x="271795" y="166370"/>
                  </a:lnTo>
                  <a:lnTo>
                    <a:pt x="269390" y="165100"/>
                  </a:lnTo>
                  <a:lnTo>
                    <a:pt x="261461" y="162560"/>
                  </a:lnTo>
                  <a:lnTo>
                    <a:pt x="252817" y="161290"/>
                  </a:lnTo>
                  <a:lnTo>
                    <a:pt x="243458" y="160020"/>
                  </a:lnTo>
                  <a:lnTo>
                    <a:pt x="249223" y="154940"/>
                  </a:lnTo>
                  <a:lnTo>
                    <a:pt x="260514" y="147320"/>
                  </a:lnTo>
                  <a:lnTo>
                    <a:pt x="266064" y="143510"/>
                  </a:lnTo>
                  <a:lnTo>
                    <a:pt x="273303" y="139700"/>
                  </a:lnTo>
                  <a:lnTo>
                    <a:pt x="281177" y="135890"/>
                  </a:lnTo>
                  <a:lnTo>
                    <a:pt x="297814" y="133350"/>
                  </a:lnTo>
                  <a:lnTo>
                    <a:pt x="305435" y="132080"/>
                  </a:lnTo>
                  <a:lnTo>
                    <a:pt x="328945" y="132080"/>
                  </a:lnTo>
                  <a:lnTo>
                    <a:pt x="327175" y="130810"/>
                  </a:lnTo>
                  <a:lnTo>
                    <a:pt x="321341" y="128270"/>
                  </a:lnTo>
                  <a:lnTo>
                    <a:pt x="314983" y="125730"/>
                  </a:lnTo>
                  <a:lnTo>
                    <a:pt x="308101" y="124460"/>
                  </a:lnTo>
                  <a:lnTo>
                    <a:pt x="300505" y="123190"/>
                  </a:lnTo>
                  <a:close/>
                </a:path>
                <a:path w="615950" h="454660">
                  <a:moveTo>
                    <a:pt x="271795" y="166370"/>
                  </a:moveTo>
                  <a:lnTo>
                    <a:pt x="250443" y="166370"/>
                  </a:lnTo>
                  <a:lnTo>
                    <a:pt x="253745" y="167640"/>
                  </a:lnTo>
                  <a:lnTo>
                    <a:pt x="257175" y="168910"/>
                  </a:lnTo>
                  <a:lnTo>
                    <a:pt x="259968" y="168910"/>
                  </a:lnTo>
                  <a:lnTo>
                    <a:pt x="262381" y="171450"/>
                  </a:lnTo>
                  <a:lnTo>
                    <a:pt x="273073" y="191770"/>
                  </a:lnTo>
                  <a:lnTo>
                    <a:pt x="273176" y="194310"/>
                  </a:lnTo>
                  <a:lnTo>
                    <a:pt x="257234" y="232410"/>
                  </a:lnTo>
                  <a:lnTo>
                    <a:pt x="233933" y="246380"/>
                  </a:lnTo>
                  <a:lnTo>
                    <a:pt x="263332" y="246380"/>
                  </a:lnTo>
                  <a:lnTo>
                    <a:pt x="289520" y="218440"/>
                  </a:lnTo>
                  <a:lnTo>
                    <a:pt x="293330" y="201930"/>
                  </a:lnTo>
                  <a:lnTo>
                    <a:pt x="293160" y="199390"/>
                  </a:lnTo>
                  <a:lnTo>
                    <a:pt x="293075" y="198120"/>
                  </a:lnTo>
                  <a:lnTo>
                    <a:pt x="292990" y="196850"/>
                  </a:lnTo>
                  <a:lnTo>
                    <a:pt x="292905" y="195580"/>
                  </a:lnTo>
                  <a:lnTo>
                    <a:pt x="292820" y="194310"/>
                  </a:lnTo>
                  <a:lnTo>
                    <a:pt x="292735" y="193040"/>
                  </a:lnTo>
                  <a:lnTo>
                    <a:pt x="290589" y="185420"/>
                  </a:lnTo>
                  <a:lnTo>
                    <a:pt x="287194" y="179070"/>
                  </a:lnTo>
                  <a:lnTo>
                    <a:pt x="282537" y="172720"/>
                  </a:lnTo>
                  <a:lnTo>
                    <a:pt x="276605" y="168910"/>
                  </a:lnTo>
                  <a:lnTo>
                    <a:pt x="271795" y="166370"/>
                  </a:lnTo>
                  <a:close/>
                </a:path>
                <a:path w="615950" h="454660">
                  <a:moveTo>
                    <a:pt x="95376" y="143510"/>
                  </a:moveTo>
                  <a:lnTo>
                    <a:pt x="93090" y="144780"/>
                  </a:lnTo>
                  <a:lnTo>
                    <a:pt x="90804" y="144780"/>
                  </a:lnTo>
                  <a:lnTo>
                    <a:pt x="89026" y="146050"/>
                  </a:lnTo>
                  <a:lnTo>
                    <a:pt x="87883" y="147320"/>
                  </a:lnTo>
                  <a:lnTo>
                    <a:pt x="85978" y="151130"/>
                  </a:lnTo>
                  <a:lnTo>
                    <a:pt x="85851" y="154940"/>
                  </a:lnTo>
                  <a:lnTo>
                    <a:pt x="87756" y="160020"/>
                  </a:lnTo>
                  <a:lnTo>
                    <a:pt x="89535" y="165100"/>
                  </a:lnTo>
                  <a:lnTo>
                    <a:pt x="134112" y="184150"/>
                  </a:lnTo>
                  <a:lnTo>
                    <a:pt x="140842" y="184150"/>
                  </a:lnTo>
                  <a:lnTo>
                    <a:pt x="147574" y="181610"/>
                  </a:lnTo>
                  <a:lnTo>
                    <a:pt x="154177" y="180340"/>
                  </a:lnTo>
                  <a:lnTo>
                    <a:pt x="160781" y="177800"/>
                  </a:lnTo>
                  <a:lnTo>
                    <a:pt x="162898" y="176530"/>
                  </a:lnTo>
                  <a:lnTo>
                    <a:pt x="136693" y="176530"/>
                  </a:lnTo>
                  <a:lnTo>
                    <a:pt x="130349" y="175260"/>
                  </a:lnTo>
                  <a:lnTo>
                    <a:pt x="107441" y="157480"/>
                  </a:lnTo>
                  <a:lnTo>
                    <a:pt x="105790" y="153670"/>
                  </a:lnTo>
                  <a:lnTo>
                    <a:pt x="97662" y="144780"/>
                  </a:lnTo>
                  <a:lnTo>
                    <a:pt x="95376" y="143510"/>
                  </a:lnTo>
                  <a:close/>
                </a:path>
                <a:path w="615950" h="454660">
                  <a:moveTo>
                    <a:pt x="191135" y="48260"/>
                  </a:moveTo>
                  <a:lnTo>
                    <a:pt x="135127" y="82550"/>
                  </a:lnTo>
                  <a:lnTo>
                    <a:pt x="143178" y="88900"/>
                  </a:lnTo>
                  <a:lnTo>
                    <a:pt x="150002" y="93980"/>
                  </a:lnTo>
                  <a:lnTo>
                    <a:pt x="155612" y="100330"/>
                  </a:lnTo>
                  <a:lnTo>
                    <a:pt x="170842" y="140970"/>
                  </a:lnTo>
                  <a:lnTo>
                    <a:pt x="169799" y="147320"/>
                  </a:lnTo>
                  <a:lnTo>
                    <a:pt x="143382" y="175260"/>
                  </a:lnTo>
                  <a:lnTo>
                    <a:pt x="136693" y="176530"/>
                  </a:lnTo>
                  <a:lnTo>
                    <a:pt x="162898" y="176530"/>
                  </a:lnTo>
                  <a:lnTo>
                    <a:pt x="190166" y="139700"/>
                  </a:lnTo>
                  <a:lnTo>
                    <a:pt x="190336" y="137160"/>
                  </a:lnTo>
                  <a:lnTo>
                    <a:pt x="190421" y="135890"/>
                  </a:lnTo>
                  <a:lnTo>
                    <a:pt x="190506" y="134620"/>
                  </a:lnTo>
                  <a:lnTo>
                    <a:pt x="190592" y="133350"/>
                  </a:lnTo>
                  <a:lnTo>
                    <a:pt x="190677" y="132080"/>
                  </a:lnTo>
                  <a:lnTo>
                    <a:pt x="190762" y="130810"/>
                  </a:lnTo>
                  <a:lnTo>
                    <a:pt x="190847" y="129540"/>
                  </a:lnTo>
                  <a:lnTo>
                    <a:pt x="189611" y="119380"/>
                  </a:lnTo>
                  <a:lnTo>
                    <a:pt x="185870" y="107950"/>
                  </a:lnTo>
                  <a:lnTo>
                    <a:pt x="179974" y="96520"/>
                  </a:lnTo>
                  <a:lnTo>
                    <a:pt x="171912" y="86360"/>
                  </a:lnTo>
                  <a:lnTo>
                    <a:pt x="161670" y="76200"/>
                  </a:lnTo>
                  <a:lnTo>
                    <a:pt x="180975" y="64770"/>
                  </a:lnTo>
                  <a:lnTo>
                    <a:pt x="217048" y="64770"/>
                  </a:lnTo>
                  <a:lnTo>
                    <a:pt x="191135" y="48260"/>
                  </a:lnTo>
                  <a:close/>
                </a:path>
                <a:path w="615950" h="454660">
                  <a:moveTo>
                    <a:pt x="328945" y="132080"/>
                  </a:moveTo>
                  <a:lnTo>
                    <a:pt x="305435" y="132080"/>
                  </a:lnTo>
                  <a:lnTo>
                    <a:pt x="312292" y="133350"/>
                  </a:lnTo>
                  <a:lnTo>
                    <a:pt x="319150" y="133350"/>
                  </a:lnTo>
                  <a:lnTo>
                    <a:pt x="326898" y="137160"/>
                  </a:lnTo>
                  <a:lnTo>
                    <a:pt x="335788" y="140970"/>
                  </a:lnTo>
                  <a:lnTo>
                    <a:pt x="337947" y="137160"/>
                  </a:lnTo>
                  <a:lnTo>
                    <a:pt x="332486" y="134620"/>
                  </a:lnTo>
                  <a:lnTo>
                    <a:pt x="328945" y="132080"/>
                  </a:lnTo>
                  <a:close/>
                </a:path>
                <a:path w="615950" h="454660">
                  <a:moveTo>
                    <a:pt x="120523" y="0"/>
                  </a:moveTo>
                  <a:lnTo>
                    <a:pt x="7619" y="46990"/>
                  </a:lnTo>
                  <a:lnTo>
                    <a:pt x="0" y="59690"/>
                  </a:lnTo>
                  <a:lnTo>
                    <a:pt x="54101" y="93980"/>
                  </a:lnTo>
                  <a:lnTo>
                    <a:pt x="32765" y="127000"/>
                  </a:lnTo>
                  <a:lnTo>
                    <a:pt x="48260" y="137160"/>
                  </a:lnTo>
                  <a:lnTo>
                    <a:pt x="69723" y="102870"/>
                  </a:lnTo>
                  <a:lnTo>
                    <a:pt x="93725" y="102870"/>
                  </a:lnTo>
                  <a:lnTo>
                    <a:pt x="95250" y="100330"/>
                  </a:lnTo>
                  <a:lnTo>
                    <a:pt x="78104" y="90170"/>
                  </a:lnTo>
                  <a:lnTo>
                    <a:pt x="84493" y="80010"/>
                  </a:lnTo>
                  <a:lnTo>
                    <a:pt x="62611" y="80010"/>
                  </a:lnTo>
                  <a:lnTo>
                    <a:pt x="17652" y="52070"/>
                  </a:lnTo>
                  <a:lnTo>
                    <a:pt x="102742" y="16510"/>
                  </a:lnTo>
                  <a:lnTo>
                    <a:pt x="124421" y="16510"/>
                  </a:lnTo>
                  <a:lnTo>
                    <a:pt x="130810" y="6350"/>
                  </a:lnTo>
                  <a:lnTo>
                    <a:pt x="120523" y="0"/>
                  </a:lnTo>
                  <a:close/>
                </a:path>
                <a:path w="615950" h="454660">
                  <a:moveTo>
                    <a:pt x="93725" y="102870"/>
                  </a:moveTo>
                  <a:lnTo>
                    <a:pt x="69723" y="102870"/>
                  </a:lnTo>
                  <a:lnTo>
                    <a:pt x="86867" y="114300"/>
                  </a:lnTo>
                  <a:lnTo>
                    <a:pt x="93725" y="102870"/>
                  </a:lnTo>
                  <a:close/>
                </a:path>
                <a:path w="615950" h="454660">
                  <a:moveTo>
                    <a:pt x="217048" y="64770"/>
                  </a:moveTo>
                  <a:lnTo>
                    <a:pt x="180975" y="64770"/>
                  </a:lnTo>
                  <a:lnTo>
                    <a:pt x="219455" y="88900"/>
                  </a:lnTo>
                  <a:lnTo>
                    <a:pt x="236981" y="77470"/>
                  </a:lnTo>
                  <a:lnTo>
                    <a:pt x="217048" y="64770"/>
                  </a:lnTo>
                  <a:close/>
                </a:path>
                <a:path w="615950" h="454660">
                  <a:moveTo>
                    <a:pt x="124421" y="16510"/>
                  </a:moveTo>
                  <a:lnTo>
                    <a:pt x="102742" y="16510"/>
                  </a:lnTo>
                  <a:lnTo>
                    <a:pt x="62611" y="80010"/>
                  </a:lnTo>
                  <a:lnTo>
                    <a:pt x="84493" y="80010"/>
                  </a:lnTo>
                  <a:lnTo>
                    <a:pt x="124421" y="1651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6" name="object 106"/>
            <p:cNvPicPr/>
            <p:nvPr/>
          </p:nvPicPr>
          <p:blipFill>
            <a:blip r:embed="rId17" cstate="print"/>
            <a:stretch>
              <a:fillRect/>
            </a:stretch>
          </p:blipFill>
          <p:spPr>
            <a:xfrm>
              <a:off x="3874642" y="4827651"/>
              <a:ext cx="204089" cy="197104"/>
            </a:xfrm>
            <a:prstGeom prst="rect">
              <a:avLst/>
            </a:prstGeom>
          </p:spPr>
        </p:pic>
        <p:pic>
          <p:nvPicPr>
            <p:cNvPr id="107" name="object 107"/>
            <p:cNvPicPr/>
            <p:nvPr/>
          </p:nvPicPr>
          <p:blipFill>
            <a:blip r:embed="rId18" cstate="print"/>
            <a:stretch>
              <a:fillRect/>
            </a:stretch>
          </p:blipFill>
          <p:spPr>
            <a:xfrm>
              <a:off x="4788535" y="4350893"/>
              <a:ext cx="845312" cy="503555"/>
            </a:xfrm>
            <a:prstGeom prst="rect">
              <a:avLst/>
            </a:prstGeom>
          </p:spPr>
        </p:pic>
      </p:grpSp>
      <p:sp>
        <p:nvSpPr>
          <p:cNvPr id="108" name="object 108"/>
          <p:cNvSpPr txBox="1"/>
          <p:nvPr/>
        </p:nvSpPr>
        <p:spPr>
          <a:xfrm>
            <a:off x="3973181" y="3915536"/>
            <a:ext cx="985262" cy="314830"/>
          </a:xfrm>
          <a:prstGeom prst="rect">
            <a:avLst/>
          </a:prstGeom>
          <a:solidFill>
            <a:srgbClr val="F4A973"/>
          </a:solidFill>
          <a:ln w="9906">
            <a:solidFill>
              <a:srgbClr val="000000"/>
            </a:solidFill>
          </a:ln>
        </p:spPr>
        <p:txBody>
          <a:bodyPr vert="horz" wrap="square" lIns="0" tIns="37465" rIns="0" bIns="0" rtlCol="0">
            <a:spAutoFit/>
          </a:bodyPr>
          <a:lstStyle/>
          <a:p>
            <a:pPr marL="26416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09" name="object 109"/>
          <p:cNvSpPr txBox="1"/>
          <p:nvPr/>
        </p:nvSpPr>
        <p:spPr>
          <a:xfrm>
            <a:off x="3973181" y="6055259"/>
            <a:ext cx="985262" cy="315471"/>
          </a:xfrm>
          <a:prstGeom prst="rect">
            <a:avLst/>
          </a:prstGeom>
          <a:solidFill>
            <a:srgbClr val="EF917A"/>
          </a:solidFill>
          <a:ln w="9906">
            <a:solidFill>
              <a:srgbClr val="000000"/>
            </a:solidFill>
          </a:ln>
        </p:spPr>
        <p:txBody>
          <a:bodyPr vert="horz" wrap="square" lIns="0" tIns="38100" rIns="0" bIns="0" rtlCol="0">
            <a:spAutoFit/>
          </a:bodyPr>
          <a:lstStyle/>
          <a:p>
            <a:pPr marL="24892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10" name="Slide Number Placeholder 109"/>
          <p:cNvSpPr>
            <a:spLocks noGrp="1"/>
          </p:cNvSpPr>
          <p:nvPr>
            <p:ph type="sldNum" sz="quarter" idx="7"/>
          </p:nvPr>
        </p:nvSpPr>
        <p:spPr/>
        <p:txBody>
          <a:bodyPr/>
          <a:lstStyle/>
          <a:p>
            <a:fld id="{B6F15528-21DE-4FAA-801E-634DDDAF4B2B}" type="slidenum">
              <a:rPr lang="en-US" smtClean="0">
                <a:solidFill>
                  <a:prstClr val="black">
                    <a:tint val="75000"/>
                  </a:prstClr>
                </a:solidFill>
              </a:rPr>
              <a:pPr/>
              <a:t>113</a:t>
            </a:fld>
            <a:endParaRPr lang="en-US">
              <a:solidFill>
                <a:prstClr val="black">
                  <a:tint val="75000"/>
                </a:prstClr>
              </a:solidFill>
            </a:endParaRPr>
          </a:p>
        </p:txBody>
      </p:sp>
    </p:spTree>
    <p:extLst>
      <p:ext uri="{BB962C8B-B14F-4D97-AF65-F5344CB8AC3E}">
        <p14:creationId xmlns:p14="http://schemas.microsoft.com/office/powerpoint/2010/main" val="23806437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26:</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241456" y="31407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221171" y="3288816"/>
            <a:ext cx="3822339" cy="531495"/>
            <a:chOff x="4222241" y="3288809"/>
            <a:chExt cx="3823335" cy="531495"/>
          </a:xfrm>
        </p:grpSpPr>
        <p:pic>
          <p:nvPicPr>
            <p:cNvPr id="5" name="object 5"/>
            <p:cNvPicPr/>
            <p:nvPr/>
          </p:nvPicPr>
          <p:blipFill>
            <a:blip r:embed="rId2" cstate="print"/>
            <a:stretch>
              <a:fillRect/>
            </a:stretch>
          </p:blipFill>
          <p:spPr>
            <a:xfrm>
              <a:off x="4477511" y="3288809"/>
              <a:ext cx="3436620" cy="92692"/>
            </a:xfrm>
            <a:prstGeom prst="rect">
              <a:avLst/>
            </a:prstGeom>
          </p:spPr>
        </p:pic>
        <p:sp>
          <p:nvSpPr>
            <p:cNvPr id="6" name="object 6"/>
            <p:cNvSpPr/>
            <p:nvPr/>
          </p:nvSpPr>
          <p:spPr>
            <a:xfrm>
              <a:off x="4527422" y="3313556"/>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309871" y="3565415"/>
              <a:ext cx="401624" cy="92692"/>
            </a:xfrm>
            <a:prstGeom prst="rect">
              <a:avLst/>
            </a:prstGeom>
          </p:spPr>
        </p:pic>
        <p:sp>
          <p:nvSpPr>
            <p:cNvPr id="8" name="object 8"/>
            <p:cNvSpPr/>
            <p:nvPr/>
          </p:nvSpPr>
          <p:spPr>
            <a:xfrm>
              <a:off x="4359782" y="35901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222241" y="3565423"/>
              <a:ext cx="180759" cy="254482"/>
            </a:xfrm>
            <a:prstGeom prst="rect">
              <a:avLst/>
            </a:prstGeom>
          </p:spPr>
        </p:pic>
        <p:sp>
          <p:nvSpPr>
            <p:cNvPr id="10" name="object 10"/>
            <p:cNvSpPr/>
            <p:nvPr/>
          </p:nvSpPr>
          <p:spPr>
            <a:xfrm>
              <a:off x="4272152"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376165" y="3565423"/>
              <a:ext cx="180759" cy="254482"/>
            </a:xfrm>
            <a:prstGeom prst="rect">
              <a:avLst/>
            </a:prstGeom>
          </p:spPr>
        </p:pic>
        <p:sp>
          <p:nvSpPr>
            <p:cNvPr id="12" name="object 12"/>
            <p:cNvSpPr/>
            <p:nvPr/>
          </p:nvSpPr>
          <p:spPr>
            <a:xfrm>
              <a:off x="4426076"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529327" y="3565423"/>
              <a:ext cx="180759" cy="254482"/>
            </a:xfrm>
            <a:prstGeom prst="rect">
              <a:avLst/>
            </a:prstGeom>
          </p:spPr>
        </p:pic>
        <p:sp>
          <p:nvSpPr>
            <p:cNvPr id="14" name="object 14"/>
            <p:cNvSpPr/>
            <p:nvPr/>
          </p:nvSpPr>
          <p:spPr>
            <a:xfrm>
              <a:off x="4579238"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359782" y="3315842"/>
              <a:ext cx="314960" cy="271780"/>
            </a:xfrm>
            <a:custGeom>
              <a:avLst/>
              <a:gdLst/>
              <a:ahLst/>
              <a:cxnLst/>
              <a:rect l="l" t="t" r="r" b="b"/>
              <a:pathLst>
                <a:path w="314960" h="271779">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359782" y="3315842"/>
              <a:ext cx="314960" cy="271780"/>
            </a:xfrm>
            <a:custGeom>
              <a:avLst/>
              <a:gdLst/>
              <a:ahLst/>
              <a:cxnLst/>
              <a:rect l="l" t="t" r="r" b="b"/>
              <a:pathLst>
                <a:path w="314960" h="271779">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475987" y="3414521"/>
              <a:ext cx="84582" cy="85343"/>
            </a:xfrm>
            <a:prstGeom prst="rect">
              <a:avLst/>
            </a:prstGeom>
          </p:spPr>
        </p:pic>
        <p:pic>
          <p:nvPicPr>
            <p:cNvPr id="18" name="object 18"/>
            <p:cNvPicPr/>
            <p:nvPr/>
          </p:nvPicPr>
          <p:blipFill>
            <a:blip r:embed="rId6" cstate="print"/>
            <a:stretch>
              <a:fillRect/>
            </a:stretch>
          </p:blipFill>
          <p:spPr>
            <a:xfrm>
              <a:off x="7693151" y="3510551"/>
              <a:ext cx="351993" cy="92692"/>
            </a:xfrm>
            <a:prstGeom prst="rect">
              <a:avLst/>
            </a:prstGeom>
          </p:spPr>
        </p:pic>
        <p:sp>
          <p:nvSpPr>
            <p:cNvPr id="19" name="object 19"/>
            <p:cNvSpPr/>
            <p:nvPr/>
          </p:nvSpPr>
          <p:spPr>
            <a:xfrm>
              <a:off x="7743063" y="3535298"/>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7620000" y="3510470"/>
              <a:ext cx="166319" cy="228536"/>
            </a:xfrm>
            <a:prstGeom prst="rect">
              <a:avLst/>
            </a:prstGeom>
          </p:spPr>
        </p:pic>
        <p:sp>
          <p:nvSpPr>
            <p:cNvPr id="21" name="object 21"/>
            <p:cNvSpPr/>
            <p:nvPr/>
          </p:nvSpPr>
          <p:spPr>
            <a:xfrm>
              <a:off x="7669910" y="35352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7749539" y="3510470"/>
              <a:ext cx="166319" cy="228536"/>
            </a:xfrm>
            <a:prstGeom prst="rect">
              <a:avLst/>
            </a:prstGeom>
          </p:spPr>
        </p:pic>
        <p:sp>
          <p:nvSpPr>
            <p:cNvPr id="23" name="object 23"/>
            <p:cNvSpPr/>
            <p:nvPr/>
          </p:nvSpPr>
          <p:spPr>
            <a:xfrm>
              <a:off x="7799451" y="35352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7877555" y="3510470"/>
              <a:ext cx="166319" cy="228536"/>
            </a:xfrm>
            <a:prstGeom prst="rect">
              <a:avLst/>
            </a:prstGeom>
          </p:spPr>
        </p:pic>
        <p:sp>
          <p:nvSpPr>
            <p:cNvPr id="25" name="object 25"/>
            <p:cNvSpPr/>
            <p:nvPr/>
          </p:nvSpPr>
          <p:spPr>
            <a:xfrm>
              <a:off x="7927466" y="35352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7778495" y="3342893"/>
              <a:ext cx="176530" cy="177165"/>
            </a:xfrm>
            <a:custGeom>
              <a:avLst/>
              <a:gdLst/>
              <a:ahLst/>
              <a:cxnLst/>
              <a:rect l="l" t="t" r="r" b="b"/>
              <a:pathLst>
                <a:path w="176529" h="177164">
                  <a:moveTo>
                    <a:pt x="88010" y="0"/>
                  </a:moveTo>
                  <a:lnTo>
                    <a:pt x="53738" y="6953"/>
                  </a:lnTo>
                  <a:lnTo>
                    <a:pt x="25765" y="25907"/>
                  </a:lnTo>
                  <a:lnTo>
                    <a:pt x="6911" y="54006"/>
                  </a:lnTo>
                  <a:lnTo>
                    <a:pt x="0" y="88391"/>
                  </a:lnTo>
                  <a:lnTo>
                    <a:pt x="6911" y="122777"/>
                  </a:lnTo>
                  <a:lnTo>
                    <a:pt x="25765" y="150875"/>
                  </a:lnTo>
                  <a:lnTo>
                    <a:pt x="53738" y="169830"/>
                  </a:lnTo>
                  <a:lnTo>
                    <a:pt x="88010" y="176783"/>
                  </a:lnTo>
                  <a:lnTo>
                    <a:pt x="122283" y="169830"/>
                  </a:lnTo>
                  <a:lnTo>
                    <a:pt x="150256" y="150875"/>
                  </a:lnTo>
                  <a:lnTo>
                    <a:pt x="169110" y="122777"/>
                  </a:lnTo>
                  <a:lnTo>
                    <a:pt x="176022" y="88391"/>
                  </a:lnTo>
                  <a:lnTo>
                    <a:pt x="169110" y="54006"/>
                  </a:lnTo>
                  <a:lnTo>
                    <a:pt x="150256" y="25908"/>
                  </a:lnTo>
                  <a:lnTo>
                    <a:pt x="122283" y="6953"/>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778495" y="3342893"/>
              <a:ext cx="176530" cy="177165"/>
            </a:xfrm>
            <a:custGeom>
              <a:avLst/>
              <a:gdLst/>
              <a:ahLst/>
              <a:cxnLst/>
              <a:rect l="l" t="t" r="r" b="b"/>
              <a:pathLst>
                <a:path w="176529" h="177164">
                  <a:moveTo>
                    <a:pt x="88010" y="0"/>
                  </a:moveTo>
                  <a:lnTo>
                    <a:pt x="122283" y="6953"/>
                  </a:lnTo>
                  <a:lnTo>
                    <a:pt x="150256" y="25908"/>
                  </a:lnTo>
                  <a:lnTo>
                    <a:pt x="169110" y="54006"/>
                  </a:lnTo>
                  <a:lnTo>
                    <a:pt x="176022" y="88391"/>
                  </a:lnTo>
                  <a:lnTo>
                    <a:pt x="169110" y="122777"/>
                  </a:lnTo>
                  <a:lnTo>
                    <a:pt x="150256" y="150875"/>
                  </a:lnTo>
                  <a:lnTo>
                    <a:pt x="122283" y="169830"/>
                  </a:lnTo>
                  <a:lnTo>
                    <a:pt x="88010" y="176783"/>
                  </a:lnTo>
                  <a:lnTo>
                    <a:pt x="53738" y="169830"/>
                  </a:lnTo>
                  <a:lnTo>
                    <a:pt x="25765" y="150875"/>
                  </a:lnTo>
                  <a:lnTo>
                    <a:pt x="6911" y="122777"/>
                  </a:lnTo>
                  <a:lnTo>
                    <a:pt x="0" y="88391"/>
                  </a:lnTo>
                  <a:lnTo>
                    <a:pt x="6911" y="54006"/>
                  </a:lnTo>
                  <a:lnTo>
                    <a:pt x="25765" y="25907"/>
                  </a:lnTo>
                  <a:lnTo>
                    <a:pt x="53738" y="6953"/>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5727478" y="298678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9" name="object 29"/>
          <p:cNvSpPr txBox="1"/>
          <p:nvPr/>
        </p:nvSpPr>
        <p:spPr>
          <a:xfrm>
            <a:off x="5299857" y="295732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0" name="object 30"/>
          <p:cNvSpPr txBox="1"/>
          <p:nvPr/>
        </p:nvSpPr>
        <p:spPr>
          <a:xfrm>
            <a:off x="7956512" y="31026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1" name="object 31"/>
          <p:cNvSpPr txBox="1"/>
          <p:nvPr/>
        </p:nvSpPr>
        <p:spPr>
          <a:xfrm>
            <a:off x="4593664" y="2628161"/>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32" name="object 32"/>
          <p:cNvGrpSpPr/>
          <p:nvPr/>
        </p:nvGrpSpPr>
        <p:grpSpPr>
          <a:xfrm>
            <a:off x="4432927" y="2955815"/>
            <a:ext cx="854487" cy="487680"/>
            <a:chOff x="4434078" y="2955815"/>
            <a:chExt cx="854710" cy="487680"/>
          </a:xfrm>
        </p:grpSpPr>
        <p:pic>
          <p:nvPicPr>
            <p:cNvPr id="33" name="object 33"/>
            <p:cNvPicPr/>
            <p:nvPr/>
          </p:nvPicPr>
          <p:blipFill>
            <a:blip r:embed="rId8" cstate="print"/>
            <a:stretch>
              <a:fillRect/>
            </a:stretch>
          </p:blipFill>
          <p:spPr>
            <a:xfrm>
              <a:off x="4434078" y="2968777"/>
              <a:ext cx="224091" cy="474700"/>
            </a:xfrm>
            <a:prstGeom prst="rect">
              <a:avLst/>
            </a:prstGeom>
          </p:spPr>
        </p:pic>
        <p:sp>
          <p:nvSpPr>
            <p:cNvPr id="34" name="object 34"/>
            <p:cNvSpPr/>
            <p:nvPr/>
          </p:nvSpPr>
          <p:spPr>
            <a:xfrm>
              <a:off x="4511421" y="2982467"/>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60">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8" cstate="print"/>
            <a:stretch>
              <a:fillRect/>
            </a:stretch>
          </p:blipFill>
          <p:spPr>
            <a:xfrm>
              <a:off x="4643628" y="2961919"/>
              <a:ext cx="224091" cy="474700"/>
            </a:xfrm>
            <a:prstGeom prst="rect">
              <a:avLst/>
            </a:prstGeom>
          </p:spPr>
        </p:pic>
        <p:sp>
          <p:nvSpPr>
            <p:cNvPr id="36" name="object 36"/>
            <p:cNvSpPr/>
            <p:nvPr/>
          </p:nvSpPr>
          <p:spPr>
            <a:xfrm>
              <a:off x="4720971"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8" cstate="print"/>
            <a:stretch>
              <a:fillRect/>
            </a:stretch>
          </p:blipFill>
          <p:spPr>
            <a:xfrm>
              <a:off x="4853940" y="2961919"/>
              <a:ext cx="224091" cy="474700"/>
            </a:xfrm>
            <a:prstGeom prst="rect">
              <a:avLst/>
            </a:prstGeom>
          </p:spPr>
        </p:pic>
        <p:sp>
          <p:nvSpPr>
            <p:cNvPr id="38" name="object 38"/>
            <p:cNvSpPr/>
            <p:nvPr/>
          </p:nvSpPr>
          <p:spPr>
            <a:xfrm>
              <a:off x="4931283"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5064252" y="2961919"/>
              <a:ext cx="224091" cy="474700"/>
            </a:xfrm>
            <a:prstGeom prst="rect">
              <a:avLst/>
            </a:prstGeom>
          </p:spPr>
        </p:pic>
        <p:sp>
          <p:nvSpPr>
            <p:cNvPr id="40" name="object 40"/>
            <p:cNvSpPr/>
            <p:nvPr/>
          </p:nvSpPr>
          <p:spPr>
            <a:xfrm>
              <a:off x="5141595" y="29756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4499610" y="2955815"/>
              <a:ext cx="723861" cy="92692"/>
            </a:xfrm>
            <a:prstGeom prst="rect">
              <a:avLst/>
            </a:prstGeom>
          </p:spPr>
        </p:pic>
        <p:sp>
          <p:nvSpPr>
            <p:cNvPr id="42" name="object 42"/>
            <p:cNvSpPr/>
            <p:nvPr/>
          </p:nvSpPr>
          <p:spPr>
            <a:xfrm>
              <a:off x="4549521" y="2980562"/>
              <a:ext cx="631190" cy="0"/>
            </a:xfrm>
            <a:custGeom>
              <a:avLst/>
              <a:gdLst/>
              <a:ahLst/>
              <a:cxnLst/>
              <a:rect l="l" t="t" r="r" b="b"/>
              <a:pathLst>
                <a:path w="631189">
                  <a:moveTo>
                    <a:pt x="0" y="0"/>
                  </a:moveTo>
                  <a:lnTo>
                    <a:pt x="63068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3" name="object 43"/>
          <p:cNvSpPr txBox="1"/>
          <p:nvPr/>
        </p:nvSpPr>
        <p:spPr>
          <a:xfrm>
            <a:off x="4842522" y="323191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4" name="object 44"/>
          <p:cNvSpPr txBox="1"/>
          <p:nvPr/>
        </p:nvSpPr>
        <p:spPr>
          <a:xfrm>
            <a:off x="5380607" y="323928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5" name="object 45"/>
          <p:cNvSpPr txBox="1"/>
          <p:nvPr/>
        </p:nvSpPr>
        <p:spPr>
          <a:xfrm>
            <a:off x="6200304" y="324157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6" name="object 46"/>
          <p:cNvSpPr txBox="1"/>
          <p:nvPr/>
        </p:nvSpPr>
        <p:spPr>
          <a:xfrm>
            <a:off x="6918177" y="331927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12</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47" name="object 47"/>
          <p:cNvGrpSpPr/>
          <p:nvPr/>
        </p:nvGrpSpPr>
        <p:grpSpPr>
          <a:xfrm>
            <a:off x="5083506" y="2544254"/>
            <a:ext cx="2828823" cy="1191260"/>
            <a:chOff x="5084826" y="2544254"/>
            <a:chExt cx="2829560" cy="1191260"/>
          </a:xfrm>
        </p:grpSpPr>
        <p:pic>
          <p:nvPicPr>
            <p:cNvPr id="48" name="object 48"/>
            <p:cNvPicPr/>
            <p:nvPr/>
          </p:nvPicPr>
          <p:blipFill>
            <a:blip r:embed="rId10" cstate="print"/>
            <a:stretch>
              <a:fillRect/>
            </a:stretch>
          </p:blipFill>
          <p:spPr>
            <a:xfrm>
              <a:off x="5084826" y="3224022"/>
              <a:ext cx="204977" cy="204977"/>
            </a:xfrm>
            <a:prstGeom prst="rect">
              <a:avLst/>
            </a:prstGeom>
          </p:spPr>
        </p:pic>
        <p:pic>
          <p:nvPicPr>
            <p:cNvPr id="49" name="object 49"/>
            <p:cNvPicPr/>
            <p:nvPr/>
          </p:nvPicPr>
          <p:blipFill>
            <a:blip r:embed="rId11" cstate="print"/>
            <a:stretch>
              <a:fillRect/>
            </a:stretch>
          </p:blipFill>
          <p:spPr>
            <a:xfrm>
              <a:off x="5849112" y="3274331"/>
              <a:ext cx="803897" cy="92692"/>
            </a:xfrm>
            <a:prstGeom prst="rect">
              <a:avLst/>
            </a:prstGeom>
          </p:spPr>
        </p:pic>
        <p:sp>
          <p:nvSpPr>
            <p:cNvPr id="50" name="object 50"/>
            <p:cNvSpPr/>
            <p:nvPr/>
          </p:nvSpPr>
          <p:spPr>
            <a:xfrm>
              <a:off x="5899023" y="3299079"/>
              <a:ext cx="711200" cy="0"/>
            </a:xfrm>
            <a:custGeom>
              <a:avLst/>
              <a:gdLst/>
              <a:ahLst/>
              <a:cxnLst/>
              <a:rect l="l" t="t" r="r" b="b"/>
              <a:pathLst>
                <a:path w="711200">
                  <a:moveTo>
                    <a:pt x="0" y="0"/>
                  </a:moveTo>
                  <a:lnTo>
                    <a:pt x="71069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2" cstate="print"/>
            <a:stretch>
              <a:fillRect/>
            </a:stretch>
          </p:blipFill>
          <p:spPr>
            <a:xfrm>
              <a:off x="5846826" y="2544318"/>
              <a:ext cx="805408" cy="829817"/>
            </a:xfrm>
            <a:prstGeom prst="rect">
              <a:avLst/>
            </a:prstGeom>
          </p:spPr>
        </p:pic>
        <p:sp>
          <p:nvSpPr>
            <p:cNvPr id="52" name="object 52"/>
            <p:cNvSpPr/>
            <p:nvPr/>
          </p:nvSpPr>
          <p:spPr>
            <a:xfrm>
              <a:off x="5896737" y="2569083"/>
              <a:ext cx="712470" cy="737235"/>
            </a:xfrm>
            <a:custGeom>
              <a:avLst/>
              <a:gdLst/>
              <a:ahLst/>
              <a:cxnLst/>
              <a:rect l="l" t="t" r="r" b="b"/>
              <a:pathLst>
                <a:path w="712470" h="737235">
                  <a:moveTo>
                    <a:pt x="0" y="736853"/>
                  </a:moveTo>
                  <a:lnTo>
                    <a:pt x="71234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3" cstate="print"/>
            <a:stretch>
              <a:fillRect/>
            </a:stretch>
          </p:blipFill>
          <p:spPr>
            <a:xfrm>
              <a:off x="5898642" y="3176714"/>
              <a:ext cx="224091" cy="260032"/>
            </a:xfrm>
            <a:prstGeom prst="rect">
              <a:avLst/>
            </a:prstGeom>
          </p:spPr>
        </p:pic>
        <p:pic>
          <p:nvPicPr>
            <p:cNvPr id="54" name="object 54"/>
            <p:cNvPicPr/>
            <p:nvPr/>
          </p:nvPicPr>
          <p:blipFill>
            <a:blip r:embed="rId14" cstate="print"/>
            <a:stretch>
              <a:fillRect/>
            </a:stretch>
          </p:blipFill>
          <p:spPr>
            <a:xfrm>
              <a:off x="5975985" y="3190494"/>
              <a:ext cx="76200" cy="111886"/>
            </a:xfrm>
            <a:prstGeom prst="rect">
              <a:avLst/>
            </a:prstGeom>
          </p:spPr>
        </p:pic>
        <p:pic>
          <p:nvPicPr>
            <p:cNvPr id="55" name="object 55"/>
            <p:cNvPicPr/>
            <p:nvPr/>
          </p:nvPicPr>
          <p:blipFill>
            <a:blip r:embed="rId15" cstate="print"/>
            <a:stretch>
              <a:fillRect/>
            </a:stretch>
          </p:blipFill>
          <p:spPr>
            <a:xfrm>
              <a:off x="6089904" y="2949676"/>
              <a:ext cx="224091" cy="471703"/>
            </a:xfrm>
            <a:prstGeom prst="rect">
              <a:avLst/>
            </a:prstGeom>
          </p:spPr>
        </p:pic>
        <p:sp>
          <p:nvSpPr>
            <p:cNvPr id="56" name="object 56"/>
            <p:cNvSpPr/>
            <p:nvPr/>
          </p:nvSpPr>
          <p:spPr>
            <a:xfrm>
              <a:off x="6167247" y="2963418"/>
              <a:ext cx="76200" cy="323850"/>
            </a:xfrm>
            <a:custGeom>
              <a:avLst/>
              <a:gdLst/>
              <a:ahLst/>
              <a:cxnLst/>
              <a:rect l="l" t="t" r="r" b="b"/>
              <a:pathLst>
                <a:path w="76200" h="323850">
                  <a:moveTo>
                    <a:pt x="27050" y="247523"/>
                  </a:moveTo>
                  <a:lnTo>
                    <a:pt x="0" y="247523"/>
                  </a:lnTo>
                  <a:lnTo>
                    <a:pt x="38100" y="323723"/>
                  </a:lnTo>
                  <a:lnTo>
                    <a:pt x="64325" y="271272"/>
                  </a:lnTo>
                  <a:lnTo>
                    <a:pt x="32003" y="271272"/>
                  </a:lnTo>
                  <a:lnTo>
                    <a:pt x="27050" y="266319"/>
                  </a:lnTo>
                  <a:lnTo>
                    <a:pt x="27050" y="247523"/>
                  </a:lnTo>
                  <a:close/>
                </a:path>
                <a:path w="76200" h="323850">
                  <a:moveTo>
                    <a:pt x="44195" y="0"/>
                  </a:moveTo>
                  <a:lnTo>
                    <a:pt x="32003" y="0"/>
                  </a:lnTo>
                  <a:lnTo>
                    <a:pt x="27050" y="4953"/>
                  </a:lnTo>
                  <a:lnTo>
                    <a:pt x="27050" y="266319"/>
                  </a:lnTo>
                  <a:lnTo>
                    <a:pt x="32003" y="271272"/>
                  </a:lnTo>
                  <a:lnTo>
                    <a:pt x="44195" y="271272"/>
                  </a:lnTo>
                  <a:lnTo>
                    <a:pt x="49149" y="266319"/>
                  </a:lnTo>
                  <a:lnTo>
                    <a:pt x="49149" y="4953"/>
                  </a:lnTo>
                  <a:lnTo>
                    <a:pt x="44195" y="0"/>
                  </a:lnTo>
                  <a:close/>
                </a:path>
                <a:path w="76200" h="323850">
                  <a:moveTo>
                    <a:pt x="76200" y="247523"/>
                  </a:moveTo>
                  <a:lnTo>
                    <a:pt x="49149" y="247523"/>
                  </a:lnTo>
                  <a:lnTo>
                    <a:pt x="49149" y="266319"/>
                  </a:lnTo>
                  <a:lnTo>
                    <a:pt x="44195" y="271272"/>
                  </a:lnTo>
                  <a:lnTo>
                    <a:pt x="64325" y="271272"/>
                  </a:lnTo>
                  <a:lnTo>
                    <a:pt x="76200" y="24752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6" cstate="print"/>
            <a:stretch>
              <a:fillRect/>
            </a:stretch>
          </p:blipFill>
          <p:spPr>
            <a:xfrm>
              <a:off x="6294882" y="2744673"/>
              <a:ext cx="224091" cy="688136"/>
            </a:xfrm>
            <a:prstGeom prst="rect">
              <a:avLst/>
            </a:prstGeom>
          </p:spPr>
        </p:pic>
        <p:sp>
          <p:nvSpPr>
            <p:cNvPr id="58" name="object 58"/>
            <p:cNvSpPr/>
            <p:nvPr/>
          </p:nvSpPr>
          <p:spPr>
            <a:xfrm>
              <a:off x="6372225" y="2758440"/>
              <a:ext cx="76200" cy="541020"/>
            </a:xfrm>
            <a:custGeom>
              <a:avLst/>
              <a:gdLst/>
              <a:ahLst/>
              <a:cxnLst/>
              <a:rect l="l" t="t" r="r" b="b"/>
              <a:pathLst>
                <a:path w="76200" h="541020">
                  <a:moveTo>
                    <a:pt x="27050" y="464438"/>
                  </a:moveTo>
                  <a:lnTo>
                    <a:pt x="0" y="464438"/>
                  </a:lnTo>
                  <a:lnTo>
                    <a:pt x="38100" y="540638"/>
                  </a:lnTo>
                  <a:lnTo>
                    <a:pt x="64325" y="488188"/>
                  </a:lnTo>
                  <a:lnTo>
                    <a:pt x="32003" y="488188"/>
                  </a:lnTo>
                  <a:lnTo>
                    <a:pt x="27050" y="483235"/>
                  </a:lnTo>
                  <a:lnTo>
                    <a:pt x="27050" y="464438"/>
                  </a:lnTo>
                  <a:close/>
                </a:path>
                <a:path w="76200" h="541020">
                  <a:moveTo>
                    <a:pt x="44196" y="0"/>
                  </a:moveTo>
                  <a:lnTo>
                    <a:pt x="32003" y="0"/>
                  </a:lnTo>
                  <a:lnTo>
                    <a:pt x="27050" y="4952"/>
                  </a:lnTo>
                  <a:lnTo>
                    <a:pt x="27050" y="483235"/>
                  </a:lnTo>
                  <a:lnTo>
                    <a:pt x="32003" y="488188"/>
                  </a:lnTo>
                  <a:lnTo>
                    <a:pt x="44196" y="488188"/>
                  </a:lnTo>
                  <a:lnTo>
                    <a:pt x="49149" y="483235"/>
                  </a:lnTo>
                  <a:lnTo>
                    <a:pt x="49149" y="4952"/>
                  </a:lnTo>
                  <a:lnTo>
                    <a:pt x="44196" y="0"/>
                  </a:lnTo>
                  <a:close/>
                </a:path>
                <a:path w="76200" h="541020">
                  <a:moveTo>
                    <a:pt x="76200" y="464438"/>
                  </a:moveTo>
                  <a:lnTo>
                    <a:pt x="49149" y="464438"/>
                  </a:lnTo>
                  <a:lnTo>
                    <a:pt x="49149" y="483235"/>
                  </a:lnTo>
                  <a:lnTo>
                    <a:pt x="44196" y="488188"/>
                  </a:lnTo>
                  <a:lnTo>
                    <a:pt x="64325" y="488188"/>
                  </a:lnTo>
                  <a:lnTo>
                    <a:pt x="76200" y="464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7" cstate="print"/>
            <a:stretch>
              <a:fillRect/>
            </a:stretch>
          </p:blipFill>
          <p:spPr>
            <a:xfrm>
              <a:off x="6493764" y="2544254"/>
              <a:ext cx="224091" cy="877125"/>
            </a:xfrm>
            <a:prstGeom prst="rect">
              <a:avLst/>
            </a:prstGeom>
          </p:spPr>
        </p:pic>
        <p:sp>
          <p:nvSpPr>
            <p:cNvPr id="60" name="object 60"/>
            <p:cNvSpPr/>
            <p:nvPr/>
          </p:nvSpPr>
          <p:spPr>
            <a:xfrm>
              <a:off x="6571107" y="2558034"/>
              <a:ext cx="76200" cy="729615"/>
            </a:xfrm>
            <a:custGeom>
              <a:avLst/>
              <a:gdLst/>
              <a:ahLst/>
              <a:cxnLst/>
              <a:rect l="l" t="t" r="r" b="b"/>
              <a:pathLst>
                <a:path w="76200" h="729614">
                  <a:moveTo>
                    <a:pt x="27050" y="653033"/>
                  </a:moveTo>
                  <a:lnTo>
                    <a:pt x="0" y="653033"/>
                  </a:lnTo>
                  <a:lnTo>
                    <a:pt x="38100" y="729233"/>
                  </a:lnTo>
                  <a:lnTo>
                    <a:pt x="64325" y="676782"/>
                  </a:lnTo>
                  <a:lnTo>
                    <a:pt x="32003" y="676782"/>
                  </a:lnTo>
                  <a:lnTo>
                    <a:pt x="27050" y="671829"/>
                  </a:lnTo>
                  <a:lnTo>
                    <a:pt x="27050" y="653033"/>
                  </a:lnTo>
                  <a:close/>
                </a:path>
                <a:path w="76200" h="729614">
                  <a:moveTo>
                    <a:pt x="44196" y="0"/>
                  </a:moveTo>
                  <a:lnTo>
                    <a:pt x="32003" y="0"/>
                  </a:lnTo>
                  <a:lnTo>
                    <a:pt x="27050" y="4952"/>
                  </a:lnTo>
                  <a:lnTo>
                    <a:pt x="27050" y="671829"/>
                  </a:lnTo>
                  <a:lnTo>
                    <a:pt x="32003" y="676782"/>
                  </a:lnTo>
                  <a:lnTo>
                    <a:pt x="44196" y="676782"/>
                  </a:lnTo>
                  <a:lnTo>
                    <a:pt x="49149" y="671829"/>
                  </a:lnTo>
                  <a:lnTo>
                    <a:pt x="49149" y="4952"/>
                  </a:lnTo>
                  <a:lnTo>
                    <a:pt x="44196" y="0"/>
                  </a:lnTo>
                  <a:close/>
                </a:path>
                <a:path w="76200" h="729614">
                  <a:moveTo>
                    <a:pt x="76200" y="653033"/>
                  </a:moveTo>
                  <a:lnTo>
                    <a:pt x="49149" y="653033"/>
                  </a:lnTo>
                  <a:lnTo>
                    <a:pt x="49149" y="671829"/>
                  </a:lnTo>
                  <a:lnTo>
                    <a:pt x="44196" y="676782"/>
                  </a:lnTo>
                  <a:lnTo>
                    <a:pt x="64325" y="676782"/>
                  </a:lnTo>
                  <a:lnTo>
                    <a:pt x="76200" y="65303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8" cstate="print"/>
            <a:stretch>
              <a:fillRect/>
            </a:stretch>
          </p:blipFill>
          <p:spPr>
            <a:xfrm>
              <a:off x="6560058" y="3278141"/>
              <a:ext cx="1351026" cy="92692"/>
            </a:xfrm>
            <a:prstGeom prst="rect">
              <a:avLst/>
            </a:prstGeom>
          </p:spPr>
        </p:pic>
        <p:sp>
          <p:nvSpPr>
            <p:cNvPr id="62" name="object 62"/>
            <p:cNvSpPr/>
            <p:nvPr/>
          </p:nvSpPr>
          <p:spPr>
            <a:xfrm>
              <a:off x="6609969" y="3302889"/>
              <a:ext cx="1257935" cy="0"/>
            </a:xfrm>
            <a:custGeom>
              <a:avLst/>
              <a:gdLst/>
              <a:ahLst/>
              <a:cxnLst/>
              <a:rect l="l" t="t" r="r" b="b"/>
              <a:pathLst>
                <a:path w="1257934">
                  <a:moveTo>
                    <a:pt x="1257934"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9" cstate="print"/>
            <a:stretch>
              <a:fillRect/>
            </a:stretch>
          </p:blipFill>
          <p:spPr>
            <a:xfrm>
              <a:off x="6560058" y="2544356"/>
              <a:ext cx="1354074" cy="834351"/>
            </a:xfrm>
            <a:prstGeom prst="rect">
              <a:avLst/>
            </a:prstGeom>
          </p:spPr>
        </p:pic>
        <p:sp>
          <p:nvSpPr>
            <p:cNvPr id="64" name="object 64"/>
            <p:cNvSpPr/>
            <p:nvPr/>
          </p:nvSpPr>
          <p:spPr>
            <a:xfrm>
              <a:off x="6609969" y="2569083"/>
              <a:ext cx="1261110" cy="741045"/>
            </a:xfrm>
            <a:custGeom>
              <a:avLst/>
              <a:gdLst/>
              <a:ahLst/>
              <a:cxnLst/>
              <a:rect l="l" t="t" r="r" b="b"/>
              <a:pathLst>
                <a:path w="1261109" h="741045">
                  <a:moveTo>
                    <a:pt x="1260855" y="741044"/>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20" cstate="print"/>
            <a:stretch>
              <a:fillRect/>
            </a:stretch>
          </p:blipFill>
          <p:spPr>
            <a:xfrm>
              <a:off x="7558277" y="3180550"/>
              <a:ext cx="224091" cy="260769"/>
            </a:xfrm>
            <a:prstGeom prst="rect">
              <a:avLst/>
            </a:prstGeom>
          </p:spPr>
        </p:pic>
        <p:pic>
          <p:nvPicPr>
            <p:cNvPr id="66" name="object 66"/>
            <p:cNvPicPr/>
            <p:nvPr/>
          </p:nvPicPr>
          <p:blipFill>
            <a:blip r:embed="rId21" cstate="print"/>
            <a:stretch>
              <a:fillRect/>
            </a:stretch>
          </p:blipFill>
          <p:spPr>
            <a:xfrm>
              <a:off x="7635621" y="3194304"/>
              <a:ext cx="76200" cy="112522"/>
            </a:xfrm>
            <a:prstGeom prst="rect">
              <a:avLst/>
            </a:prstGeom>
          </p:spPr>
        </p:pic>
        <p:pic>
          <p:nvPicPr>
            <p:cNvPr id="67" name="object 67"/>
            <p:cNvPicPr/>
            <p:nvPr/>
          </p:nvPicPr>
          <p:blipFill>
            <a:blip r:embed="rId22" cstate="print"/>
            <a:stretch>
              <a:fillRect/>
            </a:stretch>
          </p:blipFill>
          <p:spPr>
            <a:xfrm>
              <a:off x="7389876" y="3081540"/>
              <a:ext cx="224091" cy="357492"/>
            </a:xfrm>
            <a:prstGeom prst="rect">
              <a:avLst/>
            </a:prstGeom>
          </p:spPr>
        </p:pic>
        <p:pic>
          <p:nvPicPr>
            <p:cNvPr id="68" name="object 68"/>
            <p:cNvPicPr/>
            <p:nvPr/>
          </p:nvPicPr>
          <p:blipFill>
            <a:blip r:embed="rId23" cstate="print"/>
            <a:stretch>
              <a:fillRect/>
            </a:stretch>
          </p:blipFill>
          <p:spPr>
            <a:xfrm>
              <a:off x="7467219" y="3095244"/>
              <a:ext cx="76200" cy="209803"/>
            </a:xfrm>
            <a:prstGeom prst="rect">
              <a:avLst/>
            </a:prstGeom>
          </p:spPr>
        </p:pic>
        <p:pic>
          <p:nvPicPr>
            <p:cNvPr id="69" name="object 69"/>
            <p:cNvPicPr/>
            <p:nvPr/>
          </p:nvPicPr>
          <p:blipFill>
            <a:blip r:embed="rId8" cstate="print"/>
            <a:stretch>
              <a:fillRect/>
            </a:stretch>
          </p:blipFill>
          <p:spPr>
            <a:xfrm>
              <a:off x="7209282" y="2965704"/>
              <a:ext cx="224091" cy="473201"/>
            </a:xfrm>
            <a:prstGeom prst="rect">
              <a:avLst/>
            </a:prstGeom>
          </p:spPr>
        </p:pic>
        <p:sp>
          <p:nvSpPr>
            <p:cNvPr id="70" name="object 70"/>
            <p:cNvSpPr/>
            <p:nvPr/>
          </p:nvSpPr>
          <p:spPr>
            <a:xfrm>
              <a:off x="7286625" y="2979420"/>
              <a:ext cx="76200" cy="325755"/>
            </a:xfrm>
            <a:custGeom>
              <a:avLst/>
              <a:gdLst/>
              <a:ahLst/>
              <a:cxnLst/>
              <a:rect l="l" t="t" r="r" b="b"/>
              <a:pathLst>
                <a:path w="76200" h="325754">
                  <a:moveTo>
                    <a:pt x="27050" y="249300"/>
                  </a:moveTo>
                  <a:lnTo>
                    <a:pt x="0" y="249300"/>
                  </a:lnTo>
                  <a:lnTo>
                    <a:pt x="38100" y="325500"/>
                  </a:lnTo>
                  <a:lnTo>
                    <a:pt x="64325" y="273050"/>
                  </a:lnTo>
                  <a:lnTo>
                    <a:pt x="32003" y="273050"/>
                  </a:lnTo>
                  <a:lnTo>
                    <a:pt x="27050" y="268096"/>
                  </a:lnTo>
                  <a:lnTo>
                    <a:pt x="27050" y="249300"/>
                  </a:lnTo>
                  <a:close/>
                </a:path>
                <a:path w="76200" h="325754">
                  <a:moveTo>
                    <a:pt x="44196" y="0"/>
                  </a:moveTo>
                  <a:lnTo>
                    <a:pt x="32003" y="0"/>
                  </a:lnTo>
                  <a:lnTo>
                    <a:pt x="27050" y="4952"/>
                  </a:lnTo>
                  <a:lnTo>
                    <a:pt x="27050" y="268096"/>
                  </a:lnTo>
                  <a:lnTo>
                    <a:pt x="32003" y="273050"/>
                  </a:lnTo>
                  <a:lnTo>
                    <a:pt x="44196" y="273050"/>
                  </a:lnTo>
                  <a:lnTo>
                    <a:pt x="49149" y="268096"/>
                  </a:lnTo>
                  <a:lnTo>
                    <a:pt x="49149" y="4952"/>
                  </a:lnTo>
                  <a:lnTo>
                    <a:pt x="44196" y="0"/>
                  </a:lnTo>
                  <a:close/>
                </a:path>
                <a:path w="76200" h="325754">
                  <a:moveTo>
                    <a:pt x="76200" y="249300"/>
                  </a:moveTo>
                  <a:lnTo>
                    <a:pt x="49149" y="249300"/>
                  </a:lnTo>
                  <a:lnTo>
                    <a:pt x="49149" y="268096"/>
                  </a:lnTo>
                  <a:lnTo>
                    <a:pt x="44196" y="273050"/>
                  </a:lnTo>
                  <a:lnTo>
                    <a:pt x="64325" y="273050"/>
                  </a:lnTo>
                  <a:lnTo>
                    <a:pt x="76200" y="24930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24" cstate="print"/>
            <a:stretch>
              <a:fillRect/>
            </a:stretch>
          </p:blipFill>
          <p:spPr>
            <a:xfrm>
              <a:off x="7027926" y="2858236"/>
              <a:ext cx="224091" cy="580669"/>
            </a:xfrm>
            <a:prstGeom prst="rect">
              <a:avLst/>
            </a:prstGeom>
          </p:spPr>
        </p:pic>
        <p:sp>
          <p:nvSpPr>
            <p:cNvPr id="72" name="object 72"/>
            <p:cNvSpPr/>
            <p:nvPr/>
          </p:nvSpPr>
          <p:spPr>
            <a:xfrm>
              <a:off x="7105269" y="2871978"/>
              <a:ext cx="76200" cy="433070"/>
            </a:xfrm>
            <a:custGeom>
              <a:avLst/>
              <a:gdLst/>
              <a:ahLst/>
              <a:cxnLst/>
              <a:rect l="l" t="t" r="r" b="b"/>
              <a:pathLst>
                <a:path w="76200" h="433070">
                  <a:moveTo>
                    <a:pt x="27050" y="356362"/>
                  </a:moveTo>
                  <a:lnTo>
                    <a:pt x="0" y="356362"/>
                  </a:lnTo>
                  <a:lnTo>
                    <a:pt x="38100" y="432562"/>
                  </a:lnTo>
                  <a:lnTo>
                    <a:pt x="64325" y="380111"/>
                  </a:lnTo>
                  <a:lnTo>
                    <a:pt x="32003" y="380111"/>
                  </a:lnTo>
                  <a:lnTo>
                    <a:pt x="27050" y="375158"/>
                  </a:lnTo>
                  <a:lnTo>
                    <a:pt x="27050" y="356362"/>
                  </a:lnTo>
                  <a:close/>
                </a:path>
                <a:path w="76200" h="433070">
                  <a:moveTo>
                    <a:pt x="44196" y="0"/>
                  </a:moveTo>
                  <a:lnTo>
                    <a:pt x="32003" y="0"/>
                  </a:lnTo>
                  <a:lnTo>
                    <a:pt x="27050" y="4952"/>
                  </a:lnTo>
                  <a:lnTo>
                    <a:pt x="27050" y="375158"/>
                  </a:lnTo>
                  <a:lnTo>
                    <a:pt x="32003" y="380111"/>
                  </a:lnTo>
                  <a:lnTo>
                    <a:pt x="44196" y="380111"/>
                  </a:lnTo>
                  <a:lnTo>
                    <a:pt x="49149" y="375158"/>
                  </a:lnTo>
                  <a:lnTo>
                    <a:pt x="49149" y="4952"/>
                  </a:lnTo>
                  <a:lnTo>
                    <a:pt x="44196" y="0"/>
                  </a:lnTo>
                  <a:close/>
                </a:path>
                <a:path w="76200" h="433070">
                  <a:moveTo>
                    <a:pt x="76200" y="356362"/>
                  </a:moveTo>
                  <a:lnTo>
                    <a:pt x="49149" y="356362"/>
                  </a:lnTo>
                  <a:lnTo>
                    <a:pt x="49149" y="375158"/>
                  </a:lnTo>
                  <a:lnTo>
                    <a:pt x="44196" y="380111"/>
                  </a:lnTo>
                  <a:lnTo>
                    <a:pt x="64325" y="380111"/>
                  </a:lnTo>
                  <a:lnTo>
                    <a:pt x="76200" y="35636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25" cstate="print"/>
            <a:stretch>
              <a:fillRect/>
            </a:stretch>
          </p:blipFill>
          <p:spPr>
            <a:xfrm>
              <a:off x="6846570" y="2745473"/>
              <a:ext cx="224091" cy="691146"/>
            </a:xfrm>
            <a:prstGeom prst="rect">
              <a:avLst/>
            </a:prstGeom>
          </p:spPr>
        </p:pic>
        <p:sp>
          <p:nvSpPr>
            <p:cNvPr id="74" name="object 74"/>
            <p:cNvSpPr/>
            <p:nvPr/>
          </p:nvSpPr>
          <p:spPr>
            <a:xfrm>
              <a:off x="6923913" y="2759202"/>
              <a:ext cx="76200" cy="544195"/>
            </a:xfrm>
            <a:custGeom>
              <a:avLst/>
              <a:gdLst/>
              <a:ahLst/>
              <a:cxnLst/>
              <a:rect l="l" t="t" r="r" b="b"/>
              <a:pathLst>
                <a:path w="76200" h="544195">
                  <a:moveTo>
                    <a:pt x="27050" y="467487"/>
                  </a:moveTo>
                  <a:lnTo>
                    <a:pt x="0" y="467487"/>
                  </a:lnTo>
                  <a:lnTo>
                    <a:pt x="38100" y="543687"/>
                  </a:lnTo>
                  <a:lnTo>
                    <a:pt x="64325" y="491236"/>
                  </a:lnTo>
                  <a:lnTo>
                    <a:pt x="32003" y="491236"/>
                  </a:lnTo>
                  <a:lnTo>
                    <a:pt x="27050" y="486283"/>
                  </a:lnTo>
                  <a:lnTo>
                    <a:pt x="27050" y="467487"/>
                  </a:lnTo>
                  <a:close/>
                </a:path>
                <a:path w="76200" h="544195">
                  <a:moveTo>
                    <a:pt x="44195" y="0"/>
                  </a:moveTo>
                  <a:lnTo>
                    <a:pt x="32003" y="0"/>
                  </a:lnTo>
                  <a:lnTo>
                    <a:pt x="27050" y="4952"/>
                  </a:lnTo>
                  <a:lnTo>
                    <a:pt x="27050" y="486283"/>
                  </a:lnTo>
                  <a:lnTo>
                    <a:pt x="32003" y="491236"/>
                  </a:lnTo>
                  <a:lnTo>
                    <a:pt x="44195" y="491236"/>
                  </a:lnTo>
                  <a:lnTo>
                    <a:pt x="49148" y="486283"/>
                  </a:lnTo>
                  <a:lnTo>
                    <a:pt x="49148" y="4952"/>
                  </a:lnTo>
                  <a:lnTo>
                    <a:pt x="44195" y="0"/>
                  </a:lnTo>
                  <a:close/>
                </a:path>
                <a:path w="76200" h="544195">
                  <a:moveTo>
                    <a:pt x="76200" y="467487"/>
                  </a:moveTo>
                  <a:lnTo>
                    <a:pt x="49148" y="467487"/>
                  </a:lnTo>
                  <a:lnTo>
                    <a:pt x="49148" y="486283"/>
                  </a:lnTo>
                  <a:lnTo>
                    <a:pt x="44195" y="491236"/>
                  </a:lnTo>
                  <a:lnTo>
                    <a:pt x="64325" y="491236"/>
                  </a:lnTo>
                  <a:lnTo>
                    <a:pt x="76200" y="4674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26" cstate="print"/>
            <a:stretch>
              <a:fillRect/>
            </a:stretch>
          </p:blipFill>
          <p:spPr>
            <a:xfrm>
              <a:off x="6665214" y="2638044"/>
              <a:ext cx="224091" cy="787908"/>
            </a:xfrm>
            <a:prstGeom prst="rect">
              <a:avLst/>
            </a:prstGeom>
          </p:spPr>
        </p:pic>
        <p:sp>
          <p:nvSpPr>
            <p:cNvPr id="76" name="object 76"/>
            <p:cNvSpPr/>
            <p:nvPr/>
          </p:nvSpPr>
          <p:spPr>
            <a:xfrm>
              <a:off x="6742557" y="2651760"/>
              <a:ext cx="76200" cy="640080"/>
            </a:xfrm>
            <a:custGeom>
              <a:avLst/>
              <a:gdLst/>
              <a:ahLst/>
              <a:cxnLst/>
              <a:rect l="l" t="t" r="r" b="b"/>
              <a:pathLst>
                <a:path w="76200" h="640079">
                  <a:moveTo>
                    <a:pt x="27050" y="563752"/>
                  </a:moveTo>
                  <a:lnTo>
                    <a:pt x="0" y="563752"/>
                  </a:lnTo>
                  <a:lnTo>
                    <a:pt x="38100" y="639952"/>
                  </a:lnTo>
                  <a:lnTo>
                    <a:pt x="64325" y="587501"/>
                  </a:lnTo>
                  <a:lnTo>
                    <a:pt x="32003" y="587501"/>
                  </a:lnTo>
                  <a:lnTo>
                    <a:pt x="27050" y="582549"/>
                  </a:lnTo>
                  <a:lnTo>
                    <a:pt x="27050" y="563752"/>
                  </a:lnTo>
                  <a:close/>
                </a:path>
                <a:path w="76200" h="640079">
                  <a:moveTo>
                    <a:pt x="44196" y="0"/>
                  </a:moveTo>
                  <a:lnTo>
                    <a:pt x="32003" y="0"/>
                  </a:lnTo>
                  <a:lnTo>
                    <a:pt x="27050" y="4952"/>
                  </a:lnTo>
                  <a:lnTo>
                    <a:pt x="27050" y="582549"/>
                  </a:lnTo>
                  <a:lnTo>
                    <a:pt x="32003" y="587501"/>
                  </a:lnTo>
                  <a:lnTo>
                    <a:pt x="44196" y="587501"/>
                  </a:lnTo>
                  <a:lnTo>
                    <a:pt x="49149" y="582549"/>
                  </a:lnTo>
                  <a:lnTo>
                    <a:pt x="49149" y="4952"/>
                  </a:lnTo>
                  <a:lnTo>
                    <a:pt x="44196" y="0"/>
                  </a:lnTo>
                  <a:close/>
                </a:path>
                <a:path w="76200" h="640079">
                  <a:moveTo>
                    <a:pt x="76200" y="563752"/>
                  </a:moveTo>
                  <a:lnTo>
                    <a:pt x="49149" y="563752"/>
                  </a:lnTo>
                  <a:lnTo>
                    <a:pt x="49149" y="582549"/>
                  </a:lnTo>
                  <a:lnTo>
                    <a:pt x="44196" y="587501"/>
                  </a:lnTo>
                  <a:lnTo>
                    <a:pt x="64325" y="587501"/>
                  </a:lnTo>
                  <a:lnTo>
                    <a:pt x="76200" y="56375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27" cstate="print"/>
            <a:stretch>
              <a:fillRect/>
            </a:stretch>
          </p:blipFill>
          <p:spPr>
            <a:xfrm>
              <a:off x="6494526" y="2544292"/>
              <a:ext cx="224091" cy="880897"/>
            </a:xfrm>
            <a:prstGeom prst="rect">
              <a:avLst/>
            </a:prstGeom>
          </p:spPr>
        </p:pic>
        <p:sp>
          <p:nvSpPr>
            <p:cNvPr id="78" name="object 78"/>
            <p:cNvSpPr/>
            <p:nvPr/>
          </p:nvSpPr>
          <p:spPr>
            <a:xfrm>
              <a:off x="6571869" y="2558034"/>
              <a:ext cx="76200" cy="733425"/>
            </a:xfrm>
            <a:custGeom>
              <a:avLst/>
              <a:gdLst/>
              <a:ahLst/>
              <a:cxnLst/>
              <a:rect l="l" t="t" r="r" b="b"/>
              <a:pathLst>
                <a:path w="76200" h="733425">
                  <a:moveTo>
                    <a:pt x="27050" y="657098"/>
                  </a:moveTo>
                  <a:lnTo>
                    <a:pt x="0" y="657098"/>
                  </a:lnTo>
                  <a:lnTo>
                    <a:pt x="38100" y="733298"/>
                  </a:lnTo>
                  <a:lnTo>
                    <a:pt x="64325" y="680846"/>
                  </a:lnTo>
                  <a:lnTo>
                    <a:pt x="32003" y="680846"/>
                  </a:lnTo>
                  <a:lnTo>
                    <a:pt x="27050" y="675893"/>
                  </a:lnTo>
                  <a:lnTo>
                    <a:pt x="27050" y="657098"/>
                  </a:lnTo>
                  <a:close/>
                </a:path>
                <a:path w="76200" h="733425">
                  <a:moveTo>
                    <a:pt x="44196" y="0"/>
                  </a:moveTo>
                  <a:lnTo>
                    <a:pt x="32003" y="0"/>
                  </a:lnTo>
                  <a:lnTo>
                    <a:pt x="27050" y="4952"/>
                  </a:lnTo>
                  <a:lnTo>
                    <a:pt x="27050" y="675893"/>
                  </a:lnTo>
                  <a:lnTo>
                    <a:pt x="32003" y="680846"/>
                  </a:lnTo>
                  <a:lnTo>
                    <a:pt x="44196" y="680846"/>
                  </a:lnTo>
                  <a:lnTo>
                    <a:pt x="49149" y="675893"/>
                  </a:lnTo>
                  <a:lnTo>
                    <a:pt x="49149" y="4952"/>
                  </a:lnTo>
                  <a:lnTo>
                    <a:pt x="44196" y="0"/>
                  </a:lnTo>
                  <a:close/>
                </a:path>
                <a:path w="76200" h="733425">
                  <a:moveTo>
                    <a:pt x="76200" y="657098"/>
                  </a:moveTo>
                  <a:lnTo>
                    <a:pt x="49149" y="657098"/>
                  </a:lnTo>
                  <a:lnTo>
                    <a:pt x="49149" y="675893"/>
                  </a:lnTo>
                  <a:lnTo>
                    <a:pt x="44196" y="680846"/>
                  </a:lnTo>
                  <a:lnTo>
                    <a:pt x="64325" y="680846"/>
                  </a:lnTo>
                  <a:lnTo>
                    <a:pt x="76200" y="65709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6" cstate="print"/>
            <a:stretch>
              <a:fillRect/>
            </a:stretch>
          </p:blipFill>
          <p:spPr>
            <a:xfrm>
              <a:off x="5703570" y="3506741"/>
              <a:ext cx="352005" cy="92692"/>
            </a:xfrm>
            <a:prstGeom prst="rect">
              <a:avLst/>
            </a:prstGeom>
          </p:spPr>
        </p:pic>
        <p:sp>
          <p:nvSpPr>
            <p:cNvPr id="80" name="object 80"/>
            <p:cNvSpPr/>
            <p:nvPr/>
          </p:nvSpPr>
          <p:spPr>
            <a:xfrm>
              <a:off x="5753481" y="3531489"/>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7" cstate="print"/>
            <a:stretch>
              <a:fillRect/>
            </a:stretch>
          </p:blipFill>
          <p:spPr>
            <a:xfrm>
              <a:off x="5630418" y="3506660"/>
              <a:ext cx="166319" cy="228536"/>
            </a:xfrm>
            <a:prstGeom prst="rect">
              <a:avLst/>
            </a:prstGeom>
          </p:spPr>
        </p:pic>
        <p:sp>
          <p:nvSpPr>
            <p:cNvPr id="82" name="object 82"/>
            <p:cNvSpPr/>
            <p:nvPr/>
          </p:nvSpPr>
          <p:spPr>
            <a:xfrm>
              <a:off x="5680329" y="3531489"/>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7" cstate="print"/>
            <a:stretch>
              <a:fillRect/>
            </a:stretch>
          </p:blipFill>
          <p:spPr>
            <a:xfrm>
              <a:off x="5759958" y="3506660"/>
              <a:ext cx="166319" cy="228536"/>
            </a:xfrm>
            <a:prstGeom prst="rect">
              <a:avLst/>
            </a:prstGeom>
          </p:spPr>
        </p:pic>
        <p:sp>
          <p:nvSpPr>
            <p:cNvPr id="84" name="object 84"/>
            <p:cNvSpPr/>
            <p:nvPr/>
          </p:nvSpPr>
          <p:spPr>
            <a:xfrm>
              <a:off x="5809869" y="3531489"/>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7" cstate="print"/>
            <a:stretch>
              <a:fillRect/>
            </a:stretch>
          </p:blipFill>
          <p:spPr>
            <a:xfrm>
              <a:off x="5887974" y="3506660"/>
              <a:ext cx="166319" cy="228536"/>
            </a:xfrm>
            <a:prstGeom prst="rect">
              <a:avLst/>
            </a:prstGeom>
          </p:spPr>
        </p:pic>
        <p:sp>
          <p:nvSpPr>
            <p:cNvPr id="86" name="object 86"/>
            <p:cNvSpPr/>
            <p:nvPr/>
          </p:nvSpPr>
          <p:spPr>
            <a:xfrm>
              <a:off x="5937885" y="3531489"/>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87" name="object 87"/>
            <p:cNvSpPr/>
            <p:nvPr/>
          </p:nvSpPr>
          <p:spPr>
            <a:xfrm>
              <a:off x="5788914" y="3339846"/>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88" name="object 88"/>
            <p:cNvSpPr/>
            <p:nvPr/>
          </p:nvSpPr>
          <p:spPr>
            <a:xfrm>
              <a:off x="5788914" y="3339846"/>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9" name="object 89"/>
          <p:cNvSpPr txBox="1"/>
          <p:nvPr/>
        </p:nvSpPr>
        <p:spPr>
          <a:xfrm>
            <a:off x="6317874" y="2283737"/>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90" name="object 90"/>
          <p:cNvSpPr txBox="1"/>
          <p:nvPr/>
        </p:nvSpPr>
        <p:spPr>
          <a:xfrm>
            <a:off x="5626161" y="2397783"/>
            <a:ext cx="504694" cy="319959"/>
          </a:xfrm>
          <a:prstGeom prst="rect">
            <a:avLst/>
          </a:prstGeom>
        </p:spPr>
        <p:txBody>
          <a:bodyPr vert="horz" wrap="square" lIns="0" tIns="12065" rIns="0" bIns="0" rtlCol="0">
            <a:spAutoFit/>
          </a:bodyPr>
          <a:lstStyle/>
          <a:p>
            <a:pPr marL="12700" defTabSz="914400">
              <a:spcBef>
                <a:spcPts val="95"/>
              </a:spcBef>
            </a:pPr>
            <a:r>
              <a:rPr sz="2000" kern="0" spc="-20" dirty="0">
                <a:solidFill>
                  <a:sysClr val="windowText" lastClr="000000"/>
                </a:solidFill>
                <a:latin typeface="Times New Roman"/>
                <a:cs typeface="Times New Roman"/>
              </a:rPr>
              <a:t>Link</a:t>
            </a:r>
            <a:endParaRPr sz="2000" kern="0">
              <a:solidFill>
                <a:sysClr val="windowText" lastClr="000000"/>
              </a:solidFill>
              <a:latin typeface="Times New Roman"/>
              <a:cs typeface="Times New Roman"/>
            </a:endParaRPr>
          </a:p>
        </p:txBody>
      </p:sp>
      <p:grpSp>
        <p:nvGrpSpPr>
          <p:cNvPr id="91" name="object 91"/>
          <p:cNvGrpSpPr/>
          <p:nvPr/>
        </p:nvGrpSpPr>
        <p:grpSpPr>
          <a:xfrm>
            <a:off x="5095693" y="2548902"/>
            <a:ext cx="495806" cy="831850"/>
            <a:chOff x="5097017" y="2548902"/>
            <a:chExt cx="495934" cy="831850"/>
          </a:xfrm>
        </p:grpSpPr>
        <p:pic>
          <p:nvPicPr>
            <p:cNvPr id="92" name="object 92"/>
            <p:cNvPicPr/>
            <p:nvPr/>
          </p:nvPicPr>
          <p:blipFill>
            <a:blip r:embed="rId28" cstate="print"/>
            <a:stretch>
              <a:fillRect/>
            </a:stretch>
          </p:blipFill>
          <p:spPr>
            <a:xfrm>
              <a:off x="5097017" y="2548902"/>
              <a:ext cx="495376" cy="831329"/>
            </a:xfrm>
            <a:prstGeom prst="rect">
              <a:avLst/>
            </a:prstGeom>
          </p:spPr>
        </p:pic>
        <p:sp>
          <p:nvSpPr>
            <p:cNvPr id="93" name="object 93"/>
            <p:cNvSpPr/>
            <p:nvPr/>
          </p:nvSpPr>
          <p:spPr>
            <a:xfrm>
              <a:off x="5177281" y="2562225"/>
              <a:ext cx="383540" cy="683895"/>
            </a:xfrm>
            <a:custGeom>
              <a:avLst/>
              <a:gdLst/>
              <a:ahLst/>
              <a:cxnLst/>
              <a:rect l="l" t="t" r="r" b="b"/>
              <a:pathLst>
                <a:path w="383539" h="683894">
                  <a:moveTo>
                    <a:pt x="0" y="606298"/>
                  </a:moveTo>
                  <a:lnTo>
                    <a:pt x="35178" y="683895"/>
                  </a:lnTo>
                  <a:lnTo>
                    <a:pt x="63782" y="631825"/>
                  </a:lnTo>
                  <a:lnTo>
                    <a:pt x="43052" y="631825"/>
                  </a:lnTo>
                  <a:lnTo>
                    <a:pt x="30860" y="631063"/>
                  </a:lnTo>
                  <a:lnTo>
                    <a:pt x="26162" y="625855"/>
                  </a:lnTo>
                  <a:lnTo>
                    <a:pt x="27180" y="609219"/>
                  </a:lnTo>
                  <a:lnTo>
                    <a:pt x="27295" y="607344"/>
                  </a:lnTo>
                  <a:lnTo>
                    <a:pt x="0" y="606298"/>
                  </a:lnTo>
                  <a:close/>
                </a:path>
                <a:path w="383539" h="683894">
                  <a:moveTo>
                    <a:pt x="27295" y="607344"/>
                  </a:moveTo>
                  <a:lnTo>
                    <a:pt x="26162" y="625855"/>
                  </a:lnTo>
                  <a:lnTo>
                    <a:pt x="30860" y="631063"/>
                  </a:lnTo>
                  <a:lnTo>
                    <a:pt x="43052" y="631825"/>
                  </a:lnTo>
                  <a:lnTo>
                    <a:pt x="48259" y="627252"/>
                  </a:lnTo>
                  <a:lnTo>
                    <a:pt x="48640" y="621157"/>
                  </a:lnTo>
                  <a:lnTo>
                    <a:pt x="49337" y="609219"/>
                  </a:lnTo>
                  <a:lnTo>
                    <a:pt x="49397" y="608191"/>
                  </a:lnTo>
                  <a:lnTo>
                    <a:pt x="27295" y="607344"/>
                  </a:lnTo>
                  <a:close/>
                </a:path>
                <a:path w="383539" h="683894">
                  <a:moveTo>
                    <a:pt x="49397" y="608191"/>
                  </a:moveTo>
                  <a:lnTo>
                    <a:pt x="48640" y="621157"/>
                  </a:lnTo>
                  <a:lnTo>
                    <a:pt x="48347" y="625855"/>
                  </a:lnTo>
                  <a:lnTo>
                    <a:pt x="48259" y="627252"/>
                  </a:lnTo>
                  <a:lnTo>
                    <a:pt x="43052" y="631825"/>
                  </a:lnTo>
                  <a:lnTo>
                    <a:pt x="63782" y="631825"/>
                  </a:lnTo>
                  <a:lnTo>
                    <a:pt x="76200" y="609219"/>
                  </a:lnTo>
                  <a:lnTo>
                    <a:pt x="49397" y="608191"/>
                  </a:lnTo>
                  <a:close/>
                </a:path>
                <a:path w="383539" h="683894">
                  <a:moveTo>
                    <a:pt x="377189" y="0"/>
                  </a:moveTo>
                  <a:lnTo>
                    <a:pt x="338200" y="4445"/>
                  </a:lnTo>
                  <a:lnTo>
                    <a:pt x="288289" y="25019"/>
                  </a:lnTo>
                  <a:lnTo>
                    <a:pt x="256412" y="47371"/>
                  </a:lnTo>
                  <a:lnTo>
                    <a:pt x="225678" y="75819"/>
                  </a:lnTo>
                  <a:lnTo>
                    <a:pt x="196468" y="109982"/>
                  </a:lnTo>
                  <a:lnTo>
                    <a:pt x="168782" y="149225"/>
                  </a:lnTo>
                  <a:lnTo>
                    <a:pt x="142875" y="192912"/>
                  </a:lnTo>
                  <a:lnTo>
                    <a:pt x="118871" y="241046"/>
                  </a:lnTo>
                  <a:lnTo>
                    <a:pt x="96900" y="292480"/>
                  </a:lnTo>
                  <a:lnTo>
                    <a:pt x="77596" y="347217"/>
                  </a:lnTo>
                  <a:lnTo>
                    <a:pt x="60705" y="404749"/>
                  </a:lnTo>
                  <a:lnTo>
                    <a:pt x="46735" y="464312"/>
                  </a:lnTo>
                  <a:lnTo>
                    <a:pt x="35940" y="525779"/>
                  </a:lnTo>
                  <a:lnTo>
                    <a:pt x="28447" y="588517"/>
                  </a:lnTo>
                  <a:lnTo>
                    <a:pt x="27359" y="606298"/>
                  </a:lnTo>
                  <a:lnTo>
                    <a:pt x="27295" y="607344"/>
                  </a:lnTo>
                  <a:lnTo>
                    <a:pt x="49397" y="608191"/>
                  </a:lnTo>
                  <a:lnTo>
                    <a:pt x="50418" y="590676"/>
                  </a:lnTo>
                  <a:lnTo>
                    <a:pt x="53720" y="559942"/>
                  </a:lnTo>
                  <a:lnTo>
                    <a:pt x="62737" y="499110"/>
                  </a:lnTo>
                  <a:lnTo>
                    <a:pt x="74802" y="439674"/>
                  </a:lnTo>
                  <a:lnTo>
                    <a:pt x="89915" y="382142"/>
                  </a:lnTo>
                  <a:lnTo>
                    <a:pt x="107695" y="327151"/>
                  </a:lnTo>
                  <a:lnTo>
                    <a:pt x="127888" y="275209"/>
                  </a:lnTo>
                  <a:lnTo>
                    <a:pt x="150113" y="226695"/>
                  </a:lnTo>
                  <a:lnTo>
                    <a:pt x="174370" y="182117"/>
                  </a:lnTo>
                  <a:lnTo>
                    <a:pt x="200151" y="142112"/>
                  </a:lnTo>
                  <a:lnTo>
                    <a:pt x="227329" y="107061"/>
                  </a:lnTo>
                  <a:lnTo>
                    <a:pt x="255396" y="77597"/>
                  </a:lnTo>
                  <a:lnTo>
                    <a:pt x="298703" y="44576"/>
                  </a:lnTo>
                  <a:lnTo>
                    <a:pt x="342264" y="26162"/>
                  </a:lnTo>
                  <a:lnTo>
                    <a:pt x="378587" y="22098"/>
                  </a:lnTo>
                  <a:lnTo>
                    <a:pt x="383158" y="16890"/>
                  </a:lnTo>
                  <a:lnTo>
                    <a:pt x="382396" y="4699"/>
                  </a:lnTo>
                  <a:lnTo>
                    <a:pt x="377189"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94" name="Slide Number Placeholder 93"/>
          <p:cNvSpPr>
            <a:spLocks noGrp="1"/>
          </p:cNvSpPr>
          <p:nvPr>
            <p:ph type="sldNum" sz="quarter" idx="7"/>
          </p:nvPr>
        </p:nvSpPr>
        <p:spPr/>
        <p:txBody>
          <a:bodyPr/>
          <a:lstStyle/>
          <a:p>
            <a:fld id="{B6F15528-21DE-4FAA-801E-634DDDAF4B2B}" type="slidenum">
              <a:rPr lang="en-US" smtClean="0">
                <a:solidFill>
                  <a:prstClr val="black">
                    <a:tint val="75000"/>
                  </a:prstClr>
                </a:solidFill>
              </a:rPr>
              <a:pPr/>
              <a:t>114</a:t>
            </a:fld>
            <a:endParaRPr lang="en-US">
              <a:solidFill>
                <a:prstClr val="black">
                  <a:tint val="75000"/>
                </a:prstClr>
              </a:solidFill>
            </a:endParaRPr>
          </a:p>
        </p:txBody>
      </p:sp>
    </p:spTree>
    <p:extLst>
      <p:ext uri="{BB962C8B-B14F-4D97-AF65-F5344CB8AC3E}">
        <p14:creationId xmlns:p14="http://schemas.microsoft.com/office/powerpoint/2010/main" val="219183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2153109" y="532868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8" name="object 8"/>
          <p:cNvGrpSpPr/>
          <p:nvPr/>
        </p:nvGrpSpPr>
        <p:grpSpPr>
          <a:xfrm>
            <a:off x="2801144" y="2652442"/>
            <a:ext cx="3410332" cy="3408045"/>
            <a:chOff x="2801873" y="2652395"/>
            <a:chExt cx="3411220" cy="3408045"/>
          </a:xfrm>
        </p:grpSpPr>
        <p:pic>
          <p:nvPicPr>
            <p:cNvPr id="9" name="object 9"/>
            <p:cNvPicPr/>
            <p:nvPr/>
          </p:nvPicPr>
          <p:blipFill>
            <a:blip r:embed="rId3" cstate="print"/>
            <a:stretch>
              <a:fillRect/>
            </a:stretch>
          </p:blipFill>
          <p:spPr>
            <a:xfrm>
              <a:off x="2801873" y="5451365"/>
              <a:ext cx="3410712" cy="92692"/>
            </a:xfrm>
            <a:prstGeom prst="rect">
              <a:avLst/>
            </a:prstGeom>
          </p:spPr>
        </p:pic>
        <p:sp>
          <p:nvSpPr>
            <p:cNvPr id="10" name="object 10"/>
            <p:cNvSpPr/>
            <p:nvPr/>
          </p:nvSpPr>
          <p:spPr>
            <a:xfrm>
              <a:off x="2851784" y="5476113"/>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1" name="object 11"/>
            <p:cNvSpPr/>
            <p:nvPr/>
          </p:nvSpPr>
          <p:spPr>
            <a:xfrm>
              <a:off x="4152518" y="2657475"/>
              <a:ext cx="0" cy="3397885"/>
            </a:xfrm>
            <a:custGeom>
              <a:avLst/>
              <a:gdLst/>
              <a:ahLst/>
              <a:cxnLst/>
              <a:rect l="l" t="t" r="r" b="b"/>
              <a:pathLst>
                <a:path h="3397885">
                  <a:moveTo>
                    <a:pt x="0" y="1626870"/>
                  </a:moveTo>
                  <a:lnTo>
                    <a:pt x="0" y="3397758"/>
                  </a:lnTo>
                </a:path>
                <a:path h="3397885">
                  <a:moveTo>
                    <a:pt x="0" y="0"/>
                  </a:moveTo>
                  <a:lnTo>
                    <a:pt x="0" y="125806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grpSp>
        <p:nvGrpSpPr>
          <p:cNvPr id="12" name="object 12"/>
          <p:cNvGrpSpPr/>
          <p:nvPr/>
        </p:nvGrpSpPr>
        <p:grpSpPr>
          <a:xfrm>
            <a:off x="1784547" y="3836163"/>
            <a:ext cx="425973" cy="358775"/>
            <a:chOff x="1784985" y="3836161"/>
            <a:chExt cx="426084" cy="358775"/>
          </a:xfrm>
        </p:grpSpPr>
        <p:pic>
          <p:nvPicPr>
            <p:cNvPr id="13" name="object 13"/>
            <p:cNvPicPr/>
            <p:nvPr/>
          </p:nvPicPr>
          <p:blipFill>
            <a:blip r:embed="rId4" cstate="print"/>
            <a:stretch>
              <a:fillRect/>
            </a:stretch>
          </p:blipFill>
          <p:spPr>
            <a:xfrm>
              <a:off x="1784985" y="4047235"/>
              <a:ext cx="128142" cy="147446"/>
            </a:xfrm>
            <a:prstGeom prst="rect">
              <a:avLst/>
            </a:prstGeom>
          </p:spPr>
        </p:pic>
        <p:sp>
          <p:nvSpPr>
            <p:cNvPr id="14" name="object 14"/>
            <p:cNvSpPr/>
            <p:nvPr/>
          </p:nvSpPr>
          <p:spPr>
            <a:xfrm>
              <a:off x="1883791" y="3836161"/>
              <a:ext cx="327025" cy="297815"/>
            </a:xfrm>
            <a:custGeom>
              <a:avLst/>
              <a:gdLst/>
              <a:ahLst/>
              <a:cxnLst/>
              <a:rect l="l" t="t" r="r" b="b"/>
              <a:pathLst>
                <a:path w="327025" h="297814">
                  <a:moveTo>
                    <a:pt x="98806" y="208280"/>
                  </a:moveTo>
                  <a:lnTo>
                    <a:pt x="57836" y="208280"/>
                  </a:lnTo>
                  <a:lnTo>
                    <a:pt x="64436" y="208877"/>
                  </a:lnTo>
                  <a:lnTo>
                    <a:pt x="71627" y="210565"/>
                  </a:lnTo>
                  <a:lnTo>
                    <a:pt x="99440" y="238299"/>
                  </a:lnTo>
                  <a:lnTo>
                    <a:pt x="100298" y="244742"/>
                  </a:lnTo>
                  <a:lnTo>
                    <a:pt x="99903" y="250317"/>
                  </a:lnTo>
                  <a:lnTo>
                    <a:pt x="99821" y="251460"/>
                  </a:lnTo>
                  <a:lnTo>
                    <a:pt x="69850" y="278130"/>
                  </a:lnTo>
                  <a:lnTo>
                    <a:pt x="65531" y="278130"/>
                  </a:lnTo>
                  <a:lnTo>
                    <a:pt x="62610" y="278383"/>
                  </a:lnTo>
                  <a:lnTo>
                    <a:pt x="59562" y="279145"/>
                  </a:lnTo>
                  <a:lnTo>
                    <a:pt x="58038" y="279907"/>
                  </a:lnTo>
                  <a:lnTo>
                    <a:pt x="56514" y="281050"/>
                  </a:lnTo>
                  <a:lnTo>
                    <a:pt x="54356" y="282575"/>
                  </a:lnTo>
                  <a:lnTo>
                    <a:pt x="53085" y="284480"/>
                  </a:lnTo>
                  <a:lnTo>
                    <a:pt x="52577" y="286765"/>
                  </a:lnTo>
                  <a:lnTo>
                    <a:pt x="52196" y="289051"/>
                  </a:lnTo>
                  <a:lnTo>
                    <a:pt x="52577" y="291083"/>
                  </a:lnTo>
                  <a:lnTo>
                    <a:pt x="53720" y="292735"/>
                  </a:lnTo>
                  <a:lnTo>
                    <a:pt x="56006" y="295782"/>
                  </a:lnTo>
                  <a:lnTo>
                    <a:pt x="59859" y="297433"/>
                  </a:lnTo>
                  <a:lnTo>
                    <a:pt x="69976" y="297433"/>
                  </a:lnTo>
                  <a:lnTo>
                    <a:pt x="101345" y="269239"/>
                  </a:lnTo>
                  <a:lnTo>
                    <a:pt x="109092" y="243458"/>
                  </a:lnTo>
                  <a:lnTo>
                    <a:pt x="109092" y="236474"/>
                  </a:lnTo>
                  <a:lnTo>
                    <a:pt x="107695" y="229107"/>
                  </a:lnTo>
                  <a:lnTo>
                    <a:pt x="106425" y="221742"/>
                  </a:lnTo>
                  <a:lnTo>
                    <a:pt x="103377" y="214756"/>
                  </a:lnTo>
                  <a:lnTo>
                    <a:pt x="98806" y="208280"/>
                  </a:lnTo>
                  <a:close/>
                </a:path>
                <a:path w="327025" h="297814">
                  <a:moveTo>
                    <a:pt x="44068" y="128143"/>
                  </a:moveTo>
                  <a:lnTo>
                    <a:pt x="0" y="159893"/>
                  </a:lnTo>
                  <a:lnTo>
                    <a:pt x="10921" y="224536"/>
                  </a:lnTo>
                  <a:lnTo>
                    <a:pt x="19323" y="219271"/>
                  </a:lnTo>
                  <a:lnTo>
                    <a:pt x="27177" y="215090"/>
                  </a:lnTo>
                  <a:lnTo>
                    <a:pt x="34460" y="211980"/>
                  </a:lnTo>
                  <a:lnTo>
                    <a:pt x="41147" y="209931"/>
                  </a:lnTo>
                  <a:lnTo>
                    <a:pt x="49196" y="208547"/>
                  </a:lnTo>
                  <a:lnTo>
                    <a:pt x="55185" y="208280"/>
                  </a:lnTo>
                  <a:lnTo>
                    <a:pt x="98806" y="208280"/>
                  </a:lnTo>
                  <a:lnTo>
                    <a:pt x="92235" y="200783"/>
                  </a:lnTo>
                  <a:lnTo>
                    <a:pt x="88097" y="197612"/>
                  </a:lnTo>
                  <a:lnTo>
                    <a:pt x="14985" y="197612"/>
                  </a:lnTo>
                  <a:lnTo>
                    <a:pt x="11175" y="175260"/>
                  </a:lnTo>
                  <a:lnTo>
                    <a:pt x="48132" y="148717"/>
                  </a:lnTo>
                  <a:lnTo>
                    <a:pt x="44068" y="128143"/>
                  </a:lnTo>
                  <a:close/>
                </a:path>
                <a:path w="327025" h="297814">
                  <a:moveTo>
                    <a:pt x="156061" y="79882"/>
                  </a:moveTo>
                  <a:lnTo>
                    <a:pt x="124967" y="79882"/>
                  </a:lnTo>
                  <a:lnTo>
                    <a:pt x="127126" y="80263"/>
                  </a:lnTo>
                  <a:lnTo>
                    <a:pt x="131063" y="82676"/>
                  </a:lnTo>
                  <a:lnTo>
                    <a:pt x="134492" y="86613"/>
                  </a:lnTo>
                  <a:lnTo>
                    <a:pt x="138937" y="92837"/>
                  </a:lnTo>
                  <a:lnTo>
                    <a:pt x="201421" y="179450"/>
                  </a:lnTo>
                  <a:lnTo>
                    <a:pt x="204088" y="184657"/>
                  </a:lnTo>
                  <a:lnTo>
                    <a:pt x="203992" y="186985"/>
                  </a:lnTo>
                  <a:lnTo>
                    <a:pt x="203961" y="187706"/>
                  </a:lnTo>
                  <a:lnTo>
                    <a:pt x="203834" y="192277"/>
                  </a:lnTo>
                  <a:lnTo>
                    <a:pt x="201167" y="196342"/>
                  </a:lnTo>
                  <a:lnTo>
                    <a:pt x="196087" y="200025"/>
                  </a:lnTo>
                  <a:lnTo>
                    <a:pt x="191769" y="203200"/>
                  </a:lnTo>
                  <a:lnTo>
                    <a:pt x="194182" y="206501"/>
                  </a:lnTo>
                  <a:lnTo>
                    <a:pt x="241221" y="172593"/>
                  </a:lnTo>
                  <a:lnTo>
                    <a:pt x="227456" y="172593"/>
                  </a:lnTo>
                  <a:lnTo>
                    <a:pt x="225297" y="172212"/>
                  </a:lnTo>
                  <a:lnTo>
                    <a:pt x="221360" y="169671"/>
                  </a:lnTo>
                  <a:lnTo>
                    <a:pt x="217931" y="165862"/>
                  </a:lnTo>
                  <a:lnTo>
                    <a:pt x="185038" y="120014"/>
                  </a:lnTo>
                  <a:lnTo>
                    <a:pt x="314289" y="120014"/>
                  </a:lnTo>
                  <a:lnTo>
                    <a:pt x="317289" y="117856"/>
                  </a:lnTo>
                  <a:lnTo>
                    <a:pt x="183387" y="117856"/>
                  </a:lnTo>
                  <a:lnTo>
                    <a:pt x="156061" y="79882"/>
                  </a:lnTo>
                  <a:close/>
                </a:path>
                <a:path w="327025" h="297814">
                  <a:moveTo>
                    <a:pt x="53526" y="186985"/>
                  </a:moveTo>
                  <a:lnTo>
                    <a:pt x="40957" y="188261"/>
                  </a:lnTo>
                  <a:lnTo>
                    <a:pt x="28102" y="191799"/>
                  </a:lnTo>
                  <a:lnTo>
                    <a:pt x="14985" y="197612"/>
                  </a:lnTo>
                  <a:lnTo>
                    <a:pt x="88097" y="197612"/>
                  </a:lnTo>
                  <a:lnTo>
                    <a:pt x="84534" y="194881"/>
                  </a:lnTo>
                  <a:lnTo>
                    <a:pt x="75713" y="190599"/>
                  </a:lnTo>
                  <a:lnTo>
                    <a:pt x="65785" y="187960"/>
                  </a:lnTo>
                  <a:lnTo>
                    <a:pt x="53526" y="186985"/>
                  </a:lnTo>
                  <a:close/>
                </a:path>
                <a:path w="327025" h="297814">
                  <a:moveTo>
                    <a:pt x="244094" y="165481"/>
                  </a:moveTo>
                  <a:lnTo>
                    <a:pt x="237108" y="170561"/>
                  </a:lnTo>
                  <a:lnTo>
                    <a:pt x="233806" y="171831"/>
                  </a:lnTo>
                  <a:lnTo>
                    <a:pt x="230123" y="172212"/>
                  </a:lnTo>
                  <a:lnTo>
                    <a:pt x="227456" y="172593"/>
                  </a:lnTo>
                  <a:lnTo>
                    <a:pt x="241221" y="172593"/>
                  </a:lnTo>
                  <a:lnTo>
                    <a:pt x="246506" y="168782"/>
                  </a:lnTo>
                  <a:lnTo>
                    <a:pt x="244094" y="165481"/>
                  </a:lnTo>
                  <a:close/>
                </a:path>
                <a:path w="327025" h="297814">
                  <a:moveTo>
                    <a:pt x="314289" y="120014"/>
                  </a:moveTo>
                  <a:lnTo>
                    <a:pt x="185038" y="120014"/>
                  </a:lnTo>
                  <a:lnTo>
                    <a:pt x="257556" y="131444"/>
                  </a:lnTo>
                  <a:lnTo>
                    <a:pt x="263016" y="132206"/>
                  </a:lnTo>
                  <a:lnTo>
                    <a:pt x="266445" y="133095"/>
                  </a:lnTo>
                  <a:lnTo>
                    <a:pt x="272795" y="140335"/>
                  </a:lnTo>
                  <a:lnTo>
                    <a:pt x="272033" y="142620"/>
                  </a:lnTo>
                  <a:lnTo>
                    <a:pt x="271398" y="144906"/>
                  </a:lnTo>
                  <a:lnTo>
                    <a:pt x="269239" y="147319"/>
                  </a:lnTo>
                  <a:lnTo>
                    <a:pt x="265810" y="149860"/>
                  </a:lnTo>
                  <a:lnTo>
                    <a:pt x="268223" y="153162"/>
                  </a:lnTo>
                  <a:lnTo>
                    <a:pt x="314289" y="120014"/>
                  </a:lnTo>
                  <a:close/>
                </a:path>
                <a:path w="327025" h="297814">
                  <a:moveTo>
                    <a:pt x="208986" y="30733"/>
                  </a:moveTo>
                  <a:lnTo>
                    <a:pt x="189737" y="30733"/>
                  </a:lnTo>
                  <a:lnTo>
                    <a:pt x="191769" y="30861"/>
                  </a:lnTo>
                  <a:lnTo>
                    <a:pt x="193294" y="31623"/>
                  </a:lnTo>
                  <a:lnTo>
                    <a:pt x="194182" y="33019"/>
                  </a:lnTo>
                  <a:lnTo>
                    <a:pt x="195579" y="34798"/>
                  </a:lnTo>
                  <a:lnTo>
                    <a:pt x="196214" y="37592"/>
                  </a:lnTo>
                  <a:lnTo>
                    <a:pt x="191555" y="77384"/>
                  </a:lnTo>
                  <a:lnTo>
                    <a:pt x="183769" y="115824"/>
                  </a:lnTo>
                  <a:lnTo>
                    <a:pt x="183387" y="117856"/>
                  </a:lnTo>
                  <a:lnTo>
                    <a:pt x="317289" y="117856"/>
                  </a:lnTo>
                  <a:lnTo>
                    <a:pt x="321114" y="115103"/>
                  </a:lnTo>
                  <a:lnTo>
                    <a:pt x="292949" y="115103"/>
                  </a:lnTo>
                  <a:lnTo>
                    <a:pt x="284231" y="114393"/>
                  </a:lnTo>
                  <a:lnTo>
                    <a:pt x="275208" y="113156"/>
                  </a:lnTo>
                  <a:lnTo>
                    <a:pt x="197484" y="100711"/>
                  </a:lnTo>
                  <a:lnTo>
                    <a:pt x="202819" y="68580"/>
                  </a:lnTo>
                  <a:lnTo>
                    <a:pt x="204700" y="55866"/>
                  </a:lnTo>
                  <a:lnTo>
                    <a:pt x="206152" y="46307"/>
                  </a:lnTo>
                  <a:lnTo>
                    <a:pt x="207176" y="39915"/>
                  </a:lnTo>
                  <a:lnTo>
                    <a:pt x="207771" y="36702"/>
                  </a:lnTo>
                  <a:lnTo>
                    <a:pt x="208960" y="30861"/>
                  </a:lnTo>
                  <a:lnTo>
                    <a:pt x="208986" y="30733"/>
                  </a:lnTo>
                  <a:close/>
                </a:path>
                <a:path w="327025" h="297814">
                  <a:moveTo>
                    <a:pt x="324231" y="107823"/>
                  </a:moveTo>
                  <a:lnTo>
                    <a:pt x="318642" y="111251"/>
                  </a:lnTo>
                  <a:lnTo>
                    <a:pt x="312292" y="113411"/>
                  </a:lnTo>
                  <a:lnTo>
                    <a:pt x="305181" y="114554"/>
                  </a:lnTo>
                  <a:lnTo>
                    <a:pt x="299229" y="115103"/>
                  </a:lnTo>
                  <a:lnTo>
                    <a:pt x="321114" y="115103"/>
                  </a:lnTo>
                  <a:lnTo>
                    <a:pt x="326467" y="111251"/>
                  </a:lnTo>
                  <a:lnTo>
                    <a:pt x="326736" y="111251"/>
                  </a:lnTo>
                  <a:lnTo>
                    <a:pt x="324231" y="107823"/>
                  </a:lnTo>
                  <a:close/>
                </a:path>
                <a:path w="327025" h="297814">
                  <a:moveTo>
                    <a:pt x="158114" y="45974"/>
                  </a:moveTo>
                  <a:lnTo>
                    <a:pt x="105663" y="83693"/>
                  </a:lnTo>
                  <a:lnTo>
                    <a:pt x="108076" y="87121"/>
                  </a:lnTo>
                  <a:lnTo>
                    <a:pt x="112521" y="83946"/>
                  </a:lnTo>
                  <a:lnTo>
                    <a:pt x="115315" y="81914"/>
                  </a:lnTo>
                  <a:lnTo>
                    <a:pt x="118617" y="80644"/>
                  </a:lnTo>
                  <a:lnTo>
                    <a:pt x="121475" y="80263"/>
                  </a:lnTo>
                  <a:lnTo>
                    <a:pt x="121158" y="80263"/>
                  </a:lnTo>
                  <a:lnTo>
                    <a:pt x="124967" y="79882"/>
                  </a:lnTo>
                  <a:lnTo>
                    <a:pt x="156061" y="79882"/>
                  </a:lnTo>
                  <a:lnTo>
                    <a:pt x="152019" y="74294"/>
                  </a:lnTo>
                  <a:lnTo>
                    <a:pt x="149478" y="69976"/>
                  </a:lnTo>
                  <a:lnTo>
                    <a:pt x="148844" y="67563"/>
                  </a:lnTo>
                  <a:lnTo>
                    <a:pt x="148081" y="65150"/>
                  </a:lnTo>
                  <a:lnTo>
                    <a:pt x="148335" y="62737"/>
                  </a:lnTo>
                  <a:lnTo>
                    <a:pt x="149606" y="60451"/>
                  </a:lnTo>
                  <a:lnTo>
                    <a:pt x="151256" y="57150"/>
                  </a:lnTo>
                  <a:lnTo>
                    <a:pt x="153415" y="54356"/>
                  </a:lnTo>
                  <a:lnTo>
                    <a:pt x="160527" y="49402"/>
                  </a:lnTo>
                  <a:lnTo>
                    <a:pt x="158114" y="45974"/>
                  </a:lnTo>
                  <a:close/>
                </a:path>
                <a:path w="327025" h="297814">
                  <a:moveTo>
                    <a:pt x="221995" y="0"/>
                  </a:moveTo>
                  <a:lnTo>
                    <a:pt x="176910" y="32385"/>
                  </a:lnTo>
                  <a:lnTo>
                    <a:pt x="179323" y="35813"/>
                  </a:lnTo>
                  <a:lnTo>
                    <a:pt x="182117" y="33781"/>
                  </a:lnTo>
                  <a:lnTo>
                    <a:pt x="185165" y="31623"/>
                  </a:lnTo>
                  <a:lnTo>
                    <a:pt x="187388" y="30733"/>
                  </a:lnTo>
                  <a:lnTo>
                    <a:pt x="208986" y="30733"/>
                  </a:lnTo>
                  <a:lnTo>
                    <a:pt x="209295" y="29210"/>
                  </a:lnTo>
                  <a:lnTo>
                    <a:pt x="210946" y="23368"/>
                  </a:lnTo>
                  <a:lnTo>
                    <a:pt x="214502" y="14986"/>
                  </a:lnTo>
                  <a:lnTo>
                    <a:pt x="216281" y="11811"/>
                  </a:lnTo>
                  <a:lnTo>
                    <a:pt x="217931" y="9651"/>
                  </a:lnTo>
                  <a:lnTo>
                    <a:pt x="219582" y="7365"/>
                  </a:lnTo>
                  <a:lnTo>
                    <a:pt x="221741" y="5333"/>
                  </a:lnTo>
                  <a:lnTo>
                    <a:pt x="224408" y="3301"/>
                  </a:lnTo>
                  <a:lnTo>
                    <a:pt x="22199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5" name="object 15"/>
          <p:cNvSpPr txBox="1"/>
          <p:nvPr/>
        </p:nvSpPr>
        <p:spPr>
          <a:xfrm>
            <a:off x="6199540" y="3022092"/>
            <a:ext cx="761802" cy="598240"/>
          </a:xfrm>
          <a:prstGeom prst="rect">
            <a:avLst/>
          </a:prstGeom>
        </p:spPr>
        <p:txBody>
          <a:bodyPr vert="horz" wrap="square" lIns="0" tIns="31114" rIns="0" bIns="0" rtlCol="0">
            <a:spAutoFit/>
          </a:bodyPr>
          <a:lstStyle/>
          <a:p>
            <a:pPr marL="76200" defTabSz="914400">
              <a:spcBef>
                <a:spcPts val="244"/>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140"/>
              </a:spcBef>
            </a:pPr>
            <a:r>
              <a:rPr kern="0" dirty="0">
                <a:solidFill>
                  <a:sysClr val="windowText" lastClr="000000"/>
                </a:solidFill>
                <a:latin typeface="Times New Roman"/>
                <a:cs typeface="Times New Roman"/>
              </a:rPr>
              <a:t>30.22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4156415" y="5770902"/>
            <a:ext cx="1011293" cy="289823"/>
          </a:xfrm>
          <a:prstGeom prst="rect">
            <a:avLst/>
          </a:prstGeom>
        </p:spPr>
        <p:txBody>
          <a:bodyPr vert="horz" wrap="square" lIns="0" tIns="12700" rIns="0" bIns="0" rtlCol="0">
            <a:spAutoFit/>
          </a:bodyPr>
          <a:lstStyle/>
          <a:p>
            <a:pPr marL="64769" defTabSz="914400">
              <a:spcBef>
                <a:spcPts val="100"/>
              </a:spcBef>
            </a:pPr>
            <a:r>
              <a:rPr kern="0" dirty="0">
                <a:solidFill>
                  <a:sysClr val="windowText" lastClr="000000"/>
                </a:solidFill>
                <a:latin typeface="Times New Roman"/>
                <a:cs typeface="Times New Roman"/>
              </a:rPr>
              <a:t>320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 name="object 17"/>
          <p:cNvSpPr/>
          <p:nvPr/>
        </p:nvSpPr>
        <p:spPr>
          <a:xfrm>
            <a:off x="3837578" y="5008498"/>
            <a:ext cx="97129" cy="14604"/>
          </a:xfrm>
          <a:custGeom>
            <a:avLst/>
            <a:gdLst/>
            <a:ahLst/>
            <a:cxnLst/>
            <a:rect l="l" t="t" r="r" b="b"/>
            <a:pathLst>
              <a:path w="97154" h="14604">
                <a:moveTo>
                  <a:pt x="96774" y="0"/>
                </a:moveTo>
                <a:lnTo>
                  <a:pt x="0" y="0"/>
                </a:lnTo>
                <a:lnTo>
                  <a:pt x="0" y="14477"/>
                </a:lnTo>
                <a:lnTo>
                  <a:pt x="96774" y="14477"/>
                </a:lnTo>
                <a:lnTo>
                  <a:pt x="9677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8" name="object 18"/>
          <p:cNvSpPr txBox="1"/>
          <p:nvPr/>
        </p:nvSpPr>
        <p:spPr>
          <a:xfrm>
            <a:off x="3825264" y="5016799"/>
            <a:ext cx="122523" cy="214161"/>
          </a:xfrm>
          <a:prstGeom prst="rect">
            <a:avLst/>
          </a:prstGeom>
        </p:spPr>
        <p:txBody>
          <a:bodyPr vert="horz" wrap="square" lIns="0" tIns="13970" rIns="0" bIns="0" rtlCol="0">
            <a:spAutoFit/>
          </a:bodyPr>
          <a:lstStyle/>
          <a:p>
            <a:pPr marL="12700" defTabSz="914400">
              <a:spcBef>
                <a:spcPts val="110"/>
              </a:spcBef>
            </a:pPr>
            <a:r>
              <a:rPr sz="1300" kern="0" spc="-50" dirty="0">
                <a:solidFill>
                  <a:sysClr val="windowText" lastClr="000000"/>
                </a:solidFill>
                <a:latin typeface="Cambria Math"/>
                <a:cs typeface="Cambria Math"/>
              </a:rPr>
              <a:t>3</a:t>
            </a:r>
            <a:endParaRPr sz="1300" kern="0">
              <a:solidFill>
                <a:sysClr val="windowText" lastClr="000000"/>
              </a:solidFill>
              <a:latin typeface="Cambria Math"/>
              <a:cs typeface="Cambria Math"/>
            </a:endParaRPr>
          </a:p>
        </p:txBody>
      </p:sp>
      <p:sp>
        <p:nvSpPr>
          <p:cNvPr id="19" name="object 19"/>
          <p:cNvSpPr txBox="1"/>
          <p:nvPr/>
        </p:nvSpPr>
        <p:spPr>
          <a:xfrm>
            <a:off x="1158730" y="4839993"/>
            <a:ext cx="5036143" cy="289823"/>
          </a:xfrm>
          <a:prstGeom prst="rect">
            <a:avLst/>
          </a:prstGeom>
        </p:spPr>
        <p:txBody>
          <a:bodyPr vert="horz" wrap="square" lIns="0" tIns="12700" rIns="0" bIns="0" rtlCol="0">
            <a:spAutoFit/>
          </a:bodyPr>
          <a:lstStyle/>
          <a:p>
            <a:pPr marL="50800" defTabSz="914400">
              <a:spcBef>
                <a:spcPts val="100"/>
              </a:spcBef>
            </a:pPr>
            <a:r>
              <a:rPr kern="0" dirty="0">
                <a:solidFill>
                  <a:sysClr val="windowText" lastClr="000000"/>
                </a:solidFill>
                <a:latin typeface="Times New Roman"/>
                <a:cs typeface="Times New Roman"/>
              </a:rPr>
              <a:t>30.22 x</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 –</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0.5 x</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 x</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 x</a:t>
            </a:r>
            <a:r>
              <a:rPr kern="0" spc="5" dirty="0">
                <a:solidFill>
                  <a:sysClr val="windowText" lastClr="000000"/>
                </a:solidFill>
                <a:latin typeface="Times New Roman"/>
                <a:cs typeface="Times New Roman"/>
              </a:rPr>
              <a:t> </a:t>
            </a:r>
            <a:r>
              <a:rPr sz="1950" kern="0" baseline="44871" dirty="0">
                <a:solidFill>
                  <a:sysClr val="windowText" lastClr="000000"/>
                </a:solidFill>
                <a:latin typeface="Cambria Math"/>
                <a:cs typeface="Cambria Math"/>
              </a:rPr>
              <a:t>1</a:t>
            </a:r>
            <a:r>
              <a:rPr sz="1950" kern="0" spc="240" baseline="44871" dirty="0">
                <a:solidFill>
                  <a:sysClr val="windowText" lastClr="000000"/>
                </a:solidFill>
                <a:latin typeface="Cambria Math"/>
                <a:cs typeface="Cambria Math"/>
              </a:rPr>
              <a:t> </a:t>
            </a:r>
            <a:r>
              <a:rPr kern="0" dirty="0">
                <a:solidFill>
                  <a:sysClr val="windowText" lastClr="000000"/>
                </a:solidFill>
                <a:latin typeface="Times New Roman"/>
                <a:cs typeface="Times New Roman"/>
              </a:rPr>
              <a:t>x</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 = </a:t>
            </a:r>
            <a:r>
              <a:rPr b="1" kern="0" dirty="0">
                <a:solidFill>
                  <a:sysClr val="windowText" lastClr="000000"/>
                </a:solidFill>
                <a:latin typeface="Times New Roman"/>
                <a:cs typeface="Times New Roman"/>
              </a:rPr>
              <a:t>74.64 </a:t>
            </a:r>
            <a:r>
              <a:rPr b="1" kern="0" spc="-10" dirty="0">
                <a:solidFill>
                  <a:sysClr val="windowText" lastClr="000000"/>
                </a:solidFill>
                <a:latin typeface="Times New Roman"/>
                <a:cs typeface="Times New Roman"/>
              </a:rPr>
              <a:t>K-</a:t>
            </a:r>
            <a:r>
              <a:rPr b="1"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0" name="object 20"/>
          <p:cNvSpPr txBox="1"/>
          <p:nvPr/>
        </p:nvSpPr>
        <p:spPr>
          <a:xfrm>
            <a:off x="2221923" y="2940593"/>
            <a:ext cx="476127" cy="817531"/>
          </a:xfrm>
          <a:prstGeom prst="rect">
            <a:avLst/>
          </a:prstGeom>
        </p:spPr>
        <p:txBody>
          <a:bodyPr vert="horz" wrap="square" lIns="0" tIns="133985" rIns="0" bIns="0" rtlCol="0">
            <a:spAutoFit/>
          </a:bodyPr>
          <a:lstStyle/>
          <a:p>
            <a:pPr marL="88265" defTabSz="914400">
              <a:spcBef>
                <a:spcPts val="105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955"/>
              </a:spcBef>
            </a:pP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6246523" y="53096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 name="object 22"/>
          <p:cNvSpPr/>
          <p:nvPr/>
        </p:nvSpPr>
        <p:spPr>
          <a:xfrm>
            <a:off x="4891147" y="2666666"/>
            <a:ext cx="0" cy="3388995"/>
          </a:xfrm>
          <a:custGeom>
            <a:avLst/>
            <a:gdLst/>
            <a:ahLst/>
            <a:cxnLst/>
            <a:rect l="l" t="t" r="r" b="b"/>
            <a:pathLst>
              <a:path h="3388995">
                <a:moveTo>
                  <a:pt x="0" y="1617725"/>
                </a:moveTo>
                <a:lnTo>
                  <a:pt x="0" y="3388614"/>
                </a:lnTo>
              </a:path>
              <a:path h="3388995">
                <a:moveTo>
                  <a:pt x="0" y="0"/>
                </a:moveTo>
                <a:lnTo>
                  <a:pt x="0" y="1248917"/>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3" name="object 23"/>
          <p:cNvSpPr txBox="1"/>
          <p:nvPr/>
        </p:nvSpPr>
        <p:spPr>
          <a:xfrm>
            <a:off x="1689421" y="2145561"/>
            <a:ext cx="5903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 name="object 24"/>
          <p:cNvSpPr txBox="1"/>
          <p:nvPr/>
        </p:nvSpPr>
        <p:spPr>
          <a:xfrm>
            <a:off x="3364877" y="2600220"/>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77.78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5" name="object 25"/>
          <p:cNvGrpSpPr/>
          <p:nvPr/>
        </p:nvGrpSpPr>
        <p:grpSpPr>
          <a:xfrm>
            <a:off x="2836949" y="2838450"/>
            <a:ext cx="3334152" cy="3120390"/>
            <a:chOff x="2837688" y="2838450"/>
            <a:chExt cx="3335020" cy="3120390"/>
          </a:xfrm>
        </p:grpSpPr>
        <p:sp>
          <p:nvSpPr>
            <p:cNvPr id="26" name="object 26"/>
            <p:cNvSpPr/>
            <p:nvPr/>
          </p:nvSpPr>
          <p:spPr>
            <a:xfrm>
              <a:off x="2849118" y="5487923"/>
              <a:ext cx="1301750" cy="471170"/>
            </a:xfrm>
            <a:custGeom>
              <a:avLst/>
              <a:gdLst/>
              <a:ahLst/>
              <a:cxnLst/>
              <a:rect l="l" t="t" r="r" b="b"/>
              <a:pathLst>
                <a:path w="1301750" h="471170">
                  <a:moveTo>
                    <a:pt x="1301495" y="0"/>
                  </a:moveTo>
                  <a:lnTo>
                    <a:pt x="0" y="0"/>
                  </a:lnTo>
                  <a:lnTo>
                    <a:pt x="1301495" y="470916"/>
                  </a:lnTo>
                  <a:lnTo>
                    <a:pt x="1301495"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2837688" y="2838449"/>
              <a:ext cx="3335020" cy="805815"/>
            </a:xfrm>
            <a:custGeom>
              <a:avLst/>
              <a:gdLst/>
              <a:ahLst/>
              <a:cxnLst/>
              <a:rect l="l" t="t" r="r" b="b"/>
              <a:pathLst>
                <a:path w="3335020" h="805814">
                  <a:moveTo>
                    <a:pt x="1312926" y="373380"/>
                  </a:moveTo>
                  <a:lnTo>
                    <a:pt x="0" y="373380"/>
                  </a:lnTo>
                  <a:lnTo>
                    <a:pt x="0" y="789940"/>
                  </a:lnTo>
                  <a:lnTo>
                    <a:pt x="1312926" y="805434"/>
                  </a:lnTo>
                  <a:lnTo>
                    <a:pt x="1312926" y="373380"/>
                  </a:lnTo>
                  <a:close/>
                </a:path>
                <a:path w="3335020" h="805814">
                  <a:moveTo>
                    <a:pt x="2355532" y="377190"/>
                  </a:moveTo>
                  <a:lnTo>
                    <a:pt x="2313432" y="354330"/>
                  </a:lnTo>
                  <a:lnTo>
                    <a:pt x="2183892" y="285750"/>
                  </a:lnTo>
                  <a:lnTo>
                    <a:pt x="2069592" y="201930"/>
                  </a:lnTo>
                  <a:lnTo>
                    <a:pt x="2054352" y="272034"/>
                  </a:lnTo>
                  <a:lnTo>
                    <a:pt x="2054352" y="198120"/>
                  </a:lnTo>
                  <a:lnTo>
                    <a:pt x="2076450" y="198120"/>
                  </a:lnTo>
                  <a:lnTo>
                    <a:pt x="2054352" y="184937"/>
                  </a:lnTo>
                  <a:lnTo>
                    <a:pt x="2054352" y="183642"/>
                  </a:lnTo>
                  <a:lnTo>
                    <a:pt x="2052180" y="183642"/>
                  </a:lnTo>
                  <a:lnTo>
                    <a:pt x="1919605" y="104521"/>
                  </a:lnTo>
                  <a:lnTo>
                    <a:pt x="1770634" y="49530"/>
                  </a:lnTo>
                  <a:lnTo>
                    <a:pt x="1527683" y="16510"/>
                  </a:lnTo>
                  <a:lnTo>
                    <a:pt x="1323848" y="0"/>
                  </a:lnTo>
                  <a:lnTo>
                    <a:pt x="1315974" y="198120"/>
                  </a:lnTo>
                  <a:lnTo>
                    <a:pt x="1320546" y="198120"/>
                  </a:lnTo>
                  <a:lnTo>
                    <a:pt x="1320546" y="393065"/>
                  </a:lnTo>
                  <a:lnTo>
                    <a:pt x="2054352" y="400812"/>
                  </a:lnTo>
                  <a:lnTo>
                    <a:pt x="2054352" y="377190"/>
                  </a:lnTo>
                  <a:lnTo>
                    <a:pt x="2355532" y="377190"/>
                  </a:lnTo>
                  <a:close/>
                </a:path>
                <a:path w="3335020" h="805814">
                  <a:moveTo>
                    <a:pt x="3334512" y="377190"/>
                  </a:moveTo>
                  <a:lnTo>
                    <a:pt x="2355532" y="377190"/>
                  </a:lnTo>
                  <a:lnTo>
                    <a:pt x="2580132" y="499110"/>
                  </a:lnTo>
                  <a:lnTo>
                    <a:pt x="2778252" y="560070"/>
                  </a:lnTo>
                  <a:lnTo>
                    <a:pt x="3006852" y="582930"/>
                  </a:lnTo>
                  <a:lnTo>
                    <a:pt x="3182112" y="598170"/>
                  </a:lnTo>
                  <a:lnTo>
                    <a:pt x="3334512" y="613410"/>
                  </a:lnTo>
                  <a:lnTo>
                    <a:pt x="3334512" y="37719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3973205" y="3915536"/>
            <a:ext cx="951617" cy="314830"/>
          </a:xfrm>
          <a:prstGeom prst="rect">
            <a:avLst/>
          </a:prstGeom>
          <a:solidFill>
            <a:srgbClr val="F4A973"/>
          </a:solidFill>
          <a:ln w="9906">
            <a:solidFill>
              <a:srgbClr val="000000"/>
            </a:solidFill>
          </a:ln>
        </p:spPr>
        <p:txBody>
          <a:bodyPr vert="horz" wrap="square" lIns="0" tIns="37465" rIns="0" bIns="0" rtlCol="0">
            <a:spAutoFit/>
          </a:bodyPr>
          <a:lstStyle/>
          <a:p>
            <a:pPr marL="26416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9" name="object 29"/>
          <p:cNvSpPr txBox="1"/>
          <p:nvPr/>
        </p:nvSpPr>
        <p:spPr>
          <a:xfrm>
            <a:off x="3973205" y="6055259"/>
            <a:ext cx="951617" cy="315471"/>
          </a:xfrm>
          <a:prstGeom prst="rect">
            <a:avLst/>
          </a:prstGeom>
          <a:solidFill>
            <a:srgbClr val="EF917A"/>
          </a:solidFill>
          <a:ln w="9906">
            <a:solidFill>
              <a:srgbClr val="000000"/>
            </a:solidFill>
          </a:ln>
        </p:spPr>
        <p:txBody>
          <a:bodyPr vert="horz" wrap="square" lIns="0" tIns="38100" rIns="0" bIns="0" rtlCol="0">
            <a:spAutoFit/>
          </a:bodyPr>
          <a:lstStyle/>
          <a:p>
            <a:pPr marL="24892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30" name="object 30"/>
          <p:cNvSpPr txBox="1"/>
          <p:nvPr/>
        </p:nvSpPr>
        <p:spPr>
          <a:xfrm>
            <a:off x="7595926" y="167843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1" name="object 31"/>
          <p:cNvGrpSpPr/>
          <p:nvPr/>
        </p:nvGrpSpPr>
        <p:grpSpPr>
          <a:xfrm>
            <a:off x="7575384" y="1826534"/>
            <a:ext cx="3822339" cy="531495"/>
            <a:chOff x="7577328" y="1826533"/>
            <a:chExt cx="3823335" cy="531495"/>
          </a:xfrm>
        </p:grpSpPr>
        <p:pic>
          <p:nvPicPr>
            <p:cNvPr id="32" name="object 32"/>
            <p:cNvPicPr/>
            <p:nvPr/>
          </p:nvPicPr>
          <p:blipFill>
            <a:blip r:embed="rId5" cstate="print"/>
            <a:stretch>
              <a:fillRect/>
            </a:stretch>
          </p:blipFill>
          <p:spPr>
            <a:xfrm>
              <a:off x="7832598" y="1826533"/>
              <a:ext cx="3436620" cy="92690"/>
            </a:xfrm>
            <a:prstGeom prst="rect">
              <a:avLst/>
            </a:prstGeom>
          </p:spPr>
        </p:pic>
        <p:sp>
          <p:nvSpPr>
            <p:cNvPr id="33" name="object 33"/>
            <p:cNvSpPr/>
            <p:nvPr/>
          </p:nvSpPr>
          <p:spPr>
            <a:xfrm>
              <a:off x="7882509" y="1851279"/>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6" cstate="print"/>
            <a:stretch>
              <a:fillRect/>
            </a:stretch>
          </p:blipFill>
          <p:spPr>
            <a:xfrm>
              <a:off x="7664958" y="2103137"/>
              <a:ext cx="401624" cy="92692"/>
            </a:xfrm>
            <a:prstGeom prst="rect">
              <a:avLst/>
            </a:prstGeom>
          </p:spPr>
        </p:pic>
        <p:sp>
          <p:nvSpPr>
            <p:cNvPr id="35" name="object 35"/>
            <p:cNvSpPr/>
            <p:nvPr/>
          </p:nvSpPr>
          <p:spPr>
            <a:xfrm>
              <a:off x="7714869" y="2127885"/>
              <a:ext cx="308610" cy="0"/>
            </a:xfrm>
            <a:custGeom>
              <a:avLst/>
              <a:gdLst/>
              <a:ahLst/>
              <a:cxnLst/>
              <a:rect l="l" t="t" r="r" b="b"/>
              <a:pathLst>
                <a:path w="308609">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7" cstate="print"/>
            <a:stretch>
              <a:fillRect/>
            </a:stretch>
          </p:blipFill>
          <p:spPr>
            <a:xfrm>
              <a:off x="7577328" y="2103145"/>
              <a:ext cx="180759" cy="254482"/>
            </a:xfrm>
            <a:prstGeom prst="rect">
              <a:avLst/>
            </a:prstGeom>
          </p:spPr>
        </p:pic>
        <p:sp>
          <p:nvSpPr>
            <p:cNvPr id="37" name="object 37"/>
            <p:cNvSpPr/>
            <p:nvPr/>
          </p:nvSpPr>
          <p:spPr>
            <a:xfrm>
              <a:off x="7627239" y="212788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7731252" y="2103145"/>
              <a:ext cx="180759" cy="254482"/>
            </a:xfrm>
            <a:prstGeom prst="rect">
              <a:avLst/>
            </a:prstGeom>
          </p:spPr>
        </p:pic>
        <p:sp>
          <p:nvSpPr>
            <p:cNvPr id="39" name="object 39"/>
            <p:cNvSpPr/>
            <p:nvPr/>
          </p:nvSpPr>
          <p:spPr>
            <a:xfrm>
              <a:off x="7781163" y="212788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7" cstate="print"/>
            <a:stretch>
              <a:fillRect/>
            </a:stretch>
          </p:blipFill>
          <p:spPr>
            <a:xfrm>
              <a:off x="7884414" y="2103145"/>
              <a:ext cx="180759" cy="254482"/>
            </a:xfrm>
            <a:prstGeom prst="rect">
              <a:avLst/>
            </a:prstGeom>
          </p:spPr>
        </p:pic>
        <p:sp>
          <p:nvSpPr>
            <p:cNvPr id="41" name="object 41"/>
            <p:cNvSpPr/>
            <p:nvPr/>
          </p:nvSpPr>
          <p:spPr>
            <a:xfrm>
              <a:off x="7934325" y="212788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7714869" y="1853565"/>
              <a:ext cx="314960" cy="271780"/>
            </a:xfrm>
            <a:custGeom>
              <a:avLst/>
              <a:gdLst/>
              <a:ahLst/>
              <a:cxnLst/>
              <a:rect l="l" t="t" r="r" b="b"/>
              <a:pathLst>
                <a:path w="314959" h="271780">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7714869" y="1853565"/>
              <a:ext cx="314960" cy="271780"/>
            </a:xfrm>
            <a:custGeom>
              <a:avLst/>
              <a:gdLst/>
              <a:ahLst/>
              <a:cxnLst/>
              <a:rect l="l" t="t" r="r" b="b"/>
              <a:pathLst>
                <a:path w="314959" h="271780">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8" cstate="print"/>
            <a:stretch>
              <a:fillRect/>
            </a:stretch>
          </p:blipFill>
          <p:spPr>
            <a:xfrm>
              <a:off x="7831074" y="1952244"/>
              <a:ext cx="84581" cy="85343"/>
            </a:xfrm>
            <a:prstGeom prst="rect">
              <a:avLst/>
            </a:prstGeom>
          </p:spPr>
        </p:pic>
        <p:pic>
          <p:nvPicPr>
            <p:cNvPr id="45" name="object 45"/>
            <p:cNvPicPr/>
            <p:nvPr/>
          </p:nvPicPr>
          <p:blipFill>
            <a:blip r:embed="rId9" cstate="print"/>
            <a:stretch>
              <a:fillRect/>
            </a:stretch>
          </p:blipFill>
          <p:spPr>
            <a:xfrm>
              <a:off x="11048238" y="2048273"/>
              <a:ext cx="351993" cy="92692"/>
            </a:xfrm>
            <a:prstGeom prst="rect">
              <a:avLst/>
            </a:prstGeom>
          </p:spPr>
        </p:pic>
        <p:sp>
          <p:nvSpPr>
            <p:cNvPr id="46" name="object 46"/>
            <p:cNvSpPr/>
            <p:nvPr/>
          </p:nvSpPr>
          <p:spPr>
            <a:xfrm>
              <a:off x="11098149" y="2073021"/>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0" cstate="print"/>
            <a:stretch>
              <a:fillRect/>
            </a:stretch>
          </p:blipFill>
          <p:spPr>
            <a:xfrm>
              <a:off x="10975086" y="2048192"/>
              <a:ext cx="166319" cy="228536"/>
            </a:xfrm>
            <a:prstGeom prst="rect">
              <a:avLst/>
            </a:prstGeom>
          </p:spPr>
        </p:pic>
        <p:sp>
          <p:nvSpPr>
            <p:cNvPr id="48" name="object 48"/>
            <p:cNvSpPr/>
            <p:nvPr/>
          </p:nvSpPr>
          <p:spPr>
            <a:xfrm>
              <a:off x="11024997" y="2073021"/>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11104626" y="2048192"/>
              <a:ext cx="166319" cy="228536"/>
            </a:xfrm>
            <a:prstGeom prst="rect">
              <a:avLst/>
            </a:prstGeom>
          </p:spPr>
        </p:pic>
        <p:sp>
          <p:nvSpPr>
            <p:cNvPr id="50" name="object 50"/>
            <p:cNvSpPr/>
            <p:nvPr/>
          </p:nvSpPr>
          <p:spPr>
            <a:xfrm>
              <a:off x="11154537" y="2073021"/>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11232642" y="2048192"/>
              <a:ext cx="166319" cy="228536"/>
            </a:xfrm>
            <a:prstGeom prst="rect">
              <a:avLst/>
            </a:prstGeom>
          </p:spPr>
        </p:pic>
        <p:sp>
          <p:nvSpPr>
            <p:cNvPr id="52" name="object 52"/>
            <p:cNvSpPr/>
            <p:nvPr/>
          </p:nvSpPr>
          <p:spPr>
            <a:xfrm>
              <a:off x="11282553" y="2073021"/>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11133582" y="1881378"/>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11133582" y="1881378"/>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5" name="object 55"/>
          <p:cNvSpPr txBox="1"/>
          <p:nvPr/>
        </p:nvSpPr>
        <p:spPr>
          <a:xfrm>
            <a:off x="9081943" y="152450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56" name="object 56"/>
          <p:cNvSpPr txBox="1"/>
          <p:nvPr/>
        </p:nvSpPr>
        <p:spPr>
          <a:xfrm>
            <a:off x="8654322" y="149504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7" name="object 57"/>
          <p:cNvSpPr txBox="1"/>
          <p:nvPr/>
        </p:nvSpPr>
        <p:spPr>
          <a:xfrm>
            <a:off x="11310977" y="164033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8" name="object 58"/>
          <p:cNvSpPr txBox="1"/>
          <p:nvPr/>
        </p:nvSpPr>
        <p:spPr>
          <a:xfrm>
            <a:off x="7948130" y="1165882"/>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59" name="object 59"/>
          <p:cNvGrpSpPr/>
          <p:nvPr/>
        </p:nvGrpSpPr>
        <p:grpSpPr>
          <a:xfrm>
            <a:off x="7787140" y="1493537"/>
            <a:ext cx="854487" cy="487680"/>
            <a:chOff x="7789164" y="1493537"/>
            <a:chExt cx="854710" cy="487680"/>
          </a:xfrm>
        </p:grpSpPr>
        <p:pic>
          <p:nvPicPr>
            <p:cNvPr id="60" name="object 60"/>
            <p:cNvPicPr/>
            <p:nvPr/>
          </p:nvPicPr>
          <p:blipFill>
            <a:blip r:embed="rId11" cstate="print"/>
            <a:stretch>
              <a:fillRect/>
            </a:stretch>
          </p:blipFill>
          <p:spPr>
            <a:xfrm>
              <a:off x="7789164" y="1506499"/>
              <a:ext cx="224091" cy="474700"/>
            </a:xfrm>
            <a:prstGeom prst="rect">
              <a:avLst/>
            </a:prstGeom>
          </p:spPr>
        </p:pic>
        <p:sp>
          <p:nvSpPr>
            <p:cNvPr id="61" name="object 61"/>
            <p:cNvSpPr/>
            <p:nvPr/>
          </p:nvSpPr>
          <p:spPr>
            <a:xfrm>
              <a:off x="7866507" y="1520190"/>
              <a:ext cx="76200" cy="327660"/>
            </a:xfrm>
            <a:custGeom>
              <a:avLst/>
              <a:gdLst/>
              <a:ahLst/>
              <a:cxnLst/>
              <a:rect l="l" t="t" r="r" b="b"/>
              <a:pathLst>
                <a:path w="76200" h="327660">
                  <a:moveTo>
                    <a:pt x="27050" y="251079"/>
                  </a:moveTo>
                  <a:lnTo>
                    <a:pt x="0" y="251079"/>
                  </a:lnTo>
                  <a:lnTo>
                    <a:pt x="38100" y="327279"/>
                  </a:lnTo>
                  <a:lnTo>
                    <a:pt x="64325" y="274827"/>
                  </a:lnTo>
                  <a:lnTo>
                    <a:pt x="32003" y="274827"/>
                  </a:lnTo>
                  <a:lnTo>
                    <a:pt x="27050" y="269875"/>
                  </a:lnTo>
                  <a:lnTo>
                    <a:pt x="27050" y="251079"/>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1" cstate="print"/>
            <a:stretch>
              <a:fillRect/>
            </a:stretch>
          </p:blipFill>
          <p:spPr>
            <a:xfrm>
              <a:off x="7998714" y="1499641"/>
              <a:ext cx="224091" cy="474700"/>
            </a:xfrm>
            <a:prstGeom prst="rect">
              <a:avLst/>
            </a:prstGeom>
          </p:spPr>
        </p:pic>
        <p:sp>
          <p:nvSpPr>
            <p:cNvPr id="63" name="object 63"/>
            <p:cNvSpPr/>
            <p:nvPr/>
          </p:nvSpPr>
          <p:spPr>
            <a:xfrm>
              <a:off x="8076057" y="151333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1" cstate="print"/>
            <a:stretch>
              <a:fillRect/>
            </a:stretch>
          </p:blipFill>
          <p:spPr>
            <a:xfrm>
              <a:off x="8209026" y="1499641"/>
              <a:ext cx="224091" cy="474700"/>
            </a:xfrm>
            <a:prstGeom prst="rect">
              <a:avLst/>
            </a:prstGeom>
          </p:spPr>
        </p:pic>
        <p:sp>
          <p:nvSpPr>
            <p:cNvPr id="65" name="object 65"/>
            <p:cNvSpPr/>
            <p:nvPr/>
          </p:nvSpPr>
          <p:spPr>
            <a:xfrm>
              <a:off x="8286369" y="151333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1" cstate="print"/>
            <a:stretch>
              <a:fillRect/>
            </a:stretch>
          </p:blipFill>
          <p:spPr>
            <a:xfrm>
              <a:off x="8419338" y="1499641"/>
              <a:ext cx="224091" cy="474700"/>
            </a:xfrm>
            <a:prstGeom prst="rect">
              <a:avLst/>
            </a:prstGeom>
          </p:spPr>
        </p:pic>
        <p:sp>
          <p:nvSpPr>
            <p:cNvPr id="67" name="object 67"/>
            <p:cNvSpPr/>
            <p:nvPr/>
          </p:nvSpPr>
          <p:spPr>
            <a:xfrm>
              <a:off x="8496681" y="151333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2" cstate="print"/>
            <a:stretch>
              <a:fillRect/>
            </a:stretch>
          </p:blipFill>
          <p:spPr>
            <a:xfrm>
              <a:off x="7854696" y="1493537"/>
              <a:ext cx="723861" cy="92692"/>
            </a:xfrm>
            <a:prstGeom prst="rect">
              <a:avLst/>
            </a:prstGeom>
          </p:spPr>
        </p:pic>
        <p:sp>
          <p:nvSpPr>
            <p:cNvPr id="69" name="object 69"/>
            <p:cNvSpPr/>
            <p:nvPr/>
          </p:nvSpPr>
          <p:spPr>
            <a:xfrm>
              <a:off x="7904607" y="1518285"/>
              <a:ext cx="631190" cy="0"/>
            </a:xfrm>
            <a:custGeom>
              <a:avLst/>
              <a:gdLst/>
              <a:ahLst/>
              <a:cxnLst/>
              <a:rect l="l" t="t" r="r" b="b"/>
              <a:pathLst>
                <a:path w="631190">
                  <a:moveTo>
                    <a:pt x="0" y="0"/>
                  </a:moveTo>
                  <a:lnTo>
                    <a:pt x="6306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8184293" y="1777020"/>
            <a:ext cx="825920" cy="289823"/>
          </a:xfrm>
          <a:prstGeom prst="rect">
            <a:avLst/>
          </a:prstGeom>
        </p:spPr>
        <p:txBody>
          <a:bodyPr vert="horz" wrap="square" lIns="0" tIns="12700" rIns="0" bIns="0" rtlCol="0">
            <a:spAutoFit/>
          </a:bodyPr>
          <a:lstStyle/>
          <a:p>
            <a:pPr marL="50800" defTabSz="914400">
              <a:spcBef>
                <a:spcPts val="100"/>
              </a:spcBef>
              <a:tabLst>
                <a:tab pos="588645" algn="l"/>
              </a:tabLst>
            </a:pPr>
            <a:r>
              <a:rPr sz="2700" kern="0" spc="44" baseline="-18518" dirty="0">
                <a:solidFill>
                  <a:sysClr val="windowText" lastClr="000000"/>
                </a:solidFill>
                <a:latin typeface="Cambria Math"/>
                <a:cs typeface="Cambria Math"/>
              </a:rPr>
              <a:t>8</a:t>
            </a:r>
            <a:r>
              <a:rPr sz="1950" kern="0" spc="44" baseline="2136" dirty="0">
                <a:solidFill>
                  <a:sysClr val="windowText" lastClr="000000"/>
                </a:solidFill>
                <a:latin typeface="Cambria Math"/>
                <a:cs typeface="Cambria Math"/>
              </a:rPr>
              <a:t>′</a:t>
            </a:r>
            <a:r>
              <a:rPr sz="1950" kern="0" baseline="2136"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1" name="object 71"/>
          <p:cNvSpPr txBox="1"/>
          <p:nvPr/>
        </p:nvSpPr>
        <p:spPr>
          <a:xfrm>
            <a:off x="9554773" y="177927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2" name="object 72"/>
          <p:cNvSpPr txBox="1"/>
          <p:nvPr/>
        </p:nvSpPr>
        <p:spPr>
          <a:xfrm>
            <a:off x="10272642" y="1856995"/>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12</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73" name="object 73"/>
          <p:cNvGrpSpPr/>
          <p:nvPr/>
        </p:nvGrpSpPr>
        <p:grpSpPr>
          <a:xfrm>
            <a:off x="8437713" y="1081976"/>
            <a:ext cx="2828823" cy="1191260"/>
            <a:chOff x="8439911" y="1081976"/>
            <a:chExt cx="2829560" cy="1191260"/>
          </a:xfrm>
        </p:grpSpPr>
        <p:pic>
          <p:nvPicPr>
            <p:cNvPr id="74" name="object 74"/>
            <p:cNvPicPr/>
            <p:nvPr/>
          </p:nvPicPr>
          <p:blipFill>
            <a:blip r:embed="rId13" cstate="print"/>
            <a:stretch>
              <a:fillRect/>
            </a:stretch>
          </p:blipFill>
          <p:spPr>
            <a:xfrm>
              <a:off x="8439911" y="1761744"/>
              <a:ext cx="204977" cy="204977"/>
            </a:xfrm>
            <a:prstGeom prst="rect">
              <a:avLst/>
            </a:prstGeom>
          </p:spPr>
        </p:pic>
        <p:pic>
          <p:nvPicPr>
            <p:cNvPr id="75" name="object 75"/>
            <p:cNvPicPr/>
            <p:nvPr/>
          </p:nvPicPr>
          <p:blipFill>
            <a:blip r:embed="rId14" cstate="print"/>
            <a:stretch>
              <a:fillRect/>
            </a:stretch>
          </p:blipFill>
          <p:spPr>
            <a:xfrm>
              <a:off x="9204197" y="1812053"/>
              <a:ext cx="803897" cy="92692"/>
            </a:xfrm>
            <a:prstGeom prst="rect">
              <a:avLst/>
            </a:prstGeom>
          </p:spPr>
        </p:pic>
        <p:sp>
          <p:nvSpPr>
            <p:cNvPr id="76" name="object 76"/>
            <p:cNvSpPr/>
            <p:nvPr/>
          </p:nvSpPr>
          <p:spPr>
            <a:xfrm>
              <a:off x="9254108" y="1836801"/>
              <a:ext cx="711200" cy="0"/>
            </a:xfrm>
            <a:custGeom>
              <a:avLst/>
              <a:gdLst/>
              <a:ahLst/>
              <a:cxnLst/>
              <a:rect l="l" t="t" r="r" b="b"/>
              <a:pathLst>
                <a:path w="711200">
                  <a:moveTo>
                    <a:pt x="0" y="0"/>
                  </a:moveTo>
                  <a:lnTo>
                    <a:pt x="71069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5" cstate="print"/>
            <a:stretch>
              <a:fillRect/>
            </a:stretch>
          </p:blipFill>
          <p:spPr>
            <a:xfrm>
              <a:off x="9201911" y="1082039"/>
              <a:ext cx="805408" cy="829817"/>
            </a:xfrm>
            <a:prstGeom prst="rect">
              <a:avLst/>
            </a:prstGeom>
          </p:spPr>
        </p:pic>
        <p:sp>
          <p:nvSpPr>
            <p:cNvPr id="78" name="object 78"/>
            <p:cNvSpPr/>
            <p:nvPr/>
          </p:nvSpPr>
          <p:spPr>
            <a:xfrm>
              <a:off x="9251822" y="1106804"/>
              <a:ext cx="712470" cy="737235"/>
            </a:xfrm>
            <a:custGeom>
              <a:avLst/>
              <a:gdLst/>
              <a:ahLst/>
              <a:cxnLst/>
              <a:rect l="l" t="t" r="r" b="b"/>
              <a:pathLst>
                <a:path w="712470" h="737235">
                  <a:moveTo>
                    <a:pt x="0" y="736854"/>
                  </a:moveTo>
                  <a:lnTo>
                    <a:pt x="71234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6" cstate="print"/>
            <a:stretch>
              <a:fillRect/>
            </a:stretch>
          </p:blipFill>
          <p:spPr>
            <a:xfrm>
              <a:off x="9253727" y="1714436"/>
              <a:ext cx="224091" cy="260032"/>
            </a:xfrm>
            <a:prstGeom prst="rect">
              <a:avLst/>
            </a:prstGeom>
          </p:spPr>
        </p:pic>
        <p:pic>
          <p:nvPicPr>
            <p:cNvPr id="80" name="object 80"/>
            <p:cNvPicPr/>
            <p:nvPr/>
          </p:nvPicPr>
          <p:blipFill>
            <a:blip r:embed="rId17" cstate="print"/>
            <a:stretch>
              <a:fillRect/>
            </a:stretch>
          </p:blipFill>
          <p:spPr>
            <a:xfrm>
              <a:off x="9331070" y="1728215"/>
              <a:ext cx="76200" cy="111887"/>
            </a:xfrm>
            <a:prstGeom prst="rect">
              <a:avLst/>
            </a:prstGeom>
          </p:spPr>
        </p:pic>
        <p:pic>
          <p:nvPicPr>
            <p:cNvPr id="81" name="object 81"/>
            <p:cNvPicPr/>
            <p:nvPr/>
          </p:nvPicPr>
          <p:blipFill>
            <a:blip r:embed="rId18" cstate="print"/>
            <a:stretch>
              <a:fillRect/>
            </a:stretch>
          </p:blipFill>
          <p:spPr>
            <a:xfrm>
              <a:off x="9444989" y="1487398"/>
              <a:ext cx="224091" cy="471703"/>
            </a:xfrm>
            <a:prstGeom prst="rect">
              <a:avLst/>
            </a:prstGeom>
          </p:spPr>
        </p:pic>
        <p:sp>
          <p:nvSpPr>
            <p:cNvPr id="82" name="object 82"/>
            <p:cNvSpPr/>
            <p:nvPr/>
          </p:nvSpPr>
          <p:spPr>
            <a:xfrm>
              <a:off x="9522333" y="1501140"/>
              <a:ext cx="76200" cy="323850"/>
            </a:xfrm>
            <a:custGeom>
              <a:avLst/>
              <a:gdLst/>
              <a:ahLst/>
              <a:cxnLst/>
              <a:rect l="l" t="t" r="r" b="b"/>
              <a:pathLst>
                <a:path w="76200" h="323850">
                  <a:moveTo>
                    <a:pt x="27050" y="247523"/>
                  </a:moveTo>
                  <a:lnTo>
                    <a:pt x="0" y="247523"/>
                  </a:lnTo>
                  <a:lnTo>
                    <a:pt x="38100" y="323723"/>
                  </a:lnTo>
                  <a:lnTo>
                    <a:pt x="64325" y="271272"/>
                  </a:lnTo>
                  <a:lnTo>
                    <a:pt x="32003" y="271272"/>
                  </a:lnTo>
                  <a:lnTo>
                    <a:pt x="27050" y="266319"/>
                  </a:lnTo>
                  <a:lnTo>
                    <a:pt x="27050" y="247523"/>
                  </a:lnTo>
                  <a:close/>
                </a:path>
                <a:path w="76200" h="323850">
                  <a:moveTo>
                    <a:pt x="44196" y="0"/>
                  </a:moveTo>
                  <a:lnTo>
                    <a:pt x="32003" y="0"/>
                  </a:lnTo>
                  <a:lnTo>
                    <a:pt x="27050" y="4952"/>
                  </a:lnTo>
                  <a:lnTo>
                    <a:pt x="27050" y="266319"/>
                  </a:lnTo>
                  <a:lnTo>
                    <a:pt x="32003" y="271272"/>
                  </a:lnTo>
                  <a:lnTo>
                    <a:pt x="44196" y="271272"/>
                  </a:lnTo>
                  <a:lnTo>
                    <a:pt x="49149" y="266319"/>
                  </a:lnTo>
                  <a:lnTo>
                    <a:pt x="49149" y="4952"/>
                  </a:lnTo>
                  <a:lnTo>
                    <a:pt x="44196" y="0"/>
                  </a:lnTo>
                  <a:close/>
                </a:path>
                <a:path w="76200" h="323850">
                  <a:moveTo>
                    <a:pt x="76200" y="247523"/>
                  </a:moveTo>
                  <a:lnTo>
                    <a:pt x="49149" y="247523"/>
                  </a:lnTo>
                  <a:lnTo>
                    <a:pt x="49149" y="266319"/>
                  </a:lnTo>
                  <a:lnTo>
                    <a:pt x="44196" y="271272"/>
                  </a:lnTo>
                  <a:lnTo>
                    <a:pt x="64325" y="271272"/>
                  </a:lnTo>
                  <a:lnTo>
                    <a:pt x="76200" y="24752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19" cstate="print"/>
            <a:stretch>
              <a:fillRect/>
            </a:stretch>
          </p:blipFill>
          <p:spPr>
            <a:xfrm>
              <a:off x="9649967" y="1282395"/>
              <a:ext cx="224091" cy="688136"/>
            </a:xfrm>
            <a:prstGeom prst="rect">
              <a:avLst/>
            </a:prstGeom>
          </p:spPr>
        </p:pic>
        <p:sp>
          <p:nvSpPr>
            <p:cNvPr id="84" name="object 84"/>
            <p:cNvSpPr/>
            <p:nvPr/>
          </p:nvSpPr>
          <p:spPr>
            <a:xfrm>
              <a:off x="9727311" y="1296161"/>
              <a:ext cx="76200" cy="541020"/>
            </a:xfrm>
            <a:custGeom>
              <a:avLst/>
              <a:gdLst/>
              <a:ahLst/>
              <a:cxnLst/>
              <a:rect l="l" t="t" r="r" b="b"/>
              <a:pathLst>
                <a:path w="76200" h="541019">
                  <a:moveTo>
                    <a:pt x="27050" y="464438"/>
                  </a:moveTo>
                  <a:lnTo>
                    <a:pt x="0" y="464438"/>
                  </a:lnTo>
                  <a:lnTo>
                    <a:pt x="38100" y="540638"/>
                  </a:lnTo>
                  <a:lnTo>
                    <a:pt x="64325" y="488188"/>
                  </a:lnTo>
                  <a:lnTo>
                    <a:pt x="32004" y="488188"/>
                  </a:lnTo>
                  <a:lnTo>
                    <a:pt x="27050" y="483235"/>
                  </a:lnTo>
                  <a:lnTo>
                    <a:pt x="27050" y="464438"/>
                  </a:lnTo>
                  <a:close/>
                </a:path>
                <a:path w="76200" h="541019">
                  <a:moveTo>
                    <a:pt x="44196" y="0"/>
                  </a:moveTo>
                  <a:lnTo>
                    <a:pt x="32004" y="0"/>
                  </a:lnTo>
                  <a:lnTo>
                    <a:pt x="27050" y="4952"/>
                  </a:lnTo>
                  <a:lnTo>
                    <a:pt x="27050" y="483235"/>
                  </a:lnTo>
                  <a:lnTo>
                    <a:pt x="32004" y="488188"/>
                  </a:lnTo>
                  <a:lnTo>
                    <a:pt x="44196" y="488188"/>
                  </a:lnTo>
                  <a:lnTo>
                    <a:pt x="49149" y="483235"/>
                  </a:lnTo>
                  <a:lnTo>
                    <a:pt x="49149" y="4952"/>
                  </a:lnTo>
                  <a:lnTo>
                    <a:pt x="44196" y="0"/>
                  </a:lnTo>
                  <a:close/>
                </a:path>
                <a:path w="76200" h="541019">
                  <a:moveTo>
                    <a:pt x="76200" y="464438"/>
                  </a:moveTo>
                  <a:lnTo>
                    <a:pt x="49149" y="464438"/>
                  </a:lnTo>
                  <a:lnTo>
                    <a:pt x="49149" y="483235"/>
                  </a:lnTo>
                  <a:lnTo>
                    <a:pt x="44196" y="488188"/>
                  </a:lnTo>
                  <a:lnTo>
                    <a:pt x="64325" y="488188"/>
                  </a:lnTo>
                  <a:lnTo>
                    <a:pt x="76200" y="464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20" cstate="print"/>
            <a:stretch>
              <a:fillRect/>
            </a:stretch>
          </p:blipFill>
          <p:spPr>
            <a:xfrm>
              <a:off x="9848850" y="1081976"/>
              <a:ext cx="224091" cy="877125"/>
            </a:xfrm>
            <a:prstGeom prst="rect">
              <a:avLst/>
            </a:prstGeom>
          </p:spPr>
        </p:pic>
        <p:sp>
          <p:nvSpPr>
            <p:cNvPr id="86" name="object 86"/>
            <p:cNvSpPr/>
            <p:nvPr/>
          </p:nvSpPr>
          <p:spPr>
            <a:xfrm>
              <a:off x="9926192" y="1095755"/>
              <a:ext cx="76200" cy="729615"/>
            </a:xfrm>
            <a:custGeom>
              <a:avLst/>
              <a:gdLst/>
              <a:ahLst/>
              <a:cxnLst/>
              <a:rect l="l" t="t" r="r" b="b"/>
              <a:pathLst>
                <a:path w="76200" h="729614">
                  <a:moveTo>
                    <a:pt x="27050" y="653034"/>
                  </a:moveTo>
                  <a:lnTo>
                    <a:pt x="0" y="653034"/>
                  </a:lnTo>
                  <a:lnTo>
                    <a:pt x="38100" y="729234"/>
                  </a:lnTo>
                  <a:lnTo>
                    <a:pt x="64325" y="676783"/>
                  </a:lnTo>
                  <a:lnTo>
                    <a:pt x="32003" y="676783"/>
                  </a:lnTo>
                  <a:lnTo>
                    <a:pt x="27050" y="671830"/>
                  </a:lnTo>
                  <a:lnTo>
                    <a:pt x="27050" y="653034"/>
                  </a:lnTo>
                  <a:close/>
                </a:path>
                <a:path w="76200" h="729614">
                  <a:moveTo>
                    <a:pt x="44196" y="0"/>
                  </a:moveTo>
                  <a:lnTo>
                    <a:pt x="32003" y="0"/>
                  </a:lnTo>
                  <a:lnTo>
                    <a:pt x="27050" y="4953"/>
                  </a:lnTo>
                  <a:lnTo>
                    <a:pt x="27050" y="671830"/>
                  </a:lnTo>
                  <a:lnTo>
                    <a:pt x="32003" y="676783"/>
                  </a:lnTo>
                  <a:lnTo>
                    <a:pt x="44196" y="676783"/>
                  </a:lnTo>
                  <a:lnTo>
                    <a:pt x="49149" y="671830"/>
                  </a:lnTo>
                  <a:lnTo>
                    <a:pt x="49149" y="4953"/>
                  </a:lnTo>
                  <a:lnTo>
                    <a:pt x="44196" y="0"/>
                  </a:lnTo>
                  <a:close/>
                </a:path>
                <a:path w="76200" h="729614">
                  <a:moveTo>
                    <a:pt x="76200" y="653034"/>
                  </a:moveTo>
                  <a:lnTo>
                    <a:pt x="49149" y="653034"/>
                  </a:lnTo>
                  <a:lnTo>
                    <a:pt x="49149" y="671830"/>
                  </a:lnTo>
                  <a:lnTo>
                    <a:pt x="44196" y="676783"/>
                  </a:lnTo>
                  <a:lnTo>
                    <a:pt x="64325" y="676783"/>
                  </a:lnTo>
                  <a:lnTo>
                    <a:pt x="76200" y="6530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21" cstate="print"/>
            <a:stretch>
              <a:fillRect/>
            </a:stretch>
          </p:blipFill>
          <p:spPr>
            <a:xfrm>
              <a:off x="9915144" y="1815863"/>
              <a:ext cx="1351026" cy="92692"/>
            </a:xfrm>
            <a:prstGeom prst="rect">
              <a:avLst/>
            </a:prstGeom>
          </p:spPr>
        </p:pic>
        <p:sp>
          <p:nvSpPr>
            <p:cNvPr id="88" name="object 88"/>
            <p:cNvSpPr/>
            <p:nvPr/>
          </p:nvSpPr>
          <p:spPr>
            <a:xfrm>
              <a:off x="9965054" y="1840611"/>
              <a:ext cx="1257935" cy="0"/>
            </a:xfrm>
            <a:custGeom>
              <a:avLst/>
              <a:gdLst/>
              <a:ahLst/>
              <a:cxnLst/>
              <a:rect l="l" t="t" r="r" b="b"/>
              <a:pathLst>
                <a:path w="1257934">
                  <a:moveTo>
                    <a:pt x="125793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22" cstate="print"/>
            <a:stretch>
              <a:fillRect/>
            </a:stretch>
          </p:blipFill>
          <p:spPr>
            <a:xfrm>
              <a:off x="9915144" y="1082078"/>
              <a:ext cx="1354074" cy="834351"/>
            </a:xfrm>
            <a:prstGeom prst="rect">
              <a:avLst/>
            </a:prstGeom>
          </p:spPr>
        </p:pic>
        <p:sp>
          <p:nvSpPr>
            <p:cNvPr id="90" name="object 90"/>
            <p:cNvSpPr/>
            <p:nvPr/>
          </p:nvSpPr>
          <p:spPr>
            <a:xfrm>
              <a:off x="9965054" y="1106804"/>
              <a:ext cx="1261110" cy="741045"/>
            </a:xfrm>
            <a:custGeom>
              <a:avLst/>
              <a:gdLst/>
              <a:ahLst/>
              <a:cxnLst/>
              <a:rect l="l" t="t" r="r" b="b"/>
              <a:pathLst>
                <a:path w="1261109" h="741044">
                  <a:moveTo>
                    <a:pt x="1260855" y="74104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1" name="object 91"/>
            <p:cNvPicPr/>
            <p:nvPr/>
          </p:nvPicPr>
          <p:blipFill>
            <a:blip r:embed="rId23" cstate="print"/>
            <a:stretch>
              <a:fillRect/>
            </a:stretch>
          </p:blipFill>
          <p:spPr>
            <a:xfrm>
              <a:off x="10913363" y="1718271"/>
              <a:ext cx="224091" cy="260769"/>
            </a:xfrm>
            <a:prstGeom prst="rect">
              <a:avLst/>
            </a:prstGeom>
          </p:spPr>
        </p:pic>
        <p:pic>
          <p:nvPicPr>
            <p:cNvPr id="92" name="object 92"/>
            <p:cNvPicPr/>
            <p:nvPr/>
          </p:nvPicPr>
          <p:blipFill>
            <a:blip r:embed="rId24" cstate="print"/>
            <a:stretch>
              <a:fillRect/>
            </a:stretch>
          </p:blipFill>
          <p:spPr>
            <a:xfrm>
              <a:off x="10990707" y="1732026"/>
              <a:ext cx="76200" cy="112522"/>
            </a:xfrm>
            <a:prstGeom prst="rect">
              <a:avLst/>
            </a:prstGeom>
          </p:spPr>
        </p:pic>
        <p:pic>
          <p:nvPicPr>
            <p:cNvPr id="93" name="object 93"/>
            <p:cNvPicPr/>
            <p:nvPr/>
          </p:nvPicPr>
          <p:blipFill>
            <a:blip r:embed="rId25" cstate="print"/>
            <a:stretch>
              <a:fillRect/>
            </a:stretch>
          </p:blipFill>
          <p:spPr>
            <a:xfrm>
              <a:off x="10744961" y="1619262"/>
              <a:ext cx="224091" cy="357492"/>
            </a:xfrm>
            <a:prstGeom prst="rect">
              <a:avLst/>
            </a:prstGeom>
          </p:spPr>
        </p:pic>
        <p:pic>
          <p:nvPicPr>
            <p:cNvPr id="94" name="object 94"/>
            <p:cNvPicPr/>
            <p:nvPr/>
          </p:nvPicPr>
          <p:blipFill>
            <a:blip r:embed="rId26" cstate="print"/>
            <a:stretch>
              <a:fillRect/>
            </a:stretch>
          </p:blipFill>
          <p:spPr>
            <a:xfrm>
              <a:off x="10822304" y="1632965"/>
              <a:ext cx="76200" cy="209804"/>
            </a:xfrm>
            <a:prstGeom prst="rect">
              <a:avLst/>
            </a:prstGeom>
          </p:spPr>
        </p:pic>
        <p:pic>
          <p:nvPicPr>
            <p:cNvPr id="95" name="object 95"/>
            <p:cNvPicPr/>
            <p:nvPr/>
          </p:nvPicPr>
          <p:blipFill>
            <a:blip r:embed="rId11" cstate="print"/>
            <a:stretch>
              <a:fillRect/>
            </a:stretch>
          </p:blipFill>
          <p:spPr>
            <a:xfrm>
              <a:off x="10564367" y="1503426"/>
              <a:ext cx="224091" cy="473201"/>
            </a:xfrm>
            <a:prstGeom prst="rect">
              <a:avLst/>
            </a:prstGeom>
          </p:spPr>
        </p:pic>
        <p:sp>
          <p:nvSpPr>
            <p:cNvPr id="96" name="object 96"/>
            <p:cNvSpPr/>
            <p:nvPr/>
          </p:nvSpPr>
          <p:spPr>
            <a:xfrm>
              <a:off x="10641710" y="1517141"/>
              <a:ext cx="76200" cy="325755"/>
            </a:xfrm>
            <a:custGeom>
              <a:avLst/>
              <a:gdLst/>
              <a:ahLst/>
              <a:cxnLst/>
              <a:rect l="l" t="t" r="r" b="b"/>
              <a:pathLst>
                <a:path w="76200" h="325755">
                  <a:moveTo>
                    <a:pt x="27050" y="249300"/>
                  </a:moveTo>
                  <a:lnTo>
                    <a:pt x="0" y="249300"/>
                  </a:lnTo>
                  <a:lnTo>
                    <a:pt x="38100" y="325500"/>
                  </a:lnTo>
                  <a:lnTo>
                    <a:pt x="64325" y="273050"/>
                  </a:lnTo>
                  <a:lnTo>
                    <a:pt x="32004" y="273050"/>
                  </a:lnTo>
                  <a:lnTo>
                    <a:pt x="27050" y="268097"/>
                  </a:lnTo>
                  <a:lnTo>
                    <a:pt x="27050" y="249300"/>
                  </a:lnTo>
                  <a:close/>
                </a:path>
                <a:path w="76200" h="325755">
                  <a:moveTo>
                    <a:pt x="44196" y="0"/>
                  </a:moveTo>
                  <a:lnTo>
                    <a:pt x="32004" y="0"/>
                  </a:lnTo>
                  <a:lnTo>
                    <a:pt x="27050" y="4953"/>
                  </a:lnTo>
                  <a:lnTo>
                    <a:pt x="27050" y="268097"/>
                  </a:lnTo>
                  <a:lnTo>
                    <a:pt x="32004" y="273050"/>
                  </a:lnTo>
                  <a:lnTo>
                    <a:pt x="44196" y="273050"/>
                  </a:lnTo>
                  <a:lnTo>
                    <a:pt x="49149" y="268097"/>
                  </a:lnTo>
                  <a:lnTo>
                    <a:pt x="49149" y="4953"/>
                  </a:lnTo>
                  <a:lnTo>
                    <a:pt x="44196" y="0"/>
                  </a:lnTo>
                  <a:close/>
                </a:path>
                <a:path w="76200" h="325755">
                  <a:moveTo>
                    <a:pt x="76200" y="249300"/>
                  </a:moveTo>
                  <a:lnTo>
                    <a:pt x="49149" y="249300"/>
                  </a:lnTo>
                  <a:lnTo>
                    <a:pt x="49149" y="268097"/>
                  </a:lnTo>
                  <a:lnTo>
                    <a:pt x="44196" y="273050"/>
                  </a:lnTo>
                  <a:lnTo>
                    <a:pt x="64325" y="273050"/>
                  </a:lnTo>
                  <a:lnTo>
                    <a:pt x="76200" y="24930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7" name="object 97"/>
            <p:cNvPicPr/>
            <p:nvPr/>
          </p:nvPicPr>
          <p:blipFill>
            <a:blip r:embed="rId27" cstate="print"/>
            <a:stretch>
              <a:fillRect/>
            </a:stretch>
          </p:blipFill>
          <p:spPr>
            <a:xfrm>
              <a:off x="10383011" y="1396720"/>
              <a:ext cx="224091" cy="580669"/>
            </a:xfrm>
            <a:prstGeom prst="rect">
              <a:avLst/>
            </a:prstGeom>
          </p:spPr>
        </p:pic>
        <p:sp>
          <p:nvSpPr>
            <p:cNvPr id="98" name="object 98"/>
            <p:cNvSpPr/>
            <p:nvPr/>
          </p:nvSpPr>
          <p:spPr>
            <a:xfrm>
              <a:off x="10460354" y="1410461"/>
              <a:ext cx="76200" cy="433070"/>
            </a:xfrm>
            <a:custGeom>
              <a:avLst/>
              <a:gdLst/>
              <a:ahLst/>
              <a:cxnLst/>
              <a:rect l="l" t="t" r="r" b="b"/>
              <a:pathLst>
                <a:path w="76200" h="433069">
                  <a:moveTo>
                    <a:pt x="27050" y="356362"/>
                  </a:moveTo>
                  <a:lnTo>
                    <a:pt x="0" y="356362"/>
                  </a:lnTo>
                  <a:lnTo>
                    <a:pt x="38100" y="432562"/>
                  </a:lnTo>
                  <a:lnTo>
                    <a:pt x="64325" y="380111"/>
                  </a:lnTo>
                  <a:lnTo>
                    <a:pt x="32003" y="380111"/>
                  </a:lnTo>
                  <a:lnTo>
                    <a:pt x="27050" y="375158"/>
                  </a:lnTo>
                  <a:lnTo>
                    <a:pt x="27050" y="356362"/>
                  </a:lnTo>
                  <a:close/>
                </a:path>
                <a:path w="76200" h="433069">
                  <a:moveTo>
                    <a:pt x="44196" y="0"/>
                  </a:moveTo>
                  <a:lnTo>
                    <a:pt x="32003" y="0"/>
                  </a:lnTo>
                  <a:lnTo>
                    <a:pt x="27050" y="4952"/>
                  </a:lnTo>
                  <a:lnTo>
                    <a:pt x="27050" y="375158"/>
                  </a:lnTo>
                  <a:lnTo>
                    <a:pt x="32003" y="380111"/>
                  </a:lnTo>
                  <a:lnTo>
                    <a:pt x="44196" y="380111"/>
                  </a:lnTo>
                  <a:lnTo>
                    <a:pt x="49149" y="375158"/>
                  </a:lnTo>
                  <a:lnTo>
                    <a:pt x="49149" y="4952"/>
                  </a:lnTo>
                  <a:lnTo>
                    <a:pt x="44196" y="0"/>
                  </a:lnTo>
                  <a:close/>
                </a:path>
                <a:path w="76200" h="433069">
                  <a:moveTo>
                    <a:pt x="76200" y="356362"/>
                  </a:moveTo>
                  <a:lnTo>
                    <a:pt x="49149" y="356362"/>
                  </a:lnTo>
                  <a:lnTo>
                    <a:pt x="49149" y="375158"/>
                  </a:lnTo>
                  <a:lnTo>
                    <a:pt x="44196" y="380111"/>
                  </a:lnTo>
                  <a:lnTo>
                    <a:pt x="64325" y="380111"/>
                  </a:lnTo>
                  <a:lnTo>
                    <a:pt x="76200" y="35636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28" cstate="print"/>
            <a:stretch>
              <a:fillRect/>
            </a:stretch>
          </p:blipFill>
          <p:spPr>
            <a:xfrm>
              <a:off x="10201655" y="1283195"/>
              <a:ext cx="224091" cy="691146"/>
            </a:xfrm>
            <a:prstGeom prst="rect">
              <a:avLst/>
            </a:prstGeom>
          </p:spPr>
        </p:pic>
        <p:sp>
          <p:nvSpPr>
            <p:cNvPr id="100" name="object 100"/>
            <p:cNvSpPr/>
            <p:nvPr/>
          </p:nvSpPr>
          <p:spPr>
            <a:xfrm>
              <a:off x="10278998" y="1296923"/>
              <a:ext cx="76200" cy="544195"/>
            </a:xfrm>
            <a:custGeom>
              <a:avLst/>
              <a:gdLst/>
              <a:ahLst/>
              <a:cxnLst/>
              <a:rect l="l" t="t" r="r" b="b"/>
              <a:pathLst>
                <a:path w="76200" h="544194">
                  <a:moveTo>
                    <a:pt x="27050" y="467487"/>
                  </a:moveTo>
                  <a:lnTo>
                    <a:pt x="0" y="467487"/>
                  </a:lnTo>
                  <a:lnTo>
                    <a:pt x="38100" y="543687"/>
                  </a:lnTo>
                  <a:lnTo>
                    <a:pt x="64325" y="491236"/>
                  </a:lnTo>
                  <a:lnTo>
                    <a:pt x="32003" y="491236"/>
                  </a:lnTo>
                  <a:lnTo>
                    <a:pt x="27050" y="486283"/>
                  </a:lnTo>
                  <a:lnTo>
                    <a:pt x="27050" y="467487"/>
                  </a:lnTo>
                  <a:close/>
                </a:path>
                <a:path w="76200" h="544194">
                  <a:moveTo>
                    <a:pt x="44196" y="0"/>
                  </a:moveTo>
                  <a:lnTo>
                    <a:pt x="32003" y="0"/>
                  </a:lnTo>
                  <a:lnTo>
                    <a:pt x="27050" y="4952"/>
                  </a:lnTo>
                  <a:lnTo>
                    <a:pt x="27050" y="486283"/>
                  </a:lnTo>
                  <a:lnTo>
                    <a:pt x="32003" y="491236"/>
                  </a:lnTo>
                  <a:lnTo>
                    <a:pt x="44196" y="491236"/>
                  </a:lnTo>
                  <a:lnTo>
                    <a:pt x="49149" y="486283"/>
                  </a:lnTo>
                  <a:lnTo>
                    <a:pt x="49149" y="4952"/>
                  </a:lnTo>
                  <a:lnTo>
                    <a:pt x="44196" y="0"/>
                  </a:lnTo>
                  <a:close/>
                </a:path>
                <a:path w="76200" h="544194">
                  <a:moveTo>
                    <a:pt x="76200" y="467487"/>
                  </a:moveTo>
                  <a:lnTo>
                    <a:pt x="49149" y="467487"/>
                  </a:lnTo>
                  <a:lnTo>
                    <a:pt x="49149" y="486283"/>
                  </a:lnTo>
                  <a:lnTo>
                    <a:pt x="44196" y="491236"/>
                  </a:lnTo>
                  <a:lnTo>
                    <a:pt x="64325" y="491236"/>
                  </a:lnTo>
                  <a:lnTo>
                    <a:pt x="76200" y="4674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1" name="object 101"/>
            <p:cNvPicPr/>
            <p:nvPr/>
          </p:nvPicPr>
          <p:blipFill>
            <a:blip r:embed="rId29" cstate="print"/>
            <a:stretch>
              <a:fillRect/>
            </a:stretch>
          </p:blipFill>
          <p:spPr>
            <a:xfrm>
              <a:off x="10020300" y="1175765"/>
              <a:ext cx="224091" cy="787908"/>
            </a:xfrm>
            <a:prstGeom prst="rect">
              <a:avLst/>
            </a:prstGeom>
          </p:spPr>
        </p:pic>
        <p:sp>
          <p:nvSpPr>
            <p:cNvPr id="102" name="object 102"/>
            <p:cNvSpPr/>
            <p:nvPr/>
          </p:nvSpPr>
          <p:spPr>
            <a:xfrm>
              <a:off x="10097642" y="1189481"/>
              <a:ext cx="76200" cy="640080"/>
            </a:xfrm>
            <a:custGeom>
              <a:avLst/>
              <a:gdLst/>
              <a:ahLst/>
              <a:cxnLst/>
              <a:rect l="l" t="t" r="r" b="b"/>
              <a:pathLst>
                <a:path w="76200" h="640080">
                  <a:moveTo>
                    <a:pt x="27050" y="563752"/>
                  </a:moveTo>
                  <a:lnTo>
                    <a:pt x="0" y="563752"/>
                  </a:lnTo>
                  <a:lnTo>
                    <a:pt x="38100" y="639952"/>
                  </a:lnTo>
                  <a:lnTo>
                    <a:pt x="64325" y="587501"/>
                  </a:lnTo>
                  <a:lnTo>
                    <a:pt x="32003" y="587501"/>
                  </a:lnTo>
                  <a:lnTo>
                    <a:pt x="27050" y="582548"/>
                  </a:lnTo>
                  <a:lnTo>
                    <a:pt x="27050" y="563752"/>
                  </a:lnTo>
                  <a:close/>
                </a:path>
                <a:path w="76200" h="640080">
                  <a:moveTo>
                    <a:pt x="44196" y="0"/>
                  </a:moveTo>
                  <a:lnTo>
                    <a:pt x="32003" y="0"/>
                  </a:lnTo>
                  <a:lnTo>
                    <a:pt x="27050" y="4952"/>
                  </a:lnTo>
                  <a:lnTo>
                    <a:pt x="27050" y="582548"/>
                  </a:lnTo>
                  <a:lnTo>
                    <a:pt x="32003" y="587501"/>
                  </a:lnTo>
                  <a:lnTo>
                    <a:pt x="44196" y="587501"/>
                  </a:lnTo>
                  <a:lnTo>
                    <a:pt x="49149" y="582548"/>
                  </a:lnTo>
                  <a:lnTo>
                    <a:pt x="49149" y="4952"/>
                  </a:lnTo>
                  <a:lnTo>
                    <a:pt x="44196" y="0"/>
                  </a:lnTo>
                  <a:close/>
                </a:path>
                <a:path w="76200" h="640080">
                  <a:moveTo>
                    <a:pt x="76200" y="563752"/>
                  </a:moveTo>
                  <a:lnTo>
                    <a:pt x="49149" y="563752"/>
                  </a:lnTo>
                  <a:lnTo>
                    <a:pt x="49149" y="582548"/>
                  </a:lnTo>
                  <a:lnTo>
                    <a:pt x="44196" y="587501"/>
                  </a:lnTo>
                  <a:lnTo>
                    <a:pt x="64325" y="587501"/>
                  </a:lnTo>
                  <a:lnTo>
                    <a:pt x="76200" y="56375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3" name="object 103"/>
            <p:cNvPicPr/>
            <p:nvPr/>
          </p:nvPicPr>
          <p:blipFill>
            <a:blip r:embed="rId30" cstate="print"/>
            <a:stretch>
              <a:fillRect/>
            </a:stretch>
          </p:blipFill>
          <p:spPr>
            <a:xfrm>
              <a:off x="9849611" y="1082014"/>
              <a:ext cx="224091" cy="880897"/>
            </a:xfrm>
            <a:prstGeom prst="rect">
              <a:avLst/>
            </a:prstGeom>
          </p:spPr>
        </p:pic>
        <p:sp>
          <p:nvSpPr>
            <p:cNvPr id="104" name="object 104"/>
            <p:cNvSpPr/>
            <p:nvPr/>
          </p:nvSpPr>
          <p:spPr>
            <a:xfrm>
              <a:off x="9926954" y="1095755"/>
              <a:ext cx="76200" cy="733425"/>
            </a:xfrm>
            <a:custGeom>
              <a:avLst/>
              <a:gdLst/>
              <a:ahLst/>
              <a:cxnLst/>
              <a:rect l="l" t="t" r="r" b="b"/>
              <a:pathLst>
                <a:path w="76200" h="733425">
                  <a:moveTo>
                    <a:pt x="27050" y="657098"/>
                  </a:moveTo>
                  <a:lnTo>
                    <a:pt x="0" y="657098"/>
                  </a:lnTo>
                  <a:lnTo>
                    <a:pt x="38100" y="733298"/>
                  </a:lnTo>
                  <a:lnTo>
                    <a:pt x="64325" y="680847"/>
                  </a:lnTo>
                  <a:lnTo>
                    <a:pt x="32003" y="680847"/>
                  </a:lnTo>
                  <a:lnTo>
                    <a:pt x="27050" y="675894"/>
                  </a:lnTo>
                  <a:lnTo>
                    <a:pt x="27050" y="657098"/>
                  </a:lnTo>
                  <a:close/>
                </a:path>
                <a:path w="76200" h="733425">
                  <a:moveTo>
                    <a:pt x="44196" y="0"/>
                  </a:moveTo>
                  <a:lnTo>
                    <a:pt x="32003" y="0"/>
                  </a:lnTo>
                  <a:lnTo>
                    <a:pt x="27050" y="4953"/>
                  </a:lnTo>
                  <a:lnTo>
                    <a:pt x="27050" y="675894"/>
                  </a:lnTo>
                  <a:lnTo>
                    <a:pt x="32003" y="680847"/>
                  </a:lnTo>
                  <a:lnTo>
                    <a:pt x="44196" y="680847"/>
                  </a:lnTo>
                  <a:lnTo>
                    <a:pt x="49149" y="675894"/>
                  </a:lnTo>
                  <a:lnTo>
                    <a:pt x="49149" y="4953"/>
                  </a:lnTo>
                  <a:lnTo>
                    <a:pt x="44196" y="0"/>
                  </a:lnTo>
                  <a:close/>
                </a:path>
                <a:path w="76200" h="733425">
                  <a:moveTo>
                    <a:pt x="76200" y="657098"/>
                  </a:moveTo>
                  <a:lnTo>
                    <a:pt x="49149" y="657098"/>
                  </a:lnTo>
                  <a:lnTo>
                    <a:pt x="49149" y="675894"/>
                  </a:lnTo>
                  <a:lnTo>
                    <a:pt x="44196" y="680847"/>
                  </a:lnTo>
                  <a:lnTo>
                    <a:pt x="64325" y="680847"/>
                  </a:lnTo>
                  <a:lnTo>
                    <a:pt x="76200" y="65709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5" name="object 105"/>
            <p:cNvPicPr/>
            <p:nvPr/>
          </p:nvPicPr>
          <p:blipFill>
            <a:blip r:embed="rId9" cstate="print"/>
            <a:stretch>
              <a:fillRect/>
            </a:stretch>
          </p:blipFill>
          <p:spPr>
            <a:xfrm>
              <a:off x="9058655" y="2044463"/>
              <a:ext cx="351993" cy="92692"/>
            </a:xfrm>
            <a:prstGeom prst="rect">
              <a:avLst/>
            </a:prstGeom>
          </p:spPr>
        </p:pic>
        <p:sp>
          <p:nvSpPr>
            <p:cNvPr id="106" name="object 106"/>
            <p:cNvSpPr/>
            <p:nvPr/>
          </p:nvSpPr>
          <p:spPr>
            <a:xfrm>
              <a:off x="9108566" y="2069211"/>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7" name="object 107"/>
            <p:cNvPicPr/>
            <p:nvPr/>
          </p:nvPicPr>
          <p:blipFill>
            <a:blip r:embed="rId10" cstate="print"/>
            <a:stretch>
              <a:fillRect/>
            </a:stretch>
          </p:blipFill>
          <p:spPr>
            <a:xfrm>
              <a:off x="8985503" y="2044382"/>
              <a:ext cx="166319" cy="228536"/>
            </a:xfrm>
            <a:prstGeom prst="rect">
              <a:avLst/>
            </a:prstGeom>
          </p:spPr>
        </p:pic>
        <p:sp>
          <p:nvSpPr>
            <p:cNvPr id="108" name="object 108"/>
            <p:cNvSpPr/>
            <p:nvPr/>
          </p:nvSpPr>
          <p:spPr>
            <a:xfrm>
              <a:off x="9035414" y="2069211"/>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9" name="object 109"/>
            <p:cNvPicPr/>
            <p:nvPr/>
          </p:nvPicPr>
          <p:blipFill>
            <a:blip r:embed="rId10" cstate="print"/>
            <a:stretch>
              <a:fillRect/>
            </a:stretch>
          </p:blipFill>
          <p:spPr>
            <a:xfrm>
              <a:off x="9115043" y="2044382"/>
              <a:ext cx="166319" cy="228536"/>
            </a:xfrm>
            <a:prstGeom prst="rect">
              <a:avLst/>
            </a:prstGeom>
          </p:spPr>
        </p:pic>
        <p:sp>
          <p:nvSpPr>
            <p:cNvPr id="110" name="object 110"/>
            <p:cNvSpPr/>
            <p:nvPr/>
          </p:nvSpPr>
          <p:spPr>
            <a:xfrm>
              <a:off x="9164954" y="2069211"/>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1" name="object 111"/>
            <p:cNvPicPr/>
            <p:nvPr/>
          </p:nvPicPr>
          <p:blipFill>
            <a:blip r:embed="rId10" cstate="print"/>
            <a:stretch>
              <a:fillRect/>
            </a:stretch>
          </p:blipFill>
          <p:spPr>
            <a:xfrm>
              <a:off x="9243059" y="2044382"/>
              <a:ext cx="166319" cy="228536"/>
            </a:xfrm>
            <a:prstGeom prst="rect">
              <a:avLst/>
            </a:prstGeom>
          </p:spPr>
        </p:pic>
        <p:sp>
          <p:nvSpPr>
            <p:cNvPr id="112" name="object 112"/>
            <p:cNvSpPr/>
            <p:nvPr/>
          </p:nvSpPr>
          <p:spPr>
            <a:xfrm>
              <a:off x="9292970" y="2069211"/>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3" name="object 113"/>
            <p:cNvSpPr/>
            <p:nvPr/>
          </p:nvSpPr>
          <p:spPr>
            <a:xfrm>
              <a:off x="9143999" y="1877568"/>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14" name="object 114"/>
            <p:cNvSpPr/>
            <p:nvPr/>
          </p:nvSpPr>
          <p:spPr>
            <a:xfrm>
              <a:off x="9143999" y="1877568"/>
              <a:ext cx="176530" cy="176530"/>
            </a:xfrm>
            <a:custGeom>
              <a:avLst/>
              <a:gdLst/>
              <a:ahLst/>
              <a:cxnLst/>
              <a:rect l="l" t="t" r="r" b="b"/>
              <a:pathLst>
                <a:path w="176529" h="176530">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15" name="object 115"/>
          <p:cNvSpPr txBox="1"/>
          <p:nvPr/>
        </p:nvSpPr>
        <p:spPr>
          <a:xfrm>
            <a:off x="9672341" y="820932"/>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116" name="object 116"/>
          <p:cNvGrpSpPr/>
          <p:nvPr/>
        </p:nvGrpSpPr>
        <p:grpSpPr>
          <a:xfrm>
            <a:off x="2746300" y="1091192"/>
            <a:ext cx="3550628" cy="1237615"/>
            <a:chOff x="2747010" y="1091145"/>
            <a:chExt cx="3551554" cy="1237615"/>
          </a:xfrm>
        </p:grpSpPr>
        <p:pic>
          <p:nvPicPr>
            <p:cNvPr id="117" name="object 117"/>
            <p:cNvPicPr/>
            <p:nvPr/>
          </p:nvPicPr>
          <p:blipFill>
            <a:blip r:embed="rId31" cstate="print"/>
            <a:stretch>
              <a:fillRect/>
            </a:stretch>
          </p:blipFill>
          <p:spPr>
            <a:xfrm>
              <a:off x="2747010" y="1091145"/>
              <a:ext cx="224091" cy="483908"/>
            </a:xfrm>
            <a:prstGeom prst="rect">
              <a:avLst/>
            </a:prstGeom>
          </p:spPr>
        </p:pic>
        <p:sp>
          <p:nvSpPr>
            <p:cNvPr id="118" name="object 118"/>
            <p:cNvSpPr/>
            <p:nvPr/>
          </p:nvSpPr>
          <p:spPr>
            <a:xfrm>
              <a:off x="2824353" y="1104899"/>
              <a:ext cx="76200" cy="335915"/>
            </a:xfrm>
            <a:custGeom>
              <a:avLst/>
              <a:gdLst/>
              <a:ahLst/>
              <a:cxnLst/>
              <a:rect l="l" t="t" r="r" b="b"/>
              <a:pathLst>
                <a:path w="76200" h="335915">
                  <a:moveTo>
                    <a:pt x="27051" y="259714"/>
                  </a:moveTo>
                  <a:lnTo>
                    <a:pt x="0" y="259714"/>
                  </a:lnTo>
                  <a:lnTo>
                    <a:pt x="38100" y="335914"/>
                  </a:lnTo>
                  <a:lnTo>
                    <a:pt x="64325" y="283463"/>
                  </a:lnTo>
                  <a:lnTo>
                    <a:pt x="32004" y="283463"/>
                  </a:lnTo>
                  <a:lnTo>
                    <a:pt x="27051" y="278511"/>
                  </a:lnTo>
                  <a:lnTo>
                    <a:pt x="27051" y="259714"/>
                  </a:lnTo>
                  <a:close/>
                </a:path>
                <a:path w="76200" h="335915">
                  <a:moveTo>
                    <a:pt x="44196" y="0"/>
                  </a:moveTo>
                  <a:lnTo>
                    <a:pt x="32004" y="0"/>
                  </a:lnTo>
                  <a:lnTo>
                    <a:pt x="27051" y="4952"/>
                  </a:lnTo>
                  <a:lnTo>
                    <a:pt x="27051" y="278511"/>
                  </a:lnTo>
                  <a:lnTo>
                    <a:pt x="32004" y="283463"/>
                  </a:lnTo>
                  <a:lnTo>
                    <a:pt x="44196" y="283463"/>
                  </a:lnTo>
                  <a:lnTo>
                    <a:pt x="49149" y="278511"/>
                  </a:lnTo>
                  <a:lnTo>
                    <a:pt x="49149" y="4952"/>
                  </a:lnTo>
                  <a:lnTo>
                    <a:pt x="44196" y="0"/>
                  </a:lnTo>
                  <a:close/>
                </a:path>
                <a:path w="76200" h="335915">
                  <a:moveTo>
                    <a:pt x="76200" y="259714"/>
                  </a:moveTo>
                  <a:lnTo>
                    <a:pt x="49149" y="259714"/>
                  </a:lnTo>
                  <a:lnTo>
                    <a:pt x="49149" y="278511"/>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32" cstate="print"/>
            <a:stretch>
              <a:fillRect/>
            </a:stretch>
          </p:blipFill>
          <p:spPr>
            <a:xfrm>
              <a:off x="6073901" y="1844763"/>
              <a:ext cx="224091" cy="483908"/>
            </a:xfrm>
            <a:prstGeom prst="rect">
              <a:avLst/>
            </a:prstGeom>
          </p:spPr>
        </p:pic>
        <p:sp>
          <p:nvSpPr>
            <p:cNvPr id="120" name="object 120"/>
            <p:cNvSpPr/>
            <p:nvPr/>
          </p:nvSpPr>
          <p:spPr>
            <a:xfrm>
              <a:off x="6151244" y="1935099"/>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1" name="object 121"/>
          <p:cNvSpPr txBox="1"/>
          <p:nvPr/>
        </p:nvSpPr>
        <p:spPr>
          <a:xfrm>
            <a:off x="2408847" y="743461"/>
            <a:ext cx="1044303"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2" name="object 122"/>
          <p:cNvSpPr txBox="1"/>
          <p:nvPr/>
        </p:nvSpPr>
        <p:spPr>
          <a:xfrm>
            <a:off x="5586065" y="2267481"/>
            <a:ext cx="133759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30.22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23" name="object 123"/>
          <p:cNvGrpSpPr/>
          <p:nvPr/>
        </p:nvGrpSpPr>
        <p:grpSpPr>
          <a:xfrm>
            <a:off x="2781363" y="1495824"/>
            <a:ext cx="3567771" cy="450215"/>
            <a:chOff x="2782061" y="1495823"/>
            <a:chExt cx="3568700" cy="450215"/>
          </a:xfrm>
        </p:grpSpPr>
        <p:pic>
          <p:nvPicPr>
            <p:cNvPr id="124" name="object 124"/>
            <p:cNvPicPr/>
            <p:nvPr/>
          </p:nvPicPr>
          <p:blipFill>
            <a:blip r:embed="rId5" cstate="print"/>
            <a:stretch>
              <a:fillRect/>
            </a:stretch>
          </p:blipFill>
          <p:spPr>
            <a:xfrm>
              <a:off x="2782061" y="1495823"/>
              <a:ext cx="3436620" cy="92692"/>
            </a:xfrm>
            <a:prstGeom prst="rect">
              <a:avLst/>
            </a:prstGeom>
          </p:spPr>
        </p:pic>
        <p:sp>
          <p:nvSpPr>
            <p:cNvPr id="125" name="object 125"/>
            <p:cNvSpPr/>
            <p:nvPr/>
          </p:nvSpPr>
          <p:spPr>
            <a:xfrm>
              <a:off x="2831972" y="1520571"/>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6" name="object 126"/>
            <p:cNvPicPr/>
            <p:nvPr/>
          </p:nvPicPr>
          <p:blipFill>
            <a:blip r:embed="rId9" cstate="print"/>
            <a:stretch>
              <a:fillRect/>
            </a:stretch>
          </p:blipFill>
          <p:spPr>
            <a:xfrm>
              <a:off x="5998463" y="1717565"/>
              <a:ext cx="352005" cy="92692"/>
            </a:xfrm>
            <a:prstGeom prst="rect">
              <a:avLst/>
            </a:prstGeom>
          </p:spPr>
        </p:pic>
        <p:sp>
          <p:nvSpPr>
            <p:cNvPr id="127" name="object 127"/>
            <p:cNvSpPr/>
            <p:nvPr/>
          </p:nvSpPr>
          <p:spPr>
            <a:xfrm>
              <a:off x="6048375" y="1742313"/>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8" name="object 128"/>
            <p:cNvPicPr/>
            <p:nvPr/>
          </p:nvPicPr>
          <p:blipFill>
            <a:blip r:embed="rId10" cstate="print"/>
            <a:stretch>
              <a:fillRect/>
            </a:stretch>
          </p:blipFill>
          <p:spPr>
            <a:xfrm>
              <a:off x="5924550" y="1717484"/>
              <a:ext cx="166319" cy="228536"/>
            </a:xfrm>
            <a:prstGeom prst="rect">
              <a:avLst/>
            </a:prstGeom>
          </p:spPr>
        </p:pic>
        <p:sp>
          <p:nvSpPr>
            <p:cNvPr id="129" name="object 129"/>
            <p:cNvSpPr/>
            <p:nvPr/>
          </p:nvSpPr>
          <p:spPr>
            <a:xfrm>
              <a:off x="5974460" y="1742313"/>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0" name="object 130"/>
            <p:cNvPicPr/>
            <p:nvPr/>
          </p:nvPicPr>
          <p:blipFill>
            <a:blip r:embed="rId10" cstate="print"/>
            <a:stretch>
              <a:fillRect/>
            </a:stretch>
          </p:blipFill>
          <p:spPr>
            <a:xfrm>
              <a:off x="6054090" y="1717484"/>
              <a:ext cx="166319" cy="228536"/>
            </a:xfrm>
            <a:prstGeom prst="rect">
              <a:avLst/>
            </a:prstGeom>
          </p:spPr>
        </p:pic>
        <p:sp>
          <p:nvSpPr>
            <p:cNvPr id="131" name="object 131"/>
            <p:cNvSpPr/>
            <p:nvPr/>
          </p:nvSpPr>
          <p:spPr>
            <a:xfrm>
              <a:off x="6104001" y="1742313"/>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2" name="object 132"/>
            <p:cNvPicPr/>
            <p:nvPr/>
          </p:nvPicPr>
          <p:blipFill>
            <a:blip r:embed="rId10" cstate="print"/>
            <a:stretch>
              <a:fillRect/>
            </a:stretch>
          </p:blipFill>
          <p:spPr>
            <a:xfrm>
              <a:off x="6182867" y="1717484"/>
              <a:ext cx="166319" cy="228536"/>
            </a:xfrm>
            <a:prstGeom prst="rect">
              <a:avLst/>
            </a:prstGeom>
          </p:spPr>
        </p:pic>
        <p:sp>
          <p:nvSpPr>
            <p:cNvPr id="133" name="object 133"/>
            <p:cNvSpPr/>
            <p:nvPr/>
          </p:nvSpPr>
          <p:spPr>
            <a:xfrm>
              <a:off x="6232778" y="1742313"/>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34" name="object 134"/>
            <p:cNvSpPr/>
            <p:nvPr/>
          </p:nvSpPr>
          <p:spPr>
            <a:xfrm>
              <a:off x="6083808" y="1549908"/>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35" name="object 135"/>
            <p:cNvSpPr/>
            <p:nvPr/>
          </p:nvSpPr>
          <p:spPr>
            <a:xfrm>
              <a:off x="6083808" y="1549908"/>
              <a:ext cx="176530" cy="176530"/>
            </a:xfrm>
            <a:custGeom>
              <a:avLst/>
              <a:gdLst/>
              <a:ahLst/>
              <a:cxnLst/>
              <a:rect l="l" t="t" r="r" b="b"/>
              <a:pathLst>
                <a:path w="176529" h="176530">
                  <a:moveTo>
                    <a:pt x="88011" y="0"/>
                  </a:moveTo>
                  <a:lnTo>
                    <a:pt x="122283" y="6911"/>
                  </a:lnTo>
                  <a:lnTo>
                    <a:pt x="150256" y="25765"/>
                  </a:lnTo>
                  <a:lnTo>
                    <a:pt x="169110" y="53738"/>
                  </a:lnTo>
                  <a:lnTo>
                    <a:pt x="176021"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36" name="object 136"/>
          <p:cNvSpPr txBox="1"/>
          <p:nvPr/>
        </p:nvSpPr>
        <p:spPr>
          <a:xfrm>
            <a:off x="4032470" y="119354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37" name="object 137"/>
          <p:cNvSpPr txBox="1"/>
          <p:nvPr/>
        </p:nvSpPr>
        <p:spPr>
          <a:xfrm>
            <a:off x="2520549" y="134670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38" name="object 138"/>
          <p:cNvSpPr txBox="1"/>
          <p:nvPr/>
        </p:nvSpPr>
        <p:spPr>
          <a:xfrm>
            <a:off x="6261503" y="130937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39" name="object 139"/>
          <p:cNvSpPr txBox="1"/>
          <p:nvPr/>
        </p:nvSpPr>
        <p:spPr>
          <a:xfrm>
            <a:off x="3307235" y="1433344"/>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40" name="object 140"/>
          <p:cNvSpPr txBox="1"/>
          <p:nvPr/>
        </p:nvSpPr>
        <p:spPr>
          <a:xfrm>
            <a:off x="4505299" y="14483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41" name="object 141"/>
          <p:cNvSpPr txBox="1"/>
          <p:nvPr/>
        </p:nvSpPr>
        <p:spPr>
          <a:xfrm>
            <a:off x="5223166" y="1526055"/>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12</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42" name="object 142"/>
          <p:cNvGrpSpPr/>
          <p:nvPr/>
        </p:nvGrpSpPr>
        <p:grpSpPr>
          <a:xfrm>
            <a:off x="2749341" y="751315"/>
            <a:ext cx="3468736" cy="1585595"/>
            <a:chOff x="2750057" y="751268"/>
            <a:chExt cx="3469640" cy="1585595"/>
          </a:xfrm>
        </p:grpSpPr>
        <p:pic>
          <p:nvPicPr>
            <p:cNvPr id="143" name="object 143"/>
            <p:cNvPicPr/>
            <p:nvPr/>
          </p:nvPicPr>
          <p:blipFill>
            <a:blip r:embed="rId13" cstate="print"/>
            <a:stretch>
              <a:fillRect/>
            </a:stretch>
          </p:blipFill>
          <p:spPr>
            <a:xfrm>
              <a:off x="2750057" y="1443989"/>
              <a:ext cx="204977" cy="204977"/>
            </a:xfrm>
            <a:prstGeom prst="rect">
              <a:avLst/>
            </a:prstGeom>
          </p:spPr>
        </p:pic>
        <p:pic>
          <p:nvPicPr>
            <p:cNvPr id="144" name="object 144"/>
            <p:cNvPicPr/>
            <p:nvPr/>
          </p:nvPicPr>
          <p:blipFill>
            <a:blip r:embed="rId14" cstate="print"/>
            <a:stretch>
              <a:fillRect/>
            </a:stretch>
          </p:blipFill>
          <p:spPr>
            <a:xfrm>
              <a:off x="4153661" y="1481345"/>
              <a:ext cx="803897" cy="92692"/>
            </a:xfrm>
            <a:prstGeom prst="rect">
              <a:avLst/>
            </a:prstGeom>
          </p:spPr>
        </p:pic>
        <p:sp>
          <p:nvSpPr>
            <p:cNvPr id="145" name="object 145"/>
            <p:cNvSpPr/>
            <p:nvPr/>
          </p:nvSpPr>
          <p:spPr>
            <a:xfrm>
              <a:off x="4203572" y="1506093"/>
              <a:ext cx="711200" cy="0"/>
            </a:xfrm>
            <a:custGeom>
              <a:avLst/>
              <a:gdLst/>
              <a:ahLst/>
              <a:cxnLst/>
              <a:rect l="l" t="t" r="r" b="b"/>
              <a:pathLst>
                <a:path w="711200">
                  <a:moveTo>
                    <a:pt x="0" y="0"/>
                  </a:moveTo>
                  <a:lnTo>
                    <a:pt x="71069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6" name="object 146"/>
            <p:cNvPicPr/>
            <p:nvPr/>
          </p:nvPicPr>
          <p:blipFill>
            <a:blip r:embed="rId15" cstate="print"/>
            <a:stretch>
              <a:fillRect/>
            </a:stretch>
          </p:blipFill>
          <p:spPr>
            <a:xfrm>
              <a:off x="4152137" y="751331"/>
              <a:ext cx="805408" cy="829818"/>
            </a:xfrm>
            <a:prstGeom prst="rect">
              <a:avLst/>
            </a:prstGeom>
          </p:spPr>
        </p:pic>
        <p:sp>
          <p:nvSpPr>
            <p:cNvPr id="147" name="object 147"/>
            <p:cNvSpPr/>
            <p:nvPr/>
          </p:nvSpPr>
          <p:spPr>
            <a:xfrm>
              <a:off x="4202048" y="776096"/>
              <a:ext cx="712470" cy="737235"/>
            </a:xfrm>
            <a:custGeom>
              <a:avLst/>
              <a:gdLst/>
              <a:ahLst/>
              <a:cxnLst/>
              <a:rect l="l" t="t" r="r" b="b"/>
              <a:pathLst>
                <a:path w="712470" h="737235">
                  <a:moveTo>
                    <a:pt x="0" y="736853"/>
                  </a:moveTo>
                  <a:lnTo>
                    <a:pt x="71234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8" name="object 148"/>
            <p:cNvPicPr/>
            <p:nvPr/>
          </p:nvPicPr>
          <p:blipFill>
            <a:blip r:embed="rId16" cstate="print"/>
            <a:stretch>
              <a:fillRect/>
            </a:stretch>
          </p:blipFill>
          <p:spPr>
            <a:xfrm>
              <a:off x="4203191" y="1383728"/>
              <a:ext cx="224091" cy="260032"/>
            </a:xfrm>
            <a:prstGeom prst="rect">
              <a:avLst/>
            </a:prstGeom>
          </p:spPr>
        </p:pic>
        <p:pic>
          <p:nvPicPr>
            <p:cNvPr id="149" name="object 149"/>
            <p:cNvPicPr/>
            <p:nvPr/>
          </p:nvPicPr>
          <p:blipFill>
            <a:blip r:embed="rId33" cstate="print"/>
            <a:stretch>
              <a:fillRect/>
            </a:stretch>
          </p:blipFill>
          <p:spPr>
            <a:xfrm>
              <a:off x="4280534" y="1397507"/>
              <a:ext cx="76200" cy="111887"/>
            </a:xfrm>
            <a:prstGeom prst="rect">
              <a:avLst/>
            </a:prstGeom>
          </p:spPr>
        </p:pic>
        <p:pic>
          <p:nvPicPr>
            <p:cNvPr id="150" name="object 150"/>
            <p:cNvPicPr/>
            <p:nvPr/>
          </p:nvPicPr>
          <p:blipFill>
            <a:blip r:embed="rId18" cstate="print"/>
            <a:stretch>
              <a:fillRect/>
            </a:stretch>
          </p:blipFill>
          <p:spPr>
            <a:xfrm>
              <a:off x="4395215" y="1156690"/>
              <a:ext cx="224091" cy="471703"/>
            </a:xfrm>
            <a:prstGeom prst="rect">
              <a:avLst/>
            </a:prstGeom>
          </p:spPr>
        </p:pic>
        <p:sp>
          <p:nvSpPr>
            <p:cNvPr id="151" name="object 151"/>
            <p:cNvSpPr/>
            <p:nvPr/>
          </p:nvSpPr>
          <p:spPr>
            <a:xfrm>
              <a:off x="4472558" y="1170431"/>
              <a:ext cx="76200" cy="323850"/>
            </a:xfrm>
            <a:custGeom>
              <a:avLst/>
              <a:gdLst/>
              <a:ahLst/>
              <a:cxnLst/>
              <a:rect l="l" t="t" r="r" b="b"/>
              <a:pathLst>
                <a:path w="76200" h="323850">
                  <a:moveTo>
                    <a:pt x="27050" y="247522"/>
                  </a:moveTo>
                  <a:lnTo>
                    <a:pt x="0" y="247522"/>
                  </a:lnTo>
                  <a:lnTo>
                    <a:pt x="38100" y="323722"/>
                  </a:lnTo>
                  <a:lnTo>
                    <a:pt x="64325" y="271271"/>
                  </a:lnTo>
                  <a:lnTo>
                    <a:pt x="32003" y="271271"/>
                  </a:lnTo>
                  <a:lnTo>
                    <a:pt x="27050" y="266318"/>
                  </a:lnTo>
                  <a:lnTo>
                    <a:pt x="27050" y="247522"/>
                  </a:lnTo>
                  <a:close/>
                </a:path>
                <a:path w="76200" h="323850">
                  <a:moveTo>
                    <a:pt x="44195" y="0"/>
                  </a:moveTo>
                  <a:lnTo>
                    <a:pt x="32003" y="0"/>
                  </a:lnTo>
                  <a:lnTo>
                    <a:pt x="27050" y="4952"/>
                  </a:lnTo>
                  <a:lnTo>
                    <a:pt x="27050" y="266318"/>
                  </a:lnTo>
                  <a:lnTo>
                    <a:pt x="32003" y="271271"/>
                  </a:lnTo>
                  <a:lnTo>
                    <a:pt x="44195" y="271271"/>
                  </a:lnTo>
                  <a:lnTo>
                    <a:pt x="49149" y="266318"/>
                  </a:lnTo>
                  <a:lnTo>
                    <a:pt x="49149" y="4952"/>
                  </a:lnTo>
                  <a:lnTo>
                    <a:pt x="44195" y="0"/>
                  </a:lnTo>
                  <a:close/>
                </a:path>
                <a:path w="76200" h="323850">
                  <a:moveTo>
                    <a:pt x="76200" y="247522"/>
                  </a:moveTo>
                  <a:lnTo>
                    <a:pt x="49149" y="247522"/>
                  </a:lnTo>
                  <a:lnTo>
                    <a:pt x="49149" y="266318"/>
                  </a:lnTo>
                  <a:lnTo>
                    <a:pt x="44195" y="271271"/>
                  </a:lnTo>
                  <a:lnTo>
                    <a:pt x="64325" y="271271"/>
                  </a:lnTo>
                  <a:lnTo>
                    <a:pt x="76200" y="24752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2" name="object 152"/>
            <p:cNvPicPr/>
            <p:nvPr/>
          </p:nvPicPr>
          <p:blipFill>
            <a:blip r:embed="rId19" cstate="print"/>
            <a:stretch>
              <a:fillRect/>
            </a:stretch>
          </p:blipFill>
          <p:spPr>
            <a:xfrm>
              <a:off x="4600193" y="951687"/>
              <a:ext cx="224091" cy="688136"/>
            </a:xfrm>
            <a:prstGeom prst="rect">
              <a:avLst/>
            </a:prstGeom>
          </p:spPr>
        </p:pic>
        <p:sp>
          <p:nvSpPr>
            <p:cNvPr id="153" name="object 153"/>
            <p:cNvSpPr/>
            <p:nvPr/>
          </p:nvSpPr>
          <p:spPr>
            <a:xfrm>
              <a:off x="4677536" y="965453"/>
              <a:ext cx="76200" cy="541020"/>
            </a:xfrm>
            <a:custGeom>
              <a:avLst/>
              <a:gdLst/>
              <a:ahLst/>
              <a:cxnLst/>
              <a:rect l="l" t="t" r="r" b="b"/>
              <a:pathLst>
                <a:path w="76200" h="541019">
                  <a:moveTo>
                    <a:pt x="27050" y="464438"/>
                  </a:moveTo>
                  <a:lnTo>
                    <a:pt x="0" y="464438"/>
                  </a:lnTo>
                  <a:lnTo>
                    <a:pt x="38100" y="540638"/>
                  </a:lnTo>
                  <a:lnTo>
                    <a:pt x="64325" y="488188"/>
                  </a:lnTo>
                  <a:lnTo>
                    <a:pt x="32003" y="488188"/>
                  </a:lnTo>
                  <a:lnTo>
                    <a:pt x="27050" y="483235"/>
                  </a:lnTo>
                  <a:lnTo>
                    <a:pt x="27050" y="464438"/>
                  </a:lnTo>
                  <a:close/>
                </a:path>
                <a:path w="76200" h="541019">
                  <a:moveTo>
                    <a:pt x="44196" y="0"/>
                  </a:moveTo>
                  <a:lnTo>
                    <a:pt x="32003" y="0"/>
                  </a:lnTo>
                  <a:lnTo>
                    <a:pt x="27050" y="4953"/>
                  </a:lnTo>
                  <a:lnTo>
                    <a:pt x="27050" y="483235"/>
                  </a:lnTo>
                  <a:lnTo>
                    <a:pt x="32003" y="488188"/>
                  </a:lnTo>
                  <a:lnTo>
                    <a:pt x="44196" y="488188"/>
                  </a:lnTo>
                  <a:lnTo>
                    <a:pt x="49149" y="483235"/>
                  </a:lnTo>
                  <a:lnTo>
                    <a:pt x="49149" y="4953"/>
                  </a:lnTo>
                  <a:lnTo>
                    <a:pt x="44196" y="0"/>
                  </a:lnTo>
                  <a:close/>
                </a:path>
                <a:path w="76200" h="541019">
                  <a:moveTo>
                    <a:pt x="76200" y="464438"/>
                  </a:moveTo>
                  <a:lnTo>
                    <a:pt x="49149" y="464438"/>
                  </a:lnTo>
                  <a:lnTo>
                    <a:pt x="49149" y="483235"/>
                  </a:lnTo>
                  <a:lnTo>
                    <a:pt x="44196" y="488188"/>
                  </a:lnTo>
                  <a:lnTo>
                    <a:pt x="64325" y="488188"/>
                  </a:lnTo>
                  <a:lnTo>
                    <a:pt x="76200" y="464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4" name="object 154"/>
            <p:cNvPicPr/>
            <p:nvPr/>
          </p:nvPicPr>
          <p:blipFill>
            <a:blip r:embed="rId20" cstate="print"/>
            <a:stretch>
              <a:fillRect/>
            </a:stretch>
          </p:blipFill>
          <p:spPr>
            <a:xfrm>
              <a:off x="4799075" y="751268"/>
              <a:ext cx="224091" cy="877125"/>
            </a:xfrm>
            <a:prstGeom prst="rect">
              <a:avLst/>
            </a:prstGeom>
          </p:spPr>
        </p:pic>
        <p:sp>
          <p:nvSpPr>
            <p:cNvPr id="155" name="object 155"/>
            <p:cNvSpPr/>
            <p:nvPr/>
          </p:nvSpPr>
          <p:spPr>
            <a:xfrm>
              <a:off x="4876418" y="765047"/>
              <a:ext cx="76200" cy="729615"/>
            </a:xfrm>
            <a:custGeom>
              <a:avLst/>
              <a:gdLst/>
              <a:ahLst/>
              <a:cxnLst/>
              <a:rect l="l" t="t" r="r" b="b"/>
              <a:pathLst>
                <a:path w="76200" h="729615">
                  <a:moveTo>
                    <a:pt x="27050" y="653034"/>
                  </a:moveTo>
                  <a:lnTo>
                    <a:pt x="0" y="653034"/>
                  </a:lnTo>
                  <a:lnTo>
                    <a:pt x="38100" y="729234"/>
                  </a:lnTo>
                  <a:lnTo>
                    <a:pt x="64325" y="676782"/>
                  </a:lnTo>
                  <a:lnTo>
                    <a:pt x="32003" y="676782"/>
                  </a:lnTo>
                  <a:lnTo>
                    <a:pt x="27050" y="671829"/>
                  </a:lnTo>
                  <a:lnTo>
                    <a:pt x="27050" y="653034"/>
                  </a:lnTo>
                  <a:close/>
                </a:path>
                <a:path w="76200" h="729615">
                  <a:moveTo>
                    <a:pt x="44195" y="0"/>
                  </a:moveTo>
                  <a:lnTo>
                    <a:pt x="32003" y="0"/>
                  </a:lnTo>
                  <a:lnTo>
                    <a:pt x="27050" y="4952"/>
                  </a:lnTo>
                  <a:lnTo>
                    <a:pt x="27050" y="671829"/>
                  </a:lnTo>
                  <a:lnTo>
                    <a:pt x="32003" y="676782"/>
                  </a:lnTo>
                  <a:lnTo>
                    <a:pt x="44195" y="676782"/>
                  </a:lnTo>
                  <a:lnTo>
                    <a:pt x="49148" y="671829"/>
                  </a:lnTo>
                  <a:lnTo>
                    <a:pt x="49148" y="4952"/>
                  </a:lnTo>
                  <a:lnTo>
                    <a:pt x="44195" y="0"/>
                  </a:lnTo>
                  <a:close/>
                </a:path>
                <a:path w="76200" h="729615">
                  <a:moveTo>
                    <a:pt x="76200" y="653034"/>
                  </a:moveTo>
                  <a:lnTo>
                    <a:pt x="49148" y="653034"/>
                  </a:lnTo>
                  <a:lnTo>
                    <a:pt x="49148" y="671829"/>
                  </a:lnTo>
                  <a:lnTo>
                    <a:pt x="44195" y="676782"/>
                  </a:lnTo>
                  <a:lnTo>
                    <a:pt x="64325" y="676782"/>
                  </a:lnTo>
                  <a:lnTo>
                    <a:pt x="76200" y="6530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6" name="object 156"/>
            <p:cNvPicPr/>
            <p:nvPr/>
          </p:nvPicPr>
          <p:blipFill>
            <a:blip r:embed="rId21" cstate="print"/>
            <a:stretch>
              <a:fillRect/>
            </a:stretch>
          </p:blipFill>
          <p:spPr>
            <a:xfrm>
              <a:off x="4865369" y="1485155"/>
              <a:ext cx="1351026" cy="92692"/>
            </a:xfrm>
            <a:prstGeom prst="rect">
              <a:avLst/>
            </a:prstGeom>
          </p:spPr>
        </p:pic>
        <p:sp>
          <p:nvSpPr>
            <p:cNvPr id="157" name="object 157"/>
            <p:cNvSpPr/>
            <p:nvPr/>
          </p:nvSpPr>
          <p:spPr>
            <a:xfrm>
              <a:off x="4915280" y="1509902"/>
              <a:ext cx="1257935" cy="0"/>
            </a:xfrm>
            <a:custGeom>
              <a:avLst/>
              <a:gdLst/>
              <a:ahLst/>
              <a:cxnLst/>
              <a:rect l="l" t="t" r="r" b="b"/>
              <a:pathLst>
                <a:path w="1257935">
                  <a:moveTo>
                    <a:pt x="125793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8" name="object 158"/>
            <p:cNvPicPr/>
            <p:nvPr/>
          </p:nvPicPr>
          <p:blipFill>
            <a:blip r:embed="rId22" cstate="print"/>
            <a:stretch>
              <a:fillRect/>
            </a:stretch>
          </p:blipFill>
          <p:spPr>
            <a:xfrm>
              <a:off x="4865369" y="751370"/>
              <a:ext cx="1354074" cy="834351"/>
            </a:xfrm>
            <a:prstGeom prst="rect">
              <a:avLst/>
            </a:prstGeom>
          </p:spPr>
        </p:pic>
        <p:sp>
          <p:nvSpPr>
            <p:cNvPr id="159" name="object 159"/>
            <p:cNvSpPr/>
            <p:nvPr/>
          </p:nvSpPr>
          <p:spPr>
            <a:xfrm>
              <a:off x="4915280" y="776096"/>
              <a:ext cx="1261110" cy="741045"/>
            </a:xfrm>
            <a:custGeom>
              <a:avLst/>
              <a:gdLst/>
              <a:ahLst/>
              <a:cxnLst/>
              <a:rect l="l" t="t" r="r" b="b"/>
              <a:pathLst>
                <a:path w="1261110" h="741044">
                  <a:moveTo>
                    <a:pt x="1260856" y="741044"/>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0" name="object 160"/>
            <p:cNvPicPr/>
            <p:nvPr/>
          </p:nvPicPr>
          <p:blipFill>
            <a:blip r:embed="rId23" cstate="print"/>
            <a:stretch>
              <a:fillRect/>
            </a:stretch>
          </p:blipFill>
          <p:spPr>
            <a:xfrm>
              <a:off x="5862827" y="1387563"/>
              <a:ext cx="224091" cy="260769"/>
            </a:xfrm>
            <a:prstGeom prst="rect">
              <a:avLst/>
            </a:prstGeom>
          </p:spPr>
        </p:pic>
        <p:pic>
          <p:nvPicPr>
            <p:cNvPr id="161" name="object 161"/>
            <p:cNvPicPr/>
            <p:nvPr/>
          </p:nvPicPr>
          <p:blipFill>
            <a:blip r:embed="rId34" cstate="print"/>
            <a:stretch>
              <a:fillRect/>
            </a:stretch>
          </p:blipFill>
          <p:spPr>
            <a:xfrm>
              <a:off x="5940170" y="1401318"/>
              <a:ext cx="76200" cy="112522"/>
            </a:xfrm>
            <a:prstGeom prst="rect">
              <a:avLst/>
            </a:prstGeom>
          </p:spPr>
        </p:pic>
        <p:pic>
          <p:nvPicPr>
            <p:cNvPr id="162" name="object 162"/>
            <p:cNvPicPr/>
            <p:nvPr/>
          </p:nvPicPr>
          <p:blipFill>
            <a:blip r:embed="rId25" cstate="print"/>
            <a:stretch>
              <a:fillRect/>
            </a:stretch>
          </p:blipFill>
          <p:spPr>
            <a:xfrm>
              <a:off x="5695187" y="1287792"/>
              <a:ext cx="224091" cy="357492"/>
            </a:xfrm>
            <a:prstGeom prst="rect">
              <a:avLst/>
            </a:prstGeom>
          </p:spPr>
        </p:pic>
        <p:pic>
          <p:nvPicPr>
            <p:cNvPr id="163" name="object 163"/>
            <p:cNvPicPr/>
            <p:nvPr/>
          </p:nvPicPr>
          <p:blipFill>
            <a:blip r:embed="rId26" cstate="print"/>
            <a:stretch>
              <a:fillRect/>
            </a:stretch>
          </p:blipFill>
          <p:spPr>
            <a:xfrm>
              <a:off x="5772530" y="1301495"/>
              <a:ext cx="76200" cy="209803"/>
            </a:xfrm>
            <a:prstGeom prst="rect">
              <a:avLst/>
            </a:prstGeom>
          </p:spPr>
        </p:pic>
        <p:pic>
          <p:nvPicPr>
            <p:cNvPr id="164" name="object 164"/>
            <p:cNvPicPr/>
            <p:nvPr/>
          </p:nvPicPr>
          <p:blipFill>
            <a:blip r:embed="rId11" cstate="print"/>
            <a:stretch>
              <a:fillRect/>
            </a:stretch>
          </p:blipFill>
          <p:spPr>
            <a:xfrm>
              <a:off x="5513831" y="1172718"/>
              <a:ext cx="224091" cy="473201"/>
            </a:xfrm>
            <a:prstGeom prst="rect">
              <a:avLst/>
            </a:prstGeom>
          </p:spPr>
        </p:pic>
        <p:sp>
          <p:nvSpPr>
            <p:cNvPr id="165" name="object 165"/>
            <p:cNvSpPr/>
            <p:nvPr/>
          </p:nvSpPr>
          <p:spPr>
            <a:xfrm>
              <a:off x="5591175" y="1186433"/>
              <a:ext cx="76200" cy="325755"/>
            </a:xfrm>
            <a:custGeom>
              <a:avLst/>
              <a:gdLst/>
              <a:ahLst/>
              <a:cxnLst/>
              <a:rect l="l" t="t" r="r" b="b"/>
              <a:pathLst>
                <a:path w="76200" h="325755">
                  <a:moveTo>
                    <a:pt x="27050" y="249300"/>
                  </a:moveTo>
                  <a:lnTo>
                    <a:pt x="0" y="249300"/>
                  </a:lnTo>
                  <a:lnTo>
                    <a:pt x="38100" y="325500"/>
                  </a:lnTo>
                  <a:lnTo>
                    <a:pt x="64325" y="273050"/>
                  </a:lnTo>
                  <a:lnTo>
                    <a:pt x="32003" y="273050"/>
                  </a:lnTo>
                  <a:lnTo>
                    <a:pt x="27050" y="268096"/>
                  </a:lnTo>
                  <a:lnTo>
                    <a:pt x="27050" y="249300"/>
                  </a:lnTo>
                  <a:close/>
                </a:path>
                <a:path w="76200" h="325755">
                  <a:moveTo>
                    <a:pt x="44196" y="0"/>
                  </a:moveTo>
                  <a:lnTo>
                    <a:pt x="32003" y="0"/>
                  </a:lnTo>
                  <a:lnTo>
                    <a:pt x="27050" y="4952"/>
                  </a:lnTo>
                  <a:lnTo>
                    <a:pt x="27050" y="268096"/>
                  </a:lnTo>
                  <a:lnTo>
                    <a:pt x="32003" y="273050"/>
                  </a:lnTo>
                  <a:lnTo>
                    <a:pt x="44196" y="273050"/>
                  </a:lnTo>
                  <a:lnTo>
                    <a:pt x="49149" y="268096"/>
                  </a:lnTo>
                  <a:lnTo>
                    <a:pt x="49149" y="4952"/>
                  </a:lnTo>
                  <a:lnTo>
                    <a:pt x="44196" y="0"/>
                  </a:lnTo>
                  <a:close/>
                </a:path>
                <a:path w="76200" h="325755">
                  <a:moveTo>
                    <a:pt x="76200" y="249300"/>
                  </a:moveTo>
                  <a:lnTo>
                    <a:pt x="49149" y="249300"/>
                  </a:lnTo>
                  <a:lnTo>
                    <a:pt x="49149" y="268096"/>
                  </a:lnTo>
                  <a:lnTo>
                    <a:pt x="44196" y="273050"/>
                  </a:lnTo>
                  <a:lnTo>
                    <a:pt x="64325" y="273050"/>
                  </a:lnTo>
                  <a:lnTo>
                    <a:pt x="76200" y="24930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6" name="object 166"/>
            <p:cNvPicPr/>
            <p:nvPr/>
          </p:nvPicPr>
          <p:blipFill>
            <a:blip r:embed="rId27" cstate="print"/>
            <a:stretch>
              <a:fillRect/>
            </a:stretch>
          </p:blipFill>
          <p:spPr>
            <a:xfrm>
              <a:off x="5333237" y="1065250"/>
              <a:ext cx="224091" cy="580669"/>
            </a:xfrm>
            <a:prstGeom prst="rect">
              <a:avLst/>
            </a:prstGeom>
          </p:spPr>
        </p:pic>
        <p:sp>
          <p:nvSpPr>
            <p:cNvPr id="167" name="object 167"/>
            <p:cNvSpPr/>
            <p:nvPr/>
          </p:nvSpPr>
          <p:spPr>
            <a:xfrm>
              <a:off x="5410580" y="1078991"/>
              <a:ext cx="76200" cy="433070"/>
            </a:xfrm>
            <a:custGeom>
              <a:avLst/>
              <a:gdLst/>
              <a:ahLst/>
              <a:cxnLst/>
              <a:rect l="l" t="t" r="r" b="b"/>
              <a:pathLst>
                <a:path w="76200" h="433069">
                  <a:moveTo>
                    <a:pt x="27051" y="356362"/>
                  </a:moveTo>
                  <a:lnTo>
                    <a:pt x="0" y="356362"/>
                  </a:lnTo>
                  <a:lnTo>
                    <a:pt x="38100" y="432562"/>
                  </a:lnTo>
                  <a:lnTo>
                    <a:pt x="64325" y="380111"/>
                  </a:lnTo>
                  <a:lnTo>
                    <a:pt x="32004" y="380111"/>
                  </a:lnTo>
                  <a:lnTo>
                    <a:pt x="27051" y="375158"/>
                  </a:lnTo>
                  <a:lnTo>
                    <a:pt x="27051" y="356362"/>
                  </a:lnTo>
                  <a:close/>
                </a:path>
                <a:path w="76200" h="433069">
                  <a:moveTo>
                    <a:pt x="44196" y="0"/>
                  </a:moveTo>
                  <a:lnTo>
                    <a:pt x="32004" y="0"/>
                  </a:lnTo>
                  <a:lnTo>
                    <a:pt x="27051" y="4953"/>
                  </a:lnTo>
                  <a:lnTo>
                    <a:pt x="27051" y="375158"/>
                  </a:lnTo>
                  <a:lnTo>
                    <a:pt x="32004" y="380111"/>
                  </a:lnTo>
                  <a:lnTo>
                    <a:pt x="44196" y="380111"/>
                  </a:lnTo>
                  <a:lnTo>
                    <a:pt x="49149" y="375158"/>
                  </a:lnTo>
                  <a:lnTo>
                    <a:pt x="49149" y="4953"/>
                  </a:lnTo>
                  <a:lnTo>
                    <a:pt x="44196" y="0"/>
                  </a:lnTo>
                  <a:close/>
                </a:path>
                <a:path w="76200" h="433069">
                  <a:moveTo>
                    <a:pt x="76200" y="356362"/>
                  </a:moveTo>
                  <a:lnTo>
                    <a:pt x="49149" y="356362"/>
                  </a:lnTo>
                  <a:lnTo>
                    <a:pt x="49149" y="375158"/>
                  </a:lnTo>
                  <a:lnTo>
                    <a:pt x="44196" y="380111"/>
                  </a:lnTo>
                  <a:lnTo>
                    <a:pt x="64325" y="380111"/>
                  </a:lnTo>
                  <a:lnTo>
                    <a:pt x="76200" y="35636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8" name="object 168"/>
            <p:cNvPicPr/>
            <p:nvPr/>
          </p:nvPicPr>
          <p:blipFill>
            <a:blip r:embed="rId28" cstate="print"/>
            <a:stretch>
              <a:fillRect/>
            </a:stretch>
          </p:blipFill>
          <p:spPr>
            <a:xfrm>
              <a:off x="5151119" y="952487"/>
              <a:ext cx="224091" cy="691146"/>
            </a:xfrm>
            <a:prstGeom prst="rect">
              <a:avLst/>
            </a:prstGeom>
          </p:spPr>
        </p:pic>
        <p:sp>
          <p:nvSpPr>
            <p:cNvPr id="169" name="object 169"/>
            <p:cNvSpPr/>
            <p:nvPr/>
          </p:nvSpPr>
          <p:spPr>
            <a:xfrm>
              <a:off x="5228462" y="966215"/>
              <a:ext cx="76200" cy="544195"/>
            </a:xfrm>
            <a:custGeom>
              <a:avLst/>
              <a:gdLst/>
              <a:ahLst/>
              <a:cxnLst/>
              <a:rect l="l" t="t" r="r" b="b"/>
              <a:pathLst>
                <a:path w="76200" h="544194">
                  <a:moveTo>
                    <a:pt x="27050" y="467487"/>
                  </a:moveTo>
                  <a:lnTo>
                    <a:pt x="0" y="467487"/>
                  </a:lnTo>
                  <a:lnTo>
                    <a:pt x="38100" y="543687"/>
                  </a:lnTo>
                  <a:lnTo>
                    <a:pt x="64325" y="491236"/>
                  </a:lnTo>
                  <a:lnTo>
                    <a:pt x="32003" y="491236"/>
                  </a:lnTo>
                  <a:lnTo>
                    <a:pt x="27050" y="486283"/>
                  </a:lnTo>
                  <a:lnTo>
                    <a:pt x="27050" y="467487"/>
                  </a:lnTo>
                  <a:close/>
                </a:path>
                <a:path w="76200" h="544194">
                  <a:moveTo>
                    <a:pt x="44196" y="0"/>
                  </a:moveTo>
                  <a:lnTo>
                    <a:pt x="32003" y="0"/>
                  </a:lnTo>
                  <a:lnTo>
                    <a:pt x="27050" y="4953"/>
                  </a:lnTo>
                  <a:lnTo>
                    <a:pt x="27050" y="486283"/>
                  </a:lnTo>
                  <a:lnTo>
                    <a:pt x="32003" y="491236"/>
                  </a:lnTo>
                  <a:lnTo>
                    <a:pt x="44196" y="491236"/>
                  </a:lnTo>
                  <a:lnTo>
                    <a:pt x="49149" y="486283"/>
                  </a:lnTo>
                  <a:lnTo>
                    <a:pt x="49149" y="4953"/>
                  </a:lnTo>
                  <a:lnTo>
                    <a:pt x="44196" y="0"/>
                  </a:lnTo>
                  <a:close/>
                </a:path>
                <a:path w="76200" h="544194">
                  <a:moveTo>
                    <a:pt x="76200" y="467487"/>
                  </a:moveTo>
                  <a:lnTo>
                    <a:pt x="49149" y="467487"/>
                  </a:lnTo>
                  <a:lnTo>
                    <a:pt x="49149" y="486283"/>
                  </a:lnTo>
                  <a:lnTo>
                    <a:pt x="44196" y="491236"/>
                  </a:lnTo>
                  <a:lnTo>
                    <a:pt x="64325" y="491236"/>
                  </a:lnTo>
                  <a:lnTo>
                    <a:pt x="76200" y="4674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0" name="object 170"/>
            <p:cNvPicPr/>
            <p:nvPr/>
          </p:nvPicPr>
          <p:blipFill>
            <a:blip r:embed="rId29" cstate="print"/>
            <a:stretch>
              <a:fillRect/>
            </a:stretch>
          </p:blipFill>
          <p:spPr>
            <a:xfrm>
              <a:off x="4970525" y="844283"/>
              <a:ext cx="224091" cy="787920"/>
            </a:xfrm>
            <a:prstGeom prst="rect">
              <a:avLst/>
            </a:prstGeom>
          </p:spPr>
        </p:pic>
        <p:sp>
          <p:nvSpPr>
            <p:cNvPr id="171" name="object 171"/>
            <p:cNvSpPr/>
            <p:nvPr/>
          </p:nvSpPr>
          <p:spPr>
            <a:xfrm>
              <a:off x="5047868" y="858011"/>
              <a:ext cx="76200" cy="640080"/>
            </a:xfrm>
            <a:custGeom>
              <a:avLst/>
              <a:gdLst/>
              <a:ahLst/>
              <a:cxnLst/>
              <a:rect l="l" t="t" r="r" b="b"/>
              <a:pathLst>
                <a:path w="76200" h="640080">
                  <a:moveTo>
                    <a:pt x="27050" y="563752"/>
                  </a:moveTo>
                  <a:lnTo>
                    <a:pt x="0" y="563752"/>
                  </a:lnTo>
                  <a:lnTo>
                    <a:pt x="38100" y="639952"/>
                  </a:lnTo>
                  <a:lnTo>
                    <a:pt x="64325" y="587501"/>
                  </a:lnTo>
                  <a:lnTo>
                    <a:pt x="32003" y="587501"/>
                  </a:lnTo>
                  <a:lnTo>
                    <a:pt x="27050" y="582549"/>
                  </a:lnTo>
                  <a:lnTo>
                    <a:pt x="27050" y="563752"/>
                  </a:lnTo>
                  <a:close/>
                </a:path>
                <a:path w="76200" h="640080">
                  <a:moveTo>
                    <a:pt x="44195" y="0"/>
                  </a:moveTo>
                  <a:lnTo>
                    <a:pt x="32003" y="0"/>
                  </a:lnTo>
                  <a:lnTo>
                    <a:pt x="27050" y="4952"/>
                  </a:lnTo>
                  <a:lnTo>
                    <a:pt x="27050" y="582549"/>
                  </a:lnTo>
                  <a:lnTo>
                    <a:pt x="32003" y="587501"/>
                  </a:lnTo>
                  <a:lnTo>
                    <a:pt x="44195" y="587501"/>
                  </a:lnTo>
                  <a:lnTo>
                    <a:pt x="49148" y="582549"/>
                  </a:lnTo>
                  <a:lnTo>
                    <a:pt x="49148" y="4952"/>
                  </a:lnTo>
                  <a:lnTo>
                    <a:pt x="44195" y="0"/>
                  </a:lnTo>
                  <a:close/>
                </a:path>
                <a:path w="76200" h="640080">
                  <a:moveTo>
                    <a:pt x="76200" y="563752"/>
                  </a:moveTo>
                  <a:lnTo>
                    <a:pt x="49148" y="563752"/>
                  </a:lnTo>
                  <a:lnTo>
                    <a:pt x="49148" y="582549"/>
                  </a:lnTo>
                  <a:lnTo>
                    <a:pt x="44195" y="587501"/>
                  </a:lnTo>
                  <a:lnTo>
                    <a:pt x="64325" y="587501"/>
                  </a:lnTo>
                  <a:lnTo>
                    <a:pt x="76200" y="56375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2" name="object 172"/>
            <p:cNvPicPr/>
            <p:nvPr/>
          </p:nvPicPr>
          <p:blipFill>
            <a:blip r:embed="rId30" cstate="print"/>
            <a:stretch>
              <a:fillRect/>
            </a:stretch>
          </p:blipFill>
          <p:spPr>
            <a:xfrm>
              <a:off x="4799837" y="751306"/>
              <a:ext cx="224091" cy="880897"/>
            </a:xfrm>
            <a:prstGeom prst="rect">
              <a:avLst/>
            </a:prstGeom>
          </p:spPr>
        </p:pic>
        <p:sp>
          <p:nvSpPr>
            <p:cNvPr id="173" name="object 173"/>
            <p:cNvSpPr/>
            <p:nvPr/>
          </p:nvSpPr>
          <p:spPr>
            <a:xfrm>
              <a:off x="4877180" y="765047"/>
              <a:ext cx="76200" cy="733425"/>
            </a:xfrm>
            <a:custGeom>
              <a:avLst/>
              <a:gdLst/>
              <a:ahLst/>
              <a:cxnLst/>
              <a:rect l="l" t="t" r="r" b="b"/>
              <a:pathLst>
                <a:path w="76200" h="733425">
                  <a:moveTo>
                    <a:pt x="27051" y="657098"/>
                  </a:moveTo>
                  <a:lnTo>
                    <a:pt x="0" y="657098"/>
                  </a:lnTo>
                  <a:lnTo>
                    <a:pt x="38100" y="733298"/>
                  </a:lnTo>
                  <a:lnTo>
                    <a:pt x="64325" y="680847"/>
                  </a:lnTo>
                  <a:lnTo>
                    <a:pt x="32004" y="680847"/>
                  </a:lnTo>
                  <a:lnTo>
                    <a:pt x="27051" y="675893"/>
                  </a:lnTo>
                  <a:lnTo>
                    <a:pt x="27051" y="657098"/>
                  </a:lnTo>
                  <a:close/>
                </a:path>
                <a:path w="76200" h="733425">
                  <a:moveTo>
                    <a:pt x="44196" y="0"/>
                  </a:moveTo>
                  <a:lnTo>
                    <a:pt x="32004" y="0"/>
                  </a:lnTo>
                  <a:lnTo>
                    <a:pt x="27051" y="4952"/>
                  </a:lnTo>
                  <a:lnTo>
                    <a:pt x="27051" y="675893"/>
                  </a:lnTo>
                  <a:lnTo>
                    <a:pt x="32004" y="680847"/>
                  </a:lnTo>
                  <a:lnTo>
                    <a:pt x="44196" y="680847"/>
                  </a:lnTo>
                  <a:lnTo>
                    <a:pt x="49149" y="675893"/>
                  </a:lnTo>
                  <a:lnTo>
                    <a:pt x="49149" y="4952"/>
                  </a:lnTo>
                  <a:lnTo>
                    <a:pt x="44196" y="0"/>
                  </a:lnTo>
                  <a:close/>
                </a:path>
                <a:path w="76200" h="733425">
                  <a:moveTo>
                    <a:pt x="76200" y="657098"/>
                  </a:moveTo>
                  <a:lnTo>
                    <a:pt x="49149" y="657098"/>
                  </a:lnTo>
                  <a:lnTo>
                    <a:pt x="49149" y="675893"/>
                  </a:lnTo>
                  <a:lnTo>
                    <a:pt x="44196" y="680847"/>
                  </a:lnTo>
                  <a:lnTo>
                    <a:pt x="64325" y="680847"/>
                  </a:lnTo>
                  <a:lnTo>
                    <a:pt x="76200" y="65709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4" name="object 174"/>
            <p:cNvPicPr/>
            <p:nvPr/>
          </p:nvPicPr>
          <p:blipFill>
            <a:blip r:embed="rId9" cstate="print"/>
            <a:stretch>
              <a:fillRect/>
            </a:stretch>
          </p:blipFill>
          <p:spPr>
            <a:xfrm>
              <a:off x="4008881" y="1713757"/>
              <a:ext cx="352005" cy="92690"/>
            </a:xfrm>
            <a:prstGeom prst="rect">
              <a:avLst/>
            </a:prstGeom>
          </p:spPr>
        </p:pic>
        <p:sp>
          <p:nvSpPr>
            <p:cNvPr id="175" name="object 175"/>
            <p:cNvSpPr/>
            <p:nvPr/>
          </p:nvSpPr>
          <p:spPr>
            <a:xfrm>
              <a:off x="4058792" y="1738502"/>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6" name="object 176"/>
            <p:cNvPicPr/>
            <p:nvPr/>
          </p:nvPicPr>
          <p:blipFill>
            <a:blip r:embed="rId10" cstate="print"/>
            <a:stretch>
              <a:fillRect/>
            </a:stretch>
          </p:blipFill>
          <p:spPr>
            <a:xfrm>
              <a:off x="3934967" y="1713674"/>
              <a:ext cx="166319" cy="228536"/>
            </a:xfrm>
            <a:prstGeom prst="rect">
              <a:avLst/>
            </a:prstGeom>
          </p:spPr>
        </p:pic>
        <p:sp>
          <p:nvSpPr>
            <p:cNvPr id="177" name="object 177"/>
            <p:cNvSpPr/>
            <p:nvPr/>
          </p:nvSpPr>
          <p:spPr>
            <a:xfrm>
              <a:off x="3984878" y="1738502"/>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8" name="object 178"/>
            <p:cNvPicPr/>
            <p:nvPr/>
          </p:nvPicPr>
          <p:blipFill>
            <a:blip r:embed="rId10" cstate="print"/>
            <a:stretch>
              <a:fillRect/>
            </a:stretch>
          </p:blipFill>
          <p:spPr>
            <a:xfrm>
              <a:off x="4064507" y="1713674"/>
              <a:ext cx="166319" cy="228536"/>
            </a:xfrm>
            <a:prstGeom prst="rect">
              <a:avLst/>
            </a:prstGeom>
          </p:spPr>
        </p:pic>
        <p:sp>
          <p:nvSpPr>
            <p:cNvPr id="179" name="object 179"/>
            <p:cNvSpPr/>
            <p:nvPr/>
          </p:nvSpPr>
          <p:spPr>
            <a:xfrm>
              <a:off x="4114418" y="1738502"/>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0" name="object 180"/>
            <p:cNvPicPr/>
            <p:nvPr/>
          </p:nvPicPr>
          <p:blipFill>
            <a:blip r:embed="rId10" cstate="print"/>
            <a:stretch>
              <a:fillRect/>
            </a:stretch>
          </p:blipFill>
          <p:spPr>
            <a:xfrm>
              <a:off x="4193285" y="1713674"/>
              <a:ext cx="166319" cy="228536"/>
            </a:xfrm>
            <a:prstGeom prst="rect">
              <a:avLst/>
            </a:prstGeom>
          </p:spPr>
        </p:pic>
        <p:sp>
          <p:nvSpPr>
            <p:cNvPr id="181" name="object 181"/>
            <p:cNvSpPr/>
            <p:nvPr/>
          </p:nvSpPr>
          <p:spPr>
            <a:xfrm>
              <a:off x="4243196" y="1738502"/>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82" name="object 182"/>
            <p:cNvSpPr/>
            <p:nvPr/>
          </p:nvSpPr>
          <p:spPr>
            <a:xfrm>
              <a:off x="4094225" y="1546097"/>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83" name="object 183"/>
            <p:cNvSpPr/>
            <p:nvPr/>
          </p:nvSpPr>
          <p:spPr>
            <a:xfrm>
              <a:off x="4094225" y="1546097"/>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4" name="object 184"/>
            <p:cNvPicPr/>
            <p:nvPr/>
          </p:nvPicPr>
          <p:blipFill>
            <a:blip r:embed="rId32" cstate="print"/>
            <a:stretch>
              <a:fillRect/>
            </a:stretch>
          </p:blipFill>
          <p:spPr>
            <a:xfrm>
              <a:off x="4056887" y="1852383"/>
              <a:ext cx="224091" cy="483908"/>
            </a:xfrm>
            <a:prstGeom prst="rect">
              <a:avLst/>
            </a:prstGeom>
          </p:spPr>
        </p:pic>
        <p:sp>
          <p:nvSpPr>
            <p:cNvPr id="185" name="object 185"/>
            <p:cNvSpPr/>
            <p:nvPr/>
          </p:nvSpPr>
          <p:spPr>
            <a:xfrm>
              <a:off x="4134230" y="1942719"/>
              <a:ext cx="76200" cy="335915"/>
            </a:xfrm>
            <a:custGeom>
              <a:avLst/>
              <a:gdLst/>
              <a:ahLst/>
              <a:cxnLst/>
              <a:rect l="l" t="t" r="r" b="b"/>
              <a:pathLst>
                <a:path w="76200" h="335914">
                  <a:moveTo>
                    <a:pt x="44196" y="52450"/>
                  </a:moveTo>
                  <a:lnTo>
                    <a:pt x="32004" y="52450"/>
                  </a:lnTo>
                  <a:lnTo>
                    <a:pt x="27051" y="57403"/>
                  </a:lnTo>
                  <a:lnTo>
                    <a:pt x="27051" y="330961"/>
                  </a:lnTo>
                  <a:lnTo>
                    <a:pt x="32004" y="335914"/>
                  </a:lnTo>
                  <a:lnTo>
                    <a:pt x="44196" y="335914"/>
                  </a:lnTo>
                  <a:lnTo>
                    <a:pt x="49149" y="330961"/>
                  </a:lnTo>
                  <a:lnTo>
                    <a:pt x="49149" y="57403"/>
                  </a:lnTo>
                  <a:lnTo>
                    <a:pt x="44196" y="52450"/>
                  </a:lnTo>
                  <a:close/>
                </a:path>
                <a:path w="76200" h="335914">
                  <a:moveTo>
                    <a:pt x="38100" y="0"/>
                  </a:moveTo>
                  <a:lnTo>
                    <a:pt x="0" y="76200"/>
                  </a:lnTo>
                  <a:lnTo>
                    <a:pt x="27051" y="76200"/>
                  </a:lnTo>
                  <a:lnTo>
                    <a:pt x="27051"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86" name="object 186"/>
          <p:cNvSpPr txBox="1"/>
          <p:nvPr/>
        </p:nvSpPr>
        <p:spPr>
          <a:xfrm>
            <a:off x="3442584" y="2274846"/>
            <a:ext cx="1426472"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00"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20"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117.78</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7" name="object 187"/>
          <p:cNvSpPr txBox="1"/>
          <p:nvPr/>
        </p:nvSpPr>
        <p:spPr>
          <a:xfrm>
            <a:off x="4583759" y="478305"/>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88" name="object 188"/>
          <p:cNvSpPr txBox="1"/>
          <p:nvPr/>
        </p:nvSpPr>
        <p:spPr>
          <a:xfrm>
            <a:off x="857032" y="247188"/>
            <a:ext cx="142203" cy="236603"/>
          </a:xfrm>
          <a:prstGeom prst="rect">
            <a:avLst/>
          </a:prstGeom>
        </p:spPr>
        <p:txBody>
          <a:bodyPr vert="horz" wrap="square" lIns="0" tIns="13335" rIns="0" bIns="0" rtlCol="0">
            <a:spAutoFit/>
          </a:bodyPr>
          <a:lstStyle/>
          <a:p>
            <a:pPr marL="12700" defTabSz="914400">
              <a:spcBef>
                <a:spcPts val="105"/>
              </a:spcBef>
            </a:pPr>
            <a:r>
              <a:rPr sz="1450" kern="0" spc="45" dirty="0">
                <a:solidFill>
                  <a:srgbClr val="FF0000"/>
                </a:solidFill>
                <a:latin typeface="Cambria Math"/>
                <a:cs typeface="Cambria Math"/>
              </a:rPr>
              <a:t>C</a:t>
            </a:r>
            <a:endParaRPr sz="1450" kern="0">
              <a:solidFill>
                <a:sysClr val="windowText" lastClr="000000"/>
              </a:solidFill>
              <a:latin typeface="Cambria Math"/>
              <a:cs typeface="Cambria Math"/>
            </a:endParaRPr>
          </a:p>
        </p:txBody>
      </p:sp>
      <p:sp>
        <p:nvSpPr>
          <p:cNvPr id="189" name="object 189"/>
          <p:cNvSpPr txBox="1"/>
          <p:nvPr/>
        </p:nvSpPr>
        <p:spPr>
          <a:xfrm>
            <a:off x="405309" y="126788"/>
            <a:ext cx="1001133" cy="319959"/>
          </a:xfrm>
          <a:prstGeom prst="rect">
            <a:avLst/>
          </a:prstGeom>
        </p:spPr>
        <p:txBody>
          <a:bodyPr vert="horz" wrap="square" lIns="0" tIns="12065" rIns="0" bIns="0" rtlCol="0">
            <a:spAutoFit/>
          </a:bodyPr>
          <a:lstStyle/>
          <a:p>
            <a:pPr marL="12700" defTabSz="914400">
              <a:spcBef>
                <a:spcPts val="95"/>
              </a:spcBef>
              <a:tabLst>
                <a:tab pos="654685" algn="l"/>
              </a:tabLst>
            </a:pPr>
            <a:r>
              <a:rPr sz="2000" kern="0" dirty="0">
                <a:solidFill>
                  <a:srgbClr val="FF0000"/>
                </a:solidFill>
                <a:latin typeface="Times New Roman"/>
                <a:cs typeface="Times New Roman"/>
              </a:rPr>
              <a:t>∑</a:t>
            </a:r>
            <a:r>
              <a:rPr sz="2000" kern="0" spc="-15" dirty="0">
                <a:solidFill>
                  <a:srgbClr val="FF0000"/>
                </a:solidFill>
                <a:latin typeface="Times New Roman"/>
                <a:cs typeface="Times New Roman"/>
              </a:rPr>
              <a:t> </a:t>
            </a:r>
            <a:r>
              <a:rPr sz="2000" kern="0" spc="-50" dirty="0">
                <a:solidFill>
                  <a:srgbClr val="FF0000"/>
                </a:solidFill>
                <a:latin typeface="Cambria Math"/>
                <a:cs typeface="Cambria Math"/>
              </a:rPr>
              <a:t>M</a:t>
            </a:r>
            <a:r>
              <a:rPr sz="2000" kern="0" dirty="0">
                <a:solidFill>
                  <a:srgbClr val="FF0000"/>
                </a:solidFill>
                <a:latin typeface="Cambria Math"/>
                <a:cs typeface="Cambria Math"/>
              </a:rPr>
              <a:t>	</a:t>
            </a:r>
            <a:r>
              <a:rPr sz="2000" kern="0" dirty="0">
                <a:solidFill>
                  <a:srgbClr val="FF0000"/>
                </a:solidFill>
                <a:latin typeface="Times New Roman"/>
                <a:cs typeface="Times New Roman"/>
              </a:rPr>
              <a:t>=</a:t>
            </a:r>
            <a:r>
              <a:rPr sz="2000" kern="0" spc="-5" dirty="0">
                <a:solidFill>
                  <a:srgbClr val="FF0000"/>
                </a:solidFill>
                <a:latin typeface="Times New Roman"/>
                <a:cs typeface="Times New Roman"/>
              </a:rPr>
              <a:t> </a:t>
            </a:r>
            <a:r>
              <a:rPr sz="2000" kern="0" spc="-50" dirty="0">
                <a:solidFill>
                  <a:srgbClr val="FF0000"/>
                </a:solidFill>
                <a:latin typeface="Times New Roman"/>
                <a:cs typeface="Times New Roman"/>
              </a:rPr>
              <a:t>0</a:t>
            </a:r>
            <a:endParaRPr sz="2000" kern="0">
              <a:solidFill>
                <a:sysClr val="windowText" lastClr="000000"/>
              </a:solidFill>
              <a:latin typeface="Times New Roman"/>
              <a:cs typeface="Times New Roman"/>
            </a:endParaRPr>
          </a:p>
        </p:txBody>
      </p:sp>
      <p:sp>
        <p:nvSpPr>
          <p:cNvPr id="190" name="object 190"/>
          <p:cNvSpPr/>
          <p:nvPr/>
        </p:nvSpPr>
        <p:spPr>
          <a:xfrm>
            <a:off x="4445522" y="312340"/>
            <a:ext cx="108557" cy="17145"/>
          </a:xfrm>
          <a:custGeom>
            <a:avLst/>
            <a:gdLst/>
            <a:ahLst/>
            <a:cxnLst/>
            <a:rect l="l" t="t" r="r" b="b"/>
            <a:pathLst>
              <a:path w="108585" h="17145">
                <a:moveTo>
                  <a:pt x="108203" y="0"/>
                </a:moveTo>
                <a:lnTo>
                  <a:pt x="0" y="0"/>
                </a:lnTo>
                <a:lnTo>
                  <a:pt x="0" y="16764"/>
                </a:lnTo>
                <a:lnTo>
                  <a:pt x="108203" y="16764"/>
                </a:lnTo>
                <a:lnTo>
                  <a:pt x="108203"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91" name="object 191"/>
          <p:cNvSpPr/>
          <p:nvPr/>
        </p:nvSpPr>
        <p:spPr>
          <a:xfrm>
            <a:off x="7272567" y="312340"/>
            <a:ext cx="108557" cy="17145"/>
          </a:xfrm>
          <a:custGeom>
            <a:avLst/>
            <a:gdLst/>
            <a:ahLst/>
            <a:cxnLst/>
            <a:rect l="l" t="t" r="r" b="b"/>
            <a:pathLst>
              <a:path w="108584" h="17145">
                <a:moveTo>
                  <a:pt x="108203" y="0"/>
                </a:moveTo>
                <a:lnTo>
                  <a:pt x="0" y="0"/>
                </a:lnTo>
                <a:lnTo>
                  <a:pt x="0" y="16764"/>
                </a:lnTo>
                <a:lnTo>
                  <a:pt x="108203" y="16764"/>
                </a:lnTo>
                <a:lnTo>
                  <a:pt x="108203"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92" name="object 192"/>
          <p:cNvSpPr txBox="1"/>
          <p:nvPr/>
        </p:nvSpPr>
        <p:spPr>
          <a:xfrm>
            <a:off x="4433181" y="322619"/>
            <a:ext cx="2960234" cy="236603"/>
          </a:xfrm>
          <a:prstGeom prst="rect">
            <a:avLst/>
          </a:prstGeom>
        </p:spPr>
        <p:txBody>
          <a:bodyPr vert="horz" wrap="square" lIns="0" tIns="13335" rIns="0" bIns="0" rtlCol="0">
            <a:spAutoFit/>
          </a:bodyPr>
          <a:lstStyle/>
          <a:p>
            <a:pPr marL="12700" defTabSz="914400">
              <a:spcBef>
                <a:spcPts val="105"/>
              </a:spcBef>
              <a:tabLst>
                <a:tab pos="2840355" algn="l"/>
              </a:tabLst>
            </a:pPr>
            <a:r>
              <a:rPr sz="1450" kern="0" spc="-50" dirty="0">
                <a:solidFill>
                  <a:srgbClr val="6F2F9F"/>
                </a:solidFill>
                <a:latin typeface="Cambria Math"/>
                <a:cs typeface="Cambria Math"/>
              </a:rPr>
              <a:t>3</a:t>
            </a:r>
            <a:r>
              <a:rPr sz="1450" kern="0" dirty="0">
                <a:solidFill>
                  <a:srgbClr val="6F2F9F"/>
                </a:solidFill>
                <a:latin typeface="Cambria Math"/>
                <a:cs typeface="Cambria Math"/>
              </a:rPr>
              <a:t>	</a:t>
            </a:r>
            <a:r>
              <a:rPr sz="1450" kern="0" spc="-50" dirty="0">
                <a:solidFill>
                  <a:srgbClr val="6F2F9F"/>
                </a:solidFill>
                <a:latin typeface="Cambria Math"/>
                <a:cs typeface="Cambria Math"/>
              </a:rPr>
              <a:t>3</a:t>
            </a:r>
            <a:endParaRPr sz="1450" kern="0">
              <a:solidFill>
                <a:sysClr val="windowText" lastClr="000000"/>
              </a:solidFill>
              <a:latin typeface="Cambria Math"/>
              <a:cs typeface="Cambria Math"/>
            </a:endParaRPr>
          </a:p>
        </p:txBody>
      </p:sp>
      <p:sp>
        <p:nvSpPr>
          <p:cNvPr id="193" name="object 193"/>
          <p:cNvSpPr txBox="1">
            <a:spLocks noGrp="1"/>
          </p:cNvSpPr>
          <p:nvPr>
            <p:ph type="title"/>
          </p:nvPr>
        </p:nvSpPr>
        <p:spPr>
          <a:xfrm>
            <a:off x="1609433" y="100842"/>
            <a:ext cx="6787016" cy="351378"/>
          </a:xfrm>
          <a:prstGeom prst="rect">
            <a:avLst/>
          </a:prstGeom>
        </p:spPr>
        <p:txBody>
          <a:bodyPr vert="horz" wrap="square" lIns="0" tIns="12700" rIns="0" bIns="0" rtlCol="0">
            <a:spAutoFit/>
          </a:bodyPr>
          <a:lstStyle/>
          <a:p>
            <a:pPr marL="38100">
              <a:lnSpc>
                <a:spcPct val="100000"/>
              </a:lnSpc>
              <a:spcBef>
                <a:spcPts val="100"/>
              </a:spcBef>
            </a:pPr>
            <a:r>
              <a:rPr sz="2000" dirty="0">
                <a:solidFill>
                  <a:srgbClr val="6F2F9F"/>
                </a:solidFill>
              </a:rPr>
              <a:t>=&gt;</a:t>
            </a:r>
            <a:r>
              <a:rPr sz="2000" spc="-30" dirty="0">
                <a:solidFill>
                  <a:srgbClr val="6F2F9F"/>
                </a:solidFill>
              </a:rPr>
              <a:t> </a:t>
            </a:r>
            <a:r>
              <a:rPr sz="2000" dirty="0">
                <a:solidFill>
                  <a:srgbClr val="6F2F9F"/>
                </a:solidFill>
              </a:rPr>
              <a:t>-</a:t>
            </a:r>
            <a:r>
              <a:rPr sz="2000" spc="-10" dirty="0">
                <a:solidFill>
                  <a:srgbClr val="6F2F9F"/>
                </a:solidFill>
              </a:rPr>
              <a:t> </a:t>
            </a:r>
            <a:r>
              <a:rPr sz="2000" dirty="0">
                <a:solidFill>
                  <a:srgbClr val="6F2F9F"/>
                </a:solidFill>
              </a:rPr>
              <a:t>40</a:t>
            </a:r>
            <a:r>
              <a:rPr sz="2000" spc="-10"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8</a:t>
            </a:r>
            <a:r>
              <a:rPr sz="2000" spc="-5" dirty="0">
                <a:solidFill>
                  <a:srgbClr val="6F2F9F"/>
                </a:solidFill>
              </a:rPr>
              <a:t> </a:t>
            </a:r>
            <a:r>
              <a:rPr sz="2000" dirty="0">
                <a:solidFill>
                  <a:srgbClr val="6F2F9F"/>
                </a:solidFill>
              </a:rPr>
              <a:t>+</a:t>
            </a:r>
            <a:r>
              <a:rPr sz="2000" spc="-15" dirty="0">
                <a:solidFill>
                  <a:srgbClr val="6F2F9F"/>
                </a:solidFill>
              </a:rPr>
              <a:t> </a:t>
            </a:r>
            <a:r>
              <a:rPr sz="2000" dirty="0">
                <a:solidFill>
                  <a:srgbClr val="6F2F9F"/>
                </a:solidFill>
              </a:rPr>
              <a:t>0.5</a:t>
            </a:r>
            <a:r>
              <a:rPr sz="2000" spc="-5"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6</a:t>
            </a:r>
            <a:r>
              <a:rPr sz="2000" spc="-5" dirty="0">
                <a:solidFill>
                  <a:srgbClr val="6F2F9F"/>
                </a:solidFill>
              </a:rPr>
              <a:t> </a:t>
            </a:r>
            <a:r>
              <a:rPr sz="2000" dirty="0">
                <a:solidFill>
                  <a:srgbClr val="6F2F9F"/>
                </a:solidFill>
              </a:rPr>
              <a:t>x12</a:t>
            </a:r>
            <a:r>
              <a:rPr sz="2000" spc="-15" dirty="0">
                <a:solidFill>
                  <a:srgbClr val="6F2F9F"/>
                </a:solidFill>
              </a:rPr>
              <a:t> </a:t>
            </a:r>
            <a:r>
              <a:rPr sz="2000" dirty="0">
                <a:solidFill>
                  <a:srgbClr val="6F2F9F"/>
                </a:solidFill>
              </a:rPr>
              <a:t>x</a:t>
            </a:r>
            <a:r>
              <a:rPr sz="2000" spc="-5" dirty="0">
                <a:solidFill>
                  <a:srgbClr val="6F2F9F"/>
                </a:solidFill>
              </a:rPr>
              <a:t> </a:t>
            </a:r>
            <a:r>
              <a:rPr sz="2175" baseline="44061" dirty="0">
                <a:solidFill>
                  <a:srgbClr val="6F2F9F"/>
                </a:solidFill>
                <a:latin typeface="Cambria Math"/>
                <a:cs typeface="Cambria Math"/>
              </a:rPr>
              <a:t>2</a:t>
            </a:r>
            <a:r>
              <a:rPr sz="2175" spc="270" baseline="44061" dirty="0">
                <a:solidFill>
                  <a:srgbClr val="6F2F9F"/>
                </a:solidFill>
                <a:latin typeface="Cambria Math"/>
                <a:cs typeface="Cambria Math"/>
              </a:rPr>
              <a:t> </a:t>
            </a:r>
            <a:r>
              <a:rPr sz="2000" dirty="0">
                <a:solidFill>
                  <a:srgbClr val="6F2F9F"/>
                </a:solidFill>
              </a:rPr>
              <a:t>x</a:t>
            </a:r>
            <a:r>
              <a:rPr sz="2000" spc="-5" dirty="0">
                <a:solidFill>
                  <a:srgbClr val="6F2F9F"/>
                </a:solidFill>
              </a:rPr>
              <a:t> </a:t>
            </a:r>
            <a:r>
              <a:rPr sz="2000" dirty="0">
                <a:solidFill>
                  <a:srgbClr val="6F2F9F"/>
                </a:solidFill>
              </a:rPr>
              <a:t>6</a:t>
            </a:r>
            <a:r>
              <a:rPr sz="2000" spc="-10" dirty="0">
                <a:solidFill>
                  <a:srgbClr val="6F2F9F"/>
                </a:solidFill>
              </a:rPr>
              <a:t> </a:t>
            </a:r>
            <a:r>
              <a:rPr sz="2000" dirty="0">
                <a:solidFill>
                  <a:srgbClr val="6F2F9F"/>
                </a:solidFill>
              </a:rPr>
              <a:t>+</a:t>
            </a:r>
            <a:r>
              <a:rPr sz="2000" spc="-10" dirty="0">
                <a:solidFill>
                  <a:srgbClr val="6F2F9F"/>
                </a:solidFill>
              </a:rPr>
              <a:t> </a:t>
            </a:r>
            <a:r>
              <a:rPr sz="2000" dirty="0">
                <a:solidFill>
                  <a:srgbClr val="6F2F9F"/>
                </a:solidFill>
              </a:rPr>
              <a:t>0.5</a:t>
            </a:r>
            <a:r>
              <a:rPr sz="2000" spc="-10" dirty="0">
                <a:solidFill>
                  <a:srgbClr val="6F2F9F"/>
                </a:solidFill>
              </a:rPr>
              <a:t> </a:t>
            </a:r>
            <a:r>
              <a:rPr sz="2000" dirty="0">
                <a:solidFill>
                  <a:srgbClr val="6F2F9F"/>
                </a:solidFill>
              </a:rPr>
              <a:t>x</a:t>
            </a:r>
            <a:r>
              <a:rPr sz="2000" spc="-5" dirty="0">
                <a:solidFill>
                  <a:srgbClr val="6F2F9F"/>
                </a:solidFill>
              </a:rPr>
              <a:t> </a:t>
            </a:r>
            <a:r>
              <a:rPr sz="2000" dirty="0">
                <a:solidFill>
                  <a:srgbClr val="6F2F9F"/>
                </a:solidFill>
              </a:rPr>
              <a:t>12</a:t>
            </a:r>
            <a:r>
              <a:rPr sz="2000" spc="-10" dirty="0">
                <a:solidFill>
                  <a:srgbClr val="6F2F9F"/>
                </a:solidFill>
              </a:rPr>
              <a:t> </a:t>
            </a:r>
            <a:r>
              <a:rPr sz="2000" dirty="0">
                <a:solidFill>
                  <a:srgbClr val="6F2F9F"/>
                </a:solidFill>
              </a:rPr>
              <a:t>x</a:t>
            </a:r>
            <a:r>
              <a:rPr sz="2000" spc="-5" dirty="0">
                <a:solidFill>
                  <a:srgbClr val="6F2F9F"/>
                </a:solidFill>
              </a:rPr>
              <a:t> </a:t>
            </a:r>
            <a:r>
              <a:rPr sz="2000" dirty="0">
                <a:solidFill>
                  <a:srgbClr val="6F2F9F"/>
                </a:solidFill>
              </a:rPr>
              <a:t>12</a:t>
            </a:r>
            <a:r>
              <a:rPr sz="2000" spc="-15" dirty="0">
                <a:solidFill>
                  <a:srgbClr val="6F2F9F"/>
                </a:solidFill>
              </a:rPr>
              <a:t> </a:t>
            </a:r>
            <a:r>
              <a:rPr sz="2000" dirty="0">
                <a:solidFill>
                  <a:srgbClr val="6F2F9F"/>
                </a:solidFill>
              </a:rPr>
              <a:t>x</a:t>
            </a:r>
            <a:r>
              <a:rPr sz="2000" spc="-5" dirty="0">
                <a:solidFill>
                  <a:srgbClr val="6F2F9F"/>
                </a:solidFill>
              </a:rPr>
              <a:t> </a:t>
            </a:r>
            <a:r>
              <a:rPr sz="2000" dirty="0">
                <a:solidFill>
                  <a:srgbClr val="6F2F9F"/>
                </a:solidFill>
              </a:rPr>
              <a:t>(6</a:t>
            </a:r>
            <a:r>
              <a:rPr sz="2000" spc="-10" dirty="0">
                <a:solidFill>
                  <a:srgbClr val="6F2F9F"/>
                </a:solidFill>
              </a:rPr>
              <a:t> </a:t>
            </a:r>
            <a:r>
              <a:rPr sz="2000" dirty="0">
                <a:solidFill>
                  <a:srgbClr val="6F2F9F"/>
                </a:solidFill>
              </a:rPr>
              <a:t>+</a:t>
            </a:r>
            <a:r>
              <a:rPr sz="2000" spc="-10" dirty="0">
                <a:solidFill>
                  <a:srgbClr val="6F2F9F"/>
                </a:solidFill>
              </a:rPr>
              <a:t> </a:t>
            </a:r>
            <a:r>
              <a:rPr sz="2175" baseline="44061" dirty="0">
                <a:solidFill>
                  <a:srgbClr val="6F2F9F"/>
                </a:solidFill>
                <a:latin typeface="Cambria Math"/>
                <a:cs typeface="Cambria Math"/>
              </a:rPr>
              <a:t>1</a:t>
            </a:r>
            <a:r>
              <a:rPr sz="2175" spc="270" baseline="44061" dirty="0">
                <a:solidFill>
                  <a:srgbClr val="6F2F9F"/>
                </a:solidFill>
                <a:latin typeface="Cambria Math"/>
                <a:cs typeface="Cambria Math"/>
              </a:rPr>
              <a:t> </a:t>
            </a:r>
            <a:r>
              <a:rPr sz="2000" dirty="0">
                <a:solidFill>
                  <a:srgbClr val="6F2F9F"/>
                </a:solidFill>
              </a:rPr>
              <a:t>x</a:t>
            </a:r>
            <a:r>
              <a:rPr sz="2000" spc="-5" dirty="0">
                <a:solidFill>
                  <a:srgbClr val="6F2F9F"/>
                </a:solidFill>
              </a:rPr>
              <a:t> </a:t>
            </a:r>
            <a:r>
              <a:rPr sz="2000" dirty="0">
                <a:solidFill>
                  <a:srgbClr val="6F2F9F"/>
                </a:solidFill>
              </a:rPr>
              <a:t>12)</a:t>
            </a:r>
            <a:r>
              <a:rPr sz="2000" spc="-20" dirty="0">
                <a:solidFill>
                  <a:srgbClr val="6F2F9F"/>
                </a:solidFill>
              </a:rPr>
              <a:t> </a:t>
            </a:r>
            <a:r>
              <a:rPr sz="2000" dirty="0">
                <a:solidFill>
                  <a:srgbClr val="6F2F9F"/>
                </a:solidFill>
              </a:rPr>
              <a:t>-</a:t>
            </a:r>
            <a:r>
              <a:rPr sz="2000" spc="-10" dirty="0">
                <a:solidFill>
                  <a:srgbClr val="6F2F9F"/>
                </a:solidFill>
              </a:rPr>
              <a:t> </a:t>
            </a:r>
            <a:r>
              <a:rPr sz="2200" spc="-60" dirty="0">
                <a:solidFill>
                  <a:srgbClr val="6F2F9F"/>
                </a:solidFill>
                <a:latin typeface="Cambria Math"/>
                <a:cs typeface="Cambria Math"/>
              </a:rPr>
              <a:t>R</a:t>
            </a:r>
            <a:endParaRPr sz="2200">
              <a:latin typeface="Cambria Math"/>
              <a:cs typeface="Cambria Math"/>
            </a:endParaRPr>
          </a:p>
        </p:txBody>
      </p:sp>
      <p:sp>
        <p:nvSpPr>
          <p:cNvPr id="194" name="object 194"/>
          <p:cNvSpPr txBox="1"/>
          <p:nvPr/>
        </p:nvSpPr>
        <p:spPr>
          <a:xfrm>
            <a:off x="8355977" y="233425"/>
            <a:ext cx="175849" cy="259686"/>
          </a:xfrm>
          <a:prstGeom prst="rect">
            <a:avLst/>
          </a:prstGeom>
        </p:spPr>
        <p:txBody>
          <a:bodyPr vert="horz" wrap="square" lIns="0" tIns="13335" rIns="0" bIns="0" rtlCol="0">
            <a:spAutoFit/>
          </a:bodyPr>
          <a:lstStyle/>
          <a:p>
            <a:pPr marL="12700" defTabSz="914400">
              <a:spcBef>
                <a:spcPts val="105"/>
              </a:spcBef>
            </a:pPr>
            <a:r>
              <a:rPr sz="1600" kern="0" spc="65" dirty="0">
                <a:solidFill>
                  <a:srgbClr val="6F2F9F"/>
                </a:solidFill>
                <a:latin typeface="Cambria Math"/>
                <a:cs typeface="Cambria Math"/>
              </a:rPr>
              <a:t>D</a:t>
            </a:r>
            <a:endParaRPr sz="1600" kern="0">
              <a:solidFill>
                <a:sysClr val="windowText" lastClr="000000"/>
              </a:solidFill>
              <a:latin typeface="Cambria Math"/>
              <a:cs typeface="Cambria Math"/>
            </a:endParaRPr>
          </a:p>
        </p:txBody>
      </p:sp>
      <p:sp>
        <p:nvSpPr>
          <p:cNvPr id="195" name="object 195"/>
          <p:cNvSpPr txBox="1"/>
          <p:nvPr/>
        </p:nvSpPr>
        <p:spPr>
          <a:xfrm>
            <a:off x="8579945" y="126768"/>
            <a:ext cx="867183" cy="319959"/>
          </a:xfrm>
          <a:prstGeom prst="rect">
            <a:avLst/>
          </a:prstGeom>
        </p:spPr>
        <p:txBody>
          <a:bodyPr vert="horz" wrap="square" lIns="0" tIns="12065" rIns="0" bIns="0" rtlCol="0">
            <a:spAutoFit/>
          </a:bodyPr>
          <a:lstStyle/>
          <a:p>
            <a:pPr marL="12700" defTabSz="914400">
              <a:spcBef>
                <a:spcPts val="95"/>
              </a:spcBef>
            </a:pPr>
            <a:r>
              <a:rPr sz="2000" kern="0" dirty="0">
                <a:solidFill>
                  <a:srgbClr val="6F2F9F"/>
                </a:solidFill>
                <a:latin typeface="Times New Roman"/>
                <a:cs typeface="Times New Roman"/>
              </a:rPr>
              <a:t>x</a:t>
            </a:r>
            <a:r>
              <a:rPr sz="2000" kern="0" spc="-10" dirty="0">
                <a:solidFill>
                  <a:srgbClr val="6F2F9F"/>
                </a:solidFill>
                <a:latin typeface="Times New Roman"/>
                <a:cs typeface="Times New Roman"/>
              </a:rPr>
              <a:t> </a:t>
            </a:r>
            <a:r>
              <a:rPr sz="2000" kern="0" dirty="0">
                <a:solidFill>
                  <a:srgbClr val="6F2F9F"/>
                </a:solidFill>
                <a:latin typeface="Times New Roman"/>
                <a:cs typeface="Times New Roman"/>
              </a:rPr>
              <a:t>18</a:t>
            </a:r>
            <a:r>
              <a:rPr sz="2000" kern="0" spc="-15" dirty="0">
                <a:solidFill>
                  <a:srgbClr val="6F2F9F"/>
                </a:solidFill>
                <a:latin typeface="Times New Roman"/>
                <a:cs typeface="Times New Roman"/>
              </a:rPr>
              <a:t> </a:t>
            </a:r>
            <a:r>
              <a:rPr sz="2000" kern="0" dirty="0">
                <a:solidFill>
                  <a:srgbClr val="6F2F9F"/>
                </a:solidFill>
                <a:latin typeface="Times New Roman"/>
                <a:cs typeface="Times New Roman"/>
              </a:rPr>
              <a:t>=</a:t>
            </a:r>
            <a:r>
              <a:rPr sz="2000" kern="0" spc="-10" dirty="0">
                <a:solidFill>
                  <a:srgbClr val="6F2F9F"/>
                </a:solidFill>
                <a:latin typeface="Times New Roman"/>
                <a:cs typeface="Times New Roman"/>
              </a:rPr>
              <a:t> </a:t>
            </a:r>
            <a:r>
              <a:rPr sz="2000" kern="0" spc="-50" dirty="0">
                <a:solidFill>
                  <a:srgbClr val="6F2F9F"/>
                </a:solidFill>
                <a:latin typeface="Times New Roman"/>
                <a:cs typeface="Times New Roman"/>
              </a:rPr>
              <a:t>0</a:t>
            </a:r>
            <a:endParaRPr sz="2000" kern="0">
              <a:solidFill>
                <a:sysClr val="windowText" lastClr="000000"/>
              </a:solidFill>
              <a:latin typeface="Times New Roman"/>
              <a:cs typeface="Times New Roman"/>
            </a:endParaRPr>
          </a:p>
        </p:txBody>
      </p:sp>
      <p:sp>
        <p:nvSpPr>
          <p:cNvPr id="196" name="object 196"/>
          <p:cNvSpPr txBox="1"/>
          <p:nvPr/>
        </p:nvSpPr>
        <p:spPr>
          <a:xfrm>
            <a:off x="10180747" y="233425"/>
            <a:ext cx="175849" cy="259686"/>
          </a:xfrm>
          <a:prstGeom prst="rect">
            <a:avLst/>
          </a:prstGeom>
        </p:spPr>
        <p:txBody>
          <a:bodyPr vert="horz" wrap="square" lIns="0" tIns="13335" rIns="0" bIns="0" rtlCol="0">
            <a:spAutoFit/>
          </a:bodyPr>
          <a:lstStyle/>
          <a:p>
            <a:pPr marL="12700" defTabSz="914400">
              <a:spcBef>
                <a:spcPts val="105"/>
              </a:spcBef>
            </a:pPr>
            <a:r>
              <a:rPr sz="1600" kern="0" spc="65" dirty="0">
                <a:solidFill>
                  <a:srgbClr val="00AF50"/>
                </a:solidFill>
                <a:latin typeface="Cambria Math"/>
                <a:cs typeface="Cambria Math"/>
              </a:rPr>
              <a:t>D</a:t>
            </a:r>
            <a:endParaRPr sz="1600" kern="0">
              <a:solidFill>
                <a:sysClr val="windowText" lastClr="000000"/>
              </a:solidFill>
              <a:latin typeface="Cambria Math"/>
              <a:cs typeface="Cambria Math"/>
            </a:endParaRPr>
          </a:p>
        </p:txBody>
      </p:sp>
      <p:sp>
        <p:nvSpPr>
          <p:cNvPr id="197" name="object 197"/>
          <p:cNvSpPr txBox="1"/>
          <p:nvPr/>
        </p:nvSpPr>
        <p:spPr>
          <a:xfrm>
            <a:off x="9611426" y="100841"/>
            <a:ext cx="1952751" cy="351378"/>
          </a:xfrm>
          <a:prstGeom prst="rect">
            <a:avLst/>
          </a:prstGeom>
        </p:spPr>
        <p:txBody>
          <a:bodyPr vert="horz" wrap="square" lIns="0" tIns="12700" rIns="0" bIns="0" rtlCol="0">
            <a:spAutoFit/>
          </a:bodyPr>
          <a:lstStyle/>
          <a:p>
            <a:pPr marL="12700" defTabSz="914400">
              <a:spcBef>
                <a:spcPts val="100"/>
              </a:spcBef>
              <a:tabLst>
                <a:tab pos="812800" algn="l"/>
              </a:tabLst>
            </a:pPr>
            <a:r>
              <a:rPr sz="2200" kern="0" dirty="0">
                <a:solidFill>
                  <a:srgbClr val="00AF50"/>
                </a:solidFill>
                <a:latin typeface="Times New Roman"/>
                <a:cs typeface="Times New Roman"/>
              </a:rPr>
              <a:t>=&gt;</a:t>
            </a:r>
            <a:r>
              <a:rPr sz="2200" kern="0" spc="-5" dirty="0">
                <a:solidFill>
                  <a:srgbClr val="00AF50"/>
                </a:solidFill>
                <a:latin typeface="Times New Roman"/>
                <a:cs typeface="Times New Roman"/>
              </a:rPr>
              <a:t> </a:t>
            </a:r>
            <a:r>
              <a:rPr sz="2200" kern="0" spc="-50" dirty="0">
                <a:solidFill>
                  <a:srgbClr val="00AF50"/>
                </a:solidFill>
                <a:latin typeface="Cambria Math"/>
                <a:cs typeface="Cambria Math"/>
              </a:rPr>
              <a:t>R</a:t>
            </a:r>
            <a:r>
              <a:rPr sz="2200" kern="0" dirty="0">
                <a:solidFill>
                  <a:srgbClr val="00AF50"/>
                </a:solidFill>
                <a:latin typeface="Cambria Math"/>
                <a:cs typeface="Cambria Math"/>
              </a:rPr>
              <a:t>	</a:t>
            </a:r>
            <a:r>
              <a:rPr sz="2200" kern="0" dirty="0">
                <a:solidFill>
                  <a:srgbClr val="00AF50"/>
                </a:solidFill>
                <a:latin typeface="Times New Roman"/>
                <a:cs typeface="Times New Roman"/>
              </a:rPr>
              <a:t>=</a:t>
            </a:r>
            <a:r>
              <a:rPr sz="2200" kern="0" spc="-10" dirty="0">
                <a:solidFill>
                  <a:srgbClr val="00AF50"/>
                </a:solidFill>
                <a:latin typeface="Times New Roman"/>
                <a:cs typeface="Times New Roman"/>
              </a:rPr>
              <a:t> </a:t>
            </a:r>
            <a:r>
              <a:rPr sz="2200" kern="0" dirty="0">
                <a:solidFill>
                  <a:srgbClr val="00AF50"/>
                </a:solidFill>
                <a:latin typeface="Times New Roman"/>
                <a:cs typeface="Times New Roman"/>
              </a:rPr>
              <a:t>30.22</a:t>
            </a:r>
            <a:r>
              <a:rPr sz="2200" kern="0" spc="-15" dirty="0">
                <a:solidFill>
                  <a:srgbClr val="00AF50"/>
                </a:solidFill>
                <a:latin typeface="Times New Roman"/>
                <a:cs typeface="Times New Roman"/>
              </a:rPr>
              <a:t> </a:t>
            </a:r>
            <a:r>
              <a:rPr sz="2200" kern="0" spc="-50" dirty="0">
                <a:solidFill>
                  <a:srgbClr val="00AF5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98" name="object 198"/>
          <p:cNvGrpSpPr/>
          <p:nvPr/>
        </p:nvGrpSpPr>
        <p:grpSpPr>
          <a:xfrm>
            <a:off x="1484016" y="131123"/>
            <a:ext cx="92687" cy="384175"/>
            <a:chOff x="1484375" y="131076"/>
            <a:chExt cx="92710" cy="384175"/>
          </a:xfrm>
        </p:grpSpPr>
        <p:pic>
          <p:nvPicPr>
            <p:cNvPr id="199" name="object 199"/>
            <p:cNvPicPr/>
            <p:nvPr/>
          </p:nvPicPr>
          <p:blipFill>
            <a:blip r:embed="rId35" cstate="print"/>
            <a:stretch>
              <a:fillRect/>
            </a:stretch>
          </p:blipFill>
          <p:spPr>
            <a:xfrm>
              <a:off x="1484375" y="131076"/>
              <a:ext cx="92692" cy="384162"/>
            </a:xfrm>
            <a:prstGeom prst="rect">
              <a:avLst/>
            </a:prstGeom>
          </p:spPr>
        </p:pic>
        <p:sp>
          <p:nvSpPr>
            <p:cNvPr id="200" name="object 200"/>
            <p:cNvSpPr/>
            <p:nvPr/>
          </p:nvSpPr>
          <p:spPr>
            <a:xfrm>
              <a:off x="1534286"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201" name="object 201"/>
          <p:cNvGrpSpPr/>
          <p:nvPr/>
        </p:nvGrpSpPr>
        <p:grpSpPr>
          <a:xfrm>
            <a:off x="9445606" y="131123"/>
            <a:ext cx="92687" cy="384175"/>
            <a:chOff x="9448038" y="131076"/>
            <a:chExt cx="92710" cy="384175"/>
          </a:xfrm>
        </p:grpSpPr>
        <p:pic>
          <p:nvPicPr>
            <p:cNvPr id="202" name="object 202"/>
            <p:cNvPicPr/>
            <p:nvPr/>
          </p:nvPicPr>
          <p:blipFill>
            <a:blip r:embed="rId35" cstate="print"/>
            <a:stretch>
              <a:fillRect/>
            </a:stretch>
          </p:blipFill>
          <p:spPr>
            <a:xfrm>
              <a:off x="9448038" y="131076"/>
              <a:ext cx="92692" cy="384162"/>
            </a:xfrm>
            <a:prstGeom prst="rect">
              <a:avLst/>
            </a:prstGeom>
          </p:spPr>
        </p:pic>
        <p:sp>
          <p:nvSpPr>
            <p:cNvPr id="203" name="object 203"/>
            <p:cNvSpPr/>
            <p:nvPr/>
          </p:nvSpPr>
          <p:spPr>
            <a:xfrm>
              <a:off x="9497949"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04" name="object 204"/>
          <p:cNvSpPr txBox="1"/>
          <p:nvPr/>
        </p:nvSpPr>
        <p:spPr>
          <a:xfrm>
            <a:off x="4951201" y="2820693"/>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41.78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5" name="object 205"/>
          <p:cNvSpPr txBox="1"/>
          <p:nvPr/>
        </p:nvSpPr>
        <p:spPr>
          <a:xfrm>
            <a:off x="8094678" y="2643171"/>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06" name="object 206"/>
          <p:cNvGrpSpPr/>
          <p:nvPr/>
        </p:nvGrpSpPr>
        <p:grpSpPr>
          <a:xfrm>
            <a:off x="8142138" y="2865627"/>
            <a:ext cx="489457" cy="513080"/>
            <a:chOff x="8144256" y="2865627"/>
            <a:chExt cx="489584" cy="513080"/>
          </a:xfrm>
        </p:grpSpPr>
        <p:pic>
          <p:nvPicPr>
            <p:cNvPr id="207" name="object 207"/>
            <p:cNvPicPr/>
            <p:nvPr/>
          </p:nvPicPr>
          <p:blipFill>
            <a:blip r:embed="rId6" cstate="print"/>
            <a:stretch>
              <a:fillRect/>
            </a:stretch>
          </p:blipFill>
          <p:spPr>
            <a:xfrm>
              <a:off x="8231886" y="3124219"/>
              <a:ext cx="401624" cy="92690"/>
            </a:xfrm>
            <a:prstGeom prst="rect">
              <a:avLst/>
            </a:prstGeom>
          </p:spPr>
        </p:pic>
        <p:sp>
          <p:nvSpPr>
            <p:cNvPr id="208" name="object 208"/>
            <p:cNvSpPr/>
            <p:nvPr/>
          </p:nvSpPr>
          <p:spPr>
            <a:xfrm>
              <a:off x="8281797" y="3148964"/>
              <a:ext cx="308610" cy="0"/>
            </a:xfrm>
            <a:custGeom>
              <a:avLst/>
              <a:gdLst/>
              <a:ahLst/>
              <a:cxnLst/>
              <a:rect l="l" t="t" r="r" b="b"/>
              <a:pathLst>
                <a:path w="308609">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9" name="object 209"/>
            <p:cNvPicPr/>
            <p:nvPr/>
          </p:nvPicPr>
          <p:blipFill>
            <a:blip r:embed="rId7" cstate="print"/>
            <a:stretch>
              <a:fillRect/>
            </a:stretch>
          </p:blipFill>
          <p:spPr>
            <a:xfrm>
              <a:off x="8144256" y="3124225"/>
              <a:ext cx="180759" cy="254482"/>
            </a:xfrm>
            <a:prstGeom prst="rect">
              <a:avLst/>
            </a:prstGeom>
          </p:spPr>
        </p:pic>
        <p:sp>
          <p:nvSpPr>
            <p:cNvPr id="210" name="object 210"/>
            <p:cNvSpPr/>
            <p:nvPr/>
          </p:nvSpPr>
          <p:spPr>
            <a:xfrm>
              <a:off x="8194167" y="314896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1" name="object 211"/>
            <p:cNvPicPr/>
            <p:nvPr/>
          </p:nvPicPr>
          <p:blipFill>
            <a:blip r:embed="rId7" cstate="print"/>
            <a:stretch>
              <a:fillRect/>
            </a:stretch>
          </p:blipFill>
          <p:spPr>
            <a:xfrm>
              <a:off x="8298180" y="3124225"/>
              <a:ext cx="180759" cy="254482"/>
            </a:xfrm>
            <a:prstGeom prst="rect">
              <a:avLst/>
            </a:prstGeom>
          </p:spPr>
        </p:pic>
        <p:sp>
          <p:nvSpPr>
            <p:cNvPr id="212" name="object 212"/>
            <p:cNvSpPr/>
            <p:nvPr/>
          </p:nvSpPr>
          <p:spPr>
            <a:xfrm>
              <a:off x="8348091" y="314896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3" name="object 213"/>
            <p:cNvPicPr/>
            <p:nvPr/>
          </p:nvPicPr>
          <p:blipFill>
            <a:blip r:embed="rId7" cstate="print"/>
            <a:stretch>
              <a:fillRect/>
            </a:stretch>
          </p:blipFill>
          <p:spPr>
            <a:xfrm>
              <a:off x="8451342" y="3124225"/>
              <a:ext cx="180759" cy="254482"/>
            </a:xfrm>
            <a:prstGeom prst="rect">
              <a:avLst/>
            </a:prstGeom>
          </p:spPr>
        </p:pic>
        <p:sp>
          <p:nvSpPr>
            <p:cNvPr id="214" name="object 214"/>
            <p:cNvSpPr/>
            <p:nvPr/>
          </p:nvSpPr>
          <p:spPr>
            <a:xfrm>
              <a:off x="8501253" y="314896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15" name="object 215"/>
            <p:cNvSpPr/>
            <p:nvPr/>
          </p:nvSpPr>
          <p:spPr>
            <a:xfrm>
              <a:off x="8281797" y="2873882"/>
              <a:ext cx="314960" cy="272415"/>
            </a:xfrm>
            <a:custGeom>
              <a:avLst/>
              <a:gdLst/>
              <a:ahLst/>
              <a:cxnLst/>
              <a:rect l="l" t="t" r="r" b="b"/>
              <a:pathLst>
                <a:path w="314959" h="272414">
                  <a:moveTo>
                    <a:pt x="157352" y="0"/>
                  </a:moveTo>
                  <a:lnTo>
                    <a:pt x="0" y="272033"/>
                  </a:lnTo>
                  <a:lnTo>
                    <a:pt x="314705" y="272033"/>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216" name="object 216"/>
            <p:cNvSpPr/>
            <p:nvPr/>
          </p:nvSpPr>
          <p:spPr>
            <a:xfrm>
              <a:off x="8281797" y="2873882"/>
              <a:ext cx="314960" cy="272415"/>
            </a:xfrm>
            <a:custGeom>
              <a:avLst/>
              <a:gdLst/>
              <a:ahLst/>
              <a:cxnLst/>
              <a:rect l="l" t="t" r="r" b="b"/>
              <a:pathLst>
                <a:path w="314959" h="272414">
                  <a:moveTo>
                    <a:pt x="0" y="272033"/>
                  </a:moveTo>
                  <a:lnTo>
                    <a:pt x="157352" y="0"/>
                  </a:lnTo>
                  <a:lnTo>
                    <a:pt x="314705"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7" name="object 217"/>
            <p:cNvPicPr/>
            <p:nvPr/>
          </p:nvPicPr>
          <p:blipFill>
            <a:blip r:embed="rId36" cstate="print"/>
            <a:stretch>
              <a:fillRect/>
            </a:stretch>
          </p:blipFill>
          <p:spPr>
            <a:xfrm>
              <a:off x="8398002" y="2973323"/>
              <a:ext cx="84581" cy="84581"/>
            </a:xfrm>
            <a:prstGeom prst="rect">
              <a:avLst/>
            </a:prstGeom>
          </p:spPr>
        </p:pic>
      </p:grpSp>
      <p:sp>
        <p:nvSpPr>
          <p:cNvPr id="218" name="object 218"/>
          <p:cNvSpPr txBox="1"/>
          <p:nvPr/>
        </p:nvSpPr>
        <p:spPr>
          <a:xfrm>
            <a:off x="8736592" y="2201187"/>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219" name="object 219"/>
          <p:cNvGrpSpPr/>
          <p:nvPr/>
        </p:nvGrpSpPr>
        <p:grpSpPr>
          <a:xfrm>
            <a:off x="8353919" y="2514618"/>
            <a:ext cx="1625177" cy="487680"/>
            <a:chOff x="8356092" y="2514618"/>
            <a:chExt cx="1625600" cy="487680"/>
          </a:xfrm>
        </p:grpSpPr>
        <p:pic>
          <p:nvPicPr>
            <p:cNvPr id="220" name="object 220"/>
            <p:cNvPicPr/>
            <p:nvPr/>
          </p:nvPicPr>
          <p:blipFill>
            <a:blip r:embed="rId11" cstate="print"/>
            <a:stretch>
              <a:fillRect/>
            </a:stretch>
          </p:blipFill>
          <p:spPr>
            <a:xfrm>
              <a:off x="8356092" y="2527579"/>
              <a:ext cx="224091" cy="474700"/>
            </a:xfrm>
            <a:prstGeom prst="rect">
              <a:avLst/>
            </a:prstGeom>
          </p:spPr>
        </p:pic>
        <p:sp>
          <p:nvSpPr>
            <p:cNvPr id="221" name="object 221"/>
            <p:cNvSpPr/>
            <p:nvPr/>
          </p:nvSpPr>
          <p:spPr>
            <a:xfrm>
              <a:off x="8433435" y="2541269"/>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2" name="object 222"/>
            <p:cNvPicPr/>
            <p:nvPr/>
          </p:nvPicPr>
          <p:blipFill>
            <a:blip r:embed="rId11" cstate="print"/>
            <a:stretch>
              <a:fillRect/>
            </a:stretch>
          </p:blipFill>
          <p:spPr>
            <a:xfrm>
              <a:off x="8823198" y="2520721"/>
              <a:ext cx="224091" cy="474700"/>
            </a:xfrm>
            <a:prstGeom prst="rect">
              <a:avLst/>
            </a:prstGeom>
          </p:spPr>
        </p:pic>
        <p:sp>
          <p:nvSpPr>
            <p:cNvPr id="223" name="object 223"/>
            <p:cNvSpPr/>
            <p:nvPr/>
          </p:nvSpPr>
          <p:spPr>
            <a:xfrm>
              <a:off x="8900541" y="253441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4" name="object 224"/>
            <p:cNvPicPr/>
            <p:nvPr/>
          </p:nvPicPr>
          <p:blipFill>
            <a:blip r:embed="rId11" cstate="print"/>
            <a:stretch>
              <a:fillRect/>
            </a:stretch>
          </p:blipFill>
          <p:spPr>
            <a:xfrm>
              <a:off x="9289542" y="2520721"/>
              <a:ext cx="224091" cy="474700"/>
            </a:xfrm>
            <a:prstGeom prst="rect">
              <a:avLst/>
            </a:prstGeom>
          </p:spPr>
        </p:pic>
        <p:sp>
          <p:nvSpPr>
            <p:cNvPr id="225" name="object 225"/>
            <p:cNvSpPr/>
            <p:nvPr/>
          </p:nvSpPr>
          <p:spPr>
            <a:xfrm>
              <a:off x="9366885" y="2534411"/>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6" name="object 226"/>
            <p:cNvPicPr/>
            <p:nvPr/>
          </p:nvPicPr>
          <p:blipFill>
            <a:blip r:embed="rId11" cstate="print"/>
            <a:stretch>
              <a:fillRect/>
            </a:stretch>
          </p:blipFill>
          <p:spPr>
            <a:xfrm>
              <a:off x="9757410" y="2520721"/>
              <a:ext cx="224091" cy="474700"/>
            </a:xfrm>
            <a:prstGeom prst="rect">
              <a:avLst/>
            </a:prstGeom>
          </p:spPr>
        </p:pic>
        <p:sp>
          <p:nvSpPr>
            <p:cNvPr id="227" name="object 227"/>
            <p:cNvSpPr/>
            <p:nvPr/>
          </p:nvSpPr>
          <p:spPr>
            <a:xfrm>
              <a:off x="9834753" y="253441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8" name="object 228"/>
            <p:cNvPicPr/>
            <p:nvPr/>
          </p:nvPicPr>
          <p:blipFill>
            <a:blip r:embed="rId37" cstate="print"/>
            <a:stretch>
              <a:fillRect/>
            </a:stretch>
          </p:blipFill>
          <p:spPr>
            <a:xfrm>
              <a:off x="8421624" y="2514618"/>
              <a:ext cx="1494281" cy="92690"/>
            </a:xfrm>
            <a:prstGeom prst="rect">
              <a:avLst/>
            </a:prstGeom>
          </p:spPr>
        </p:pic>
        <p:sp>
          <p:nvSpPr>
            <p:cNvPr id="229" name="object 229"/>
            <p:cNvSpPr/>
            <p:nvPr/>
          </p:nvSpPr>
          <p:spPr>
            <a:xfrm>
              <a:off x="8471535" y="2539364"/>
              <a:ext cx="1401445" cy="0"/>
            </a:xfrm>
            <a:custGeom>
              <a:avLst/>
              <a:gdLst/>
              <a:ahLst/>
              <a:cxnLst/>
              <a:rect l="l" t="t" r="r" b="b"/>
              <a:pathLst>
                <a:path w="1401445">
                  <a:moveTo>
                    <a:pt x="0" y="0"/>
                  </a:moveTo>
                  <a:lnTo>
                    <a:pt x="140131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30" name="object 230"/>
          <p:cNvSpPr txBox="1"/>
          <p:nvPr/>
        </p:nvSpPr>
        <p:spPr>
          <a:xfrm>
            <a:off x="9078645" y="280215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pic>
        <p:nvPicPr>
          <p:cNvPr id="231" name="object 231"/>
          <p:cNvPicPr/>
          <p:nvPr/>
        </p:nvPicPr>
        <p:blipFill>
          <a:blip r:embed="rId38" cstate="print"/>
          <a:stretch>
            <a:fillRect/>
          </a:stretch>
        </p:blipFill>
        <p:spPr>
          <a:xfrm>
            <a:off x="8404959" y="2834657"/>
            <a:ext cx="1508366" cy="92692"/>
          </a:xfrm>
          <a:prstGeom prst="rect">
            <a:avLst/>
          </a:prstGeom>
        </p:spPr>
      </p:pic>
      <p:sp>
        <p:nvSpPr>
          <p:cNvPr id="232" name="object 232"/>
          <p:cNvSpPr txBox="1"/>
          <p:nvPr/>
        </p:nvSpPr>
        <p:spPr>
          <a:xfrm>
            <a:off x="8442186" y="2598951"/>
            <a:ext cx="1735637" cy="289823"/>
          </a:xfrm>
          <a:prstGeom prst="rect">
            <a:avLst/>
          </a:prstGeom>
        </p:spPr>
        <p:txBody>
          <a:bodyPr vert="horz" wrap="square" lIns="0" tIns="12700" rIns="0" bIns="0" rtlCol="0">
            <a:spAutoFit/>
          </a:bodyPr>
          <a:lstStyle/>
          <a:p>
            <a:pPr marL="12700" defTabSz="914400">
              <a:spcBef>
                <a:spcPts val="100"/>
              </a:spcBef>
              <a:tabLst>
                <a:tab pos="1482090" algn="l"/>
              </a:tabLst>
            </a:pPr>
            <a:r>
              <a:rPr b="1" u="sng" kern="0" dirty="0">
                <a:solidFill>
                  <a:sysClr val="windowText" lastClr="000000"/>
                </a:solidFill>
                <a:uFill>
                  <a:solidFill>
                    <a:srgbClr val="000000"/>
                  </a:solidFill>
                </a:uFill>
                <a:latin typeface="Times New Roman"/>
                <a:cs typeface="Times New Roman"/>
              </a:rPr>
              <a:t>	</a:t>
            </a:r>
            <a:r>
              <a:rPr b="1" kern="0" dirty="0">
                <a:solidFill>
                  <a:sysClr val="windowText" lastClr="000000"/>
                </a:solidFill>
                <a:latin typeface="Times New Roman"/>
                <a:cs typeface="Times New Roman"/>
              </a:rPr>
              <a:t> B</a:t>
            </a:r>
            <a:endParaRPr kern="0">
              <a:solidFill>
                <a:sysClr val="windowText" lastClr="000000"/>
              </a:solidFill>
              <a:latin typeface="Times New Roman"/>
              <a:cs typeface="Times New Roman"/>
            </a:endParaRPr>
          </a:p>
        </p:txBody>
      </p:sp>
      <p:grpSp>
        <p:nvGrpSpPr>
          <p:cNvPr id="233" name="object 233"/>
          <p:cNvGrpSpPr/>
          <p:nvPr/>
        </p:nvGrpSpPr>
        <p:grpSpPr>
          <a:xfrm>
            <a:off x="9775436" y="3284948"/>
            <a:ext cx="224096" cy="484505"/>
            <a:chOff x="9777983" y="3284944"/>
            <a:chExt cx="224154" cy="484505"/>
          </a:xfrm>
        </p:grpSpPr>
        <p:pic>
          <p:nvPicPr>
            <p:cNvPr id="234" name="object 234"/>
            <p:cNvPicPr/>
            <p:nvPr/>
          </p:nvPicPr>
          <p:blipFill>
            <a:blip r:embed="rId32" cstate="print"/>
            <a:stretch>
              <a:fillRect/>
            </a:stretch>
          </p:blipFill>
          <p:spPr>
            <a:xfrm>
              <a:off x="9777983" y="3284944"/>
              <a:ext cx="224091" cy="483908"/>
            </a:xfrm>
            <a:prstGeom prst="rect">
              <a:avLst/>
            </a:prstGeom>
          </p:spPr>
        </p:pic>
        <p:sp>
          <p:nvSpPr>
            <p:cNvPr id="235" name="object 235"/>
            <p:cNvSpPr/>
            <p:nvPr/>
          </p:nvSpPr>
          <p:spPr>
            <a:xfrm>
              <a:off x="9855326" y="3375279"/>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36" name="object 236"/>
          <p:cNvSpPr txBox="1"/>
          <p:nvPr/>
        </p:nvSpPr>
        <p:spPr>
          <a:xfrm>
            <a:off x="9289439" y="3708151"/>
            <a:ext cx="1044303"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37" name="object 237"/>
          <p:cNvGrpSpPr/>
          <p:nvPr/>
        </p:nvGrpSpPr>
        <p:grpSpPr>
          <a:xfrm>
            <a:off x="8341727" y="3278090"/>
            <a:ext cx="224096" cy="484505"/>
            <a:chOff x="8343900" y="3278085"/>
            <a:chExt cx="224154" cy="484505"/>
          </a:xfrm>
        </p:grpSpPr>
        <p:pic>
          <p:nvPicPr>
            <p:cNvPr id="238" name="object 238"/>
            <p:cNvPicPr/>
            <p:nvPr/>
          </p:nvPicPr>
          <p:blipFill>
            <a:blip r:embed="rId32" cstate="print"/>
            <a:stretch>
              <a:fillRect/>
            </a:stretch>
          </p:blipFill>
          <p:spPr>
            <a:xfrm>
              <a:off x="8343900" y="3278085"/>
              <a:ext cx="224091" cy="483908"/>
            </a:xfrm>
            <a:prstGeom prst="rect">
              <a:avLst/>
            </a:prstGeom>
          </p:spPr>
        </p:pic>
        <p:sp>
          <p:nvSpPr>
            <p:cNvPr id="239" name="object 239"/>
            <p:cNvSpPr/>
            <p:nvPr/>
          </p:nvSpPr>
          <p:spPr>
            <a:xfrm>
              <a:off x="8421243" y="3368421"/>
              <a:ext cx="76200" cy="335915"/>
            </a:xfrm>
            <a:custGeom>
              <a:avLst/>
              <a:gdLst/>
              <a:ahLst/>
              <a:cxnLst/>
              <a:rect l="l" t="t" r="r" b="b"/>
              <a:pathLst>
                <a:path w="76200" h="335914">
                  <a:moveTo>
                    <a:pt x="44196" y="52450"/>
                  </a:moveTo>
                  <a:lnTo>
                    <a:pt x="32003" y="52450"/>
                  </a:lnTo>
                  <a:lnTo>
                    <a:pt x="27050" y="57403"/>
                  </a:lnTo>
                  <a:lnTo>
                    <a:pt x="27050" y="330961"/>
                  </a:lnTo>
                  <a:lnTo>
                    <a:pt x="32003" y="335914"/>
                  </a:lnTo>
                  <a:lnTo>
                    <a:pt x="44196" y="335914"/>
                  </a:lnTo>
                  <a:lnTo>
                    <a:pt x="49149" y="330961"/>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40" name="object 240"/>
          <p:cNvSpPr txBox="1"/>
          <p:nvPr/>
        </p:nvSpPr>
        <p:spPr>
          <a:xfrm>
            <a:off x="7684042" y="3701037"/>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40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41" name="object 241"/>
          <p:cNvGrpSpPr/>
          <p:nvPr/>
        </p:nvGrpSpPr>
        <p:grpSpPr>
          <a:xfrm>
            <a:off x="8437743" y="3935603"/>
            <a:ext cx="1496305" cy="2454910"/>
            <a:chOff x="8439911" y="3935603"/>
            <a:chExt cx="1496695" cy="2454910"/>
          </a:xfrm>
        </p:grpSpPr>
        <p:sp>
          <p:nvSpPr>
            <p:cNvPr id="242" name="object 242"/>
            <p:cNvSpPr/>
            <p:nvPr/>
          </p:nvSpPr>
          <p:spPr>
            <a:xfrm>
              <a:off x="8461628" y="3940683"/>
              <a:ext cx="1421130" cy="2444750"/>
            </a:xfrm>
            <a:custGeom>
              <a:avLst/>
              <a:gdLst/>
              <a:ahLst/>
              <a:cxnLst/>
              <a:rect l="l" t="t" r="r" b="b"/>
              <a:pathLst>
                <a:path w="1421129" h="2444750">
                  <a:moveTo>
                    <a:pt x="1421129" y="0"/>
                  </a:moveTo>
                  <a:lnTo>
                    <a:pt x="1421129" y="2300325"/>
                  </a:lnTo>
                </a:path>
                <a:path w="1421129" h="2444750">
                  <a:moveTo>
                    <a:pt x="0" y="34290"/>
                  </a:moveTo>
                  <a:lnTo>
                    <a:pt x="0" y="2444686"/>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243" name="object 243"/>
            <p:cNvPicPr/>
            <p:nvPr/>
          </p:nvPicPr>
          <p:blipFill>
            <a:blip r:embed="rId37" cstate="print"/>
            <a:stretch>
              <a:fillRect/>
            </a:stretch>
          </p:blipFill>
          <p:spPr>
            <a:xfrm>
              <a:off x="8439911" y="4608593"/>
              <a:ext cx="1496568" cy="92692"/>
            </a:xfrm>
            <a:prstGeom prst="rect">
              <a:avLst/>
            </a:prstGeom>
          </p:spPr>
        </p:pic>
        <p:sp>
          <p:nvSpPr>
            <p:cNvPr id="244" name="object 244"/>
            <p:cNvSpPr/>
            <p:nvPr/>
          </p:nvSpPr>
          <p:spPr>
            <a:xfrm>
              <a:off x="8489822" y="4633341"/>
              <a:ext cx="1403985" cy="0"/>
            </a:xfrm>
            <a:custGeom>
              <a:avLst/>
              <a:gdLst/>
              <a:ahLst/>
              <a:cxnLst/>
              <a:rect l="l" t="t" r="r" b="b"/>
              <a:pathLst>
                <a:path w="1403984">
                  <a:moveTo>
                    <a:pt x="0" y="0"/>
                  </a:moveTo>
                  <a:lnTo>
                    <a:pt x="140398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245" name="object 245"/>
            <p:cNvPicPr/>
            <p:nvPr/>
          </p:nvPicPr>
          <p:blipFill>
            <a:blip r:embed="rId37" cstate="print"/>
            <a:stretch>
              <a:fillRect/>
            </a:stretch>
          </p:blipFill>
          <p:spPr>
            <a:xfrm>
              <a:off x="8442197" y="6156203"/>
              <a:ext cx="1494281" cy="92692"/>
            </a:xfrm>
            <a:prstGeom prst="rect">
              <a:avLst/>
            </a:prstGeom>
          </p:spPr>
        </p:pic>
        <p:sp>
          <p:nvSpPr>
            <p:cNvPr id="246" name="object 246"/>
            <p:cNvSpPr/>
            <p:nvPr/>
          </p:nvSpPr>
          <p:spPr>
            <a:xfrm>
              <a:off x="8492108" y="6180963"/>
              <a:ext cx="1401445" cy="0"/>
            </a:xfrm>
            <a:custGeom>
              <a:avLst/>
              <a:gdLst/>
              <a:ahLst/>
              <a:cxnLst/>
              <a:rect l="l" t="t" r="r" b="b"/>
              <a:pathLst>
                <a:path w="1401445">
                  <a:moveTo>
                    <a:pt x="0" y="0"/>
                  </a:moveTo>
                  <a:lnTo>
                    <a:pt x="1401445"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47" name="object 247"/>
            <p:cNvSpPr/>
            <p:nvPr/>
          </p:nvSpPr>
          <p:spPr>
            <a:xfrm>
              <a:off x="8693276" y="4944237"/>
              <a:ext cx="984885" cy="369570"/>
            </a:xfrm>
            <a:custGeom>
              <a:avLst/>
              <a:gdLst/>
              <a:ahLst/>
              <a:cxnLst/>
              <a:rect l="l" t="t" r="r" b="b"/>
              <a:pathLst>
                <a:path w="984884" h="369570">
                  <a:moveTo>
                    <a:pt x="984503" y="0"/>
                  </a:moveTo>
                  <a:lnTo>
                    <a:pt x="0" y="0"/>
                  </a:lnTo>
                  <a:lnTo>
                    <a:pt x="0" y="369569"/>
                  </a:lnTo>
                  <a:lnTo>
                    <a:pt x="984503" y="369569"/>
                  </a:lnTo>
                  <a:lnTo>
                    <a:pt x="984503"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248" name="object 248"/>
            <p:cNvSpPr/>
            <p:nvPr/>
          </p:nvSpPr>
          <p:spPr>
            <a:xfrm>
              <a:off x="8693276" y="4944237"/>
              <a:ext cx="984885" cy="369570"/>
            </a:xfrm>
            <a:custGeom>
              <a:avLst/>
              <a:gdLst/>
              <a:ahLst/>
              <a:cxnLst/>
              <a:rect l="l" t="t" r="r" b="b"/>
              <a:pathLst>
                <a:path w="984884" h="369570">
                  <a:moveTo>
                    <a:pt x="0" y="369569"/>
                  </a:moveTo>
                  <a:lnTo>
                    <a:pt x="984503" y="369569"/>
                  </a:lnTo>
                  <a:lnTo>
                    <a:pt x="984503"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49" name="object 249"/>
          <p:cNvSpPr txBox="1"/>
          <p:nvPr/>
        </p:nvSpPr>
        <p:spPr>
          <a:xfrm>
            <a:off x="8960565" y="4970040"/>
            <a:ext cx="445655"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50" name="object 250"/>
          <p:cNvSpPr txBox="1"/>
          <p:nvPr/>
        </p:nvSpPr>
        <p:spPr>
          <a:xfrm>
            <a:off x="7878807" y="4037842"/>
            <a:ext cx="476127" cy="716222"/>
          </a:xfrm>
          <a:prstGeom prst="rect">
            <a:avLst/>
          </a:prstGeom>
        </p:spPr>
        <p:txBody>
          <a:bodyPr vert="horz" wrap="square" lIns="0" tIns="84455" rIns="0" bIns="0" rtlCol="0">
            <a:spAutoFit/>
          </a:bodyPr>
          <a:lstStyle/>
          <a:p>
            <a:pPr marL="12700" defTabSz="914400">
              <a:spcBef>
                <a:spcPts val="665"/>
              </a:spcBef>
            </a:pP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02870" defTabSz="914400">
              <a:spcBef>
                <a:spcPts val="56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1" name="object 251"/>
          <p:cNvSpPr txBox="1"/>
          <p:nvPr/>
        </p:nvSpPr>
        <p:spPr>
          <a:xfrm>
            <a:off x="7834624" y="60081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52" name="object 252"/>
          <p:cNvSpPr txBox="1"/>
          <p:nvPr/>
        </p:nvSpPr>
        <p:spPr>
          <a:xfrm>
            <a:off x="9958528" y="60081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53" name="object 253"/>
          <p:cNvSpPr txBox="1"/>
          <p:nvPr/>
        </p:nvSpPr>
        <p:spPr>
          <a:xfrm>
            <a:off x="8864581" y="5515382"/>
            <a:ext cx="75037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54" name="object 254"/>
          <p:cNvGrpSpPr/>
          <p:nvPr/>
        </p:nvGrpSpPr>
        <p:grpSpPr>
          <a:xfrm>
            <a:off x="8437740" y="4245864"/>
            <a:ext cx="1470277" cy="2416810"/>
            <a:chOff x="8439911" y="4245864"/>
            <a:chExt cx="1470660" cy="2416810"/>
          </a:xfrm>
        </p:grpSpPr>
        <p:sp>
          <p:nvSpPr>
            <p:cNvPr id="255" name="object 255"/>
            <p:cNvSpPr/>
            <p:nvPr/>
          </p:nvSpPr>
          <p:spPr>
            <a:xfrm>
              <a:off x="8480298" y="4245863"/>
              <a:ext cx="1412875" cy="760095"/>
            </a:xfrm>
            <a:custGeom>
              <a:avLst/>
              <a:gdLst/>
              <a:ahLst/>
              <a:cxnLst/>
              <a:rect l="l" t="t" r="r" b="b"/>
              <a:pathLst>
                <a:path w="1412875" h="760095">
                  <a:moveTo>
                    <a:pt x="1412748" y="377190"/>
                  </a:moveTo>
                  <a:lnTo>
                    <a:pt x="714044" y="377190"/>
                  </a:lnTo>
                  <a:lnTo>
                    <a:pt x="0" y="0"/>
                  </a:lnTo>
                  <a:lnTo>
                    <a:pt x="0" y="384810"/>
                  </a:lnTo>
                  <a:lnTo>
                    <a:pt x="696544" y="384810"/>
                  </a:lnTo>
                  <a:lnTo>
                    <a:pt x="1412748" y="759714"/>
                  </a:lnTo>
                  <a:lnTo>
                    <a:pt x="1412748" y="37719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56" name="object 256"/>
            <p:cNvSpPr/>
            <p:nvPr/>
          </p:nvSpPr>
          <p:spPr>
            <a:xfrm>
              <a:off x="8439912" y="5827013"/>
              <a:ext cx="1470660" cy="348615"/>
            </a:xfrm>
            <a:custGeom>
              <a:avLst/>
              <a:gdLst/>
              <a:ahLst/>
              <a:cxnLst/>
              <a:rect l="l" t="t" r="r" b="b"/>
              <a:pathLst>
                <a:path w="1470659" h="348614">
                  <a:moveTo>
                    <a:pt x="1470660" y="348234"/>
                  </a:moveTo>
                  <a:lnTo>
                    <a:pt x="1365377" y="227418"/>
                  </a:lnTo>
                  <a:lnTo>
                    <a:pt x="1254633" y="156349"/>
                  </a:lnTo>
                  <a:lnTo>
                    <a:pt x="1121664" y="92392"/>
                  </a:lnTo>
                  <a:lnTo>
                    <a:pt x="991489" y="46189"/>
                  </a:lnTo>
                  <a:lnTo>
                    <a:pt x="839089" y="17767"/>
                  </a:lnTo>
                  <a:lnTo>
                    <a:pt x="736092" y="393"/>
                  </a:lnTo>
                  <a:lnTo>
                    <a:pt x="736092" y="0"/>
                  </a:lnTo>
                  <a:lnTo>
                    <a:pt x="734949" y="203"/>
                  </a:lnTo>
                  <a:lnTo>
                    <a:pt x="733806" y="0"/>
                  </a:lnTo>
                  <a:lnTo>
                    <a:pt x="733806" y="393"/>
                  </a:lnTo>
                  <a:lnTo>
                    <a:pt x="630936" y="17767"/>
                  </a:lnTo>
                  <a:lnTo>
                    <a:pt x="478790" y="46189"/>
                  </a:lnTo>
                  <a:lnTo>
                    <a:pt x="348615" y="92392"/>
                  </a:lnTo>
                  <a:lnTo>
                    <a:pt x="215900" y="156349"/>
                  </a:lnTo>
                  <a:lnTo>
                    <a:pt x="105156" y="227418"/>
                  </a:lnTo>
                  <a:lnTo>
                    <a:pt x="0" y="348234"/>
                  </a:lnTo>
                  <a:lnTo>
                    <a:pt x="733806" y="348234"/>
                  </a:lnTo>
                  <a:lnTo>
                    <a:pt x="736092" y="348234"/>
                  </a:lnTo>
                  <a:lnTo>
                    <a:pt x="1470660" y="34823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57" name="object 257"/>
            <p:cNvSpPr/>
            <p:nvPr/>
          </p:nvSpPr>
          <p:spPr>
            <a:xfrm>
              <a:off x="8748902" y="6287643"/>
              <a:ext cx="985519" cy="369570"/>
            </a:xfrm>
            <a:custGeom>
              <a:avLst/>
              <a:gdLst/>
              <a:ahLst/>
              <a:cxnLst/>
              <a:rect l="l" t="t" r="r" b="b"/>
              <a:pathLst>
                <a:path w="985520" h="369570">
                  <a:moveTo>
                    <a:pt x="985266" y="0"/>
                  </a:moveTo>
                  <a:lnTo>
                    <a:pt x="0" y="0"/>
                  </a:lnTo>
                  <a:lnTo>
                    <a:pt x="0" y="369570"/>
                  </a:lnTo>
                  <a:lnTo>
                    <a:pt x="985266" y="369570"/>
                  </a:lnTo>
                  <a:lnTo>
                    <a:pt x="985266"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58" name="object 258"/>
            <p:cNvSpPr/>
            <p:nvPr/>
          </p:nvSpPr>
          <p:spPr>
            <a:xfrm>
              <a:off x="8748902" y="6287643"/>
              <a:ext cx="985519" cy="369570"/>
            </a:xfrm>
            <a:custGeom>
              <a:avLst/>
              <a:gdLst/>
              <a:ahLst/>
              <a:cxnLst/>
              <a:rect l="l" t="t" r="r" b="b"/>
              <a:pathLst>
                <a:path w="985520" h="369570">
                  <a:moveTo>
                    <a:pt x="0" y="369570"/>
                  </a:moveTo>
                  <a:lnTo>
                    <a:pt x="985266" y="369570"/>
                  </a:lnTo>
                  <a:lnTo>
                    <a:pt x="985266" y="0"/>
                  </a:lnTo>
                  <a:lnTo>
                    <a:pt x="0" y="0"/>
                  </a:lnTo>
                  <a:lnTo>
                    <a:pt x="0" y="369570"/>
                  </a:lnTo>
                  <a:close/>
                </a:path>
              </a:pathLst>
            </a:custGeom>
            <a:ln w="9905">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59" name="object 259"/>
          <p:cNvSpPr txBox="1"/>
          <p:nvPr/>
        </p:nvSpPr>
        <p:spPr>
          <a:xfrm>
            <a:off x="9942528" y="4423687"/>
            <a:ext cx="476127" cy="668773"/>
          </a:xfrm>
          <a:prstGeom prst="rect">
            <a:avLst/>
          </a:prstGeom>
        </p:spPr>
        <p:txBody>
          <a:bodyPr vert="horz" wrap="square" lIns="0" tIns="62865" rIns="0" bIns="0" rtlCol="0">
            <a:spAutoFit/>
          </a:bodyPr>
          <a:lstStyle/>
          <a:p>
            <a:pPr marL="13335" defTabSz="914400">
              <a:spcBef>
                <a:spcPts val="49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400"/>
              </a:spcBef>
            </a:pP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0" name="object 260"/>
          <p:cNvSpPr txBox="1"/>
          <p:nvPr/>
        </p:nvSpPr>
        <p:spPr>
          <a:xfrm>
            <a:off x="8966151" y="6313193"/>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61" name="object 261"/>
          <p:cNvGrpSpPr/>
          <p:nvPr/>
        </p:nvGrpSpPr>
        <p:grpSpPr>
          <a:xfrm>
            <a:off x="4131254" y="2822876"/>
            <a:ext cx="2032105" cy="3529329"/>
            <a:chOff x="4132326" y="2822829"/>
            <a:chExt cx="2032635" cy="3529329"/>
          </a:xfrm>
        </p:grpSpPr>
        <p:sp>
          <p:nvSpPr>
            <p:cNvPr id="262" name="object 262"/>
            <p:cNvSpPr/>
            <p:nvPr/>
          </p:nvSpPr>
          <p:spPr>
            <a:xfrm>
              <a:off x="4132326" y="5131308"/>
              <a:ext cx="2032635" cy="812800"/>
            </a:xfrm>
            <a:custGeom>
              <a:avLst/>
              <a:gdLst/>
              <a:ahLst/>
              <a:cxnLst/>
              <a:rect l="l" t="t" r="r" b="b"/>
              <a:pathLst>
                <a:path w="2032635" h="812800">
                  <a:moveTo>
                    <a:pt x="466592" y="348996"/>
                  </a:moveTo>
                  <a:lnTo>
                    <a:pt x="0" y="348996"/>
                  </a:lnTo>
                  <a:lnTo>
                    <a:pt x="6350" y="812292"/>
                  </a:lnTo>
                  <a:lnTo>
                    <a:pt x="304800" y="475957"/>
                  </a:lnTo>
                  <a:lnTo>
                    <a:pt x="466592" y="348996"/>
                  </a:lnTo>
                  <a:close/>
                </a:path>
                <a:path w="2032635" h="812800">
                  <a:moveTo>
                    <a:pt x="1035176" y="0"/>
                  </a:moveTo>
                  <a:lnTo>
                    <a:pt x="749426" y="145923"/>
                  </a:lnTo>
                  <a:lnTo>
                    <a:pt x="571626" y="266573"/>
                  </a:lnTo>
                  <a:lnTo>
                    <a:pt x="466592" y="348996"/>
                  </a:lnTo>
                  <a:lnTo>
                    <a:pt x="2032253" y="348996"/>
                  </a:lnTo>
                  <a:lnTo>
                    <a:pt x="1702053" y="177673"/>
                  </a:lnTo>
                  <a:lnTo>
                    <a:pt x="1371727" y="57150"/>
                  </a:lnTo>
                  <a:lnTo>
                    <a:pt x="1187577" y="12700"/>
                  </a:lnTo>
                  <a:lnTo>
                    <a:pt x="103517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63" name="object 263"/>
            <p:cNvSpPr/>
            <p:nvPr/>
          </p:nvSpPr>
          <p:spPr>
            <a:xfrm>
              <a:off x="5173599" y="2822829"/>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64" name="Slide Number Placeholder 263"/>
          <p:cNvSpPr>
            <a:spLocks noGrp="1"/>
          </p:cNvSpPr>
          <p:nvPr>
            <p:ph type="sldNum" sz="quarter" idx="7"/>
          </p:nvPr>
        </p:nvSpPr>
        <p:spPr/>
        <p:txBody>
          <a:bodyPr/>
          <a:lstStyle/>
          <a:p>
            <a:fld id="{B6F15528-21DE-4FAA-801E-634DDDAF4B2B}" type="slidenum">
              <a:rPr lang="en-US" smtClean="0">
                <a:solidFill>
                  <a:prstClr val="black">
                    <a:tint val="75000"/>
                  </a:prstClr>
                </a:solidFill>
              </a:rPr>
              <a:pPr/>
              <a:t>115</a:t>
            </a:fld>
            <a:endParaRPr lang="en-US">
              <a:solidFill>
                <a:prstClr val="black">
                  <a:tint val="75000"/>
                </a:prstClr>
              </a:solidFill>
            </a:endParaRPr>
          </a:p>
        </p:txBody>
      </p:sp>
    </p:spTree>
    <p:extLst>
      <p:ext uri="{BB962C8B-B14F-4D97-AF65-F5344CB8AC3E}">
        <p14:creationId xmlns:p14="http://schemas.microsoft.com/office/powerpoint/2010/main" val="75012404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27:</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342770" y="320601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261012" y="303657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264596" y="2719675"/>
            <a:ext cx="3737905" cy="1029969"/>
            <a:chOff x="4265676" y="2719628"/>
            <a:chExt cx="3738879" cy="1029969"/>
          </a:xfrm>
        </p:grpSpPr>
        <p:pic>
          <p:nvPicPr>
            <p:cNvPr id="6" name="object 6"/>
            <p:cNvPicPr/>
            <p:nvPr/>
          </p:nvPicPr>
          <p:blipFill>
            <a:blip r:embed="rId2" cstate="print"/>
            <a:stretch>
              <a:fillRect/>
            </a:stretch>
          </p:blipFill>
          <p:spPr>
            <a:xfrm>
              <a:off x="4520184" y="3217945"/>
              <a:ext cx="3436619" cy="92690"/>
            </a:xfrm>
            <a:prstGeom prst="rect">
              <a:avLst/>
            </a:prstGeom>
          </p:spPr>
        </p:pic>
        <p:sp>
          <p:nvSpPr>
            <p:cNvPr id="7" name="object 7"/>
            <p:cNvSpPr/>
            <p:nvPr/>
          </p:nvSpPr>
          <p:spPr>
            <a:xfrm>
              <a:off x="4570095" y="3242690"/>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353306" y="3494549"/>
              <a:ext cx="401624" cy="92692"/>
            </a:xfrm>
            <a:prstGeom prst="rect">
              <a:avLst/>
            </a:prstGeom>
          </p:spPr>
        </p:pic>
        <p:sp>
          <p:nvSpPr>
            <p:cNvPr id="9" name="object 9"/>
            <p:cNvSpPr/>
            <p:nvPr/>
          </p:nvSpPr>
          <p:spPr>
            <a:xfrm>
              <a:off x="4403217" y="3519296"/>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265676" y="3494557"/>
              <a:ext cx="180759" cy="254482"/>
            </a:xfrm>
            <a:prstGeom prst="rect">
              <a:avLst/>
            </a:prstGeom>
          </p:spPr>
        </p:pic>
        <p:sp>
          <p:nvSpPr>
            <p:cNvPr id="11" name="object 11"/>
            <p:cNvSpPr/>
            <p:nvPr/>
          </p:nvSpPr>
          <p:spPr>
            <a:xfrm>
              <a:off x="4315587"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419600" y="3494557"/>
              <a:ext cx="180759" cy="254482"/>
            </a:xfrm>
            <a:prstGeom prst="rect">
              <a:avLst/>
            </a:prstGeom>
          </p:spPr>
        </p:pic>
        <p:sp>
          <p:nvSpPr>
            <p:cNvPr id="13" name="object 13"/>
            <p:cNvSpPr/>
            <p:nvPr/>
          </p:nvSpPr>
          <p:spPr>
            <a:xfrm>
              <a:off x="4469511"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572762" y="3494557"/>
              <a:ext cx="180759" cy="254482"/>
            </a:xfrm>
            <a:prstGeom prst="rect">
              <a:avLst/>
            </a:prstGeom>
          </p:spPr>
        </p:pic>
        <p:sp>
          <p:nvSpPr>
            <p:cNvPr id="15" name="object 15"/>
            <p:cNvSpPr/>
            <p:nvPr/>
          </p:nvSpPr>
          <p:spPr>
            <a:xfrm>
              <a:off x="4622673"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02455" y="3244976"/>
              <a:ext cx="315595" cy="271780"/>
            </a:xfrm>
            <a:custGeom>
              <a:avLst/>
              <a:gdLst/>
              <a:ahLst/>
              <a:cxnLst/>
              <a:rect l="l" t="t" r="r" b="b"/>
              <a:pathLst>
                <a:path w="315595" h="271779">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402455" y="3244976"/>
              <a:ext cx="315595" cy="271780"/>
            </a:xfrm>
            <a:custGeom>
              <a:avLst/>
              <a:gdLst/>
              <a:ahLst/>
              <a:cxnLst/>
              <a:rect l="l" t="t" r="r" b="b"/>
              <a:pathLst>
                <a:path w="315595" h="271779">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518660" y="3344417"/>
              <a:ext cx="85343" cy="84581"/>
            </a:xfrm>
            <a:prstGeom prst="rect">
              <a:avLst/>
            </a:prstGeom>
          </p:spPr>
        </p:pic>
        <p:pic>
          <p:nvPicPr>
            <p:cNvPr id="19" name="object 19"/>
            <p:cNvPicPr/>
            <p:nvPr/>
          </p:nvPicPr>
          <p:blipFill>
            <a:blip r:embed="rId6" cstate="print"/>
            <a:stretch>
              <a:fillRect/>
            </a:stretch>
          </p:blipFill>
          <p:spPr>
            <a:xfrm>
              <a:off x="6765036" y="3440447"/>
              <a:ext cx="351993" cy="92692"/>
            </a:xfrm>
            <a:prstGeom prst="rect">
              <a:avLst/>
            </a:prstGeom>
          </p:spPr>
        </p:pic>
        <p:sp>
          <p:nvSpPr>
            <p:cNvPr id="20" name="object 20"/>
            <p:cNvSpPr/>
            <p:nvPr/>
          </p:nvSpPr>
          <p:spPr>
            <a:xfrm>
              <a:off x="6814947" y="3465194"/>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6691883" y="3440366"/>
              <a:ext cx="166319" cy="228536"/>
            </a:xfrm>
            <a:prstGeom prst="rect">
              <a:avLst/>
            </a:prstGeom>
          </p:spPr>
        </p:pic>
        <p:sp>
          <p:nvSpPr>
            <p:cNvPr id="22" name="object 22"/>
            <p:cNvSpPr/>
            <p:nvPr/>
          </p:nvSpPr>
          <p:spPr>
            <a:xfrm>
              <a:off x="6741795"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6820661" y="3440366"/>
              <a:ext cx="166319" cy="228536"/>
            </a:xfrm>
            <a:prstGeom prst="rect">
              <a:avLst/>
            </a:prstGeom>
          </p:spPr>
        </p:pic>
        <p:sp>
          <p:nvSpPr>
            <p:cNvPr id="24" name="object 24"/>
            <p:cNvSpPr/>
            <p:nvPr/>
          </p:nvSpPr>
          <p:spPr>
            <a:xfrm>
              <a:off x="6870573"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6949440" y="3440366"/>
              <a:ext cx="166319" cy="228536"/>
            </a:xfrm>
            <a:prstGeom prst="rect">
              <a:avLst/>
            </a:prstGeom>
          </p:spPr>
        </p:pic>
        <p:sp>
          <p:nvSpPr>
            <p:cNvPr id="26" name="object 26"/>
            <p:cNvSpPr/>
            <p:nvPr/>
          </p:nvSpPr>
          <p:spPr>
            <a:xfrm>
              <a:off x="6999351"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850380" y="3272789"/>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6850380" y="3272789"/>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7780020" y="2719628"/>
              <a:ext cx="224091" cy="657682"/>
            </a:xfrm>
            <a:prstGeom prst="rect">
              <a:avLst/>
            </a:prstGeom>
          </p:spPr>
        </p:pic>
        <p:sp>
          <p:nvSpPr>
            <p:cNvPr id="30" name="object 30"/>
            <p:cNvSpPr/>
            <p:nvPr/>
          </p:nvSpPr>
          <p:spPr>
            <a:xfrm>
              <a:off x="7857363" y="2733293"/>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3"/>
                  </a:lnTo>
                  <a:lnTo>
                    <a:pt x="27050" y="433577"/>
                  </a:lnTo>
                  <a:close/>
                </a:path>
                <a:path w="76200" h="509905">
                  <a:moveTo>
                    <a:pt x="44195" y="0"/>
                  </a:moveTo>
                  <a:lnTo>
                    <a:pt x="32003" y="0"/>
                  </a:lnTo>
                  <a:lnTo>
                    <a:pt x="27050" y="4952"/>
                  </a:lnTo>
                  <a:lnTo>
                    <a:pt x="27050" y="452373"/>
                  </a:lnTo>
                  <a:lnTo>
                    <a:pt x="32003" y="457326"/>
                  </a:lnTo>
                  <a:lnTo>
                    <a:pt x="44195" y="457326"/>
                  </a:lnTo>
                  <a:lnTo>
                    <a:pt x="49148" y="452373"/>
                  </a:lnTo>
                  <a:lnTo>
                    <a:pt x="49148" y="4952"/>
                  </a:lnTo>
                  <a:lnTo>
                    <a:pt x="44195" y="0"/>
                  </a:lnTo>
                  <a:close/>
                </a:path>
                <a:path w="76200" h="509905">
                  <a:moveTo>
                    <a:pt x="76200" y="433577"/>
                  </a:moveTo>
                  <a:lnTo>
                    <a:pt x="49148" y="433577"/>
                  </a:lnTo>
                  <a:lnTo>
                    <a:pt x="49148" y="452373"/>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7655090" y="237035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6805176" y="292125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7312536" y="318950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4" name="object 34"/>
          <p:cNvGrpSpPr/>
          <p:nvPr/>
        </p:nvGrpSpPr>
        <p:grpSpPr>
          <a:xfrm>
            <a:off x="4479395" y="2897903"/>
            <a:ext cx="1905138" cy="483870"/>
            <a:chOff x="4480559" y="2897903"/>
            <a:chExt cx="1905635" cy="483870"/>
          </a:xfrm>
        </p:grpSpPr>
        <p:pic>
          <p:nvPicPr>
            <p:cNvPr id="35" name="object 35"/>
            <p:cNvPicPr/>
            <p:nvPr/>
          </p:nvPicPr>
          <p:blipFill>
            <a:blip r:embed="rId9" cstate="print"/>
            <a:stretch>
              <a:fillRect/>
            </a:stretch>
          </p:blipFill>
          <p:spPr>
            <a:xfrm>
              <a:off x="4480559" y="2897911"/>
              <a:ext cx="224091" cy="474700"/>
            </a:xfrm>
            <a:prstGeom prst="rect">
              <a:avLst/>
            </a:prstGeom>
          </p:spPr>
        </p:pic>
        <p:sp>
          <p:nvSpPr>
            <p:cNvPr id="36" name="object 36"/>
            <p:cNvSpPr/>
            <p:nvPr/>
          </p:nvSpPr>
          <p:spPr>
            <a:xfrm>
              <a:off x="4557902" y="2911601"/>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4722875" y="2907055"/>
              <a:ext cx="224091" cy="474700"/>
            </a:xfrm>
            <a:prstGeom prst="rect">
              <a:avLst/>
            </a:prstGeom>
          </p:spPr>
        </p:pic>
        <p:sp>
          <p:nvSpPr>
            <p:cNvPr id="38" name="object 38"/>
            <p:cNvSpPr/>
            <p:nvPr/>
          </p:nvSpPr>
          <p:spPr>
            <a:xfrm>
              <a:off x="4800218" y="292074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9" cstate="print"/>
            <a:stretch>
              <a:fillRect/>
            </a:stretch>
          </p:blipFill>
          <p:spPr>
            <a:xfrm>
              <a:off x="4964429" y="2904007"/>
              <a:ext cx="224091" cy="474700"/>
            </a:xfrm>
            <a:prstGeom prst="rect">
              <a:avLst/>
            </a:prstGeom>
          </p:spPr>
        </p:pic>
        <p:sp>
          <p:nvSpPr>
            <p:cNvPr id="40" name="object 40"/>
            <p:cNvSpPr/>
            <p:nvPr/>
          </p:nvSpPr>
          <p:spPr>
            <a:xfrm>
              <a:off x="5041772"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5206745" y="2904007"/>
              <a:ext cx="224091" cy="474700"/>
            </a:xfrm>
            <a:prstGeom prst="rect">
              <a:avLst/>
            </a:prstGeom>
          </p:spPr>
        </p:pic>
        <p:sp>
          <p:nvSpPr>
            <p:cNvPr id="42" name="object 42"/>
            <p:cNvSpPr/>
            <p:nvPr/>
          </p:nvSpPr>
          <p:spPr>
            <a:xfrm>
              <a:off x="5284088"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5448299" y="2904007"/>
              <a:ext cx="224091" cy="474700"/>
            </a:xfrm>
            <a:prstGeom prst="rect">
              <a:avLst/>
            </a:prstGeom>
          </p:spPr>
        </p:pic>
        <p:sp>
          <p:nvSpPr>
            <p:cNvPr id="44" name="object 44"/>
            <p:cNvSpPr/>
            <p:nvPr/>
          </p:nvSpPr>
          <p:spPr>
            <a:xfrm>
              <a:off x="5525642" y="2917697"/>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5690615" y="2904007"/>
              <a:ext cx="224091" cy="474700"/>
            </a:xfrm>
            <a:prstGeom prst="rect">
              <a:avLst/>
            </a:prstGeom>
          </p:spPr>
        </p:pic>
        <p:sp>
          <p:nvSpPr>
            <p:cNvPr id="46" name="object 46"/>
            <p:cNvSpPr/>
            <p:nvPr/>
          </p:nvSpPr>
          <p:spPr>
            <a:xfrm>
              <a:off x="5767958"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5932931" y="2904007"/>
              <a:ext cx="224091" cy="474700"/>
            </a:xfrm>
            <a:prstGeom prst="rect">
              <a:avLst/>
            </a:prstGeom>
          </p:spPr>
        </p:pic>
        <p:sp>
          <p:nvSpPr>
            <p:cNvPr id="48" name="object 48"/>
            <p:cNvSpPr/>
            <p:nvPr/>
          </p:nvSpPr>
          <p:spPr>
            <a:xfrm>
              <a:off x="6010274"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6161531" y="2904007"/>
              <a:ext cx="224091" cy="474700"/>
            </a:xfrm>
            <a:prstGeom prst="rect">
              <a:avLst/>
            </a:prstGeom>
          </p:spPr>
        </p:pic>
        <p:sp>
          <p:nvSpPr>
            <p:cNvPr id="50" name="object 50"/>
            <p:cNvSpPr/>
            <p:nvPr/>
          </p:nvSpPr>
          <p:spPr>
            <a:xfrm>
              <a:off x="6238874"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4546091" y="2897903"/>
              <a:ext cx="1773936" cy="92692"/>
            </a:xfrm>
            <a:prstGeom prst="rect">
              <a:avLst/>
            </a:prstGeom>
          </p:spPr>
        </p:pic>
        <p:sp>
          <p:nvSpPr>
            <p:cNvPr id="52" name="object 52"/>
            <p:cNvSpPr/>
            <p:nvPr/>
          </p:nvSpPr>
          <p:spPr>
            <a:xfrm>
              <a:off x="4596002" y="2922650"/>
              <a:ext cx="1680845" cy="0"/>
            </a:xfrm>
            <a:custGeom>
              <a:avLst/>
              <a:gdLst/>
              <a:ahLst/>
              <a:cxnLst/>
              <a:rect l="l" t="t" r="r" b="b"/>
              <a:pathLst>
                <a:path w="1680845">
                  <a:moveTo>
                    <a:pt x="0" y="0"/>
                  </a:moveTo>
                  <a:lnTo>
                    <a:pt x="168071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5080199" y="2541546"/>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4" name="object 54"/>
          <p:cNvSpPr txBox="1"/>
          <p:nvPr/>
        </p:nvSpPr>
        <p:spPr>
          <a:xfrm>
            <a:off x="6149773" y="327431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5" name="object 55"/>
          <p:cNvSpPr txBox="1"/>
          <p:nvPr/>
        </p:nvSpPr>
        <p:spPr>
          <a:xfrm>
            <a:off x="6419195" y="320372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6" name="object 56"/>
          <p:cNvSpPr txBox="1"/>
          <p:nvPr/>
        </p:nvSpPr>
        <p:spPr>
          <a:xfrm>
            <a:off x="7791455" y="326034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7" name="Slide Number Placeholder 56"/>
          <p:cNvSpPr>
            <a:spLocks noGrp="1"/>
          </p:cNvSpPr>
          <p:nvPr>
            <p:ph type="sldNum" sz="quarter" idx="7"/>
          </p:nvPr>
        </p:nvSpPr>
        <p:spPr/>
        <p:txBody>
          <a:bodyPr/>
          <a:lstStyle/>
          <a:p>
            <a:fld id="{B6F15528-21DE-4FAA-801E-634DDDAF4B2B}" type="slidenum">
              <a:rPr lang="en-US" smtClean="0">
                <a:solidFill>
                  <a:prstClr val="black">
                    <a:tint val="75000"/>
                  </a:prstClr>
                </a:solidFill>
              </a:rPr>
              <a:pPr/>
              <a:t>116</a:t>
            </a:fld>
            <a:endParaRPr lang="en-US">
              <a:solidFill>
                <a:prstClr val="black">
                  <a:tint val="75000"/>
                </a:prstClr>
              </a:solidFill>
            </a:endParaRPr>
          </a:p>
        </p:txBody>
      </p:sp>
    </p:spTree>
    <p:extLst>
      <p:ext uri="{BB962C8B-B14F-4D97-AF65-F5344CB8AC3E}">
        <p14:creationId xmlns:p14="http://schemas.microsoft.com/office/powerpoint/2010/main" val="9928636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22679" y="1690842"/>
            <a:ext cx="224096" cy="484505"/>
            <a:chOff x="2723388" y="1690839"/>
            <a:chExt cx="224154" cy="484505"/>
          </a:xfrm>
        </p:grpSpPr>
        <p:pic>
          <p:nvPicPr>
            <p:cNvPr id="4" name="object 4"/>
            <p:cNvPicPr/>
            <p:nvPr/>
          </p:nvPicPr>
          <p:blipFill>
            <a:blip r:embed="rId2" cstate="print"/>
            <a:stretch>
              <a:fillRect/>
            </a:stretch>
          </p:blipFill>
          <p:spPr>
            <a:xfrm>
              <a:off x="2723388" y="1690839"/>
              <a:ext cx="224091" cy="483908"/>
            </a:xfrm>
            <a:prstGeom prst="rect">
              <a:avLst/>
            </a:prstGeom>
          </p:spPr>
        </p:pic>
        <p:sp>
          <p:nvSpPr>
            <p:cNvPr id="5" name="object 5"/>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2788959" y="2652442"/>
            <a:ext cx="3422394" cy="3719195"/>
            <a:chOff x="2789682" y="2652395"/>
            <a:chExt cx="3423285" cy="3719195"/>
          </a:xfrm>
        </p:grpSpPr>
        <p:sp>
          <p:nvSpPr>
            <p:cNvPr id="7" name="object 7"/>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2789682" y="3192035"/>
              <a:ext cx="3422904" cy="92692"/>
            </a:xfrm>
            <a:prstGeom prst="rect">
              <a:avLst/>
            </a:prstGeom>
          </p:spPr>
        </p:pic>
        <p:sp>
          <p:nvSpPr>
            <p:cNvPr id="9" name="object 9"/>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2801874" y="5143517"/>
              <a:ext cx="3410712" cy="92692"/>
            </a:xfrm>
            <a:prstGeom prst="rect">
              <a:avLst/>
            </a:prstGeom>
          </p:spPr>
        </p:pic>
        <p:sp>
          <p:nvSpPr>
            <p:cNvPr id="11" name="object 11"/>
            <p:cNvSpPr/>
            <p:nvPr/>
          </p:nvSpPr>
          <p:spPr>
            <a:xfrm>
              <a:off x="2851785"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12" name="object 12"/>
          <p:cNvSpPr txBox="1"/>
          <p:nvPr/>
        </p:nvSpPr>
        <p:spPr>
          <a:xfrm>
            <a:off x="2161485" y="2114064"/>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32</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10558570" y="2354880"/>
            <a:ext cx="165692" cy="292735"/>
          </a:xfrm>
          <a:prstGeom prst="rect">
            <a:avLst/>
          </a:prstGeom>
        </p:spPr>
        <p:txBody>
          <a:bodyPr vert="horz" wrap="square" lIns="0" tIns="12700" rIns="0" bIns="0" rtlCol="0">
            <a:spAutoFit/>
          </a:bodyPr>
          <a:lstStyle/>
          <a:p>
            <a:pPr marL="12700" defTabSz="914400">
              <a:spcBef>
                <a:spcPts val="100"/>
              </a:spcBef>
            </a:pPr>
            <a:r>
              <a:rPr sz="1750" kern="0" spc="55" dirty="0">
                <a:solidFill>
                  <a:srgbClr val="404040"/>
                </a:solidFill>
                <a:latin typeface="Cambria Math"/>
                <a:cs typeface="Cambria Math"/>
              </a:rPr>
              <a:t>C</a:t>
            </a:r>
            <a:endParaRPr sz="1750" kern="0">
              <a:solidFill>
                <a:sysClr val="windowText" lastClr="000000"/>
              </a:solidFill>
              <a:latin typeface="Cambria Math"/>
              <a:cs typeface="Cambria Math"/>
            </a:endParaRPr>
          </a:p>
        </p:txBody>
      </p:sp>
      <p:sp>
        <p:nvSpPr>
          <p:cNvPr id="14" name="object 14"/>
          <p:cNvSpPr txBox="1"/>
          <p:nvPr/>
        </p:nvSpPr>
        <p:spPr>
          <a:xfrm>
            <a:off x="10781018" y="2235203"/>
            <a:ext cx="811319"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5" name="object 15"/>
          <p:cNvSpPr txBox="1"/>
          <p:nvPr/>
        </p:nvSpPr>
        <p:spPr>
          <a:xfrm>
            <a:off x="7414870" y="1641276"/>
            <a:ext cx="3183062" cy="1459374"/>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 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 +</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7</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endParaRPr sz="2400" kern="0">
              <a:solidFill>
                <a:sysClr val="windowText" lastClr="000000"/>
              </a:solidFill>
              <a:latin typeface="Cambria Math"/>
              <a:cs typeface="Cambria Math"/>
            </a:endParaRPr>
          </a:p>
          <a:p>
            <a:pPr marL="38100" defTabSz="914400">
              <a:spcBef>
                <a:spcPts val="975"/>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C</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88</a:t>
            </a:r>
            <a:r>
              <a:rPr sz="2400" kern="0" spc="-5" dirty="0">
                <a:solidFill>
                  <a:sysClr val="windowText" lastClr="000000"/>
                </a:solidFill>
                <a:latin typeface="Times New Roman"/>
                <a:cs typeface="Times New Roman"/>
              </a:rPr>
              <a:t> </a:t>
            </a:r>
            <a:r>
              <a:rPr sz="2400" kern="0" spc="-6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6" name="object 16"/>
          <p:cNvSpPr txBox="1"/>
          <p:nvPr/>
        </p:nvSpPr>
        <p:spPr>
          <a:xfrm>
            <a:off x="6256676" y="2666769"/>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7" name="object 17"/>
          <p:cNvGrpSpPr/>
          <p:nvPr/>
        </p:nvGrpSpPr>
        <p:grpSpPr>
          <a:xfrm>
            <a:off x="5030175" y="1674075"/>
            <a:ext cx="224096" cy="484505"/>
            <a:chOff x="5031485" y="1674075"/>
            <a:chExt cx="224154" cy="484505"/>
          </a:xfrm>
        </p:grpSpPr>
        <p:pic>
          <p:nvPicPr>
            <p:cNvPr id="18" name="object 18"/>
            <p:cNvPicPr/>
            <p:nvPr/>
          </p:nvPicPr>
          <p:blipFill>
            <a:blip r:embed="rId2" cstate="print"/>
            <a:stretch>
              <a:fillRect/>
            </a:stretch>
          </p:blipFill>
          <p:spPr>
            <a:xfrm>
              <a:off x="5031485" y="1674075"/>
              <a:ext cx="224091" cy="483908"/>
            </a:xfrm>
            <a:prstGeom prst="rect">
              <a:avLst/>
            </a:prstGeom>
          </p:spPr>
        </p:pic>
        <p:sp>
          <p:nvSpPr>
            <p:cNvPr id="19" name="object 19"/>
            <p:cNvSpPr/>
            <p:nvPr/>
          </p:nvSpPr>
          <p:spPr>
            <a:xfrm>
              <a:off x="5108828" y="1764411"/>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0" name="object 20"/>
          <p:cNvSpPr txBox="1"/>
          <p:nvPr/>
        </p:nvSpPr>
        <p:spPr>
          <a:xfrm>
            <a:off x="4543385" y="2096538"/>
            <a:ext cx="1034780"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88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2191196" y="2640373"/>
            <a:ext cx="476127" cy="718145"/>
          </a:xfrm>
          <a:prstGeom prst="rect">
            <a:avLst/>
          </a:prstGeom>
        </p:spPr>
        <p:txBody>
          <a:bodyPr vert="horz" wrap="square" lIns="0" tIns="86360" rIns="0" bIns="0" rtlCol="0">
            <a:spAutoFit/>
          </a:bodyPr>
          <a:lstStyle/>
          <a:p>
            <a:pPr marL="12700" defTabSz="914400">
              <a:spcBef>
                <a:spcPts val="680"/>
              </a:spcBef>
            </a:pPr>
            <a:r>
              <a:rPr kern="0" dirty="0">
                <a:solidFill>
                  <a:sysClr val="windowText" lastClr="000000"/>
                </a:solidFill>
                <a:latin typeface="Times New Roman"/>
                <a:cs typeface="Times New Roman"/>
              </a:rPr>
              <a:t>32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18745" defTabSz="914400">
              <a:spcBef>
                <a:spcPts val="58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p:nvPr/>
        </p:nvSpPr>
        <p:spPr>
          <a:xfrm>
            <a:off x="4495772" y="2657522"/>
            <a:ext cx="0" cy="3283585"/>
          </a:xfrm>
          <a:custGeom>
            <a:avLst/>
            <a:gdLst/>
            <a:ahLst/>
            <a:cxnLst/>
            <a:rect l="l" t="t" r="r" b="b"/>
            <a:pathLst>
              <a:path h="3283585">
                <a:moveTo>
                  <a:pt x="0" y="1813560"/>
                </a:moveTo>
                <a:lnTo>
                  <a:pt x="0" y="3283457"/>
                </a:lnTo>
              </a:path>
              <a:path h="3283585">
                <a:moveTo>
                  <a:pt x="0" y="0"/>
                </a:moveTo>
                <a:lnTo>
                  <a:pt x="0" y="144399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3" name="object 23"/>
          <p:cNvSpPr txBox="1"/>
          <p:nvPr/>
        </p:nvSpPr>
        <p:spPr>
          <a:xfrm>
            <a:off x="4010124" y="4101511"/>
            <a:ext cx="985262" cy="315471"/>
          </a:xfrm>
          <a:prstGeom prst="rect">
            <a:avLst/>
          </a:prstGeom>
          <a:solidFill>
            <a:srgbClr val="F4A973"/>
          </a:solidFill>
          <a:ln w="9906">
            <a:solidFill>
              <a:srgbClr val="000000"/>
            </a:solidFill>
          </a:ln>
        </p:spPr>
        <p:txBody>
          <a:bodyPr vert="horz" wrap="square" lIns="0" tIns="38100" rIns="0" bIns="0" rtlCol="0">
            <a:spAutoFit/>
          </a:bodyPr>
          <a:lstStyle/>
          <a:p>
            <a:pPr marL="30162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4" name="object 24"/>
          <p:cNvSpPr txBox="1"/>
          <p:nvPr/>
        </p:nvSpPr>
        <p:spPr>
          <a:xfrm>
            <a:off x="4010124" y="5940979"/>
            <a:ext cx="985262" cy="315471"/>
          </a:xfrm>
          <a:prstGeom prst="rect">
            <a:avLst/>
          </a:prstGeom>
          <a:solidFill>
            <a:srgbClr val="EF917A"/>
          </a:solidFill>
          <a:ln w="9906">
            <a:solidFill>
              <a:srgbClr val="000000"/>
            </a:solidFill>
          </a:ln>
        </p:spPr>
        <p:txBody>
          <a:bodyPr vert="horz" wrap="square" lIns="0" tIns="38100" rIns="0" bIns="0" rtlCol="0">
            <a:spAutoFit/>
          </a:bodyPr>
          <a:lstStyle/>
          <a:p>
            <a:pPr marL="2120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5" name="object 25"/>
          <p:cNvGrpSpPr/>
          <p:nvPr/>
        </p:nvGrpSpPr>
        <p:grpSpPr>
          <a:xfrm>
            <a:off x="2699065" y="2413889"/>
            <a:ext cx="3504287" cy="3737610"/>
            <a:chOff x="2699766" y="2413889"/>
            <a:chExt cx="3505200" cy="3737610"/>
          </a:xfrm>
        </p:grpSpPr>
        <p:sp>
          <p:nvSpPr>
            <p:cNvPr id="26" name="object 26"/>
            <p:cNvSpPr/>
            <p:nvPr/>
          </p:nvSpPr>
          <p:spPr>
            <a:xfrm>
              <a:off x="2827020" y="2830829"/>
              <a:ext cx="2318385" cy="776605"/>
            </a:xfrm>
            <a:custGeom>
              <a:avLst/>
              <a:gdLst/>
              <a:ahLst/>
              <a:cxnLst/>
              <a:rect l="l" t="t" r="r" b="b"/>
              <a:pathLst>
                <a:path w="2318385" h="776604">
                  <a:moveTo>
                    <a:pt x="855726" y="384810"/>
                  </a:moveTo>
                  <a:lnTo>
                    <a:pt x="0" y="0"/>
                  </a:lnTo>
                  <a:lnTo>
                    <a:pt x="0" y="384810"/>
                  </a:lnTo>
                  <a:lnTo>
                    <a:pt x="855726" y="384810"/>
                  </a:lnTo>
                  <a:close/>
                </a:path>
                <a:path w="2318385" h="776604">
                  <a:moveTo>
                    <a:pt x="2318004" y="381762"/>
                  </a:moveTo>
                  <a:lnTo>
                    <a:pt x="1668780" y="381762"/>
                  </a:lnTo>
                  <a:lnTo>
                    <a:pt x="1668780" y="393954"/>
                  </a:lnTo>
                  <a:lnTo>
                    <a:pt x="823722" y="393954"/>
                  </a:lnTo>
                  <a:lnTo>
                    <a:pt x="1680972" y="776478"/>
                  </a:lnTo>
                  <a:lnTo>
                    <a:pt x="1680972" y="762647"/>
                  </a:lnTo>
                  <a:lnTo>
                    <a:pt x="2318004" y="776478"/>
                  </a:lnTo>
                  <a:lnTo>
                    <a:pt x="2318004" y="381762"/>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3627501" y="2418969"/>
              <a:ext cx="0" cy="3707129"/>
            </a:xfrm>
            <a:custGeom>
              <a:avLst/>
              <a:gdLst/>
              <a:ahLst/>
              <a:cxnLst/>
              <a:rect l="l" t="t" r="r" b="b"/>
              <a:pathLst>
                <a:path h="3707129">
                  <a:moveTo>
                    <a:pt x="0" y="0"/>
                  </a:moveTo>
                  <a:lnTo>
                    <a:pt x="0" y="3706876"/>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2820162" y="4820411"/>
              <a:ext cx="1559560" cy="348615"/>
            </a:xfrm>
            <a:custGeom>
              <a:avLst/>
              <a:gdLst/>
              <a:ahLst/>
              <a:cxnLst/>
              <a:rect l="l" t="t" r="r" b="b"/>
              <a:pathLst>
                <a:path w="1559560" h="348614">
                  <a:moveTo>
                    <a:pt x="1559052" y="348234"/>
                  </a:moveTo>
                  <a:lnTo>
                    <a:pt x="1447419" y="227457"/>
                  </a:lnTo>
                  <a:lnTo>
                    <a:pt x="1330071" y="156337"/>
                  </a:lnTo>
                  <a:lnTo>
                    <a:pt x="1189101" y="92329"/>
                  </a:lnTo>
                  <a:lnTo>
                    <a:pt x="1051052" y="46228"/>
                  </a:lnTo>
                  <a:lnTo>
                    <a:pt x="889635" y="17780"/>
                  </a:lnTo>
                  <a:lnTo>
                    <a:pt x="781050" y="495"/>
                  </a:lnTo>
                  <a:lnTo>
                    <a:pt x="781050" y="0"/>
                  </a:lnTo>
                  <a:lnTo>
                    <a:pt x="779526" y="254"/>
                  </a:lnTo>
                  <a:lnTo>
                    <a:pt x="778002" y="0"/>
                  </a:lnTo>
                  <a:lnTo>
                    <a:pt x="778002" y="495"/>
                  </a:lnTo>
                  <a:lnTo>
                    <a:pt x="669417" y="17780"/>
                  </a:lnTo>
                  <a:lnTo>
                    <a:pt x="508000" y="46228"/>
                  </a:lnTo>
                  <a:lnTo>
                    <a:pt x="369951" y="92329"/>
                  </a:lnTo>
                  <a:lnTo>
                    <a:pt x="228981" y="156337"/>
                  </a:lnTo>
                  <a:lnTo>
                    <a:pt x="111633" y="227457"/>
                  </a:lnTo>
                  <a:lnTo>
                    <a:pt x="0" y="348234"/>
                  </a:lnTo>
                  <a:lnTo>
                    <a:pt x="778002" y="348234"/>
                  </a:lnTo>
                  <a:lnTo>
                    <a:pt x="781050" y="348234"/>
                  </a:lnTo>
                  <a:lnTo>
                    <a:pt x="1559052" y="34823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9" name="object 29"/>
            <p:cNvSpPr/>
            <p:nvPr/>
          </p:nvSpPr>
          <p:spPr>
            <a:xfrm>
              <a:off x="5145405" y="2508885"/>
              <a:ext cx="0" cy="3637915"/>
            </a:xfrm>
            <a:custGeom>
              <a:avLst/>
              <a:gdLst/>
              <a:ahLst/>
              <a:cxnLst/>
              <a:rect l="l" t="t" r="r" b="b"/>
              <a:pathLst>
                <a:path h="3637915">
                  <a:moveTo>
                    <a:pt x="0" y="0"/>
                  </a:moveTo>
                  <a:lnTo>
                    <a:pt x="0" y="363730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0" name="object 30"/>
            <p:cNvSpPr/>
            <p:nvPr/>
          </p:nvSpPr>
          <p:spPr>
            <a:xfrm>
              <a:off x="5156454" y="2839212"/>
              <a:ext cx="1021080" cy="394970"/>
            </a:xfrm>
            <a:custGeom>
              <a:avLst/>
              <a:gdLst/>
              <a:ahLst/>
              <a:cxnLst/>
              <a:rect l="l" t="t" r="r" b="b"/>
              <a:pathLst>
                <a:path w="1021079" h="394969">
                  <a:moveTo>
                    <a:pt x="1021080" y="0"/>
                  </a:moveTo>
                  <a:lnTo>
                    <a:pt x="0" y="0"/>
                  </a:lnTo>
                  <a:lnTo>
                    <a:pt x="0" y="380618"/>
                  </a:lnTo>
                  <a:lnTo>
                    <a:pt x="1021080" y="394715"/>
                  </a:lnTo>
                  <a:lnTo>
                    <a:pt x="102108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4491228" y="5167122"/>
              <a:ext cx="1713864" cy="382905"/>
            </a:xfrm>
            <a:custGeom>
              <a:avLst/>
              <a:gdLst/>
              <a:ahLst/>
              <a:cxnLst/>
              <a:rect l="l" t="t" r="r" b="b"/>
              <a:pathLst>
                <a:path w="1713864" h="382904">
                  <a:moveTo>
                    <a:pt x="1713738" y="0"/>
                  </a:moveTo>
                  <a:lnTo>
                    <a:pt x="656082" y="0"/>
                  </a:lnTo>
                  <a:lnTo>
                    <a:pt x="656082" y="147828"/>
                  </a:lnTo>
                  <a:lnTo>
                    <a:pt x="0" y="147828"/>
                  </a:lnTo>
                  <a:lnTo>
                    <a:pt x="656082" y="379298"/>
                  </a:lnTo>
                  <a:lnTo>
                    <a:pt x="656082" y="382524"/>
                  </a:lnTo>
                  <a:lnTo>
                    <a:pt x="660590" y="380898"/>
                  </a:lnTo>
                  <a:lnTo>
                    <a:pt x="665226" y="382524"/>
                  </a:lnTo>
                  <a:lnTo>
                    <a:pt x="665226" y="379222"/>
                  </a:lnTo>
                  <a:lnTo>
                    <a:pt x="1713738"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5" cstate="print"/>
            <a:stretch>
              <a:fillRect/>
            </a:stretch>
          </p:blipFill>
          <p:spPr>
            <a:xfrm>
              <a:off x="2699766" y="3315525"/>
              <a:ext cx="1059967" cy="224091"/>
            </a:xfrm>
            <a:prstGeom prst="rect">
              <a:avLst/>
            </a:prstGeom>
          </p:spPr>
        </p:pic>
        <p:sp>
          <p:nvSpPr>
            <p:cNvPr id="33" name="object 33"/>
            <p:cNvSpPr/>
            <p:nvPr/>
          </p:nvSpPr>
          <p:spPr>
            <a:xfrm>
              <a:off x="2815209" y="3367659"/>
              <a:ext cx="836294" cy="76200"/>
            </a:xfrm>
            <a:custGeom>
              <a:avLst/>
              <a:gdLst/>
              <a:ahLst/>
              <a:cxnLst/>
              <a:rect l="l" t="t" r="r" b="b"/>
              <a:pathLst>
                <a:path w="836295" h="76200">
                  <a:moveTo>
                    <a:pt x="76200" y="0"/>
                  </a:moveTo>
                  <a:lnTo>
                    <a:pt x="0" y="38100"/>
                  </a:lnTo>
                  <a:lnTo>
                    <a:pt x="76200" y="76200"/>
                  </a:lnTo>
                  <a:lnTo>
                    <a:pt x="76200" y="49149"/>
                  </a:lnTo>
                  <a:lnTo>
                    <a:pt x="57404" y="49149"/>
                  </a:lnTo>
                  <a:lnTo>
                    <a:pt x="52451" y="44195"/>
                  </a:lnTo>
                  <a:lnTo>
                    <a:pt x="52451" y="32003"/>
                  </a:lnTo>
                  <a:lnTo>
                    <a:pt x="57404" y="27050"/>
                  </a:lnTo>
                  <a:lnTo>
                    <a:pt x="76200" y="27050"/>
                  </a:lnTo>
                  <a:lnTo>
                    <a:pt x="76200" y="0"/>
                  </a:lnTo>
                  <a:close/>
                </a:path>
                <a:path w="836295" h="76200">
                  <a:moveTo>
                    <a:pt x="759587" y="0"/>
                  </a:moveTo>
                  <a:lnTo>
                    <a:pt x="759587" y="76200"/>
                  </a:lnTo>
                  <a:lnTo>
                    <a:pt x="813689" y="49149"/>
                  </a:lnTo>
                  <a:lnTo>
                    <a:pt x="778510" y="49149"/>
                  </a:lnTo>
                  <a:lnTo>
                    <a:pt x="783336" y="44195"/>
                  </a:lnTo>
                  <a:lnTo>
                    <a:pt x="783336" y="32003"/>
                  </a:lnTo>
                  <a:lnTo>
                    <a:pt x="778510" y="27050"/>
                  </a:lnTo>
                  <a:lnTo>
                    <a:pt x="813689" y="27050"/>
                  </a:lnTo>
                  <a:lnTo>
                    <a:pt x="759587" y="0"/>
                  </a:lnTo>
                  <a:close/>
                </a:path>
                <a:path w="836295" h="76200">
                  <a:moveTo>
                    <a:pt x="76200" y="27050"/>
                  </a:moveTo>
                  <a:lnTo>
                    <a:pt x="57404" y="27050"/>
                  </a:lnTo>
                  <a:lnTo>
                    <a:pt x="52451" y="32003"/>
                  </a:lnTo>
                  <a:lnTo>
                    <a:pt x="52451" y="44195"/>
                  </a:lnTo>
                  <a:lnTo>
                    <a:pt x="57404" y="49149"/>
                  </a:lnTo>
                  <a:lnTo>
                    <a:pt x="76200" y="49149"/>
                  </a:lnTo>
                  <a:lnTo>
                    <a:pt x="76200" y="27050"/>
                  </a:lnTo>
                  <a:close/>
                </a:path>
                <a:path w="836295" h="76200">
                  <a:moveTo>
                    <a:pt x="759587" y="27050"/>
                  </a:moveTo>
                  <a:lnTo>
                    <a:pt x="76200" y="27050"/>
                  </a:lnTo>
                  <a:lnTo>
                    <a:pt x="76200" y="49149"/>
                  </a:lnTo>
                  <a:lnTo>
                    <a:pt x="759587" y="49149"/>
                  </a:lnTo>
                  <a:lnTo>
                    <a:pt x="759587" y="27050"/>
                  </a:lnTo>
                  <a:close/>
                </a:path>
                <a:path w="836295" h="76200">
                  <a:moveTo>
                    <a:pt x="813689" y="27050"/>
                  </a:moveTo>
                  <a:lnTo>
                    <a:pt x="778510" y="27050"/>
                  </a:lnTo>
                  <a:lnTo>
                    <a:pt x="783336" y="32003"/>
                  </a:lnTo>
                  <a:lnTo>
                    <a:pt x="783336" y="44195"/>
                  </a:lnTo>
                  <a:lnTo>
                    <a:pt x="778510" y="49149"/>
                  </a:lnTo>
                  <a:lnTo>
                    <a:pt x="813689" y="49149"/>
                  </a:lnTo>
                  <a:lnTo>
                    <a:pt x="835787" y="38100"/>
                  </a:lnTo>
                  <a:lnTo>
                    <a:pt x="81368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6" cstate="print"/>
            <a:stretch>
              <a:fillRect/>
            </a:stretch>
          </p:blipFill>
          <p:spPr>
            <a:xfrm>
              <a:off x="3512058" y="2947479"/>
              <a:ext cx="1109433" cy="224091"/>
            </a:xfrm>
            <a:prstGeom prst="rect">
              <a:avLst/>
            </a:prstGeom>
          </p:spPr>
        </p:pic>
        <p:sp>
          <p:nvSpPr>
            <p:cNvPr id="35" name="object 35"/>
            <p:cNvSpPr/>
            <p:nvPr/>
          </p:nvSpPr>
          <p:spPr>
            <a:xfrm>
              <a:off x="3627501" y="2999613"/>
              <a:ext cx="885825" cy="76200"/>
            </a:xfrm>
            <a:custGeom>
              <a:avLst/>
              <a:gdLst/>
              <a:ahLst/>
              <a:cxnLst/>
              <a:rect l="l" t="t" r="r" b="b"/>
              <a:pathLst>
                <a:path w="885825"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885825" h="76200">
                  <a:moveTo>
                    <a:pt x="809244" y="0"/>
                  </a:moveTo>
                  <a:lnTo>
                    <a:pt x="809244" y="76200"/>
                  </a:lnTo>
                  <a:lnTo>
                    <a:pt x="863346" y="49149"/>
                  </a:lnTo>
                  <a:lnTo>
                    <a:pt x="828039" y="49149"/>
                  </a:lnTo>
                  <a:lnTo>
                    <a:pt x="832993" y="44196"/>
                  </a:lnTo>
                  <a:lnTo>
                    <a:pt x="832993" y="32003"/>
                  </a:lnTo>
                  <a:lnTo>
                    <a:pt x="828039" y="27050"/>
                  </a:lnTo>
                  <a:lnTo>
                    <a:pt x="863346" y="27050"/>
                  </a:lnTo>
                  <a:lnTo>
                    <a:pt x="809244" y="0"/>
                  </a:lnTo>
                  <a:close/>
                </a:path>
                <a:path w="885825" h="76200">
                  <a:moveTo>
                    <a:pt x="76200" y="27050"/>
                  </a:moveTo>
                  <a:lnTo>
                    <a:pt x="57403" y="27050"/>
                  </a:lnTo>
                  <a:lnTo>
                    <a:pt x="52450" y="32003"/>
                  </a:lnTo>
                  <a:lnTo>
                    <a:pt x="52450" y="44196"/>
                  </a:lnTo>
                  <a:lnTo>
                    <a:pt x="57403" y="49149"/>
                  </a:lnTo>
                  <a:lnTo>
                    <a:pt x="76200" y="49149"/>
                  </a:lnTo>
                  <a:lnTo>
                    <a:pt x="76200" y="27050"/>
                  </a:lnTo>
                  <a:close/>
                </a:path>
                <a:path w="885825" h="76200">
                  <a:moveTo>
                    <a:pt x="809244" y="27050"/>
                  </a:moveTo>
                  <a:lnTo>
                    <a:pt x="76200" y="27050"/>
                  </a:lnTo>
                  <a:lnTo>
                    <a:pt x="76200" y="49149"/>
                  </a:lnTo>
                  <a:lnTo>
                    <a:pt x="809244" y="49149"/>
                  </a:lnTo>
                  <a:lnTo>
                    <a:pt x="809244" y="27050"/>
                  </a:lnTo>
                  <a:close/>
                </a:path>
                <a:path w="885825" h="76200">
                  <a:moveTo>
                    <a:pt x="863346" y="27050"/>
                  </a:moveTo>
                  <a:lnTo>
                    <a:pt x="828039" y="27050"/>
                  </a:lnTo>
                  <a:lnTo>
                    <a:pt x="832993" y="32003"/>
                  </a:lnTo>
                  <a:lnTo>
                    <a:pt x="832993" y="44196"/>
                  </a:lnTo>
                  <a:lnTo>
                    <a:pt x="828039" y="49149"/>
                  </a:lnTo>
                  <a:lnTo>
                    <a:pt x="863346" y="49149"/>
                  </a:lnTo>
                  <a:lnTo>
                    <a:pt x="885444" y="38100"/>
                  </a:lnTo>
                  <a:lnTo>
                    <a:pt x="863346"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6" name="object 36"/>
          <p:cNvSpPr txBox="1"/>
          <p:nvPr/>
        </p:nvSpPr>
        <p:spPr>
          <a:xfrm>
            <a:off x="3579964" y="107495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7" name="object 37"/>
          <p:cNvSpPr txBox="1"/>
          <p:nvPr/>
        </p:nvSpPr>
        <p:spPr>
          <a:xfrm>
            <a:off x="2498202" y="9055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8" name="object 38"/>
          <p:cNvGrpSpPr/>
          <p:nvPr/>
        </p:nvGrpSpPr>
        <p:grpSpPr>
          <a:xfrm>
            <a:off x="2501786" y="589123"/>
            <a:ext cx="3737905" cy="1029969"/>
            <a:chOff x="2502407" y="589076"/>
            <a:chExt cx="3738879" cy="1029969"/>
          </a:xfrm>
        </p:grpSpPr>
        <p:pic>
          <p:nvPicPr>
            <p:cNvPr id="39" name="object 39"/>
            <p:cNvPicPr/>
            <p:nvPr/>
          </p:nvPicPr>
          <p:blipFill>
            <a:blip r:embed="rId7" cstate="print"/>
            <a:stretch>
              <a:fillRect/>
            </a:stretch>
          </p:blipFill>
          <p:spPr>
            <a:xfrm>
              <a:off x="2756915" y="1087391"/>
              <a:ext cx="3436620" cy="92692"/>
            </a:xfrm>
            <a:prstGeom prst="rect">
              <a:avLst/>
            </a:prstGeom>
          </p:spPr>
        </p:pic>
        <p:sp>
          <p:nvSpPr>
            <p:cNvPr id="40" name="object 40"/>
            <p:cNvSpPr/>
            <p:nvPr/>
          </p:nvSpPr>
          <p:spPr>
            <a:xfrm>
              <a:off x="2806826" y="1112138"/>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2590037" y="1363997"/>
              <a:ext cx="401624" cy="92692"/>
            </a:xfrm>
            <a:prstGeom prst="rect">
              <a:avLst/>
            </a:prstGeom>
          </p:spPr>
        </p:pic>
        <p:sp>
          <p:nvSpPr>
            <p:cNvPr id="42" name="object 42"/>
            <p:cNvSpPr/>
            <p:nvPr/>
          </p:nvSpPr>
          <p:spPr>
            <a:xfrm>
              <a:off x="2639948" y="1388744"/>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2502407" y="1364005"/>
              <a:ext cx="180759" cy="254482"/>
            </a:xfrm>
            <a:prstGeom prst="rect">
              <a:avLst/>
            </a:prstGeom>
          </p:spPr>
        </p:pic>
        <p:sp>
          <p:nvSpPr>
            <p:cNvPr id="44" name="object 44"/>
            <p:cNvSpPr/>
            <p:nvPr/>
          </p:nvSpPr>
          <p:spPr>
            <a:xfrm>
              <a:off x="2552318" y="1388744"/>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2656331" y="1364005"/>
              <a:ext cx="180759" cy="254482"/>
            </a:xfrm>
            <a:prstGeom prst="rect">
              <a:avLst/>
            </a:prstGeom>
          </p:spPr>
        </p:pic>
        <p:sp>
          <p:nvSpPr>
            <p:cNvPr id="46" name="object 46"/>
            <p:cNvSpPr/>
            <p:nvPr/>
          </p:nvSpPr>
          <p:spPr>
            <a:xfrm>
              <a:off x="2706242" y="1388744"/>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2809493" y="1364005"/>
              <a:ext cx="180759" cy="254482"/>
            </a:xfrm>
            <a:prstGeom prst="rect">
              <a:avLst/>
            </a:prstGeom>
          </p:spPr>
        </p:pic>
        <p:sp>
          <p:nvSpPr>
            <p:cNvPr id="48" name="object 48"/>
            <p:cNvSpPr/>
            <p:nvPr/>
          </p:nvSpPr>
          <p:spPr>
            <a:xfrm>
              <a:off x="2859404" y="1388744"/>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9" name="object 49"/>
            <p:cNvSpPr/>
            <p:nvPr/>
          </p:nvSpPr>
          <p:spPr>
            <a:xfrm>
              <a:off x="2639186" y="1114425"/>
              <a:ext cx="315595" cy="271780"/>
            </a:xfrm>
            <a:custGeom>
              <a:avLst/>
              <a:gdLst/>
              <a:ahLst/>
              <a:cxnLst/>
              <a:rect l="l" t="t" r="r" b="b"/>
              <a:pathLst>
                <a:path w="315594" h="271780">
                  <a:moveTo>
                    <a:pt x="157733" y="0"/>
                  </a:moveTo>
                  <a:lnTo>
                    <a:pt x="0" y="271272"/>
                  </a:lnTo>
                  <a:lnTo>
                    <a:pt x="315468"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2639186" y="1114425"/>
              <a:ext cx="315595" cy="271780"/>
            </a:xfrm>
            <a:custGeom>
              <a:avLst/>
              <a:gdLst/>
              <a:ahLst/>
              <a:cxnLst/>
              <a:rect l="l" t="t" r="r" b="b"/>
              <a:pathLst>
                <a:path w="315594"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2756153" y="1213104"/>
              <a:ext cx="84581" cy="85344"/>
            </a:xfrm>
            <a:prstGeom prst="rect">
              <a:avLst/>
            </a:prstGeom>
          </p:spPr>
        </p:pic>
        <p:pic>
          <p:nvPicPr>
            <p:cNvPr id="52" name="object 52"/>
            <p:cNvPicPr/>
            <p:nvPr/>
          </p:nvPicPr>
          <p:blipFill>
            <a:blip r:embed="rId11" cstate="print"/>
            <a:stretch>
              <a:fillRect/>
            </a:stretch>
          </p:blipFill>
          <p:spPr>
            <a:xfrm>
              <a:off x="5001767" y="1309133"/>
              <a:ext cx="352005" cy="92692"/>
            </a:xfrm>
            <a:prstGeom prst="rect">
              <a:avLst/>
            </a:prstGeom>
          </p:spPr>
        </p:pic>
        <p:sp>
          <p:nvSpPr>
            <p:cNvPr id="53" name="object 53"/>
            <p:cNvSpPr/>
            <p:nvPr/>
          </p:nvSpPr>
          <p:spPr>
            <a:xfrm>
              <a:off x="5051678" y="1333880"/>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2" cstate="print"/>
            <a:stretch>
              <a:fillRect/>
            </a:stretch>
          </p:blipFill>
          <p:spPr>
            <a:xfrm>
              <a:off x="4928615" y="1309052"/>
              <a:ext cx="166319" cy="228536"/>
            </a:xfrm>
            <a:prstGeom prst="rect">
              <a:avLst/>
            </a:prstGeom>
          </p:spPr>
        </p:pic>
        <p:sp>
          <p:nvSpPr>
            <p:cNvPr id="55" name="object 55"/>
            <p:cNvSpPr/>
            <p:nvPr/>
          </p:nvSpPr>
          <p:spPr>
            <a:xfrm>
              <a:off x="4978526" y="133388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12" cstate="print"/>
            <a:stretch>
              <a:fillRect/>
            </a:stretch>
          </p:blipFill>
          <p:spPr>
            <a:xfrm>
              <a:off x="5058155" y="1309052"/>
              <a:ext cx="166319" cy="228536"/>
            </a:xfrm>
            <a:prstGeom prst="rect">
              <a:avLst/>
            </a:prstGeom>
          </p:spPr>
        </p:pic>
        <p:sp>
          <p:nvSpPr>
            <p:cNvPr id="57" name="object 57"/>
            <p:cNvSpPr/>
            <p:nvPr/>
          </p:nvSpPr>
          <p:spPr>
            <a:xfrm>
              <a:off x="5108066" y="133388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12" cstate="print"/>
            <a:stretch>
              <a:fillRect/>
            </a:stretch>
          </p:blipFill>
          <p:spPr>
            <a:xfrm>
              <a:off x="5186172" y="1309052"/>
              <a:ext cx="166319" cy="228536"/>
            </a:xfrm>
            <a:prstGeom prst="rect">
              <a:avLst/>
            </a:prstGeom>
          </p:spPr>
        </p:pic>
        <p:sp>
          <p:nvSpPr>
            <p:cNvPr id="59" name="object 59"/>
            <p:cNvSpPr/>
            <p:nvPr/>
          </p:nvSpPr>
          <p:spPr>
            <a:xfrm>
              <a:off x="5236082" y="1333880"/>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5087111" y="1141475"/>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1" name="object 61"/>
            <p:cNvSpPr/>
            <p:nvPr/>
          </p:nvSpPr>
          <p:spPr>
            <a:xfrm>
              <a:off x="5087111" y="1141475"/>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3" cstate="print"/>
            <a:stretch>
              <a:fillRect/>
            </a:stretch>
          </p:blipFill>
          <p:spPr>
            <a:xfrm>
              <a:off x="6016751" y="589076"/>
              <a:ext cx="224091" cy="657682"/>
            </a:xfrm>
            <a:prstGeom prst="rect">
              <a:avLst/>
            </a:prstGeom>
          </p:spPr>
        </p:pic>
        <p:sp>
          <p:nvSpPr>
            <p:cNvPr id="63" name="object 63"/>
            <p:cNvSpPr/>
            <p:nvPr/>
          </p:nvSpPr>
          <p:spPr>
            <a:xfrm>
              <a:off x="6094094" y="602741"/>
              <a:ext cx="76200" cy="509905"/>
            </a:xfrm>
            <a:custGeom>
              <a:avLst/>
              <a:gdLst/>
              <a:ahLst/>
              <a:cxnLst/>
              <a:rect l="l" t="t" r="r" b="b"/>
              <a:pathLst>
                <a:path w="76200" h="509905">
                  <a:moveTo>
                    <a:pt x="27050" y="433578"/>
                  </a:moveTo>
                  <a:lnTo>
                    <a:pt x="0" y="433578"/>
                  </a:lnTo>
                  <a:lnTo>
                    <a:pt x="38100" y="509778"/>
                  </a:lnTo>
                  <a:lnTo>
                    <a:pt x="64325" y="457327"/>
                  </a:lnTo>
                  <a:lnTo>
                    <a:pt x="32003" y="457327"/>
                  </a:lnTo>
                  <a:lnTo>
                    <a:pt x="27050" y="452374"/>
                  </a:lnTo>
                  <a:lnTo>
                    <a:pt x="27050" y="433578"/>
                  </a:lnTo>
                  <a:close/>
                </a:path>
                <a:path w="76200" h="509905">
                  <a:moveTo>
                    <a:pt x="44195" y="0"/>
                  </a:moveTo>
                  <a:lnTo>
                    <a:pt x="32003" y="0"/>
                  </a:lnTo>
                  <a:lnTo>
                    <a:pt x="27050" y="4953"/>
                  </a:lnTo>
                  <a:lnTo>
                    <a:pt x="27050" y="452374"/>
                  </a:lnTo>
                  <a:lnTo>
                    <a:pt x="32003" y="457327"/>
                  </a:lnTo>
                  <a:lnTo>
                    <a:pt x="44195" y="457327"/>
                  </a:lnTo>
                  <a:lnTo>
                    <a:pt x="49149" y="452374"/>
                  </a:lnTo>
                  <a:lnTo>
                    <a:pt x="49149" y="4953"/>
                  </a:lnTo>
                  <a:lnTo>
                    <a:pt x="44195" y="0"/>
                  </a:lnTo>
                  <a:close/>
                </a:path>
                <a:path w="76200" h="509905">
                  <a:moveTo>
                    <a:pt x="76200" y="433578"/>
                  </a:moveTo>
                  <a:lnTo>
                    <a:pt x="49149" y="433578"/>
                  </a:lnTo>
                  <a:lnTo>
                    <a:pt x="49149" y="452374"/>
                  </a:lnTo>
                  <a:lnTo>
                    <a:pt x="44195"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4" name="object 64"/>
          <p:cNvSpPr txBox="1"/>
          <p:nvPr/>
        </p:nvSpPr>
        <p:spPr>
          <a:xfrm>
            <a:off x="5892283" y="239290"/>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5" name="object 65"/>
          <p:cNvSpPr txBox="1"/>
          <p:nvPr/>
        </p:nvSpPr>
        <p:spPr>
          <a:xfrm>
            <a:off x="5042366" y="79019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6" name="object 66"/>
          <p:cNvSpPr txBox="1"/>
          <p:nvPr/>
        </p:nvSpPr>
        <p:spPr>
          <a:xfrm>
            <a:off x="5549727" y="105844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7" name="object 67"/>
          <p:cNvGrpSpPr/>
          <p:nvPr/>
        </p:nvGrpSpPr>
        <p:grpSpPr>
          <a:xfrm>
            <a:off x="2716587" y="767351"/>
            <a:ext cx="1905138" cy="483870"/>
            <a:chOff x="2717292" y="767351"/>
            <a:chExt cx="1905635" cy="483870"/>
          </a:xfrm>
        </p:grpSpPr>
        <p:pic>
          <p:nvPicPr>
            <p:cNvPr id="68" name="object 68"/>
            <p:cNvPicPr/>
            <p:nvPr/>
          </p:nvPicPr>
          <p:blipFill>
            <a:blip r:embed="rId14" cstate="print"/>
            <a:stretch>
              <a:fillRect/>
            </a:stretch>
          </p:blipFill>
          <p:spPr>
            <a:xfrm>
              <a:off x="2717292" y="767359"/>
              <a:ext cx="224091" cy="474700"/>
            </a:xfrm>
            <a:prstGeom prst="rect">
              <a:avLst/>
            </a:prstGeom>
          </p:spPr>
        </p:pic>
        <p:sp>
          <p:nvSpPr>
            <p:cNvPr id="69" name="object 69"/>
            <p:cNvSpPr/>
            <p:nvPr/>
          </p:nvSpPr>
          <p:spPr>
            <a:xfrm>
              <a:off x="2794635" y="78104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4" cstate="print"/>
            <a:stretch>
              <a:fillRect/>
            </a:stretch>
          </p:blipFill>
          <p:spPr>
            <a:xfrm>
              <a:off x="2959608" y="776503"/>
              <a:ext cx="224091" cy="474700"/>
            </a:xfrm>
            <a:prstGeom prst="rect">
              <a:avLst/>
            </a:prstGeom>
          </p:spPr>
        </p:pic>
        <p:sp>
          <p:nvSpPr>
            <p:cNvPr id="71" name="object 71"/>
            <p:cNvSpPr/>
            <p:nvPr/>
          </p:nvSpPr>
          <p:spPr>
            <a:xfrm>
              <a:off x="3036951" y="790193"/>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4" cstate="print"/>
            <a:stretch>
              <a:fillRect/>
            </a:stretch>
          </p:blipFill>
          <p:spPr>
            <a:xfrm>
              <a:off x="3201162" y="773455"/>
              <a:ext cx="224091" cy="474700"/>
            </a:xfrm>
            <a:prstGeom prst="rect">
              <a:avLst/>
            </a:prstGeom>
          </p:spPr>
        </p:pic>
        <p:sp>
          <p:nvSpPr>
            <p:cNvPr id="73" name="object 73"/>
            <p:cNvSpPr/>
            <p:nvPr/>
          </p:nvSpPr>
          <p:spPr>
            <a:xfrm>
              <a:off x="3278505" y="78714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4" cstate="print"/>
            <a:stretch>
              <a:fillRect/>
            </a:stretch>
          </p:blipFill>
          <p:spPr>
            <a:xfrm>
              <a:off x="3443478" y="773455"/>
              <a:ext cx="224091" cy="474700"/>
            </a:xfrm>
            <a:prstGeom prst="rect">
              <a:avLst/>
            </a:prstGeom>
          </p:spPr>
        </p:pic>
        <p:sp>
          <p:nvSpPr>
            <p:cNvPr id="75" name="object 75"/>
            <p:cNvSpPr/>
            <p:nvPr/>
          </p:nvSpPr>
          <p:spPr>
            <a:xfrm>
              <a:off x="3520821" y="78714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4" cstate="print"/>
            <a:stretch>
              <a:fillRect/>
            </a:stretch>
          </p:blipFill>
          <p:spPr>
            <a:xfrm>
              <a:off x="3685032" y="773455"/>
              <a:ext cx="224091" cy="474700"/>
            </a:xfrm>
            <a:prstGeom prst="rect">
              <a:avLst/>
            </a:prstGeom>
          </p:spPr>
        </p:pic>
        <p:sp>
          <p:nvSpPr>
            <p:cNvPr id="77" name="object 77"/>
            <p:cNvSpPr/>
            <p:nvPr/>
          </p:nvSpPr>
          <p:spPr>
            <a:xfrm>
              <a:off x="3762375" y="78714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4" cstate="print"/>
            <a:stretch>
              <a:fillRect/>
            </a:stretch>
          </p:blipFill>
          <p:spPr>
            <a:xfrm>
              <a:off x="3928110" y="773455"/>
              <a:ext cx="224091" cy="474700"/>
            </a:xfrm>
            <a:prstGeom prst="rect">
              <a:avLst/>
            </a:prstGeom>
          </p:spPr>
        </p:pic>
        <p:sp>
          <p:nvSpPr>
            <p:cNvPr id="79" name="object 79"/>
            <p:cNvSpPr/>
            <p:nvPr/>
          </p:nvSpPr>
          <p:spPr>
            <a:xfrm>
              <a:off x="4005453" y="78714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4" cstate="print"/>
            <a:stretch>
              <a:fillRect/>
            </a:stretch>
          </p:blipFill>
          <p:spPr>
            <a:xfrm>
              <a:off x="4169664" y="773455"/>
              <a:ext cx="224091" cy="474700"/>
            </a:xfrm>
            <a:prstGeom prst="rect">
              <a:avLst/>
            </a:prstGeom>
          </p:spPr>
        </p:pic>
        <p:sp>
          <p:nvSpPr>
            <p:cNvPr id="81" name="object 81"/>
            <p:cNvSpPr/>
            <p:nvPr/>
          </p:nvSpPr>
          <p:spPr>
            <a:xfrm>
              <a:off x="4247007" y="78714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4" cstate="print"/>
            <a:stretch>
              <a:fillRect/>
            </a:stretch>
          </p:blipFill>
          <p:spPr>
            <a:xfrm>
              <a:off x="4398264" y="773455"/>
              <a:ext cx="224091" cy="474700"/>
            </a:xfrm>
            <a:prstGeom prst="rect">
              <a:avLst/>
            </a:prstGeom>
          </p:spPr>
        </p:pic>
        <p:sp>
          <p:nvSpPr>
            <p:cNvPr id="83" name="object 83"/>
            <p:cNvSpPr/>
            <p:nvPr/>
          </p:nvSpPr>
          <p:spPr>
            <a:xfrm>
              <a:off x="4475607" y="78714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5" cstate="print"/>
            <a:stretch>
              <a:fillRect/>
            </a:stretch>
          </p:blipFill>
          <p:spPr>
            <a:xfrm>
              <a:off x="2782824" y="767351"/>
              <a:ext cx="1773936" cy="92692"/>
            </a:xfrm>
            <a:prstGeom prst="rect">
              <a:avLst/>
            </a:prstGeom>
          </p:spPr>
        </p:pic>
        <p:sp>
          <p:nvSpPr>
            <p:cNvPr id="85" name="object 85"/>
            <p:cNvSpPr/>
            <p:nvPr/>
          </p:nvSpPr>
          <p:spPr>
            <a:xfrm>
              <a:off x="2832735" y="792098"/>
              <a:ext cx="1680845" cy="0"/>
            </a:xfrm>
            <a:custGeom>
              <a:avLst/>
              <a:gdLst/>
              <a:ahLst/>
              <a:cxnLst/>
              <a:rect l="l" t="t" r="r" b="b"/>
              <a:pathLst>
                <a:path w="1680845">
                  <a:moveTo>
                    <a:pt x="0" y="0"/>
                  </a:moveTo>
                  <a:lnTo>
                    <a:pt x="168071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6" name="object 86"/>
          <p:cNvSpPr txBox="1"/>
          <p:nvPr/>
        </p:nvSpPr>
        <p:spPr>
          <a:xfrm>
            <a:off x="3317391" y="410487"/>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87" name="object 87"/>
          <p:cNvSpPr txBox="1"/>
          <p:nvPr/>
        </p:nvSpPr>
        <p:spPr>
          <a:xfrm>
            <a:off x="4386963" y="114325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8" name="object 88"/>
          <p:cNvSpPr txBox="1"/>
          <p:nvPr/>
        </p:nvSpPr>
        <p:spPr>
          <a:xfrm>
            <a:off x="4656389" y="107266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9" name="object 89"/>
          <p:cNvSpPr txBox="1"/>
          <p:nvPr/>
        </p:nvSpPr>
        <p:spPr>
          <a:xfrm>
            <a:off x="6028645" y="112928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90" name="object 90"/>
          <p:cNvSpPr txBox="1"/>
          <p:nvPr/>
        </p:nvSpPr>
        <p:spPr>
          <a:xfrm>
            <a:off x="3039845" y="3397504"/>
            <a:ext cx="2112095" cy="508634"/>
          </a:xfrm>
          <a:prstGeom prst="rect">
            <a:avLst/>
          </a:prstGeom>
        </p:spPr>
        <p:txBody>
          <a:bodyPr vert="horz" wrap="square" lIns="0" tIns="12700" rIns="0" bIns="0" rtlCol="0">
            <a:spAutoFit/>
          </a:bodyPr>
          <a:lstStyle/>
          <a:p>
            <a:pPr marL="38100" defTabSz="914400">
              <a:lnSpc>
                <a:spcPts val="1900"/>
              </a:lnSpc>
              <a:spcBef>
                <a:spcPts val="100"/>
              </a:spcBef>
            </a:pPr>
            <a:r>
              <a:rPr kern="0" spc="-20" dirty="0">
                <a:solidFill>
                  <a:sysClr val="windowText" lastClr="000000"/>
                </a:solidFill>
                <a:latin typeface="Cambria Math"/>
                <a:cs typeface="Cambria Math"/>
              </a:rPr>
              <a:t>1.6</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a:p>
            <a:pPr marR="80645" algn="r" defTabSz="914400">
              <a:lnSpc>
                <a:spcPts val="1900"/>
              </a:lnSpc>
            </a:pPr>
            <a:r>
              <a:rPr kern="0" dirty="0">
                <a:solidFill>
                  <a:sysClr val="windowText" lastClr="000000"/>
                </a:solidFill>
                <a:latin typeface="Times New Roman"/>
                <a:cs typeface="Times New Roman"/>
              </a:rPr>
              <a:t>48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1" name="object 91"/>
          <p:cNvSpPr txBox="1"/>
          <p:nvPr/>
        </p:nvSpPr>
        <p:spPr>
          <a:xfrm>
            <a:off x="3872491" y="2722902"/>
            <a:ext cx="436766"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2.4</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92" name="object 92"/>
          <p:cNvSpPr/>
          <p:nvPr/>
        </p:nvSpPr>
        <p:spPr>
          <a:xfrm>
            <a:off x="4361318" y="5168693"/>
            <a:ext cx="780847" cy="146685"/>
          </a:xfrm>
          <a:custGeom>
            <a:avLst/>
            <a:gdLst/>
            <a:ahLst/>
            <a:cxnLst/>
            <a:rect l="l" t="t" r="r" b="b"/>
            <a:pathLst>
              <a:path w="781050" h="146685">
                <a:moveTo>
                  <a:pt x="781050" y="0"/>
                </a:moveTo>
                <a:lnTo>
                  <a:pt x="0" y="0"/>
                </a:lnTo>
                <a:lnTo>
                  <a:pt x="63500" y="63626"/>
                </a:lnTo>
                <a:lnTo>
                  <a:pt x="127000" y="146303"/>
                </a:lnTo>
                <a:lnTo>
                  <a:pt x="781050" y="146303"/>
                </a:lnTo>
                <a:lnTo>
                  <a:pt x="78105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93" name="object 93"/>
          <p:cNvSpPr txBox="1"/>
          <p:nvPr/>
        </p:nvSpPr>
        <p:spPr>
          <a:xfrm>
            <a:off x="2153105" y="4521730"/>
            <a:ext cx="3624906" cy="1426031"/>
          </a:xfrm>
          <a:prstGeom prst="rect">
            <a:avLst/>
          </a:prstGeom>
        </p:spPr>
        <p:txBody>
          <a:bodyPr vert="horz" wrap="square" lIns="0" tIns="12700" rIns="0" bIns="0" rtlCol="0">
            <a:spAutoFit/>
          </a:bodyPr>
          <a:lstStyle/>
          <a:p>
            <a:pPr marL="1195705" defTabSz="914400">
              <a:spcBef>
                <a:spcPts val="100"/>
              </a:spcBef>
            </a:pPr>
            <a:r>
              <a:rPr kern="0" dirty="0">
                <a:solidFill>
                  <a:sysClr val="windowText" lastClr="000000"/>
                </a:solidFill>
                <a:latin typeface="Times New Roman"/>
                <a:cs typeface="Times New Roman"/>
              </a:rPr>
              <a:t>25.6</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R="2982595" algn="ctr" defTabSz="914400">
              <a:lnSpc>
                <a:spcPts val="1875"/>
              </a:lnSpc>
              <a:spcBef>
                <a:spcPts val="1725"/>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316865" algn="ctr" defTabSz="914400">
              <a:lnSpc>
                <a:spcPts val="1875"/>
              </a:lnSpc>
            </a:pPr>
            <a:r>
              <a:rPr kern="0" dirty="0">
                <a:solidFill>
                  <a:sysClr val="windowText" lastClr="000000"/>
                </a:solidFill>
                <a:latin typeface="Times New Roman"/>
                <a:cs typeface="Times New Roman"/>
              </a:rPr>
              <a:t>32</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R="5080" algn="r" defTabSz="914400">
              <a:spcBef>
                <a:spcPts val="1200"/>
              </a:spcBef>
            </a:pPr>
            <a:r>
              <a:rPr kern="0" dirty="0">
                <a:solidFill>
                  <a:sysClr val="windowText" lastClr="000000"/>
                </a:solidFill>
                <a:latin typeface="Times New Roman"/>
                <a:cs typeface="Times New Roman"/>
              </a:rPr>
              <a:t>80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4" name="Slide Number Placeholder 93"/>
          <p:cNvSpPr>
            <a:spLocks noGrp="1"/>
          </p:cNvSpPr>
          <p:nvPr>
            <p:ph type="sldNum" sz="quarter" idx="7"/>
          </p:nvPr>
        </p:nvSpPr>
        <p:spPr/>
        <p:txBody>
          <a:bodyPr/>
          <a:lstStyle/>
          <a:p>
            <a:fld id="{B6F15528-21DE-4FAA-801E-634DDDAF4B2B}" type="slidenum">
              <a:rPr lang="en-US" smtClean="0">
                <a:solidFill>
                  <a:prstClr val="black">
                    <a:tint val="75000"/>
                  </a:prstClr>
                </a:solidFill>
              </a:rPr>
              <a:pPr/>
              <a:t>117</a:t>
            </a:fld>
            <a:endParaRPr lang="en-US">
              <a:solidFill>
                <a:prstClr val="black">
                  <a:tint val="75000"/>
                </a:prstClr>
              </a:solidFill>
            </a:endParaRPr>
          </a:p>
        </p:txBody>
      </p:sp>
    </p:spTree>
    <p:extLst>
      <p:ext uri="{BB962C8B-B14F-4D97-AF65-F5344CB8AC3E}">
        <p14:creationId xmlns:p14="http://schemas.microsoft.com/office/powerpoint/2010/main" val="42580038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28:</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898642" y="320601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261012" y="303657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264596" y="2719675"/>
            <a:ext cx="3737905" cy="1029969"/>
            <a:chOff x="4265676" y="2719628"/>
            <a:chExt cx="3738879" cy="1029969"/>
          </a:xfrm>
        </p:grpSpPr>
        <p:pic>
          <p:nvPicPr>
            <p:cNvPr id="6" name="object 6"/>
            <p:cNvPicPr/>
            <p:nvPr/>
          </p:nvPicPr>
          <p:blipFill>
            <a:blip r:embed="rId2" cstate="print"/>
            <a:stretch>
              <a:fillRect/>
            </a:stretch>
          </p:blipFill>
          <p:spPr>
            <a:xfrm>
              <a:off x="4520184" y="3217945"/>
              <a:ext cx="3436619" cy="92690"/>
            </a:xfrm>
            <a:prstGeom prst="rect">
              <a:avLst/>
            </a:prstGeom>
          </p:spPr>
        </p:pic>
        <p:sp>
          <p:nvSpPr>
            <p:cNvPr id="7" name="object 7"/>
            <p:cNvSpPr/>
            <p:nvPr/>
          </p:nvSpPr>
          <p:spPr>
            <a:xfrm>
              <a:off x="4570095" y="3242690"/>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353306" y="3494549"/>
              <a:ext cx="401624" cy="92692"/>
            </a:xfrm>
            <a:prstGeom prst="rect">
              <a:avLst/>
            </a:prstGeom>
          </p:spPr>
        </p:pic>
        <p:sp>
          <p:nvSpPr>
            <p:cNvPr id="9" name="object 9"/>
            <p:cNvSpPr/>
            <p:nvPr/>
          </p:nvSpPr>
          <p:spPr>
            <a:xfrm>
              <a:off x="4403217" y="3519296"/>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265676" y="3494557"/>
              <a:ext cx="180759" cy="254482"/>
            </a:xfrm>
            <a:prstGeom prst="rect">
              <a:avLst/>
            </a:prstGeom>
          </p:spPr>
        </p:pic>
        <p:sp>
          <p:nvSpPr>
            <p:cNvPr id="11" name="object 11"/>
            <p:cNvSpPr/>
            <p:nvPr/>
          </p:nvSpPr>
          <p:spPr>
            <a:xfrm>
              <a:off x="4315587"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419600" y="3494557"/>
              <a:ext cx="180759" cy="254482"/>
            </a:xfrm>
            <a:prstGeom prst="rect">
              <a:avLst/>
            </a:prstGeom>
          </p:spPr>
        </p:pic>
        <p:sp>
          <p:nvSpPr>
            <p:cNvPr id="13" name="object 13"/>
            <p:cNvSpPr/>
            <p:nvPr/>
          </p:nvSpPr>
          <p:spPr>
            <a:xfrm>
              <a:off x="4469511"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572762" y="3494557"/>
              <a:ext cx="180759" cy="254482"/>
            </a:xfrm>
            <a:prstGeom prst="rect">
              <a:avLst/>
            </a:prstGeom>
          </p:spPr>
        </p:pic>
        <p:sp>
          <p:nvSpPr>
            <p:cNvPr id="15" name="object 15"/>
            <p:cNvSpPr/>
            <p:nvPr/>
          </p:nvSpPr>
          <p:spPr>
            <a:xfrm>
              <a:off x="4622673"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02455" y="3244976"/>
              <a:ext cx="315595" cy="271780"/>
            </a:xfrm>
            <a:custGeom>
              <a:avLst/>
              <a:gdLst/>
              <a:ahLst/>
              <a:cxnLst/>
              <a:rect l="l" t="t" r="r" b="b"/>
              <a:pathLst>
                <a:path w="315595" h="271779">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402455" y="3244976"/>
              <a:ext cx="315595" cy="271780"/>
            </a:xfrm>
            <a:custGeom>
              <a:avLst/>
              <a:gdLst/>
              <a:ahLst/>
              <a:cxnLst/>
              <a:rect l="l" t="t" r="r" b="b"/>
              <a:pathLst>
                <a:path w="315595" h="271779">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518660" y="3344417"/>
              <a:ext cx="85343" cy="84581"/>
            </a:xfrm>
            <a:prstGeom prst="rect">
              <a:avLst/>
            </a:prstGeom>
          </p:spPr>
        </p:pic>
        <p:pic>
          <p:nvPicPr>
            <p:cNvPr id="19" name="object 19"/>
            <p:cNvPicPr/>
            <p:nvPr/>
          </p:nvPicPr>
          <p:blipFill>
            <a:blip r:embed="rId6" cstate="print"/>
            <a:stretch>
              <a:fillRect/>
            </a:stretch>
          </p:blipFill>
          <p:spPr>
            <a:xfrm>
              <a:off x="6765036" y="3440447"/>
              <a:ext cx="351993" cy="92692"/>
            </a:xfrm>
            <a:prstGeom prst="rect">
              <a:avLst/>
            </a:prstGeom>
          </p:spPr>
        </p:pic>
        <p:sp>
          <p:nvSpPr>
            <p:cNvPr id="20" name="object 20"/>
            <p:cNvSpPr/>
            <p:nvPr/>
          </p:nvSpPr>
          <p:spPr>
            <a:xfrm>
              <a:off x="6814947" y="3465194"/>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6691883" y="3440366"/>
              <a:ext cx="166319" cy="228536"/>
            </a:xfrm>
            <a:prstGeom prst="rect">
              <a:avLst/>
            </a:prstGeom>
          </p:spPr>
        </p:pic>
        <p:sp>
          <p:nvSpPr>
            <p:cNvPr id="22" name="object 22"/>
            <p:cNvSpPr/>
            <p:nvPr/>
          </p:nvSpPr>
          <p:spPr>
            <a:xfrm>
              <a:off x="6741795"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6820661" y="3440366"/>
              <a:ext cx="166319" cy="228536"/>
            </a:xfrm>
            <a:prstGeom prst="rect">
              <a:avLst/>
            </a:prstGeom>
          </p:spPr>
        </p:pic>
        <p:sp>
          <p:nvSpPr>
            <p:cNvPr id="24" name="object 24"/>
            <p:cNvSpPr/>
            <p:nvPr/>
          </p:nvSpPr>
          <p:spPr>
            <a:xfrm>
              <a:off x="6870573"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6949440" y="3440366"/>
              <a:ext cx="166319" cy="228536"/>
            </a:xfrm>
            <a:prstGeom prst="rect">
              <a:avLst/>
            </a:prstGeom>
          </p:spPr>
        </p:pic>
        <p:sp>
          <p:nvSpPr>
            <p:cNvPr id="26" name="object 26"/>
            <p:cNvSpPr/>
            <p:nvPr/>
          </p:nvSpPr>
          <p:spPr>
            <a:xfrm>
              <a:off x="6999351"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850380" y="3272789"/>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6850380" y="3272789"/>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7780020" y="2719628"/>
              <a:ext cx="224091" cy="657682"/>
            </a:xfrm>
            <a:prstGeom prst="rect">
              <a:avLst/>
            </a:prstGeom>
          </p:spPr>
        </p:pic>
        <p:sp>
          <p:nvSpPr>
            <p:cNvPr id="30" name="object 30"/>
            <p:cNvSpPr/>
            <p:nvPr/>
          </p:nvSpPr>
          <p:spPr>
            <a:xfrm>
              <a:off x="7857363" y="2733293"/>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3"/>
                  </a:lnTo>
                  <a:lnTo>
                    <a:pt x="27050" y="433577"/>
                  </a:lnTo>
                  <a:close/>
                </a:path>
                <a:path w="76200" h="509905">
                  <a:moveTo>
                    <a:pt x="44195" y="0"/>
                  </a:moveTo>
                  <a:lnTo>
                    <a:pt x="32003" y="0"/>
                  </a:lnTo>
                  <a:lnTo>
                    <a:pt x="27050" y="4952"/>
                  </a:lnTo>
                  <a:lnTo>
                    <a:pt x="27050" y="452373"/>
                  </a:lnTo>
                  <a:lnTo>
                    <a:pt x="32003" y="457326"/>
                  </a:lnTo>
                  <a:lnTo>
                    <a:pt x="44195" y="457326"/>
                  </a:lnTo>
                  <a:lnTo>
                    <a:pt x="49148" y="452373"/>
                  </a:lnTo>
                  <a:lnTo>
                    <a:pt x="49148" y="4952"/>
                  </a:lnTo>
                  <a:lnTo>
                    <a:pt x="44195" y="0"/>
                  </a:lnTo>
                  <a:close/>
                </a:path>
                <a:path w="76200" h="509905">
                  <a:moveTo>
                    <a:pt x="76200" y="433577"/>
                  </a:moveTo>
                  <a:lnTo>
                    <a:pt x="49148" y="433577"/>
                  </a:lnTo>
                  <a:lnTo>
                    <a:pt x="49148" y="452373"/>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7712225" y="237035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6805176" y="292125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7312536" y="318950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4" name="object 34"/>
          <p:cNvGrpSpPr/>
          <p:nvPr/>
        </p:nvGrpSpPr>
        <p:grpSpPr>
          <a:xfrm>
            <a:off x="4479419" y="2897903"/>
            <a:ext cx="1063983" cy="483870"/>
            <a:chOff x="4480559" y="2897903"/>
            <a:chExt cx="1064260" cy="483870"/>
          </a:xfrm>
        </p:grpSpPr>
        <p:pic>
          <p:nvPicPr>
            <p:cNvPr id="35" name="object 35"/>
            <p:cNvPicPr/>
            <p:nvPr/>
          </p:nvPicPr>
          <p:blipFill>
            <a:blip r:embed="rId9" cstate="print"/>
            <a:stretch>
              <a:fillRect/>
            </a:stretch>
          </p:blipFill>
          <p:spPr>
            <a:xfrm>
              <a:off x="4480559" y="2897911"/>
              <a:ext cx="224091" cy="474700"/>
            </a:xfrm>
            <a:prstGeom prst="rect">
              <a:avLst/>
            </a:prstGeom>
          </p:spPr>
        </p:pic>
        <p:sp>
          <p:nvSpPr>
            <p:cNvPr id="36" name="object 36"/>
            <p:cNvSpPr/>
            <p:nvPr/>
          </p:nvSpPr>
          <p:spPr>
            <a:xfrm>
              <a:off x="4557902" y="2911601"/>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4601717" y="2907055"/>
              <a:ext cx="224091" cy="474700"/>
            </a:xfrm>
            <a:prstGeom prst="rect">
              <a:avLst/>
            </a:prstGeom>
          </p:spPr>
        </p:pic>
        <p:sp>
          <p:nvSpPr>
            <p:cNvPr id="38" name="object 38"/>
            <p:cNvSpPr/>
            <p:nvPr/>
          </p:nvSpPr>
          <p:spPr>
            <a:xfrm>
              <a:off x="4679060" y="292074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9" cstate="print"/>
            <a:stretch>
              <a:fillRect/>
            </a:stretch>
          </p:blipFill>
          <p:spPr>
            <a:xfrm>
              <a:off x="4722113" y="2904007"/>
              <a:ext cx="224091" cy="474700"/>
            </a:xfrm>
            <a:prstGeom prst="rect">
              <a:avLst/>
            </a:prstGeom>
          </p:spPr>
        </p:pic>
        <p:sp>
          <p:nvSpPr>
            <p:cNvPr id="40" name="object 40"/>
            <p:cNvSpPr/>
            <p:nvPr/>
          </p:nvSpPr>
          <p:spPr>
            <a:xfrm>
              <a:off x="4799456"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4843271" y="2904007"/>
              <a:ext cx="224091" cy="474700"/>
            </a:xfrm>
            <a:prstGeom prst="rect">
              <a:avLst/>
            </a:prstGeom>
          </p:spPr>
        </p:pic>
        <p:sp>
          <p:nvSpPr>
            <p:cNvPr id="42" name="object 42"/>
            <p:cNvSpPr/>
            <p:nvPr/>
          </p:nvSpPr>
          <p:spPr>
            <a:xfrm>
              <a:off x="4920614" y="2917697"/>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4964429" y="2904007"/>
              <a:ext cx="224091" cy="474700"/>
            </a:xfrm>
            <a:prstGeom prst="rect">
              <a:avLst/>
            </a:prstGeom>
          </p:spPr>
        </p:pic>
        <p:sp>
          <p:nvSpPr>
            <p:cNvPr id="44" name="object 44"/>
            <p:cNvSpPr/>
            <p:nvPr/>
          </p:nvSpPr>
          <p:spPr>
            <a:xfrm>
              <a:off x="5041772"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5085587" y="2904007"/>
              <a:ext cx="224091" cy="474700"/>
            </a:xfrm>
            <a:prstGeom prst="rect">
              <a:avLst/>
            </a:prstGeom>
          </p:spPr>
        </p:pic>
        <p:sp>
          <p:nvSpPr>
            <p:cNvPr id="46" name="object 46"/>
            <p:cNvSpPr/>
            <p:nvPr/>
          </p:nvSpPr>
          <p:spPr>
            <a:xfrm>
              <a:off x="5162930" y="2917697"/>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5205983" y="2904007"/>
              <a:ext cx="224091" cy="474700"/>
            </a:xfrm>
            <a:prstGeom prst="rect">
              <a:avLst/>
            </a:prstGeom>
          </p:spPr>
        </p:pic>
        <p:sp>
          <p:nvSpPr>
            <p:cNvPr id="48" name="object 48"/>
            <p:cNvSpPr/>
            <p:nvPr/>
          </p:nvSpPr>
          <p:spPr>
            <a:xfrm>
              <a:off x="5283326"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5320283" y="2904007"/>
              <a:ext cx="224091" cy="474700"/>
            </a:xfrm>
            <a:prstGeom prst="rect">
              <a:avLst/>
            </a:prstGeom>
          </p:spPr>
        </p:pic>
        <p:sp>
          <p:nvSpPr>
            <p:cNvPr id="50" name="object 50"/>
            <p:cNvSpPr/>
            <p:nvPr/>
          </p:nvSpPr>
          <p:spPr>
            <a:xfrm>
              <a:off x="5397626"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4546091" y="2897903"/>
              <a:ext cx="932738" cy="92692"/>
            </a:xfrm>
            <a:prstGeom prst="rect">
              <a:avLst/>
            </a:prstGeom>
          </p:spPr>
        </p:pic>
        <p:sp>
          <p:nvSpPr>
            <p:cNvPr id="52" name="object 52"/>
            <p:cNvSpPr/>
            <p:nvPr/>
          </p:nvSpPr>
          <p:spPr>
            <a:xfrm>
              <a:off x="4596002" y="2922650"/>
              <a:ext cx="840105" cy="0"/>
            </a:xfrm>
            <a:custGeom>
              <a:avLst/>
              <a:gdLst/>
              <a:ahLst/>
              <a:cxnLst/>
              <a:rect l="l" t="t" r="r" b="b"/>
              <a:pathLst>
                <a:path w="840104">
                  <a:moveTo>
                    <a:pt x="0" y="0"/>
                  </a:moveTo>
                  <a:lnTo>
                    <a:pt x="83985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4700061" y="2541546"/>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4" name="object 54"/>
          <p:cNvSpPr txBox="1"/>
          <p:nvPr/>
        </p:nvSpPr>
        <p:spPr>
          <a:xfrm>
            <a:off x="6046673" y="326085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5" name="object 55"/>
          <p:cNvSpPr txBox="1"/>
          <p:nvPr/>
        </p:nvSpPr>
        <p:spPr>
          <a:xfrm>
            <a:off x="6393042" y="319051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6" name="object 56"/>
          <p:cNvSpPr txBox="1"/>
          <p:nvPr/>
        </p:nvSpPr>
        <p:spPr>
          <a:xfrm>
            <a:off x="7791455" y="326034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57" name="object 57"/>
          <p:cNvGrpSpPr/>
          <p:nvPr/>
        </p:nvGrpSpPr>
        <p:grpSpPr>
          <a:xfrm>
            <a:off x="6003758" y="2706674"/>
            <a:ext cx="224096" cy="657860"/>
            <a:chOff x="6005321" y="2706674"/>
            <a:chExt cx="224154" cy="657860"/>
          </a:xfrm>
        </p:grpSpPr>
        <p:pic>
          <p:nvPicPr>
            <p:cNvPr id="58" name="object 58"/>
            <p:cNvPicPr/>
            <p:nvPr/>
          </p:nvPicPr>
          <p:blipFill>
            <a:blip r:embed="rId8" cstate="print"/>
            <a:stretch>
              <a:fillRect/>
            </a:stretch>
          </p:blipFill>
          <p:spPr>
            <a:xfrm>
              <a:off x="6005321" y="2706674"/>
              <a:ext cx="224091" cy="657682"/>
            </a:xfrm>
            <a:prstGeom prst="rect">
              <a:avLst/>
            </a:prstGeom>
          </p:spPr>
        </p:pic>
        <p:sp>
          <p:nvSpPr>
            <p:cNvPr id="59" name="object 59"/>
            <p:cNvSpPr/>
            <p:nvPr/>
          </p:nvSpPr>
          <p:spPr>
            <a:xfrm>
              <a:off x="6082664" y="2720339"/>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0" name="object 60"/>
          <p:cNvSpPr txBox="1"/>
          <p:nvPr/>
        </p:nvSpPr>
        <p:spPr>
          <a:xfrm>
            <a:off x="5937226" y="235714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1" name="object 61"/>
          <p:cNvSpPr txBox="1"/>
          <p:nvPr/>
        </p:nvSpPr>
        <p:spPr>
          <a:xfrm>
            <a:off x="5644193" y="318950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2" name="Slide Number Placeholder 61"/>
          <p:cNvSpPr>
            <a:spLocks noGrp="1"/>
          </p:cNvSpPr>
          <p:nvPr>
            <p:ph type="sldNum" sz="quarter" idx="7"/>
          </p:nvPr>
        </p:nvSpPr>
        <p:spPr/>
        <p:txBody>
          <a:bodyPr/>
          <a:lstStyle/>
          <a:p>
            <a:fld id="{B6F15528-21DE-4FAA-801E-634DDDAF4B2B}" type="slidenum">
              <a:rPr lang="en-US" smtClean="0">
                <a:solidFill>
                  <a:prstClr val="black">
                    <a:tint val="75000"/>
                  </a:prstClr>
                </a:solidFill>
              </a:rPr>
              <a:pPr/>
              <a:t>118</a:t>
            </a:fld>
            <a:endParaRPr lang="en-US">
              <a:solidFill>
                <a:prstClr val="black">
                  <a:tint val="75000"/>
                </a:prstClr>
              </a:solidFill>
            </a:endParaRPr>
          </a:p>
        </p:txBody>
      </p:sp>
    </p:spTree>
    <p:extLst>
      <p:ext uri="{BB962C8B-B14F-4D97-AF65-F5344CB8AC3E}">
        <p14:creationId xmlns:p14="http://schemas.microsoft.com/office/powerpoint/2010/main" val="21939113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22708" y="1674076"/>
            <a:ext cx="2531721" cy="501015"/>
            <a:chOff x="2723388" y="1674075"/>
            <a:chExt cx="2532380" cy="501015"/>
          </a:xfrm>
        </p:grpSpPr>
        <p:pic>
          <p:nvPicPr>
            <p:cNvPr id="8" name="object 8"/>
            <p:cNvPicPr/>
            <p:nvPr/>
          </p:nvPicPr>
          <p:blipFill>
            <a:blip r:embed="rId3" cstate="print"/>
            <a:stretch>
              <a:fillRect/>
            </a:stretch>
          </p:blipFill>
          <p:spPr>
            <a:xfrm>
              <a:off x="2723388" y="1690839"/>
              <a:ext cx="224091" cy="483908"/>
            </a:xfrm>
            <a:prstGeom prst="rect">
              <a:avLst/>
            </a:prstGeom>
          </p:spPr>
        </p:pic>
        <p:sp>
          <p:nvSpPr>
            <p:cNvPr id="9" name="object 9"/>
            <p:cNvSpPr/>
            <p:nvPr/>
          </p:nvSpPr>
          <p:spPr>
            <a:xfrm>
              <a:off x="2800731" y="1781175"/>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3" cstate="print"/>
            <a:stretch>
              <a:fillRect/>
            </a:stretch>
          </p:blipFill>
          <p:spPr>
            <a:xfrm>
              <a:off x="5031486" y="1674075"/>
              <a:ext cx="224091" cy="483908"/>
            </a:xfrm>
            <a:prstGeom prst="rect">
              <a:avLst/>
            </a:prstGeom>
          </p:spPr>
        </p:pic>
        <p:sp>
          <p:nvSpPr>
            <p:cNvPr id="11" name="object 11"/>
            <p:cNvSpPr/>
            <p:nvPr/>
          </p:nvSpPr>
          <p:spPr>
            <a:xfrm>
              <a:off x="5108829" y="1764411"/>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 name="object 12"/>
          <p:cNvSpPr txBox="1"/>
          <p:nvPr/>
        </p:nvSpPr>
        <p:spPr>
          <a:xfrm>
            <a:off x="6984705" y="1641276"/>
            <a:ext cx="3850908" cy="961802"/>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 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8</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7</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endParaRPr sz="2400" kern="0">
              <a:solidFill>
                <a:sysClr val="windowText" lastClr="000000"/>
              </a:solidFill>
              <a:latin typeface="Cambria Math"/>
              <a:cs typeface="Cambria Math"/>
            </a:endParaRPr>
          </a:p>
        </p:txBody>
      </p:sp>
      <p:sp>
        <p:nvSpPr>
          <p:cNvPr id="13" name="object 13"/>
          <p:cNvSpPr txBox="1"/>
          <p:nvPr/>
        </p:nvSpPr>
        <p:spPr>
          <a:xfrm>
            <a:off x="10796508" y="2354880"/>
            <a:ext cx="165692" cy="292735"/>
          </a:xfrm>
          <a:prstGeom prst="rect">
            <a:avLst/>
          </a:prstGeom>
        </p:spPr>
        <p:txBody>
          <a:bodyPr vert="horz" wrap="square" lIns="0" tIns="12700" rIns="0" bIns="0" rtlCol="0">
            <a:spAutoFit/>
          </a:bodyPr>
          <a:lstStyle/>
          <a:p>
            <a:pPr marL="12700" defTabSz="914400">
              <a:spcBef>
                <a:spcPts val="100"/>
              </a:spcBef>
            </a:pPr>
            <a:r>
              <a:rPr sz="1750" kern="0" spc="55" dirty="0">
                <a:solidFill>
                  <a:srgbClr val="404040"/>
                </a:solidFill>
                <a:latin typeface="Cambria Math"/>
                <a:cs typeface="Cambria Math"/>
              </a:rPr>
              <a:t>C</a:t>
            </a:r>
            <a:endParaRPr sz="1750" kern="0">
              <a:solidFill>
                <a:sysClr val="windowText" lastClr="000000"/>
              </a:solidFill>
              <a:latin typeface="Cambria Math"/>
              <a:cs typeface="Cambria Math"/>
            </a:endParaRPr>
          </a:p>
        </p:txBody>
      </p:sp>
      <p:sp>
        <p:nvSpPr>
          <p:cNvPr id="14" name="object 14"/>
          <p:cNvSpPr txBox="1"/>
          <p:nvPr/>
        </p:nvSpPr>
        <p:spPr>
          <a:xfrm>
            <a:off x="11018951" y="2235203"/>
            <a:ext cx="950982"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5" name="object 15"/>
          <p:cNvSpPr txBox="1"/>
          <p:nvPr/>
        </p:nvSpPr>
        <p:spPr>
          <a:xfrm>
            <a:off x="7630208" y="2844084"/>
            <a:ext cx="165692" cy="292735"/>
          </a:xfrm>
          <a:prstGeom prst="rect">
            <a:avLst/>
          </a:prstGeom>
        </p:spPr>
        <p:txBody>
          <a:bodyPr vert="horz" wrap="square" lIns="0" tIns="12700" rIns="0" bIns="0" rtlCol="0">
            <a:spAutoFit/>
          </a:bodyPr>
          <a:lstStyle/>
          <a:p>
            <a:pPr marL="12700" defTabSz="914400">
              <a:spcBef>
                <a:spcPts val="100"/>
              </a:spcBef>
            </a:pPr>
            <a:r>
              <a:rPr sz="1750" kern="0" spc="55" dirty="0">
                <a:solidFill>
                  <a:srgbClr val="404040"/>
                </a:solidFill>
                <a:latin typeface="Cambria Math"/>
                <a:cs typeface="Cambria Math"/>
              </a:rPr>
              <a:t>C</a:t>
            </a:r>
            <a:endParaRPr sz="1750" kern="0">
              <a:solidFill>
                <a:sysClr val="windowText" lastClr="000000"/>
              </a:solidFill>
              <a:latin typeface="Cambria Math"/>
              <a:cs typeface="Cambria Math"/>
            </a:endParaRPr>
          </a:p>
        </p:txBody>
      </p:sp>
      <p:sp>
        <p:nvSpPr>
          <p:cNvPr id="16" name="object 16"/>
          <p:cNvSpPr txBox="1"/>
          <p:nvPr/>
        </p:nvSpPr>
        <p:spPr>
          <a:xfrm>
            <a:off x="7010126" y="2699008"/>
            <a:ext cx="1952117" cy="382156"/>
          </a:xfrm>
          <a:prstGeom prst="rect">
            <a:avLst/>
          </a:prstGeom>
        </p:spPr>
        <p:txBody>
          <a:bodyPr vert="horz" wrap="square" lIns="0" tIns="12700" rIns="0" bIns="0" rtlCol="0">
            <a:spAutoFit/>
          </a:bodyPr>
          <a:lstStyle/>
          <a:p>
            <a:pPr marL="12700" defTabSz="914400">
              <a:spcBef>
                <a:spcPts val="100"/>
              </a:spcBef>
              <a:tabLst>
                <a:tab pos="861060" algn="l"/>
              </a:tabLst>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r>
              <a:rPr sz="2400" kern="0"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19.6</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7" name="object 17"/>
          <p:cNvSpPr txBox="1"/>
          <p:nvPr/>
        </p:nvSpPr>
        <p:spPr>
          <a:xfrm>
            <a:off x="5493351" y="255018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pic>
        <p:nvPicPr>
          <p:cNvPr id="18" name="object 18"/>
          <p:cNvPicPr/>
          <p:nvPr/>
        </p:nvPicPr>
        <p:blipFill>
          <a:blip r:embed="rId4" cstate="print"/>
          <a:stretch>
            <a:fillRect/>
          </a:stretch>
        </p:blipFill>
        <p:spPr>
          <a:xfrm>
            <a:off x="3235370" y="4569205"/>
            <a:ext cx="789480" cy="529336"/>
          </a:xfrm>
          <a:prstGeom prst="rect">
            <a:avLst/>
          </a:prstGeom>
        </p:spPr>
      </p:pic>
      <p:sp>
        <p:nvSpPr>
          <p:cNvPr id="19" name="object 19"/>
          <p:cNvSpPr txBox="1"/>
          <p:nvPr/>
        </p:nvSpPr>
        <p:spPr>
          <a:xfrm>
            <a:off x="2153109" y="530506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0" name="object 20"/>
          <p:cNvGrpSpPr/>
          <p:nvPr/>
        </p:nvGrpSpPr>
        <p:grpSpPr>
          <a:xfrm>
            <a:off x="2801144" y="2652442"/>
            <a:ext cx="3410332" cy="3293745"/>
            <a:chOff x="2801873" y="2652395"/>
            <a:chExt cx="3411220" cy="3293745"/>
          </a:xfrm>
        </p:grpSpPr>
        <p:pic>
          <p:nvPicPr>
            <p:cNvPr id="21" name="object 21"/>
            <p:cNvPicPr/>
            <p:nvPr/>
          </p:nvPicPr>
          <p:blipFill>
            <a:blip r:embed="rId5" cstate="print"/>
            <a:stretch>
              <a:fillRect/>
            </a:stretch>
          </p:blipFill>
          <p:spPr>
            <a:xfrm>
              <a:off x="2801873" y="5433839"/>
              <a:ext cx="3410712" cy="92692"/>
            </a:xfrm>
            <a:prstGeom prst="rect">
              <a:avLst/>
            </a:prstGeom>
          </p:spPr>
        </p:pic>
        <p:sp>
          <p:nvSpPr>
            <p:cNvPr id="22" name="object 22"/>
            <p:cNvSpPr/>
            <p:nvPr/>
          </p:nvSpPr>
          <p:spPr>
            <a:xfrm>
              <a:off x="2851784" y="5458587"/>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3" name="object 23"/>
            <p:cNvSpPr/>
            <p:nvPr/>
          </p:nvSpPr>
          <p:spPr>
            <a:xfrm>
              <a:off x="4496942" y="2657475"/>
              <a:ext cx="0" cy="3283585"/>
            </a:xfrm>
            <a:custGeom>
              <a:avLst/>
              <a:gdLst/>
              <a:ahLst/>
              <a:cxnLst/>
              <a:rect l="l" t="t" r="r" b="b"/>
              <a:pathLst>
                <a:path h="3283585">
                  <a:moveTo>
                    <a:pt x="0" y="1813560"/>
                  </a:moveTo>
                  <a:lnTo>
                    <a:pt x="0" y="3283457"/>
                  </a:lnTo>
                </a:path>
                <a:path h="3283585">
                  <a:moveTo>
                    <a:pt x="0" y="0"/>
                  </a:moveTo>
                  <a:lnTo>
                    <a:pt x="0" y="144399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4543385" y="2096538"/>
            <a:ext cx="120618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19.6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4010124" y="4101511"/>
            <a:ext cx="985262" cy="315471"/>
          </a:xfrm>
          <a:prstGeom prst="rect">
            <a:avLst/>
          </a:prstGeom>
          <a:solidFill>
            <a:srgbClr val="F4A973"/>
          </a:solidFill>
          <a:ln w="9906">
            <a:solidFill>
              <a:srgbClr val="000000"/>
            </a:solidFill>
          </a:ln>
        </p:spPr>
        <p:txBody>
          <a:bodyPr vert="horz" wrap="square" lIns="0" tIns="38100" rIns="0" bIns="0" rtlCol="0">
            <a:spAutoFit/>
          </a:bodyPr>
          <a:lstStyle/>
          <a:p>
            <a:pPr marL="30162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6" name="object 26"/>
          <p:cNvSpPr txBox="1"/>
          <p:nvPr/>
        </p:nvSpPr>
        <p:spPr>
          <a:xfrm>
            <a:off x="4010124" y="5940979"/>
            <a:ext cx="985262" cy="315471"/>
          </a:xfrm>
          <a:prstGeom prst="rect">
            <a:avLst/>
          </a:prstGeom>
          <a:solidFill>
            <a:srgbClr val="EF917A"/>
          </a:solidFill>
          <a:ln w="9906">
            <a:solidFill>
              <a:srgbClr val="000000"/>
            </a:solidFill>
          </a:ln>
        </p:spPr>
        <p:txBody>
          <a:bodyPr vert="horz" wrap="square" lIns="0" tIns="38100" rIns="0" bIns="0" rtlCol="0">
            <a:spAutoFit/>
          </a:bodyPr>
          <a:lstStyle/>
          <a:p>
            <a:pPr marL="2120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7" name="object 27"/>
          <p:cNvSpPr txBox="1"/>
          <p:nvPr/>
        </p:nvSpPr>
        <p:spPr>
          <a:xfrm>
            <a:off x="3657412" y="3315208"/>
            <a:ext cx="833538" cy="299720"/>
          </a:xfrm>
          <a:prstGeom prst="rect">
            <a:avLst/>
          </a:prstGeom>
        </p:spPr>
        <p:txBody>
          <a:bodyPr vert="horz" wrap="square" lIns="0" tIns="12700" rIns="0" bIns="0" rtlCol="0">
            <a:spAutoFit/>
          </a:bodyPr>
          <a:lstStyle/>
          <a:p>
            <a:pPr marL="52069" defTabSz="914400">
              <a:spcBef>
                <a:spcPts val="100"/>
              </a:spcBef>
            </a:pPr>
            <a:r>
              <a:rPr kern="0" dirty="0">
                <a:solidFill>
                  <a:sysClr val="windowText" lastClr="000000"/>
                </a:solidFill>
                <a:latin typeface="Times New Roman"/>
                <a:cs typeface="Times New Roman"/>
              </a:rPr>
              <a:t>6.6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8" name="object 28"/>
          <p:cNvGrpSpPr/>
          <p:nvPr/>
        </p:nvGrpSpPr>
        <p:grpSpPr>
          <a:xfrm>
            <a:off x="2826287" y="2683683"/>
            <a:ext cx="1666441" cy="3447415"/>
            <a:chOff x="2827020" y="2683636"/>
            <a:chExt cx="1666875" cy="3447415"/>
          </a:xfrm>
        </p:grpSpPr>
        <p:sp>
          <p:nvSpPr>
            <p:cNvPr id="29" name="object 29"/>
            <p:cNvSpPr/>
            <p:nvPr/>
          </p:nvSpPr>
          <p:spPr>
            <a:xfrm>
              <a:off x="2827020" y="2856737"/>
              <a:ext cx="1666875" cy="478790"/>
            </a:xfrm>
            <a:custGeom>
              <a:avLst/>
              <a:gdLst/>
              <a:ahLst/>
              <a:cxnLst/>
              <a:rect l="l" t="t" r="r" b="b"/>
              <a:pathLst>
                <a:path w="1666875" h="478789">
                  <a:moveTo>
                    <a:pt x="639318" y="358902"/>
                  </a:moveTo>
                  <a:lnTo>
                    <a:pt x="0" y="0"/>
                  </a:lnTo>
                  <a:lnTo>
                    <a:pt x="0" y="358902"/>
                  </a:lnTo>
                  <a:lnTo>
                    <a:pt x="639318" y="358902"/>
                  </a:lnTo>
                  <a:close/>
                </a:path>
                <a:path w="1666875" h="478789">
                  <a:moveTo>
                    <a:pt x="1666494" y="349758"/>
                  </a:moveTo>
                  <a:lnTo>
                    <a:pt x="807720" y="349758"/>
                  </a:lnTo>
                  <a:lnTo>
                    <a:pt x="807720" y="368046"/>
                  </a:lnTo>
                  <a:lnTo>
                    <a:pt x="617982" y="368046"/>
                  </a:lnTo>
                  <a:lnTo>
                    <a:pt x="807720" y="461632"/>
                  </a:lnTo>
                  <a:lnTo>
                    <a:pt x="807720" y="464439"/>
                  </a:lnTo>
                  <a:lnTo>
                    <a:pt x="813473" y="464477"/>
                  </a:lnTo>
                  <a:lnTo>
                    <a:pt x="842010" y="478536"/>
                  </a:lnTo>
                  <a:lnTo>
                    <a:pt x="842010" y="464616"/>
                  </a:lnTo>
                  <a:lnTo>
                    <a:pt x="1666494" y="468630"/>
                  </a:lnTo>
                  <a:lnTo>
                    <a:pt x="1666494" y="34975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0" name="object 30"/>
            <p:cNvSpPr/>
            <p:nvPr/>
          </p:nvSpPr>
          <p:spPr>
            <a:xfrm>
              <a:off x="3653409" y="2688716"/>
              <a:ext cx="0" cy="3437254"/>
            </a:xfrm>
            <a:custGeom>
              <a:avLst/>
              <a:gdLst/>
              <a:ahLst/>
              <a:cxnLst/>
              <a:rect l="l" t="t" r="r" b="b"/>
              <a:pathLst>
                <a:path h="3437254">
                  <a:moveTo>
                    <a:pt x="0" y="0"/>
                  </a:moveTo>
                  <a:lnTo>
                    <a:pt x="0" y="3436874"/>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5166311" y="5624599"/>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32" name="object 32"/>
          <p:cNvGrpSpPr/>
          <p:nvPr/>
        </p:nvGrpSpPr>
        <p:grpSpPr>
          <a:xfrm>
            <a:off x="2701373" y="2503851"/>
            <a:ext cx="3475085" cy="3648075"/>
            <a:chOff x="2702051" y="2503804"/>
            <a:chExt cx="3475990" cy="3648075"/>
          </a:xfrm>
        </p:grpSpPr>
        <p:sp>
          <p:nvSpPr>
            <p:cNvPr id="33" name="object 33"/>
            <p:cNvSpPr/>
            <p:nvPr/>
          </p:nvSpPr>
          <p:spPr>
            <a:xfrm>
              <a:off x="5145404" y="2508884"/>
              <a:ext cx="0" cy="3637915"/>
            </a:xfrm>
            <a:custGeom>
              <a:avLst/>
              <a:gdLst/>
              <a:ahLst/>
              <a:cxnLst/>
              <a:rect l="l" t="t" r="r" b="b"/>
              <a:pathLst>
                <a:path h="3637915">
                  <a:moveTo>
                    <a:pt x="0" y="0"/>
                  </a:moveTo>
                  <a:lnTo>
                    <a:pt x="0" y="363730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4" name="object 34"/>
            <p:cNvSpPr/>
            <p:nvPr/>
          </p:nvSpPr>
          <p:spPr>
            <a:xfrm>
              <a:off x="5156453" y="2839211"/>
              <a:ext cx="1021080" cy="394970"/>
            </a:xfrm>
            <a:custGeom>
              <a:avLst/>
              <a:gdLst/>
              <a:ahLst/>
              <a:cxnLst/>
              <a:rect l="l" t="t" r="r" b="b"/>
              <a:pathLst>
                <a:path w="1021079" h="394969">
                  <a:moveTo>
                    <a:pt x="1021080" y="0"/>
                  </a:moveTo>
                  <a:lnTo>
                    <a:pt x="0" y="0"/>
                  </a:lnTo>
                  <a:lnTo>
                    <a:pt x="0" y="380618"/>
                  </a:lnTo>
                  <a:lnTo>
                    <a:pt x="1021080" y="394715"/>
                  </a:lnTo>
                  <a:lnTo>
                    <a:pt x="102108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2702051" y="3314001"/>
              <a:ext cx="873239" cy="224091"/>
            </a:xfrm>
            <a:prstGeom prst="rect">
              <a:avLst/>
            </a:prstGeom>
          </p:spPr>
        </p:pic>
        <p:sp>
          <p:nvSpPr>
            <p:cNvPr id="36" name="object 36"/>
            <p:cNvSpPr/>
            <p:nvPr/>
          </p:nvSpPr>
          <p:spPr>
            <a:xfrm>
              <a:off x="2817494" y="3366134"/>
              <a:ext cx="649605" cy="76200"/>
            </a:xfrm>
            <a:custGeom>
              <a:avLst/>
              <a:gdLst/>
              <a:ahLst/>
              <a:cxnLst/>
              <a:rect l="l" t="t" r="r" b="b"/>
              <a:pathLst>
                <a:path w="649604" h="76200">
                  <a:moveTo>
                    <a:pt x="76200" y="0"/>
                  </a:moveTo>
                  <a:lnTo>
                    <a:pt x="0" y="38100"/>
                  </a:lnTo>
                  <a:lnTo>
                    <a:pt x="76200" y="76200"/>
                  </a:lnTo>
                  <a:lnTo>
                    <a:pt x="76200" y="49149"/>
                  </a:lnTo>
                  <a:lnTo>
                    <a:pt x="57404" y="49149"/>
                  </a:lnTo>
                  <a:lnTo>
                    <a:pt x="52450" y="44195"/>
                  </a:lnTo>
                  <a:lnTo>
                    <a:pt x="52450" y="32003"/>
                  </a:lnTo>
                  <a:lnTo>
                    <a:pt x="57404" y="27050"/>
                  </a:lnTo>
                  <a:lnTo>
                    <a:pt x="76200" y="27050"/>
                  </a:lnTo>
                  <a:lnTo>
                    <a:pt x="76200" y="0"/>
                  </a:lnTo>
                  <a:close/>
                </a:path>
                <a:path w="649604" h="76200">
                  <a:moveTo>
                    <a:pt x="573278" y="0"/>
                  </a:moveTo>
                  <a:lnTo>
                    <a:pt x="573278" y="76200"/>
                  </a:lnTo>
                  <a:lnTo>
                    <a:pt x="627380" y="49149"/>
                  </a:lnTo>
                  <a:lnTo>
                    <a:pt x="592074" y="49149"/>
                  </a:lnTo>
                  <a:lnTo>
                    <a:pt x="597027" y="44195"/>
                  </a:lnTo>
                  <a:lnTo>
                    <a:pt x="597027" y="32003"/>
                  </a:lnTo>
                  <a:lnTo>
                    <a:pt x="592074" y="27050"/>
                  </a:lnTo>
                  <a:lnTo>
                    <a:pt x="627380" y="27050"/>
                  </a:lnTo>
                  <a:lnTo>
                    <a:pt x="573278" y="0"/>
                  </a:lnTo>
                  <a:close/>
                </a:path>
                <a:path w="649604" h="76200">
                  <a:moveTo>
                    <a:pt x="76200" y="27050"/>
                  </a:moveTo>
                  <a:lnTo>
                    <a:pt x="57404" y="27050"/>
                  </a:lnTo>
                  <a:lnTo>
                    <a:pt x="52450" y="32003"/>
                  </a:lnTo>
                  <a:lnTo>
                    <a:pt x="52450" y="44195"/>
                  </a:lnTo>
                  <a:lnTo>
                    <a:pt x="57404" y="49149"/>
                  </a:lnTo>
                  <a:lnTo>
                    <a:pt x="76200" y="49149"/>
                  </a:lnTo>
                  <a:lnTo>
                    <a:pt x="76200" y="27050"/>
                  </a:lnTo>
                  <a:close/>
                </a:path>
                <a:path w="649604" h="76200">
                  <a:moveTo>
                    <a:pt x="573278" y="27050"/>
                  </a:moveTo>
                  <a:lnTo>
                    <a:pt x="76200" y="27050"/>
                  </a:lnTo>
                  <a:lnTo>
                    <a:pt x="76200" y="49149"/>
                  </a:lnTo>
                  <a:lnTo>
                    <a:pt x="573278" y="49149"/>
                  </a:lnTo>
                  <a:lnTo>
                    <a:pt x="573278" y="27050"/>
                  </a:lnTo>
                  <a:close/>
                </a:path>
                <a:path w="649604" h="76200">
                  <a:moveTo>
                    <a:pt x="627380" y="27050"/>
                  </a:moveTo>
                  <a:lnTo>
                    <a:pt x="592074" y="27050"/>
                  </a:lnTo>
                  <a:lnTo>
                    <a:pt x="597027" y="32003"/>
                  </a:lnTo>
                  <a:lnTo>
                    <a:pt x="597027" y="44195"/>
                  </a:lnTo>
                  <a:lnTo>
                    <a:pt x="592074" y="49149"/>
                  </a:lnTo>
                  <a:lnTo>
                    <a:pt x="627380" y="49149"/>
                  </a:lnTo>
                  <a:lnTo>
                    <a:pt x="649478" y="38100"/>
                  </a:lnTo>
                  <a:lnTo>
                    <a:pt x="62738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3329939" y="2941383"/>
              <a:ext cx="432053" cy="224091"/>
            </a:xfrm>
            <a:prstGeom prst="rect">
              <a:avLst/>
            </a:prstGeom>
          </p:spPr>
        </p:pic>
        <p:pic>
          <p:nvPicPr>
            <p:cNvPr id="38" name="object 38"/>
            <p:cNvPicPr/>
            <p:nvPr/>
          </p:nvPicPr>
          <p:blipFill>
            <a:blip r:embed="rId8" cstate="print"/>
            <a:stretch>
              <a:fillRect/>
            </a:stretch>
          </p:blipFill>
          <p:spPr>
            <a:xfrm>
              <a:off x="3445382" y="2993516"/>
              <a:ext cx="208152" cy="76200"/>
            </a:xfrm>
            <a:prstGeom prst="rect">
              <a:avLst/>
            </a:prstGeom>
          </p:spPr>
        </p:pic>
      </p:grpSp>
      <p:sp>
        <p:nvSpPr>
          <p:cNvPr id="39" name="object 39"/>
          <p:cNvSpPr txBox="1"/>
          <p:nvPr/>
        </p:nvSpPr>
        <p:spPr>
          <a:xfrm>
            <a:off x="2805464" y="3481077"/>
            <a:ext cx="664036" cy="289823"/>
          </a:xfrm>
          <a:prstGeom prst="rect">
            <a:avLst/>
          </a:prstGeom>
        </p:spPr>
        <p:txBody>
          <a:bodyPr vert="horz" wrap="square" lIns="0" tIns="12700" rIns="0" bIns="0" rtlCol="0">
            <a:spAutoFit/>
          </a:bodyPr>
          <a:lstStyle/>
          <a:p>
            <a:pPr marL="97790" defTabSz="914400">
              <a:spcBef>
                <a:spcPts val="100"/>
              </a:spcBef>
            </a:pPr>
            <a:r>
              <a:rPr kern="0" spc="-10" dirty="0">
                <a:solidFill>
                  <a:sysClr val="windowText" lastClr="000000"/>
                </a:solidFill>
                <a:latin typeface="Cambria Math"/>
                <a:cs typeface="Cambria Math"/>
              </a:rPr>
              <a:t>3.34</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40" name="object 40"/>
          <p:cNvSpPr txBox="1"/>
          <p:nvPr/>
        </p:nvSpPr>
        <p:spPr>
          <a:xfrm>
            <a:off x="2084035" y="2114042"/>
            <a:ext cx="1688660" cy="1261884"/>
          </a:xfrm>
          <a:prstGeom prst="rect">
            <a:avLst/>
          </a:prstGeom>
        </p:spPr>
        <p:txBody>
          <a:bodyPr vert="horz" wrap="square" lIns="0" tIns="12700" rIns="0" bIns="0" rtlCol="0">
            <a:spAutoFit/>
          </a:bodyPr>
          <a:lstStyle/>
          <a:p>
            <a:pPr marL="11557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33.4</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defTabSz="914400">
              <a:spcBef>
                <a:spcPts val="355"/>
              </a:spcBef>
            </a:pPr>
            <a:endParaRPr kern="0">
              <a:solidFill>
                <a:sysClr val="windowText" lastClr="000000"/>
              </a:solidFill>
              <a:latin typeface="Times New Roman"/>
              <a:cs typeface="Times New Roman"/>
            </a:endParaRPr>
          </a:p>
          <a:p>
            <a:pPr marL="50800" defTabSz="914400">
              <a:tabLst>
                <a:tab pos="1137285" algn="l"/>
              </a:tabLst>
            </a:pPr>
            <a:r>
              <a:rPr sz="2700" kern="0" baseline="1543" dirty="0">
                <a:solidFill>
                  <a:sysClr val="windowText" lastClr="000000"/>
                </a:solidFill>
                <a:latin typeface="Times New Roman"/>
                <a:cs typeface="Times New Roman"/>
              </a:rPr>
              <a:t>33.4 </a:t>
            </a:r>
            <a:r>
              <a:rPr sz="2700" kern="0" spc="-75" baseline="1543" dirty="0">
                <a:solidFill>
                  <a:sysClr val="windowText" lastClr="000000"/>
                </a:solidFill>
                <a:latin typeface="Times New Roman"/>
                <a:cs typeface="Times New Roman"/>
              </a:rPr>
              <a:t>K</a:t>
            </a:r>
            <a:r>
              <a:rPr sz="2700" kern="0" baseline="1543" dirty="0">
                <a:solidFill>
                  <a:sysClr val="windowText" lastClr="000000"/>
                </a:solidFill>
                <a:latin typeface="Times New Roman"/>
                <a:cs typeface="Times New Roman"/>
              </a:rPr>
              <a:t>	</a:t>
            </a:r>
            <a:r>
              <a:rPr kern="0" spc="-20" dirty="0">
                <a:solidFill>
                  <a:sysClr val="windowText" lastClr="000000"/>
                </a:solidFill>
                <a:latin typeface="Cambria Math"/>
                <a:cs typeface="Cambria Math"/>
              </a:rPr>
              <a:t>0.66</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a:p>
            <a:pPr marL="226060" defTabSz="914400">
              <a:spcBef>
                <a:spcPts val="72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1" name="object 41"/>
          <p:cNvSpPr txBox="1"/>
          <p:nvPr/>
        </p:nvSpPr>
        <p:spPr>
          <a:xfrm>
            <a:off x="4535034" y="5104914"/>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33.8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2" name="object 42"/>
          <p:cNvSpPr txBox="1"/>
          <p:nvPr/>
        </p:nvSpPr>
        <p:spPr>
          <a:xfrm>
            <a:off x="3136846" y="116842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3" name="object 43"/>
          <p:cNvSpPr txBox="1"/>
          <p:nvPr/>
        </p:nvSpPr>
        <p:spPr>
          <a:xfrm>
            <a:off x="2499219" y="9992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4" name="object 44"/>
          <p:cNvGrpSpPr/>
          <p:nvPr/>
        </p:nvGrpSpPr>
        <p:grpSpPr>
          <a:xfrm>
            <a:off x="2502522" y="682849"/>
            <a:ext cx="3738541" cy="1029969"/>
            <a:chOff x="2503170" y="682802"/>
            <a:chExt cx="3739515" cy="1029969"/>
          </a:xfrm>
        </p:grpSpPr>
        <p:pic>
          <p:nvPicPr>
            <p:cNvPr id="45" name="object 45"/>
            <p:cNvPicPr/>
            <p:nvPr/>
          </p:nvPicPr>
          <p:blipFill>
            <a:blip r:embed="rId9" cstate="print"/>
            <a:stretch>
              <a:fillRect/>
            </a:stretch>
          </p:blipFill>
          <p:spPr>
            <a:xfrm>
              <a:off x="2757678" y="1181117"/>
              <a:ext cx="3436620" cy="92692"/>
            </a:xfrm>
            <a:prstGeom prst="rect">
              <a:avLst/>
            </a:prstGeom>
          </p:spPr>
        </p:pic>
        <p:sp>
          <p:nvSpPr>
            <p:cNvPr id="46" name="object 46"/>
            <p:cNvSpPr/>
            <p:nvPr/>
          </p:nvSpPr>
          <p:spPr>
            <a:xfrm>
              <a:off x="2807589" y="1205865"/>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0" cstate="print"/>
            <a:stretch>
              <a:fillRect/>
            </a:stretch>
          </p:blipFill>
          <p:spPr>
            <a:xfrm>
              <a:off x="2590800" y="1457723"/>
              <a:ext cx="401624" cy="92692"/>
            </a:xfrm>
            <a:prstGeom prst="rect">
              <a:avLst/>
            </a:prstGeom>
          </p:spPr>
        </p:pic>
        <p:sp>
          <p:nvSpPr>
            <p:cNvPr id="48" name="object 48"/>
            <p:cNvSpPr/>
            <p:nvPr/>
          </p:nvSpPr>
          <p:spPr>
            <a:xfrm>
              <a:off x="2640711" y="1482470"/>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1" cstate="print"/>
            <a:stretch>
              <a:fillRect/>
            </a:stretch>
          </p:blipFill>
          <p:spPr>
            <a:xfrm>
              <a:off x="2503170" y="1457731"/>
              <a:ext cx="180759" cy="254482"/>
            </a:xfrm>
            <a:prstGeom prst="rect">
              <a:avLst/>
            </a:prstGeom>
          </p:spPr>
        </p:pic>
        <p:sp>
          <p:nvSpPr>
            <p:cNvPr id="50" name="object 50"/>
            <p:cNvSpPr/>
            <p:nvPr/>
          </p:nvSpPr>
          <p:spPr>
            <a:xfrm>
              <a:off x="2553081" y="1482470"/>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1" cstate="print"/>
            <a:stretch>
              <a:fillRect/>
            </a:stretch>
          </p:blipFill>
          <p:spPr>
            <a:xfrm>
              <a:off x="2657094" y="1457731"/>
              <a:ext cx="180759" cy="254482"/>
            </a:xfrm>
            <a:prstGeom prst="rect">
              <a:avLst/>
            </a:prstGeom>
          </p:spPr>
        </p:pic>
        <p:sp>
          <p:nvSpPr>
            <p:cNvPr id="52" name="object 52"/>
            <p:cNvSpPr/>
            <p:nvPr/>
          </p:nvSpPr>
          <p:spPr>
            <a:xfrm>
              <a:off x="2707005" y="1482470"/>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1" cstate="print"/>
            <a:stretch>
              <a:fillRect/>
            </a:stretch>
          </p:blipFill>
          <p:spPr>
            <a:xfrm>
              <a:off x="2810256" y="1457731"/>
              <a:ext cx="180759" cy="254482"/>
            </a:xfrm>
            <a:prstGeom prst="rect">
              <a:avLst/>
            </a:prstGeom>
          </p:spPr>
        </p:pic>
        <p:sp>
          <p:nvSpPr>
            <p:cNvPr id="54" name="object 54"/>
            <p:cNvSpPr/>
            <p:nvPr/>
          </p:nvSpPr>
          <p:spPr>
            <a:xfrm>
              <a:off x="2860167" y="1482470"/>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2640711" y="1208151"/>
              <a:ext cx="314960" cy="271780"/>
            </a:xfrm>
            <a:custGeom>
              <a:avLst/>
              <a:gdLst/>
              <a:ahLst/>
              <a:cxnLst/>
              <a:rect l="l" t="t" r="r" b="b"/>
              <a:pathLst>
                <a:path w="314960" h="271780">
                  <a:moveTo>
                    <a:pt x="157352" y="0"/>
                  </a:moveTo>
                  <a:lnTo>
                    <a:pt x="0" y="271272"/>
                  </a:lnTo>
                  <a:lnTo>
                    <a:pt x="314706"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2640711" y="1208151"/>
              <a:ext cx="314960" cy="271780"/>
            </a:xfrm>
            <a:custGeom>
              <a:avLst/>
              <a:gdLst/>
              <a:ahLst/>
              <a:cxnLst/>
              <a:rect l="l" t="t" r="r" b="b"/>
              <a:pathLst>
                <a:path w="314960" h="271780">
                  <a:moveTo>
                    <a:pt x="0" y="271272"/>
                  </a:moveTo>
                  <a:lnTo>
                    <a:pt x="157352"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2" cstate="print"/>
            <a:stretch>
              <a:fillRect/>
            </a:stretch>
          </p:blipFill>
          <p:spPr>
            <a:xfrm>
              <a:off x="2756916" y="1306830"/>
              <a:ext cx="84581" cy="85344"/>
            </a:xfrm>
            <a:prstGeom prst="rect">
              <a:avLst/>
            </a:prstGeom>
          </p:spPr>
        </p:pic>
        <p:pic>
          <p:nvPicPr>
            <p:cNvPr id="58" name="object 58"/>
            <p:cNvPicPr/>
            <p:nvPr/>
          </p:nvPicPr>
          <p:blipFill>
            <a:blip r:embed="rId13" cstate="print"/>
            <a:stretch>
              <a:fillRect/>
            </a:stretch>
          </p:blipFill>
          <p:spPr>
            <a:xfrm>
              <a:off x="5002530" y="1402859"/>
              <a:ext cx="352005" cy="92692"/>
            </a:xfrm>
            <a:prstGeom prst="rect">
              <a:avLst/>
            </a:prstGeom>
          </p:spPr>
        </p:pic>
        <p:sp>
          <p:nvSpPr>
            <p:cNvPr id="59" name="object 59"/>
            <p:cNvSpPr/>
            <p:nvPr/>
          </p:nvSpPr>
          <p:spPr>
            <a:xfrm>
              <a:off x="5052441" y="1427606"/>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14" cstate="print"/>
            <a:stretch>
              <a:fillRect/>
            </a:stretch>
          </p:blipFill>
          <p:spPr>
            <a:xfrm>
              <a:off x="4929377" y="1402778"/>
              <a:ext cx="166319" cy="228536"/>
            </a:xfrm>
            <a:prstGeom prst="rect">
              <a:avLst/>
            </a:prstGeom>
          </p:spPr>
        </p:pic>
        <p:sp>
          <p:nvSpPr>
            <p:cNvPr id="61" name="object 61"/>
            <p:cNvSpPr/>
            <p:nvPr/>
          </p:nvSpPr>
          <p:spPr>
            <a:xfrm>
              <a:off x="4979289" y="1427606"/>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4" cstate="print"/>
            <a:stretch>
              <a:fillRect/>
            </a:stretch>
          </p:blipFill>
          <p:spPr>
            <a:xfrm>
              <a:off x="5058918" y="1402778"/>
              <a:ext cx="166319" cy="228536"/>
            </a:xfrm>
            <a:prstGeom prst="rect">
              <a:avLst/>
            </a:prstGeom>
          </p:spPr>
        </p:pic>
        <p:sp>
          <p:nvSpPr>
            <p:cNvPr id="63" name="object 63"/>
            <p:cNvSpPr/>
            <p:nvPr/>
          </p:nvSpPr>
          <p:spPr>
            <a:xfrm>
              <a:off x="5108829" y="1427606"/>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4" cstate="print"/>
            <a:stretch>
              <a:fillRect/>
            </a:stretch>
          </p:blipFill>
          <p:spPr>
            <a:xfrm>
              <a:off x="5186934" y="1402778"/>
              <a:ext cx="166319" cy="228536"/>
            </a:xfrm>
            <a:prstGeom prst="rect">
              <a:avLst/>
            </a:prstGeom>
          </p:spPr>
        </p:pic>
        <p:sp>
          <p:nvSpPr>
            <p:cNvPr id="65" name="object 65"/>
            <p:cNvSpPr/>
            <p:nvPr/>
          </p:nvSpPr>
          <p:spPr>
            <a:xfrm>
              <a:off x="5236845" y="1427606"/>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66" name="object 66"/>
            <p:cNvSpPr/>
            <p:nvPr/>
          </p:nvSpPr>
          <p:spPr>
            <a:xfrm>
              <a:off x="5087874" y="1235963"/>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7" name="object 67"/>
            <p:cNvSpPr/>
            <p:nvPr/>
          </p:nvSpPr>
          <p:spPr>
            <a:xfrm>
              <a:off x="5087874" y="1235963"/>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5" cstate="print"/>
            <a:stretch>
              <a:fillRect/>
            </a:stretch>
          </p:blipFill>
          <p:spPr>
            <a:xfrm>
              <a:off x="6018276" y="682802"/>
              <a:ext cx="224091" cy="657682"/>
            </a:xfrm>
            <a:prstGeom prst="rect">
              <a:avLst/>
            </a:prstGeom>
          </p:spPr>
        </p:pic>
        <p:sp>
          <p:nvSpPr>
            <p:cNvPr id="69" name="object 69"/>
            <p:cNvSpPr/>
            <p:nvPr/>
          </p:nvSpPr>
          <p:spPr>
            <a:xfrm>
              <a:off x="6095619" y="696467"/>
              <a:ext cx="76200" cy="509905"/>
            </a:xfrm>
            <a:custGeom>
              <a:avLst/>
              <a:gdLst/>
              <a:ahLst/>
              <a:cxnLst/>
              <a:rect l="l" t="t" r="r" b="b"/>
              <a:pathLst>
                <a:path w="76200" h="509905">
                  <a:moveTo>
                    <a:pt x="27050" y="433578"/>
                  </a:moveTo>
                  <a:lnTo>
                    <a:pt x="0" y="433578"/>
                  </a:lnTo>
                  <a:lnTo>
                    <a:pt x="38100" y="509778"/>
                  </a:lnTo>
                  <a:lnTo>
                    <a:pt x="64325" y="457327"/>
                  </a:lnTo>
                  <a:lnTo>
                    <a:pt x="32003" y="457327"/>
                  </a:lnTo>
                  <a:lnTo>
                    <a:pt x="27050" y="452374"/>
                  </a:lnTo>
                  <a:lnTo>
                    <a:pt x="27050" y="433578"/>
                  </a:lnTo>
                  <a:close/>
                </a:path>
                <a:path w="76200" h="509905">
                  <a:moveTo>
                    <a:pt x="44195" y="0"/>
                  </a:moveTo>
                  <a:lnTo>
                    <a:pt x="32003" y="0"/>
                  </a:lnTo>
                  <a:lnTo>
                    <a:pt x="27050" y="4953"/>
                  </a:lnTo>
                  <a:lnTo>
                    <a:pt x="27050" y="452374"/>
                  </a:lnTo>
                  <a:lnTo>
                    <a:pt x="32003" y="457327"/>
                  </a:lnTo>
                  <a:lnTo>
                    <a:pt x="44195" y="457327"/>
                  </a:lnTo>
                  <a:lnTo>
                    <a:pt x="49148" y="452374"/>
                  </a:lnTo>
                  <a:lnTo>
                    <a:pt x="49148" y="4953"/>
                  </a:lnTo>
                  <a:lnTo>
                    <a:pt x="44195" y="0"/>
                  </a:lnTo>
                  <a:close/>
                </a:path>
                <a:path w="76200" h="509905">
                  <a:moveTo>
                    <a:pt x="76200" y="433578"/>
                  </a:moveTo>
                  <a:lnTo>
                    <a:pt x="49148" y="433578"/>
                  </a:lnTo>
                  <a:lnTo>
                    <a:pt x="49148" y="452374"/>
                  </a:lnTo>
                  <a:lnTo>
                    <a:pt x="44195"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5950432" y="33299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1" name="object 71"/>
          <p:cNvSpPr txBox="1"/>
          <p:nvPr/>
        </p:nvSpPr>
        <p:spPr>
          <a:xfrm>
            <a:off x="5043127" y="88392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72" name="object 72"/>
          <p:cNvSpPr txBox="1"/>
          <p:nvPr/>
        </p:nvSpPr>
        <p:spPr>
          <a:xfrm>
            <a:off x="5550744" y="115242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3" name="object 73"/>
          <p:cNvGrpSpPr/>
          <p:nvPr/>
        </p:nvGrpSpPr>
        <p:grpSpPr>
          <a:xfrm>
            <a:off x="2717373" y="861077"/>
            <a:ext cx="1063983" cy="483870"/>
            <a:chOff x="2718054" y="861077"/>
            <a:chExt cx="1064260" cy="483870"/>
          </a:xfrm>
        </p:grpSpPr>
        <p:pic>
          <p:nvPicPr>
            <p:cNvPr id="74" name="object 74"/>
            <p:cNvPicPr/>
            <p:nvPr/>
          </p:nvPicPr>
          <p:blipFill>
            <a:blip r:embed="rId16" cstate="print"/>
            <a:stretch>
              <a:fillRect/>
            </a:stretch>
          </p:blipFill>
          <p:spPr>
            <a:xfrm>
              <a:off x="2718054" y="861085"/>
              <a:ext cx="224091" cy="474700"/>
            </a:xfrm>
            <a:prstGeom prst="rect">
              <a:avLst/>
            </a:prstGeom>
          </p:spPr>
        </p:pic>
        <p:sp>
          <p:nvSpPr>
            <p:cNvPr id="75" name="object 75"/>
            <p:cNvSpPr/>
            <p:nvPr/>
          </p:nvSpPr>
          <p:spPr>
            <a:xfrm>
              <a:off x="2795397" y="87477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6" cstate="print"/>
            <a:stretch>
              <a:fillRect/>
            </a:stretch>
          </p:blipFill>
          <p:spPr>
            <a:xfrm>
              <a:off x="2839212" y="870229"/>
              <a:ext cx="224091" cy="474700"/>
            </a:xfrm>
            <a:prstGeom prst="rect">
              <a:avLst/>
            </a:prstGeom>
          </p:spPr>
        </p:pic>
        <p:sp>
          <p:nvSpPr>
            <p:cNvPr id="77" name="object 77"/>
            <p:cNvSpPr/>
            <p:nvPr/>
          </p:nvSpPr>
          <p:spPr>
            <a:xfrm>
              <a:off x="2916555" y="88391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6" cstate="print"/>
            <a:stretch>
              <a:fillRect/>
            </a:stretch>
          </p:blipFill>
          <p:spPr>
            <a:xfrm>
              <a:off x="2960370" y="867181"/>
              <a:ext cx="224091" cy="474700"/>
            </a:xfrm>
            <a:prstGeom prst="rect">
              <a:avLst/>
            </a:prstGeom>
          </p:spPr>
        </p:pic>
        <p:sp>
          <p:nvSpPr>
            <p:cNvPr id="79" name="object 79"/>
            <p:cNvSpPr/>
            <p:nvPr/>
          </p:nvSpPr>
          <p:spPr>
            <a:xfrm>
              <a:off x="3037713" y="880871"/>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5" y="0"/>
                  </a:moveTo>
                  <a:lnTo>
                    <a:pt x="32004" y="0"/>
                  </a:lnTo>
                  <a:lnTo>
                    <a:pt x="27050" y="4952"/>
                  </a:lnTo>
                  <a:lnTo>
                    <a:pt x="27050" y="269875"/>
                  </a:lnTo>
                  <a:lnTo>
                    <a:pt x="32004"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6" cstate="print"/>
            <a:stretch>
              <a:fillRect/>
            </a:stretch>
          </p:blipFill>
          <p:spPr>
            <a:xfrm>
              <a:off x="3080766" y="867181"/>
              <a:ext cx="224091" cy="474700"/>
            </a:xfrm>
            <a:prstGeom prst="rect">
              <a:avLst/>
            </a:prstGeom>
          </p:spPr>
        </p:pic>
        <p:sp>
          <p:nvSpPr>
            <p:cNvPr id="81" name="object 81"/>
            <p:cNvSpPr/>
            <p:nvPr/>
          </p:nvSpPr>
          <p:spPr>
            <a:xfrm>
              <a:off x="3158109" y="880871"/>
              <a:ext cx="76200" cy="327660"/>
            </a:xfrm>
            <a:custGeom>
              <a:avLst/>
              <a:gdLst/>
              <a:ahLst/>
              <a:cxnLst/>
              <a:rect l="l" t="t" r="r" b="b"/>
              <a:pathLst>
                <a:path w="76200" h="327659">
                  <a:moveTo>
                    <a:pt x="27051" y="251078"/>
                  </a:moveTo>
                  <a:lnTo>
                    <a:pt x="0" y="251078"/>
                  </a:lnTo>
                  <a:lnTo>
                    <a:pt x="38100" y="327278"/>
                  </a:lnTo>
                  <a:lnTo>
                    <a:pt x="64325" y="274827"/>
                  </a:lnTo>
                  <a:lnTo>
                    <a:pt x="32004" y="274827"/>
                  </a:lnTo>
                  <a:lnTo>
                    <a:pt x="27051" y="269875"/>
                  </a:lnTo>
                  <a:lnTo>
                    <a:pt x="27051" y="251078"/>
                  </a:lnTo>
                  <a:close/>
                </a:path>
                <a:path w="76200" h="327659">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6" cstate="print"/>
            <a:stretch>
              <a:fillRect/>
            </a:stretch>
          </p:blipFill>
          <p:spPr>
            <a:xfrm>
              <a:off x="3201924" y="867181"/>
              <a:ext cx="224091" cy="474700"/>
            </a:xfrm>
            <a:prstGeom prst="rect">
              <a:avLst/>
            </a:prstGeom>
          </p:spPr>
        </p:pic>
        <p:sp>
          <p:nvSpPr>
            <p:cNvPr id="83" name="object 83"/>
            <p:cNvSpPr/>
            <p:nvPr/>
          </p:nvSpPr>
          <p:spPr>
            <a:xfrm>
              <a:off x="3279267" y="880871"/>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6" cstate="print"/>
            <a:stretch>
              <a:fillRect/>
            </a:stretch>
          </p:blipFill>
          <p:spPr>
            <a:xfrm>
              <a:off x="3323082" y="867181"/>
              <a:ext cx="224091" cy="474700"/>
            </a:xfrm>
            <a:prstGeom prst="rect">
              <a:avLst/>
            </a:prstGeom>
          </p:spPr>
        </p:pic>
        <p:sp>
          <p:nvSpPr>
            <p:cNvPr id="85" name="object 85"/>
            <p:cNvSpPr/>
            <p:nvPr/>
          </p:nvSpPr>
          <p:spPr>
            <a:xfrm>
              <a:off x="3400425" y="880871"/>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6" cstate="print"/>
            <a:stretch>
              <a:fillRect/>
            </a:stretch>
          </p:blipFill>
          <p:spPr>
            <a:xfrm>
              <a:off x="3444240" y="867181"/>
              <a:ext cx="224091" cy="474700"/>
            </a:xfrm>
            <a:prstGeom prst="rect">
              <a:avLst/>
            </a:prstGeom>
          </p:spPr>
        </p:pic>
        <p:sp>
          <p:nvSpPr>
            <p:cNvPr id="87" name="object 87"/>
            <p:cNvSpPr/>
            <p:nvPr/>
          </p:nvSpPr>
          <p:spPr>
            <a:xfrm>
              <a:off x="3521583" y="880871"/>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6" cstate="print"/>
            <a:stretch>
              <a:fillRect/>
            </a:stretch>
          </p:blipFill>
          <p:spPr>
            <a:xfrm>
              <a:off x="3557778" y="867181"/>
              <a:ext cx="224091" cy="474700"/>
            </a:xfrm>
            <a:prstGeom prst="rect">
              <a:avLst/>
            </a:prstGeom>
          </p:spPr>
        </p:pic>
        <p:sp>
          <p:nvSpPr>
            <p:cNvPr id="89" name="object 89"/>
            <p:cNvSpPr/>
            <p:nvPr/>
          </p:nvSpPr>
          <p:spPr>
            <a:xfrm>
              <a:off x="3635121" y="880871"/>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17" cstate="print"/>
            <a:stretch>
              <a:fillRect/>
            </a:stretch>
          </p:blipFill>
          <p:spPr>
            <a:xfrm>
              <a:off x="2783586" y="861077"/>
              <a:ext cx="932738" cy="92692"/>
            </a:xfrm>
            <a:prstGeom prst="rect">
              <a:avLst/>
            </a:prstGeom>
          </p:spPr>
        </p:pic>
        <p:sp>
          <p:nvSpPr>
            <p:cNvPr id="91" name="object 91"/>
            <p:cNvSpPr/>
            <p:nvPr/>
          </p:nvSpPr>
          <p:spPr>
            <a:xfrm>
              <a:off x="2833497" y="885824"/>
              <a:ext cx="840105" cy="0"/>
            </a:xfrm>
            <a:custGeom>
              <a:avLst/>
              <a:gdLst/>
              <a:ahLst/>
              <a:cxnLst/>
              <a:rect l="l" t="t" r="r" b="b"/>
              <a:pathLst>
                <a:path w="840104">
                  <a:moveTo>
                    <a:pt x="0" y="0"/>
                  </a:moveTo>
                  <a:lnTo>
                    <a:pt x="83985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2" name="object 92"/>
          <p:cNvSpPr txBox="1"/>
          <p:nvPr/>
        </p:nvSpPr>
        <p:spPr>
          <a:xfrm>
            <a:off x="2938013" y="504467"/>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93" name="object 93"/>
          <p:cNvSpPr txBox="1"/>
          <p:nvPr/>
        </p:nvSpPr>
        <p:spPr>
          <a:xfrm>
            <a:off x="4284884" y="1223517"/>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94" name="object 94"/>
          <p:cNvSpPr txBox="1"/>
          <p:nvPr/>
        </p:nvSpPr>
        <p:spPr>
          <a:xfrm>
            <a:off x="4630993" y="115343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5" name="object 95"/>
          <p:cNvSpPr txBox="1"/>
          <p:nvPr/>
        </p:nvSpPr>
        <p:spPr>
          <a:xfrm>
            <a:off x="6029406" y="122326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96" name="object 96"/>
          <p:cNvGrpSpPr/>
          <p:nvPr/>
        </p:nvGrpSpPr>
        <p:grpSpPr>
          <a:xfrm>
            <a:off x="4241710" y="669086"/>
            <a:ext cx="224096" cy="657860"/>
            <a:chOff x="4242815" y="669086"/>
            <a:chExt cx="224154" cy="657860"/>
          </a:xfrm>
        </p:grpSpPr>
        <p:pic>
          <p:nvPicPr>
            <p:cNvPr id="97" name="object 97"/>
            <p:cNvPicPr/>
            <p:nvPr/>
          </p:nvPicPr>
          <p:blipFill>
            <a:blip r:embed="rId15" cstate="print"/>
            <a:stretch>
              <a:fillRect/>
            </a:stretch>
          </p:blipFill>
          <p:spPr>
            <a:xfrm>
              <a:off x="4242815" y="669086"/>
              <a:ext cx="224091" cy="657682"/>
            </a:xfrm>
            <a:prstGeom prst="rect">
              <a:avLst/>
            </a:prstGeom>
          </p:spPr>
        </p:pic>
        <p:sp>
          <p:nvSpPr>
            <p:cNvPr id="98" name="object 98"/>
            <p:cNvSpPr/>
            <p:nvPr/>
          </p:nvSpPr>
          <p:spPr>
            <a:xfrm>
              <a:off x="4320158" y="682751"/>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9" name="object 99"/>
          <p:cNvSpPr txBox="1"/>
          <p:nvPr/>
        </p:nvSpPr>
        <p:spPr>
          <a:xfrm>
            <a:off x="4175433" y="31978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0" name="object 100"/>
          <p:cNvSpPr txBox="1"/>
          <p:nvPr/>
        </p:nvSpPr>
        <p:spPr>
          <a:xfrm>
            <a:off x="3882144" y="115242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1" name="object 101"/>
          <p:cNvSpPr/>
          <p:nvPr/>
        </p:nvSpPr>
        <p:spPr>
          <a:xfrm>
            <a:off x="4491582" y="3206495"/>
            <a:ext cx="649436" cy="307340"/>
          </a:xfrm>
          <a:custGeom>
            <a:avLst/>
            <a:gdLst/>
            <a:ahLst/>
            <a:cxnLst/>
            <a:rect l="l" t="t" r="r" b="b"/>
            <a:pathLst>
              <a:path w="649604" h="307339">
                <a:moveTo>
                  <a:pt x="649224" y="0"/>
                </a:moveTo>
                <a:lnTo>
                  <a:pt x="0" y="0"/>
                </a:lnTo>
                <a:lnTo>
                  <a:pt x="0" y="296163"/>
                </a:lnTo>
                <a:lnTo>
                  <a:pt x="649224" y="307086"/>
                </a:lnTo>
                <a:lnTo>
                  <a:pt x="64922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2" name="object 102"/>
          <p:cNvSpPr txBox="1"/>
          <p:nvPr/>
        </p:nvSpPr>
        <p:spPr>
          <a:xfrm>
            <a:off x="5150571" y="342823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14.6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3" name="object 103"/>
          <p:cNvGrpSpPr/>
          <p:nvPr/>
        </p:nvGrpSpPr>
        <p:grpSpPr>
          <a:xfrm>
            <a:off x="2819430" y="3040760"/>
            <a:ext cx="3369701" cy="2674620"/>
            <a:chOff x="2820161" y="3040760"/>
            <a:chExt cx="3370579" cy="2674620"/>
          </a:xfrm>
        </p:grpSpPr>
        <p:sp>
          <p:nvSpPr>
            <p:cNvPr id="104" name="object 104"/>
            <p:cNvSpPr/>
            <p:nvPr/>
          </p:nvSpPr>
          <p:spPr>
            <a:xfrm>
              <a:off x="3449954" y="3040760"/>
              <a:ext cx="0" cy="2674620"/>
            </a:xfrm>
            <a:custGeom>
              <a:avLst/>
              <a:gdLst/>
              <a:ahLst/>
              <a:cxnLst/>
              <a:rect l="l" t="t" r="r" b="b"/>
              <a:pathLst>
                <a:path h="2674620">
                  <a:moveTo>
                    <a:pt x="0" y="0"/>
                  </a:moveTo>
                  <a:lnTo>
                    <a:pt x="0" y="267453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05" name="object 105"/>
            <p:cNvSpPr/>
            <p:nvPr/>
          </p:nvSpPr>
          <p:spPr>
            <a:xfrm>
              <a:off x="2820162" y="5109971"/>
              <a:ext cx="3362325" cy="514350"/>
            </a:xfrm>
            <a:custGeom>
              <a:avLst/>
              <a:gdLst/>
              <a:ahLst/>
              <a:cxnLst/>
              <a:rect l="l" t="t" r="r" b="b"/>
              <a:pathLst>
                <a:path w="3362325" h="514350">
                  <a:moveTo>
                    <a:pt x="1964664" y="353949"/>
                  </a:moveTo>
                  <a:lnTo>
                    <a:pt x="1676400" y="227838"/>
                  </a:lnTo>
                  <a:lnTo>
                    <a:pt x="838200" y="126365"/>
                  </a:lnTo>
                  <a:lnTo>
                    <a:pt x="733425" y="55499"/>
                  </a:lnTo>
                  <a:lnTo>
                    <a:pt x="641604" y="22936"/>
                  </a:lnTo>
                  <a:lnTo>
                    <a:pt x="641604" y="0"/>
                  </a:lnTo>
                  <a:lnTo>
                    <a:pt x="549910" y="17780"/>
                  </a:lnTo>
                  <a:lnTo>
                    <a:pt x="417322" y="46228"/>
                  </a:lnTo>
                  <a:lnTo>
                    <a:pt x="303911" y="92329"/>
                  </a:lnTo>
                  <a:lnTo>
                    <a:pt x="188087" y="156337"/>
                  </a:lnTo>
                  <a:lnTo>
                    <a:pt x="91694" y="227457"/>
                  </a:lnTo>
                  <a:lnTo>
                    <a:pt x="0" y="348234"/>
                  </a:lnTo>
                  <a:lnTo>
                    <a:pt x="641604" y="348234"/>
                  </a:lnTo>
                  <a:lnTo>
                    <a:pt x="641604" y="201129"/>
                  </a:lnTo>
                  <a:lnTo>
                    <a:pt x="644525" y="353949"/>
                  </a:lnTo>
                  <a:lnTo>
                    <a:pt x="1964664" y="353949"/>
                  </a:lnTo>
                  <a:close/>
                </a:path>
                <a:path w="3362325" h="514350">
                  <a:moveTo>
                    <a:pt x="3362325" y="353949"/>
                  </a:moveTo>
                  <a:lnTo>
                    <a:pt x="1964664" y="353949"/>
                  </a:lnTo>
                  <a:lnTo>
                    <a:pt x="2330450" y="513969"/>
                  </a:lnTo>
                  <a:lnTo>
                    <a:pt x="3362325" y="353949"/>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6" name="object 106"/>
            <p:cNvSpPr/>
            <p:nvPr/>
          </p:nvSpPr>
          <p:spPr>
            <a:xfrm>
              <a:off x="3458336" y="5131688"/>
              <a:ext cx="2724150" cy="492759"/>
            </a:xfrm>
            <a:custGeom>
              <a:avLst/>
              <a:gdLst/>
              <a:ahLst/>
              <a:cxnLst/>
              <a:rect l="l" t="t" r="r" b="b"/>
              <a:pathLst>
                <a:path w="2724150" h="492760">
                  <a:moveTo>
                    <a:pt x="0" y="0"/>
                  </a:moveTo>
                  <a:lnTo>
                    <a:pt x="95250" y="33781"/>
                  </a:lnTo>
                  <a:lnTo>
                    <a:pt x="200025" y="104648"/>
                  </a:lnTo>
                  <a:lnTo>
                    <a:pt x="1038225" y="206121"/>
                  </a:lnTo>
                  <a:lnTo>
                    <a:pt x="1692275" y="492252"/>
                  </a:lnTo>
                  <a:lnTo>
                    <a:pt x="2724150" y="332232"/>
                  </a:lnTo>
                  <a:lnTo>
                    <a:pt x="6350" y="332232"/>
                  </a:lnTo>
                  <a:lnTo>
                    <a:pt x="0" y="0"/>
                  </a:lnTo>
                  <a:close/>
                </a:path>
              </a:pathLst>
            </a:custGeom>
            <a:ln w="16002">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107" name="object 107"/>
          <p:cNvSpPr txBox="1"/>
          <p:nvPr/>
        </p:nvSpPr>
        <p:spPr>
          <a:xfrm>
            <a:off x="3642458" y="4953530"/>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53.3</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8" name="Slide Number Placeholder 107"/>
          <p:cNvSpPr>
            <a:spLocks noGrp="1"/>
          </p:cNvSpPr>
          <p:nvPr>
            <p:ph type="sldNum" sz="quarter" idx="7"/>
          </p:nvPr>
        </p:nvSpPr>
        <p:spPr/>
        <p:txBody>
          <a:bodyPr/>
          <a:lstStyle/>
          <a:p>
            <a:fld id="{B6F15528-21DE-4FAA-801E-634DDDAF4B2B}" type="slidenum">
              <a:rPr lang="en-US" smtClean="0">
                <a:solidFill>
                  <a:prstClr val="black">
                    <a:tint val="75000"/>
                  </a:prstClr>
                </a:solidFill>
              </a:rPr>
              <a:pPr/>
              <a:t>119</a:t>
            </a:fld>
            <a:endParaRPr lang="en-US">
              <a:solidFill>
                <a:prstClr val="black">
                  <a:tint val="75000"/>
                </a:prstClr>
              </a:solidFill>
            </a:endParaRPr>
          </a:p>
        </p:txBody>
      </p:sp>
    </p:spTree>
    <p:extLst>
      <p:ext uri="{BB962C8B-B14F-4D97-AF65-F5344CB8AC3E}">
        <p14:creationId xmlns:p14="http://schemas.microsoft.com/office/powerpoint/2010/main" val="2061330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12</a:t>
            </a:fld>
            <a:endParaRPr lang="en-US"/>
          </a:p>
        </p:txBody>
      </p:sp>
      <p:sp>
        <p:nvSpPr>
          <p:cNvPr id="3" name="TextBox 2"/>
          <p:cNvSpPr txBox="1"/>
          <p:nvPr/>
        </p:nvSpPr>
        <p:spPr>
          <a:xfrm>
            <a:off x="214540" y="228622"/>
            <a:ext cx="5270273"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Support and Connections: </a:t>
            </a:r>
            <a:r>
              <a:rPr lang="en-US" sz="2800" b="1" dirty="0" smtClean="0">
                <a:solidFill>
                  <a:srgbClr val="000000"/>
                </a:solidFill>
                <a:latin typeface="Times New Roman" panose="02020603050405020304" pitchFamily="18" charset="0"/>
                <a:cs typeface="Times New Roman" panose="02020603050405020304" pitchFamily="18" charset="0"/>
              </a:rPr>
              <a:t>Types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57"/>
            <a:ext cx="6400799" cy="4893637"/>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The three common types of connections which join a built structure to its foundation are; roller, pinned and fixed. A fourth type, not often found in building structures, is known as a simple support. This is often idealized as a frictionless surface). All of these supports can be located anywhere along a structural element. They are found at the ends, at midpoints, or at any other intermediate points. The type of support connection determines the type of load that the support can resist. The support type also has a great effect on the load bearing capacity of each element, and therefore the system.</a:t>
            </a:r>
          </a:p>
        </p:txBody>
      </p:sp>
      <p:pic>
        <p:nvPicPr>
          <p:cNvPr id="9" name="object 9"/>
          <p:cNvPicPr/>
          <p:nvPr/>
        </p:nvPicPr>
        <p:blipFill>
          <a:blip r:embed="rId2" cstate="print"/>
          <a:stretch>
            <a:fillRect/>
          </a:stretch>
        </p:blipFill>
        <p:spPr>
          <a:xfrm>
            <a:off x="6780213" y="947058"/>
            <a:ext cx="5257800" cy="4005942"/>
          </a:xfrm>
          <a:prstGeom prst="rect">
            <a:avLst/>
          </a:prstGeom>
        </p:spPr>
      </p:pic>
    </p:spTree>
    <p:extLst>
      <p:ext uri="{BB962C8B-B14F-4D97-AF65-F5344CB8AC3E}">
        <p14:creationId xmlns:p14="http://schemas.microsoft.com/office/powerpoint/2010/main" val="28486267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29:</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261012" y="303657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264591" y="2719675"/>
            <a:ext cx="3690293" cy="1029969"/>
            <a:chOff x="4265676" y="2719628"/>
            <a:chExt cx="3691254" cy="1029969"/>
          </a:xfrm>
        </p:grpSpPr>
        <p:pic>
          <p:nvPicPr>
            <p:cNvPr id="5" name="object 5"/>
            <p:cNvPicPr/>
            <p:nvPr/>
          </p:nvPicPr>
          <p:blipFill>
            <a:blip r:embed="rId2" cstate="print"/>
            <a:stretch>
              <a:fillRect/>
            </a:stretch>
          </p:blipFill>
          <p:spPr>
            <a:xfrm>
              <a:off x="4520184" y="3217945"/>
              <a:ext cx="3436619" cy="92690"/>
            </a:xfrm>
            <a:prstGeom prst="rect">
              <a:avLst/>
            </a:prstGeom>
          </p:spPr>
        </p:pic>
        <p:sp>
          <p:nvSpPr>
            <p:cNvPr id="6" name="object 6"/>
            <p:cNvSpPr/>
            <p:nvPr/>
          </p:nvSpPr>
          <p:spPr>
            <a:xfrm>
              <a:off x="4570095" y="3242690"/>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353306" y="3494549"/>
              <a:ext cx="401624" cy="92692"/>
            </a:xfrm>
            <a:prstGeom prst="rect">
              <a:avLst/>
            </a:prstGeom>
          </p:spPr>
        </p:pic>
        <p:sp>
          <p:nvSpPr>
            <p:cNvPr id="8" name="object 8"/>
            <p:cNvSpPr/>
            <p:nvPr/>
          </p:nvSpPr>
          <p:spPr>
            <a:xfrm>
              <a:off x="4403217" y="3519296"/>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265676" y="3494557"/>
              <a:ext cx="180759" cy="254482"/>
            </a:xfrm>
            <a:prstGeom prst="rect">
              <a:avLst/>
            </a:prstGeom>
          </p:spPr>
        </p:pic>
        <p:sp>
          <p:nvSpPr>
            <p:cNvPr id="10" name="object 10"/>
            <p:cNvSpPr/>
            <p:nvPr/>
          </p:nvSpPr>
          <p:spPr>
            <a:xfrm>
              <a:off x="4315587"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419600" y="3494557"/>
              <a:ext cx="180759" cy="254482"/>
            </a:xfrm>
            <a:prstGeom prst="rect">
              <a:avLst/>
            </a:prstGeom>
          </p:spPr>
        </p:pic>
        <p:sp>
          <p:nvSpPr>
            <p:cNvPr id="12" name="object 12"/>
            <p:cNvSpPr/>
            <p:nvPr/>
          </p:nvSpPr>
          <p:spPr>
            <a:xfrm>
              <a:off x="4469511"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572762" y="3494557"/>
              <a:ext cx="180759" cy="254482"/>
            </a:xfrm>
            <a:prstGeom prst="rect">
              <a:avLst/>
            </a:prstGeom>
          </p:spPr>
        </p:pic>
        <p:sp>
          <p:nvSpPr>
            <p:cNvPr id="14" name="object 14"/>
            <p:cNvSpPr/>
            <p:nvPr/>
          </p:nvSpPr>
          <p:spPr>
            <a:xfrm>
              <a:off x="4622673" y="35192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402455" y="3244976"/>
              <a:ext cx="315595" cy="271780"/>
            </a:xfrm>
            <a:custGeom>
              <a:avLst/>
              <a:gdLst/>
              <a:ahLst/>
              <a:cxnLst/>
              <a:rect l="l" t="t" r="r" b="b"/>
              <a:pathLst>
                <a:path w="315595" h="271779">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02455" y="3244976"/>
              <a:ext cx="315595" cy="271780"/>
            </a:xfrm>
            <a:custGeom>
              <a:avLst/>
              <a:gdLst/>
              <a:ahLst/>
              <a:cxnLst/>
              <a:rect l="l" t="t" r="r" b="b"/>
              <a:pathLst>
                <a:path w="315595" h="271779">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518660" y="3344417"/>
              <a:ext cx="85343" cy="84581"/>
            </a:xfrm>
            <a:prstGeom prst="rect">
              <a:avLst/>
            </a:prstGeom>
          </p:spPr>
        </p:pic>
        <p:pic>
          <p:nvPicPr>
            <p:cNvPr id="18" name="object 18"/>
            <p:cNvPicPr/>
            <p:nvPr/>
          </p:nvPicPr>
          <p:blipFill>
            <a:blip r:embed="rId6" cstate="print"/>
            <a:stretch>
              <a:fillRect/>
            </a:stretch>
          </p:blipFill>
          <p:spPr>
            <a:xfrm>
              <a:off x="6922008" y="3440447"/>
              <a:ext cx="351993" cy="92692"/>
            </a:xfrm>
            <a:prstGeom prst="rect">
              <a:avLst/>
            </a:prstGeom>
          </p:spPr>
        </p:pic>
        <p:sp>
          <p:nvSpPr>
            <p:cNvPr id="19" name="object 19"/>
            <p:cNvSpPr/>
            <p:nvPr/>
          </p:nvSpPr>
          <p:spPr>
            <a:xfrm>
              <a:off x="6971919" y="3465194"/>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6848094" y="3440366"/>
              <a:ext cx="166319" cy="228536"/>
            </a:xfrm>
            <a:prstGeom prst="rect">
              <a:avLst/>
            </a:prstGeom>
          </p:spPr>
        </p:pic>
        <p:sp>
          <p:nvSpPr>
            <p:cNvPr id="21" name="object 21"/>
            <p:cNvSpPr/>
            <p:nvPr/>
          </p:nvSpPr>
          <p:spPr>
            <a:xfrm>
              <a:off x="6898005" y="3465194"/>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6977633" y="3440366"/>
              <a:ext cx="166319" cy="228536"/>
            </a:xfrm>
            <a:prstGeom prst="rect">
              <a:avLst/>
            </a:prstGeom>
          </p:spPr>
        </p:pic>
        <p:sp>
          <p:nvSpPr>
            <p:cNvPr id="23" name="object 23"/>
            <p:cNvSpPr/>
            <p:nvPr/>
          </p:nvSpPr>
          <p:spPr>
            <a:xfrm>
              <a:off x="7027545"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7106411" y="3440366"/>
              <a:ext cx="166319" cy="228536"/>
            </a:xfrm>
            <a:prstGeom prst="rect">
              <a:avLst/>
            </a:prstGeom>
          </p:spPr>
        </p:pic>
        <p:sp>
          <p:nvSpPr>
            <p:cNvPr id="25" name="object 25"/>
            <p:cNvSpPr/>
            <p:nvPr/>
          </p:nvSpPr>
          <p:spPr>
            <a:xfrm>
              <a:off x="7156323" y="346519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7007352" y="3272789"/>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007352" y="3272789"/>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8" cstate="print"/>
            <a:stretch>
              <a:fillRect/>
            </a:stretch>
          </p:blipFill>
          <p:spPr>
            <a:xfrm>
              <a:off x="5217414" y="2719628"/>
              <a:ext cx="224091" cy="657682"/>
            </a:xfrm>
            <a:prstGeom prst="rect">
              <a:avLst/>
            </a:prstGeom>
          </p:spPr>
        </p:pic>
        <p:sp>
          <p:nvSpPr>
            <p:cNvPr id="29" name="object 29"/>
            <p:cNvSpPr/>
            <p:nvPr/>
          </p:nvSpPr>
          <p:spPr>
            <a:xfrm>
              <a:off x="5294757" y="2733293"/>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3"/>
                  </a:lnTo>
                  <a:lnTo>
                    <a:pt x="27050" y="433577"/>
                  </a:lnTo>
                  <a:close/>
                </a:path>
                <a:path w="76200" h="509905">
                  <a:moveTo>
                    <a:pt x="44195" y="0"/>
                  </a:moveTo>
                  <a:lnTo>
                    <a:pt x="32003" y="0"/>
                  </a:lnTo>
                  <a:lnTo>
                    <a:pt x="27050" y="4952"/>
                  </a:lnTo>
                  <a:lnTo>
                    <a:pt x="27050" y="452373"/>
                  </a:lnTo>
                  <a:lnTo>
                    <a:pt x="32003" y="457326"/>
                  </a:lnTo>
                  <a:lnTo>
                    <a:pt x="44195" y="457326"/>
                  </a:lnTo>
                  <a:lnTo>
                    <a:pt x="49148" y="452373"/>
                  </a:lnTo>
                  <a:lnTo>
                    <a:pt x="49148" y="4952"/>
                  </a:lnTo>
                  <a:lnTo>
                    <a:pt x="44195" y="0"/>
                  </a:lnTo>
                  <a:close/>
                </a:path>
                <a:path w="76200" h="509905">
                  <a:moveTo>
                    <a:pt x="76200" y="433577"/>
                  </a:moveTo>
                  <a:lnTo>
                    <a:pt x="49148" y="433577"/>
                  </a:lnTo>
                  <a:lnTo>
                    <a:pt x="49148" y="452373"/>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0" name="object 30"/>
          <p:cNvSpPr txBox="1"/>
          <p:nvPr/>
        </p:nvSpPr>
        <p:spPr>
          <a:xfrm>
            <a:off x="6090858" y="334035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1" name="object 31"/>
          <p:cNvSpPr txBox="1"/>
          <p:nvPr/>
        </p:nvSpPr>
        <p:spPr>
          <a:xfrm>
            <a:off x="7445593" y="3189501"/>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2" name="object 32"/>
          <p:cNvGrpSpPr/>
          <p:nvPr/>
        </p:nvGrpSpPr>
        <p:grpSpPr>
          <a:xfrm>
            <a:off x="6075398" y="2897903"/>
            <a:ext cx="1922279" cy="483870"/>
            <a:chOff x="6076950" y="2897903"/>
            <a:chExt cx="1922780" cy="483870"/>
          </a:xfrm>
        </p:grpSpPr>
        <p:pic>
          <p:nvPicPr>
            <p:cNvPr id="33" name="object 33"/>
            <p:cNvPicPr/>
            <p:nvPr/>
          </p:nvPicPr>
          <p:blipFill>
            <a:blip r:embed="rId9" cstate="print"/>
            <a:stretch>
              <a:fillRect/>
            </a:stretch>
          </p:blipFill>
          <p:spPr>
            <a:xfrm>
              <a:off x="6076950" y="2897911"/>
              <a:ext cx="224091" cy="474700"/>
            </a:xfrm>
            <a:prstGeom prst="rect">
              <a:avLst/>
            </a:prstGeom>
          </p:spPr>
        </p:pic>
        <p:sp>
          <p:nvSpPr>
            <p:cNvPr id="34" name="object 34"/>
            <p:cNvSpPr/>
            <p:nvPr/>
          </p:nvSpPr>
          <p:spPr>
            <a:xfrm>
              <a:off x="6154293" y="2911601"/>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9" cstate="print"/>
            <a:stretch>
              <a:fillRect/>
            </a:stretch>
          </p:blipFill>
          <p:spPr>
            <a:xfrm>
              <a:off x="6321552" y="2907055"/>
              <a:ext cx="224091" cy="474700"/>
            </a:xfrm>
            <a:prstGeom prst="rect">
              <a:avLst/>
            </a:prstGeom>
          </p:spPr>
        </p:pic>
        <p:sp>
          <p:nvSpPr>
            <p:cNvPr id="36" name="object 36"/>
            <p:cNvSpPr/>
            <p:nvPr/>
          </p:nvSpPr>
          <p:spPr>
            <a:xfrm>
              <a:off x="6398895" y="292074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6566154" y="2904007"/>
              <a:ext cx="224091" cy="474700"/>
            </a:xfrm>
            <a:prstGeom prst="rect">
              <a:avLst/>
            </a:prstGeom>
          </p:spPr>
        </p:pic>
        <p:sp>
          <p:nvSpPr>
            <p:cNvPr id="38" name="object 38"/>
            <p:cNvSpPr/>
            <p:nvPr/>
          </p:nvSpPr>
          <p:spPr>
            <a:xfrm>
              <a:off x="6643497"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9" cstate="print"/>
            <a:stretch>
              <a:fillRect/>
            </a:stretch>
          </p:blipFill>
          <p:spPr>
            <a:xfrm>
              <a:off x="6810755" y="2904007"/>
              <a:ext cx="224091" cy="474700"/>
            </a:xfrm>
            <a:prstGeom prst="rect">
              <a:avLst/>
            </a:prstGeom>
          </p:spPr>
        </p:pic>
        <p:sp>
          <p:nvSpPr>
            <p:cNvPr id="40" name="object 40"/>
            <p:cNvSpPr/>
            <p:nvPr/>
          </p:nvSpPr>
          <p:spPr>
            <a:xfrm>
              <a:off x="6888098"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7055358" y="2904007"/>
              <a:ext cx="224091" cy="474700"/>
            </a:xfrm>
            <a:prstGeom prst="rect">
              <a:avLst/>
            </a:prstGeom>
          </p:spPr>
        </p:pic>
        <p:sp>
          <p:nvSpPr>
            <p:cNvPr id="42" name="object 42"/>
            <p:cNvSpPr/>
            <p:nvPr/>
          </p:nvSpPr>
          <p:spPr>
            <a:xfrm>
              <a:off x="7132700"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7299960" y="2904007"/>
              <a:ext cx="224091" cy="474700"/>
            </a:xfrm>
            <a:prstGeom prst="rect">
              <a:avLst/>
            </a:prstGeom>
          </p:spPr>
        </p:pic>
        <p:sp>
          <p:nvSpPr>
            <p:cNvPr id="44" name="object 44"/>
            <p:cNvSpPr/>
            <p:nvPr/>
          </p:nvSpPr>
          <p:spPr>
            <a:xfrm>
              <a:off x="7377302"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7544561" y="2904007"/>
              <a:ext cx="224091" cy="474700"/>
            </a:xfrm>
            <a:prstGeom prst="rect">
              <a:avLst/>
            </a:prstGeom>
          </p:spPr>
        </p:pic>
        <p:sp>
          <p:nvSpPr>
            <p:cNvPr id="46" name="object 46"/>
            <p:cNvSpPr/>
            <p:nvPr/>
          </p:nvSpPr>
          <p:spPr>
            <a:xfrm>
              <a:off x="7621905"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7775448" y="2904007"/>
              <a:ext cx="224091" cy="474700"/>
            </a:xfrm>
            <a:prstGeom prst="rect">
              <a:avLst/>
            </a:prstGeom>
          </p:spPr>
        </p:pic>
        <p:sp>
          <p:nvSpPr>
            <p:cNvPr id="48" name="object 48"/>
            <p:cNvSpPr/>
            <p:nvPr/>
          </p:nvSpPr>
          <p:spPr>
            <a:xfrm>
              <a:off x="7852791" y="29176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6142481" y="2897903"/>
              <a:ext cx="1791462" cy="92692"/>
            </a:xfrm>
            <a:prstGeom prst="rect">
              <a:avLst/>
            </a:prstGeom>
          </p:spPr>
        </p:pic>
        <p:sp>
          <p:nvSpPr>
            <p:cNvPr id="50" name="object 50"/>
            <p:cNvSpPr/>
            <p:nvPr/>
          </p:nvSpPr>
          <p:spPr>
            <a:xfrm>
              <a:off x="6192393" y="2922650"/>
              <a:ext cx="1698625" cy="0"/>
            </a:xfrm>
            <a:custGeom>
              <a:avLst/>
              <a:gdLst/>
              <a:ahLst/>
              <a:cxnLst/>
              <a:rect l="l" t="t" r="r" b="b"/>
              <a:pathLst>
                <a:path w="1698625">
                  <a:moveTo>
                    <a:pt x="0" y="0"/>
                  </a:moveTo>
                  <a:lnTo>
                    <a:pt x="169862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1" name="object 51"/>
          <p:cNvSpPr txBox="1"/>
          <p:nvPr/>
        </p:nvSpPr>
        <p:spPr>
          <a:xfrm>
            <a:off x="7144938" y="2541546"/>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2" name="object 52"/>
          <p:cNvSpPr txBox="1"/>
          <p:nvPr/>
        </p:nvSpPr>
        <p:spPr>
          <a:xfrm>
            <a:off x="5241451" y="3261867"/>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3" name="object 53"/>
          <p:cNvSpPr txBox="1"/>
          <p:nvPr/>
        </p:nvSpPr>
        <p:spPr>
          <a:xfrm>
            <a:off x="6393042" y="319051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4" name="object 54"/>
          <p:cNvSpPr txBox="1"/>
          <p:nvPr/>
        </p:nvSpPr>
        <p:spPr>
          <a:xfrm>
            <a:off x="6726963" y="325627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5" name="object 55"/>
          <p:cNvSpPr txBox="1"/>
          <p:nvPr/>
        </p:nvSpPr>
        <p:spPr>
          <a:xfrm>
            <a:off x="4885942" y="3206011"/>
            <a:ext cx="954791" cy="289823"/>
          </a:xfrm>
          <a:prstGeom prst="rect">
            <a:avLst/>
          </a:prstGeom>
        </p:spPr>
        <p:txBody>
          <a:bodyPr vert="horz" wrap="square" lIns="0" tIns="12700" rIns="0" bIns="0" rtlCol="0">
            <a:spAutoFit/>
          </a:bodyPr>
          <a:lstStyle/>
          <a:p>
            <a:pPr marL="50800" defTabSz="914400">
              <a:spcBef>
                <a:spcPts val="100"/>
              </a:spcBef>
              <a:tabLst>
                <a:tab pos="717550" algn="l"/>
              </a:tabLst>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44" baseline="-18518" dirty="0">
                <a:solidFill>
                  <a:sysClr val="windowText" lastClr="000000"/>
                </a:solidFill>
                <a:latin typeface="Cambria Math"/>
                <a:cs typeface="Cambria Math"/>
              </a:rPr>
              <a:t>4</a:t>
            </a:r>
            <a:r>
              <a:rPr sz="1950" kern="0" spc="44" baseline="2136" dirty="0">
                <a:solidFill>
                  <a:sysClr val="windowText" lastClr="000000"/>
                </a:solidFill>
                <a:latin typeface="Cambria Math"/>
                <a:cs typeface="Cambria Math"/>
              </a:rPr>
              <a:t>′</a:t>
            </a:r>
            <a:endParaRPr sz="1950" kern="0" baseline="2136">
              <a:solidFill>
                <a:sysClr val="windowText" lastClr="000000"/>
              </a:solidFill>
              <a:latin typeface="Cambria Math"/>
              <a:cs typeface="Cambria Math"/>
            </a:endParaRPr>
          </a:p>
        </p:txBody>
      </p:sp>
      <p:sp>
        <p:nvSpPr>
          <p:cNvPr id="56" name="object 56"/>
          <p:cNvSpPr txBox="1"/>
          <p:nvPr/>
        </p:nvSpPr>
        <p:spPr>
          <a:xfrm>
            <a:off x="7969207" y="306705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57" name="object 57"/>
          <p:cNvGrpSpPr/>
          <p:nvPr/>
        </p:nvGrpSpPr>
        <p:grpSpPr>
          <a:xfrm>
            <a:off x="5859776" y="2911522"/>
            <a:ext cx="354238" cy="558165"/>
            <a:chOff x="5861303" y="2911475"/>
            <a:chExt cx="354330" cy="558165"/>
          </a:xfrm>
        </p:grpSpPr>
        <p:sp>
          <p:nvSpPr>
            <p:cNvPr id="58" name="object 58"/>
            <p:cNvSpPr/>
            <p:nvPr/>
          </p:nvSpPr>
          <p:spPr>
            <a:xfrm>
              <a:off x="5866256" y="2916427"/>
              <a:ext cx="344805" cy="335280"/>
            </a:xfrm>
            <a:custGeom>
              <a:avLst/>
              <a:gdLst/>
              <a:ahLst/>
              <a:cxnLst/>
              <a:rect l="l" t="t" r="r" b="b"/>
              <a:pathLst>
                <a:path w="344804" h="335279">
                  <a:moveTo>
                    <a:pt x="86105" y="0"/>
                  </a:moveTo>
                  <a:lnTo>
                    <a:pt x="0" y="79375"/>
                  </a:lnTo>
                  <a:lnTo>
                    <a:pt x="86105" y="172212"/>
                  </a:lnTo>
                  <a:lnTo>
                    <a:pt x="86105" y="129159"/>
                  </a:lnTo>
                  <a:lnTo>
                    <a:pt x="140851" y="140995"/>
                  </a:lnTo>
                  <a:lnTo>
                    <a:pt x="190601" y="157934"/>
                  </a:lnTo>
                  <a:lnTo>
                    <a:pt x="234644" y="179413"/>
                  </a:lnTo>
                  <a:lnTo>
                    <a:pt x="272272" y="204866"/>
                  </a:lnTo>
                  <a:lnTo>
                    <a:pt x="302773" y="233731"/>
                  </a:lnTo>
                  <a:lnTo>
                    <a:pt x="325439" y="265443"/>
                  </a:lnTo>
                  <a:lnTo>
                    <a:pt x="344423" y="335152"/>
                  </a:lnTo>
                  <a:lnTo>
                    <a:pt x="344423" y="249047"/>
                  </a:lnTo>
                  <a:lnTo>
                    <a:pt x="325439" y="179337"/>
                  </a:lnTo>
                  <a:lnTo>
                    <a:pt x="302773" y="147625"/>
                  </a:lnTo>
                  <a:lnTo>
                    <a:pt x="272272" y="118760"/>
                  </a:lnTo>
                  <a:lnTo>
                    <a:pt x="234644" y="93307"/>
                  </a:lnTo>
                  <a:lnTo>
                    <a:pt x="190601" y="71828"/>
                  </a:lnTo>
                  <a:lnTo>
                    <a:pt x="140851" y="54889"/>
                  </a:lnTo>
                  <a:lnTo>
                    <a:pt x="86105" y="43052"/>
                  </a:lnTo>
                  <a:lnTo>
                    <a:pt x="86105"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5866256" y="3208527"/>
              <a:ext cx="344805" cy="255904"/>
            </a:xfrm>
            <a:custGeom>
              <a:avLst/>
              <a:gdLst/>
              <a:ahLst/>
              <a:cxnLst/>
              <a:rect l="l" t="t" r="r" b="b"/>
              <a:pathLst>
                <a:path w="344804" h="255904">
                  <a:moveTo>
                    <a:pt x="337312" y="0"/>
                  </a:moveTo>
                  <a:lnTo>
                    <a:pt x="320036" y="35700"/>
                  </a:lnTo>
                  <a:lnTo>
                    <a:pt x="293643" y="68268"/>
                  </a:lnTo>
                  <a:lnTo>
                    <a:pt x="259137" y="97201"/>
                  </a:lnTo>
                  <a:lnTo>
                    <a:pt x="217519" y="121999"/>
                  </a:lnTo>
                  <a:lnTo>
                    <a:pt x="169793" y="142159"/>
                  </a:lnTo>
                  <a:lnTo>
                    <a:pt x="116963" y="157180"/>
                  </a:lnTo>
                  <a:lnTo>
                    <a:pt x="60030" y="166560"/>
                  </a:lnTo>
                  <a:lnTo>
                    <a:pt x="0" y="169799"/>
                  </a:lnTo>
                  <a:lnTo>
                    <a:pt x="0" y="255905"/>
                  </a:lnTo>
                  <a:lnTo>
                    <a:pt x="52417" y="253386"/>
                  </a:lnTo>
                  <a:lnTo>
                    <a:pt x="129235" y="240373"/>
                  </a:lnTo>
                  <a:lnTo>
                    <a:pt x="183063" y="223420"/>
                  </a:lnTo>
                  <a:lnTo>
                    <a:pt x="230453" y="201309"/>
                  </a:lnTo>
                  <a:lnTo>
                    <a:pt x="270649" y="174747"/>
                  </a:lnTo>
                  <a:lnTo>
                    <a:pt x="302896" y="144445"/>
                  </a:lnTo>
                  <a:lnTo>
                    <a:pt x="326441" y="111110"/>
                  </a:lnTo>
                  <a:lnTo>
                    <a:pt x="340528" y="75452"/>
                  </a:lnTo>
                  <a:lnTo>
                    <a:pt x="344403" y="38179"/>
                  </a:lnTo>
                  <a:lnTo>
                    <a:pt x="337312"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5866256" y="2916427"/>
              <a:ext cx="344805" cy="548005"/>
            </a:xfrm>
            <a:custGeom>
              <a:avLst/>
              <a:gdLst/>
              <a:ahLst/>
              <a:cxnLst/>
              <a:rect l="l" t="t" r="r" b="b"/>
              <a:pathLst>
                <a:path w="344804" h="548004">
                  <a:moveTo>
                    <a:pt x="344423" y="335152"/>
                  </a:moveTo>
                  <a:lnTo>
                    <a:pt x="325439" y="265443"/>
                  </a:lnTo>
                  <a:lnTo>
                    <a:pt x="302773" y="233731"/>
                  </a:lnTo>
                  <a:lnTo>
                    <a:pt x="272272" y="204866"/>
                  </a:lnTo>
                  <a:lnTo>
                    <a:pt x="234644" y="179413"/>
                  </a:lnTo>
                  <a:lnTo>
                    <a:pt x="190601" y="157934"/>
                  </a:lnTo>
                  <a:lnTo>
                    <a:pt x="140851" y="140995"/>
                  </a:lnTo>
                  <a:lnTo>
                    <a:pt x="86105" y="129159"/>
                  </a:lnTo>
                  <a:lnTo>
                    <a:pt x="86105" y="172212"/>
                  </a:lnTo>
                  <a:lnTo>
                    <a:pt x="0" y="79375"/>
                  </a:lnTo>
                  <a:lnTo>
                    <a:pt x="86105" y="0"/>
                  </a:lnTo>
                  <a:lnTo>
                    <a:pt x="86105" y="43052"/>
                  </a:lnTo>
                  <a:lnTo>
                    <a:pt x="140851" y="54889"/>
                  </a:lnTo>
                  <a:lnTo>
                    <a:pt x="190601" y="71828"/>
                  </a:lnTo>
                  <a:lnTo>
                    <a:pt x="234644" y="93307"/>
                  </a:lnTo>
                  <a:lnTo>
                    <a:pt x="272272" y="118760"/>
                  </a:lnTo>
                  <a:lnTo>
                    <a:pt x="302773" y="147625"/>
                  </a:lnTo>
                  <a:lnTo>
                    <a:pt x="325439" y="179337"/>
                  </a:lnTo>
                  <a:lnTo>
                    <a:pt x="344423" y="249047"/>
                  </a:lnTo>
                  <a:lnTo>
                    <a:pt x="344423" y="335152"/>
                  </a:lnTo>
                  <a:lnTo>
                    <a:pt x="326867" y="402448"/>
                  </a:lnTo>
                  <a:lnTo>
                    <a:pt x="277977" y="460880"/>
                  </a:lnTo>
                  <a:lnTo>
                    <a:pt x="243554" y="485679"/>
                  </a:lnTo>
                  <a:lnTo>
                    <a:pt x="203423" y="506950"/>
                  </a:lnTo>
                  <a:lnTo>
                    <a:pt x="158294" y="524255"/>
                  </a:lnTo>
                  <a:lnTo>
                    <a:pt x="108874" y="537158"/>
                  </a:lnTo>
                  <a:lnTo>
                    <a:pt x="55873" y="545220"/>
                  </a:lnTo>
                  <a:lnTo>
                    <a:pt x="0" y="548005"/>
                  </a:lnTo>
                  <a:lnTo>
                    <a:pt x="0" y="461899"/>
                  </a:lnTo>
                  <a:lnTo>
                    <a:pt x="60030" y="458660"/>
                  </a:lnTo>
                  <a:lnTo>
                    <a:pt x="116963" y="449280"/>
                  </a:lnTo>
                  <a:lnTo>
                    <a:pt x="169793" y="434259"/>
                  </a:lnTo>
                  <a:lnTo>
                    <a:pt x="217519" y="414099"/>
                  </a:lnTo>
                  <a:lnTo>
                    <a:pt x="259137" y="389301"/>
                  </a:lnTo>
                  <a:lnTo>
                    <a:pt x="293643" y="360368"/>
                  </a:lnTo>
                  <a:lnTo>
                    <a:pt x="320036" y="327800"/>
                  </a:lnTo>
                  <a:lnTo>
                    <a:pt x="337312"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61" name="object 61"/>
          <p:cNvSpPr txBox="1"/>
          <p:nvPr/>
        </p:nvSpPr>
        <p:spPr>
          <a:xfrm>
            <a:off x="5092647" y="2370371"/>
            <a:ext cx="1345215" cy="525785"/>
          </a:xfrm>
          <a:prstGeom prst="rect">
            <a:avLst/>
          </a:prstGeom>
        </p:spPr>
        <p:txBody>
          <a:bodyPr vert="horz" wrap="square" lIns="0" tIns="12700" rIns="0" bIns="0" rtlCol="0">
            <a:spAutoFit/>
          </a:bodyPr>
          <a:lstStyle/>
          <a:p>
            <a:pPr marL="12700" defTabSz="914400">
              <a:lnSpc>
                <a:spcPts val="1989"/>
              </a:lnSpc>
              <a:spcBef>
                <a:spcPts val="100"/>
              </a:spcBef>
            </a:pPr>
            <a:r>
              <a:rPr kern="0" dirty="0">
                <a:solidFill>
                  <a:sysClr val="windowText" lastClr="000000"/>
                </a:solidFill>
                <a:latin typeface="Times New Roman"/>
                <a:cs typeface="Times New Roman"/>
              </a:rPr>
              <a:t>50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493395" defTabSz="914400">
              <a:lnSpc>
                <a:spcPts val="1989"/>
              </a:lnSpc>
            </a:pPr>
            <a:r>
              <a:rPr kern="0" dirty="0">
                <a:solidFill>
                  <a:sysClr val="windowText" lastClr="000000"/>
                </a:solidFill>
                <a:latin typeface="Times New Roman"/>
                <a:cs typeface="Times New Roman"/>
              </a:rPr>
              <a:t>150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62" name="Slide Number Placeholder 61"/>
          <p:cNvSpPr>
            <a:spLocks noGrp="1"/>
          </p:cNvSpPr>
          <p:nvPr>
            <p:ph type="sldNum" sz="quarter" idx="7"/>
          </p:nvPr>
        </p:nvSpPr>
        <p:spPr/>
        <p:txBody>
          <a:bodyPr/>
          <a:lstStyle/>
          <a:p>
            <a:fld id="{B6F15528-21DE-4FAA-801E-634DDDAF4B2B}" type="slidenum">
              <a:rPr lang="en-US" smtClean="0">
                <a:solidFill>
                  <a:prstClr val="black">
                    <a:tint val="75000"/>
                  </a:prstClr>
                </a:solidFill>
              </a:rPr>
              <a:pPr/>
              <a:t>120</a:t>
            </a:fld>
            <a:endParaRPr lang="en-US">
              <a:solidFill>
                <a:prstClr val="black">
                  <a:tint val="75000"/>
                </a:prstClr>
              </a:solidFill>
            </a:endParaRPr>
          </a:p>
        </p:txBody>
      </p:sp>
    </p:spTree>
    <p:extLst>
      <p:ext uri="{BB962C8B-B14F-4D97-AF65-F5344CB8AC3E}">
        <p14:creationId xmlns:p14="http://schemas.microsoft.com/office/powerpoint/2010/main" val="140837294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22679" y="1690842"/>
            <a:ext cx="224096" cy="484505"/>
            <a:chOff x="2723388" y="1690839"/>
            <a:chExt cx="224154" cy="484505"/>
          </a:xfrm>
        </p:grpSpPr>
        <p:pic>
          <p:nvPicPr>
            <p:cNvPr id="8" name="object 8"/>
            <p:cNvPicPr/>
            <p:nvPr/>
          </p:nvPicPr>
          <p:blipFill>
            <a:blip r:embed="rId3" cstate="print"/>
            <a:stretch>
              <a:fillRect/>
            </a:stretch>
          </p:blipFill>
          <p:spPr>
            <a:xfrm>
              <a:off x="2723388" y="1690839"/>
              <a:ext cx="224091" cy="483908"/>
            </a:xfrm>
            <a:prstGeom prst="rect">
              <a:avLst/>
            </a:prstGeom>
          </p:spPr>
        </p:pic>
        <p:sp>
          <p:nvSpPr>
            <p:cNvPr id="9" name="object 9"/>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057881" y="2114064"/>
            <a:ext cx="1331882"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45.83</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10639600" y="2354880"/>
            <a:ext cx="189181"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404040"/>
                </a:solidFill>
                <a:latin typeface="Cambria Math"/>
                <a:cs typeface="Cambria Math"/>
              </a:rPr>
              <a:t>D</a:t>
            </a:r>
            <a:endParaRPr sz="1750" kern="0">
              <a:solidFill>
                <a:sysClr val="windowText" lastClr="000000"/>
              </a:solidFill>
              <a:latin typeface="Cambria Math"/>
              <a:cs typeface="Cambria Math"/>
            </a:endParaRPr>
          </a:p>
        </p:txBody>
      </p:sp>
      <p:sp>
        <p:nvSpPr>
          <p:cNvPr id="12" name="object 12"/>
          <p:cNvSpPr txBox="1"/>
          <p:nvPr/>
        </p:nvSpPr>
        <p:spPr>
          <a:xfrm>
            <a:off x="10885636" y="2235203"/>
            <a:ext cx="950982"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3" name="object 13"/>
          <p:cNvSpPr txBox="1"/>
          <p:nvPr/>
        </p:nvSpPr>
        <p:spPr>
          <a:xfrm>
            <a:off x="6984734" y="1641276"/>
            <a:ext cx="3694103" cy="1459374"/>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 –</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8</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endParaRPr sz="2400" kern="0">
              <a:solidFill>
                <a:sysClr val="windowText" lastClr="000000"/>
              </a:solidFill>
              <a:latin typeface="Cambria Math"/>
              <a:cs typeface="Cambria Math"/>
            </a:endParaRPr>
          </a:p>
          <a:p>
            <a:pPr marL="38100" defTabSz="914400">
              <a:spcBef>
                <a:spcPts val="975"/>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D</a:t>
            </a:r>
            <a:r>
              <a:rPr sz="2625" kern="0" spc="457"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20.17</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4" name="object 14"/>
          <p:cNvSpPr txBox="1"/>
          <p:nvPr/>
        </p:nvSpPr>
        <p:spPr>
          <a:xfrm>
            <a:off x="5386191" y="27071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5" name="object 15"/>
          <p:cNvGrpSpPr/>
          <p:nvPr/>
        </p:nvGrpSpPr>
        <p:grpSpPr>
          <a:xfrm>
            <a:off x="2801144" y="5433839"/>
            <a:ext cx="3410332" cy="92710"/>
            <a:chOff x="2801873" y="5433839"/>
            <a:chExt cx="3411220" cy="92710"/>
          </a:xfrm>
        </p:grpSpPr>
        <p:pic>
          <p:nvPicPr>
            <p:cNvPr id="16" name="object 16"/>
            <p:cNvPicPr/>
            <p:nvPr/>
          </p:nvPicPr>
          <p:blipFill>
            <a:blip r:embed="rId4" cstate="print"/>
            <a:stretch>
              <a:fillRect/>
            </a:stretch>
          </p:blipFill>
          <p:spPr>
            <a:xfrm>
              <a:off x="2801873" y="5433839"/>
              <a:ext cx="3410712" cy="92692"/>
            </a:xfrm>
            <a:prstGeom prst="rect">
              <a:avLst/>
            </a:prstGeom>
          </p:spPr>
        </p:pic>
        <p:sp>
          <p:nvSpPr>
            <p:cNvPr id="17" name="object 17"/>
            <p:cNvSpPr/>
            <p:nvPr/>
          </p:nvSpPr>
          <p:spPr>
            <a:xfrm>
              <a:off x="2851784" y="5458586"/>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5225959" y="1674075"/>
            <a:ext cx="224096" cy="484505"/>
            <a:chOff x="5227320" y="1674075"/>
            <a:chExt cx="224154" cy="484505"/>
          </a:xfrm>
        </p:grpSpPr>
        <p:pic>
          <p:nvPicPr>
            <p:cNvPr id="19" name="object 19"/>
            <p:cNvPicPr/>
            <p:nvPr/>
          </p:nvPicPr>
          <p:blipFill>
            <a:blip r:embed="rId3" cstate="print"/>
            <a:stretch>
              <a:fillRect/>
            </a:stretch>
          </p:blipFill>
          <p:spPr>
            <a:xfrm>
              <a:off x="5227320" y="1674075"/>
              <a:ext cx="224091" cy="483908"/>
            </a:xfrm>
            <a:prstGeom prst="rect">
              <a:avLst/>
            </a:prstGeom>
          </p:spPr>
        </p:pic>
        <p:sp>
          <p:nvSpPr>
            <p:cNvPr id="20" name="object 20"/>
            <p:cNvSpPr/>
            <p:nvPr/>
          </p:nvSpPr>
          <p:spPr>
            <a:xfrm>
              <a:off x="530466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4739451" y="2096538"/>
            <a:ext cx="133759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20.17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2030454" y="2531132"/>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45.83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3" name="object 23"/>
          <p:cNvGrpSpPr/>
          <p:nvPr/>
        </p:nvGrpSpPr>
        <p:grpSpPr>
          <a:xfrm>
            <a:off x="4024475" y="2652442"/>
            <a:ext cx="995421" cy="3293745"/>
            <a:chOff x="4025519" y="2652395"/>
            <a:chExt cx="995680" cy="3293745"/>
          </a:xfrm>
        </p:grpSpPr>
        <p:sp>
          <p:nvSpPr>
            <p:cNvPr id="24" name="object 24"/>
            <p:cNvSpPr/>
            <p:nvPr/>
          </p:nvSpPr>
          <p:spPr>
            <a:xfrm>
              <a:off x="4431411" y="2657475"/>
              <a:ext cx="0" cy="3283585"/>
            </a:xfrm>
            <a:custGeom>
              <a:avLst/>
              <a:gdLst/>
              <a:ahLst/>
              <a:cxnLst/>
              <a:rect l="l" t="t" r="r" b="b"/>
              <a:pathLst>
                <a:path h="3283585">
                  <a:moveTo>
                    <a:pt x="0" y="2579751"/>
                  </a:moveTo>
                  <a:lnTo>
                    <a:pt x="0" y="3283457"/>
                  </a:lnTo>
                </a:path>
                <a:path h="3283585">
                  <a:moveTo>
                    <a:pt x="0" y="1813560"/>
                  </a:moveTo>
                  <a:lnTo>
                    <a:pt x="0" y="2366391"/>
                  </a:lnTo>
                </a:path>
                <a:path h="3283585">
                  <a:moveTo>
                    <a:pt x="0" y="763142"/>
                  </a:moveTo>
                  <a:lnTo>
                    <a:pt x="0" y="1443990"/>
                  </a:lnTo>
                </a:path>
                <a:path h="3283585">
                  <a:moveTo>
                    <a:pt x="0" y="0"/>
                  </a:moveTo>
                  <a:lnTo>
                    <a:pt x="0" y="574166"/>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4030599" y="4101465"/>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4030599" y="4101465"/>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7" name="object 27"/>
          <p:cNvSpPr txBox="1"/>
          <p:nvPr/>
        </p:nvSpPr>
        <p:spPr>
          <a:xfrm>
            <a:off x="4010124" y="5940979"/>
            <a:ext cx="985262" cy="315471"/>
          </a:xfrm>
          <a:prstGeom prst="rect">
            <a:avLst/>
          </a:prstGeom>
          <a:solidFill>
            <a:srgbClr val="EF917A"/>
          </a:solidFill>
          <a:ln w="9906">
            <a:solidFill>
              <a:srgbClr val="000000"/>
            </a:solidFill>
          </a:ln>
        </p:spPr>
        <p:txBody>
          <a:bodyPr vert="horz" wrap="square" lIns="0" tIns="38100" rIns="0" bIns="0" rtlCol="0">
            <a:spAutoFit/>
          </a:bodyPr>
          <a:lstStyle/>
          <a:p>
            <a:pPr marL="2120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8" name="object 28"/>
          <p:cNvSpPr txBox="1"/>
          <p:nvPr/>
        </p:nvSpPr>
        <p:spPr>
          <a:xfrm>
            <a:off x="2297846" y="3061993"/>
            <a:ext cx="1297602" cy="551433"/>
          </a:xfrm>
          <a:prstGeom prst="rect">
            <a:avLst/>
          </a:prstGeom>
        </p:spPr>
        <p:txBody>
          <a:bodyPr vert="horz" wrap="square" lIns="0" tIns="12700" rIns="0" bIns="0" rtlCol="0">
            <a:spAutoFit/>
          </a:bodyPr>
          <a:lstStyle/>
          <a:p>
            <a:pPr marL="12700" defTabSz="914400">
              <a:lnSpc>
                <a:spcPts val="2075"/>
              </a:lnSpc>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662305" defTabSz="914400">
              <a:lnSpc>
                <a:spcPts val="2075"/>
              </a:lnSpc>
            </a:pPr>
            <a:r>
              <a:rPr kern="0" dirty="0">
                <a:solidFill>
                  <a:sysClr val="windowText" lastClr="000000"/>
                </a:solidFill>
                <a:latin typeface="Times New Roman"/>
                <a:cs typeface="Times New Roman"/>
              </a:rPr>
              <a:t>4.17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9" name="object 29"/>
          <p:cNvGrpSpPr/>
          <p:nvPr/>
        </p:nvGrpSpPr>
        <p:grpSpPr>
          <a:xfrm>
            <a:off x="2824762" y="2669158"/>
            <a:ext cx="3355737" cy="3462020"/>
            <a:chOff x="2825495" y="2669158"/>
            <a:chExt cx="3356610" cy="3462020"/>
          </a:xfrm>
        </p:grpSpPr>
        <p:sp>
          <p:nvSpPr>
            <p:cNvPr id="30" name="object 30"/>
            <p:cNvSpPr/>
            <p:nvPr/>
          </p:nvSpPr>
          <p:spPr>
            <a:xfrm>
              <a:off x="2825496" y="2711195"/>
              <a:ext cx="3356610" cy="941069"/>
            </a:xfrm>
            <a:custGeom>
              <a:avLst/>
              <a:gdLst/>
              <a:ahLst/>
              <a:cxnLst/>
              <a:rect l="l" t="t" r="r" b="b"/>
              <a:pathLst>
                <a:path w="3356610" h="941070">
                  <a:moveTo>
                    <a:pt x="762000" y="0"/>
                  </a:moveTo>
                  <a:lnTo>
                    <a:pt x="0" y="0"/>
                  </a:lnTo>
                  <a:lnTo>
                    <a:pt x="0" y="497459"/>
                  </a:lnTo>
                  <a:lnTo>
                    <a:pt x="762000" y="515874"/>
                  </a:lnTo>
                  <a:lnTo>
                    <a:pt x="762000" y="0"/>
                  </a:lnTo>
                  <a:close/>
                </a:path>
                <a:path w="3356610" h="941070">
                  <a:moveTo>
                    <a:pt x="2529840" y="702564"/>
                  </a:moveTo>
                  <a:lnTo>
                    <a:pt x="1578102" y="702564"/>
                  </a:lnTo>
                  <a:lnTo>
                    <a:pt x="2529840" y="941070"/>
                  </a:lnTo>
                  <a:lnTo>
                    <a:pt x="2529840" y="702564"/>
                  </a:lnTo>
                  <a:close/>
                </a:path>
                <a:path w="3356610" h="941070">
                  <a:moveTo>
                    <a:pt x="3356610" y="499110"/>
                  </a:moveTo>
                  <a:lnTo>
                    <a:pt x="2515362" y="273558"/>
                  </a:lnTo>
                  <a:lnTo>
                    <a:pt x="2515362" y="499110"/>
                  </a:lnTo>
                  <a:lnTo>
                    <a:pt x="3356610" y="49911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3587876" y="2688716"/>
              <a:ext cx="0" cy="3437254"/>
            </a:xfrm>
            <a:custGeom>
              <a:avLst/>
              <a:gdLst/>
              <a:ahLst/>
              <a:cxnLst/>
              <a:rect l="l" t="t" r="r" b="b"/>
              <a:pathLst>
                <a:path h="3437254">
                  <a:moveTo>
                    <a:pt x="0" y="0"/>
                  </a:moveTo>
                  <a:lnTo>
                    <a:pt x="0" y="3436874"/>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2" name="object 32"/>
            <p:cNvSpPr/>
            <p:nvPr/>
          </p:nvSpPr>
          <p:spPr>
            <a:xfrm>
              <a:off x="5341238" y="2674238"/>
              <a:ext cx="0" cy="3307079"/>
            </a:xfrm>
            <a:custGeom>
              <a:avLst/>
              <a:gdLst/>
              <a:ahLst/>
              <a:cxnLst/>
              <a:rect l="l" t="t" r="r" b="b"/>
              <a:pathLst>
                <a:path h="3307079">
                  <a:moveTo>
                    <a:pt x="0" y="746378"/>
                  </a:moveTo>
                  <a:lnTo>
                    <a:pt x="0" y="3306648"/>
                  </a:lnTo>
                </a:path>
                <a:path h="3307079">
                  <a:moveTo>
                    <a:pt x="0" y="0"/>
                  </a:moveTo>
                  <a:lnTo>
                    <a:pt x="0" y="552831"/>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5" cstate="print"/>
            <a:stretch>
              <a:fillRect/>
            </a:stretch>
          </p:blipFill>
          <p:spPr>
            <a:xfrm>
              <a:off x="4369815" y="4357751"/>
              <a:ext cx="1001868" cy="627253"/>
            </a:xfrm>
            <a:prstGeom prst="rect">
              <a:avLst/>
            </a:prstGeom>
          </p:spPr>
        </p:pic>
        <p:sp>
          <p:nvSpPr>
            <p:cNvPr id="34" name="object 34"/>
            <p:cNvSpPr/>
            <p:nvPr/>
          </p:nvSpPr>
          <p:spPr>
            <a:xfrm>
              <a:off x="3591305" y="3231641"/>
              <a:ext cx="850900" cy="189230"/>
            </a:xfrm>
            <a:custGeom>
              <a:avLst/>
              <a:gdLst/>
              <a:ahLst/>
              <a:cxnLst/>
              <a:rect l="l" t="t" r="r" b="b"/>
              <a:pathLst>
                <a:path w="850900" h="189229">
                  <a:moveTo>
                    <a:pt x="850392" y="0"/>
                  </a:moveTo>
                  <a:lnTo>
                    <a:pt x="0" y="0"/>
                  </a:lnTo>
                  <a:lnTo>
                    <a:pt x="0" y="182245"/>
                  </a:lnTo>
                  <a:lnTo>
                    <a:pt x="850392" y="188975"/>
                  </a:lnTo>
                  <a:lnTo>
                    <a:pt x="85039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3153607" y="114175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6" name="object 36"/>
          <p:cNvSpPr txBox="1"/>
          <p:nvPr/>
        </p:nvSpPr>
        <p:spPr>
          <a:xfrm>
            <a:off x="2515977" y="97231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7" name="object 37"/>
          <p:cNvGrpSpPr/>
          <p:nvPr/>
        </p:nvGrpSpPr>
        <p:grpSpPr>
          <a:xfrm>
            <a:off x="2519307" y="655417"/>
            <a:ext cx="3690293" cy="1030605"/>
            <a:chOff x="2519933" y="655370"/>
            <a:chExt cx="3691254" cy="1030605"/>
          </a:xfrm>
        </p:grpSpPr>
        <p:pic>
          <p:nvPicPr>
            <p:cNvPr id="38" name="object 38"/>
            <p:cNvPicPr/>
            <p:nvPr/>
          </p:nvPicPr>
          <p:blipFill>
            <a:blip r:embed="rId6" cstate="print"/>
            <a:stretch>
              <a:fillRect/>
            </a:stretch>
          </p:blipFill>
          <p:spPr>
            <a:xfrm>
              <a:off x="2774441" y="1154447"/>
              <a:ext cx="3436620" cy="92692"/>
            </a:xfrm>
            <a:prstGeom prst="rect">
              <a:avLst/>
            </a:prstGeom>
          </p:spPr>
        </p:pic>
        <p:sp>
          <p:nvSpPr>
            <p:cNvPr id="39" name="object 39"/>
            <p:cNvSpPr/>
            <p:nvPr/>
          </p:nvSpPr>
          <p:spPr>
            <a:xfrm>
              <a:off x="2824352" y="1179194"/>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7" cstate="print"/>
            <a:stretch>
              <a:fillRect/>
            </a:stretch>
          </p:blipFill>
          <p:spPr>
            <a:xfrm>
              <a:off x="2607563" y="1431053"/>
              <a:ext cx="401624" cy="92692"/>
            </a:xfrm>
            <a:prstGeom prst="rect">
              <a:avLst/>
            </a:prstGeom>
          </p:spPr>
        </p:pic>
        <p:sp>
          <p:nvSpPr>
            <p:cNvPr id="41" name="object 41"/>
            <p:cNvSpPr/>
            <p:nvPr/>
          </p:nvSpPr>
          <p:spPr>
            <a:xfrm>
              <a:off x="2657474" y="1455801"/>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8" cstate="print"/>
            <a:stretch>
              <a:fillRect/>
            </a:stretch>
          </p:blipFill>
          <p:spPr>
            <a:xfrm>
              <a:off x="2519933" y="1431061"/>
              <a:ext cx="180759" cy="254482"/>
            </a:xfrm>
            <a:prstGeom prst="rect">
              <a:avLst/>
            </a:prstGeom>
          </p:spPr>
        </p:pic>
        <p:sp>
          <p:nvSpPr>
            <p:cNvPr id="43" name="object 43"/>
            <p:cNvSpPr/>
            <p:nvPr/>
          </p:nvSpPr>
          <p:spPr>
            <a:xfrm>
              <a:off x="2569844" y="1455801"/>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8" cstate="print"/>
            <a:stretch>
              <a:fillRect/>
            </a:stretch>
          </p:blipFill>
          <p:spPr>
            <a:xfrm>
              <a:off x="2673857" y="1431061"/>
              <a:ext cx="180759" cy="254482"/>
            </a:xfrm>
            <a:prstGeom prst="rect">
              <a:avLst/>
            </a:prstGeom>
          </p:spPr>
        </p:pic>
        <p:sp>
          <p:nvSpPr>
            <p:cNvPr id="45" name="object 45"/>
            <p:cNvSpPr/>
            <p:nvPr/>
          </p:nvSpPr>
          <p:spPr>
            <a:xfrm>
              <a:off x="2723768" y="1455801"/>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8" cstate="print"/>
            <a:stretch>
              <a:fillRect/>
            </a:stretch>
          </p:blipFill>
          <p:spPr>
            <a:xfrm>
              <a:off x="2827019" y="1431061"/>
              <a:ext cx="180759" cy="254482"/>
            </a:xfrm>
            <a:prstGeom prst="rect">
              <a:avLst/>
            </a:prstGeom>
          </p:spPr>
        </p:pic>
        <p:sp>
          <p:nvSpPr>
            <p:cNvPr id="47" name="object 47"/>
            <p:cNvSpPr/>
            <p:nvPr/>
          </p:nvSpPr>
          <p:spPr>
            <a:xfrm>
              <a:off x="2876930" y="1455801"/>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8" name="object 48"/>
            <p:cNvSpPr/>
            <p:nvPr/>
          </p:nvSpPr>
          <p:spPr>
            <a:xfrm>
              <a:off x="2657474" y="1180719"/>
              <a:ext cx="314960" cy="272415"/>
            </a:xfrm>
            <a:custGeom>
              <a:avLst/>
              <a:gdLst/>
              <a:ahLst/>
              <a:cxnLst/>
              <a:rect l="l" t="t" r="r" b="b"/>
              <a:pathLst>
                <a:path w="314960" h="272415">
                  <a:moveTo>
                    <a:pt x="157352" y="0"/>
                  </a:moveTo>
                  <a:lnTo>
                    <a:pt x="0" y="272033"/>
                  </a:lnTo>
                  <a:lnTo>
                    <a:pt x="314706" y="272033"/>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9" name="object 49"/>
            <p:cNvSpPr/>
            <p:nvPr/>
          </p:nvSpPr>
          <p:spPr>
            <a:xfrm>
              <a:off x="2657474" y="1180719"/>
              <a:ext cx="314960" cy="272415"/>
            </a:xfrm>
            <a:custGeom>
              <a:avLst/>
              <a:gdLst/>
              <a:ahLst/>
              <a:cxnLst/>
              <a:rect l="l" t="t" r="r" b="b"/>
              <a:pathLst>
                <a:path w="314960" h="272415">
                  <a:moveTo>
                    <a:pt x="0" y="272033"/>
                  </a:moveTo>
                  <a:lnTo>
                    <a:pt x="157352" y="0"/>
                  </a:lnTo>
                  <a:lnTo>
                    <a:pt x="314706"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9" cstate="print"/>
            <a:stretch>
              <a:fillRect/>
            </a:stretch>
          </p:blipFill>
          <p:spPr>
            <a:xfrm>
              <a:off x="2773679" y="1280159"/>
              <a:ext cx="84581" cy="84581"/>
            </a:xfrm>
            <a:prstGeom prst="rect">
              <a:avLst/>
            </a:prstGeom>
          </p:spPr>
        </p:pic>
        <p:pic>
          <p:nvPicPr>
            <p:cNvPr id="51" name="object 51"/>
            <p:cNvPicPr/>
            <p:nvPr/>
          </p:nvPicPr>
          <p:blipFill>
            <a:blip r:embed="rId10" cstate="print"/>
            <a:stretch>
              <a:fillRect/>
            </a:stretch>
          </p:blipFill>
          <p:spPr>
            <a:xfrm>
              <a:off x="5176266" y="1376189"/>
              <a:ext cx="352005" cy="92692"/>
            </a:xfrm>
            <a:prstGeom prst="rect">
              <a:avLst/>
            </a:prstGeom>
          </p:spPr>
        </p:pic>
        <p:sp>
          <p:nvSpPr>
            <p:cNvPr id="52" name="object 52"/>
            <p:cNvSpPr/>
            <p:nvPr/>
          </p:nvSpPr>
          <p:spPr>
            <a:xfrm>
              <a:off x="5226176" y="1400937"/>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1" cstate="print"/>
            <a:stretch>
              <a:fillRect/>
            </a:stretch>
          </p:blipFill>
          <p:spPr>
            <a:xfrm>
              <a:off x="5103113" y="1376108"/>
              <a:ext cx="166319" cy="228536"/>
            </a:xfrm>
            <a:prstGeom prst="rect">
              <a:avLst/>
            </a:prstGeom>
          </p:spPr>
        </p:pic>
        <p:sp>
          <p:nvSpPr>
            <p:cNvPr id="54" name="object 54"/>
            <p:cNvSpPr/>
            <p:nvPr/>
          </p:nvSpPr>
          <p:spPr>
            <a:xfrm>
              <a:off x="5153025" y="1400937"/>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1" cstate="print"/>
            <a:stretch>
              <a:fillRect/>
            </a:stretch>
          </p:blipFill>
          <p:spPr>
            <a:xfrm>
              <a:off x="5232654" y="1376108"/>
              <a:ext cx="166319" cy="228536"/>
            </a:xfrm>
            <a:prstGeom prst="rect">
              <a:avLst/>
            </a:prstGeom>
          </p:spPr>
        </p:pic>
        <p:sp>
          <p:nvSpPr>
            <p:cNvPr id="56" name="object 56"/>
            <p:cNvSpPr/>
            <p:nvPr/>
          </p:nvSpPr>
          <p:spPr>
            <a:xfrm>
              <a:off x="5282564" y="1400937"/>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1" cstate="print"/>
            <a:stretch>
              <a:fillRect/>
            </a:stretch>
          </p:blipFill>
          <p:spPr>
            <a:xfrm>
              <a:off x="5360669" y="1376108"/>
              <a:ext cx="166319" cy="228536"/>
            </a:xfrm>
            <a:prstGeom prst="rect">
              <a:avLst/>
            </a:prstGeom>
          </p:spPr>
        </p:pic>
        <p:sp>
          <p:nvSpPr>
            <p:cNvPr id="58" name="object 58"/>
            <p:cNvSpPr/>
            <p:nvPr/>
          </p:nvSpPr>
          <p:spPr>
            <a:xfrm>
              <a:off x="5410580" y="1400937"/>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5261610" y="1208531"/>
              <a:ext cx="176530" cy="176530"/>
            </a:xfrm>
            <a:custGeom>
              <a:avLst/>
              <a:gdLst/>
              <a:ahLst/>
              <a:cxnLst/>
              <a:rect l="l" t="t" r="r" b="b"/>
              <a:pathLst>
                <a:path w="176529" h="176530">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5261610" y="1208531"/>
              <a:ext cx="176530" cy="176530"/>
            </a:xfrm>
            <a:custGeom>
              <a:avLst/>
              <a:gdLst/>
              <a:ahLst/>
              <a:cxnLst/>
              <a:rect l="l" t="t" r="r" b="b"/>
              <a:pathLst>
                <a:path w="176529" h="176530">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2" cstate="print"/>
            <a:stretch>
              <a:fillRect/>
            </a:stretch>
          </p:blipFill>
          <p:spPr>
            <a:xfrm>
              <a:off x="3471672" y="655370"/>
              <a:ext cx="224091" cy="657682"/>
            </a:xfrm>
            <a:prstGeom prst="rect">
              <a:avLst/>
            </a:prstGeom>
          </p:spPr>
        </p:pic>
        <p:sp>
          <p:nvSpPr>
            <p:cNvPr id="62" name="object 62"/>
            <p:cNvSpPr/>
            <p:nvPr/>
          </p:nvSpPr>
          <p:spPr>
            <a:xfrm>
              <a:off x="3549014" y="669036"/>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3" name="object 63"/>
          <p:cNvSpPr txBox="1"/>
          <p:nvPr/>
        </p:nvSpPr>
        <p:spPr>
          <a:xfrm>
            <a:off x="3347611" y="306070"/>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4" name="object 64"/>
          <p:cNvSpPr txBox="1"/>
          <p:nvPr/>
        </p:nvSpPr>
        <p:spPr>
          <a:xfrm>
            <a:off x="4345826" y="127609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5" name="object 65"/>
          <p:cNvSpPr txBox="1"/>
          <p:nvPr/>
        </p:nvSpPr>
        <p:spPr>
          <a:xfrm>
            <a:off x="5700565" y="112524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6" name="object 66"/>
          <p:cNvGrpSpPr/>
          <p:nvPr/>
        </p:nvGrpSpPr>
        <p:grpSpPr>
          <a:xfrm>
            <a:off x="4330106" y="833645"/>
            <a:ext cx="1922279" cy="485140"/>
            <a:chOff x="4331208" y="833645"/>
            <a:chExt cx="1922780" cy="485140"/>
          </a:xfrm>
        </p:grpSpPr>
        <p:pic>
          <p:nvPicPr>
            <p:cNvPr id="67" name="object 67"/>
            <p:cNvPicPr/>
            <p:nvPr/>
          </p:nvPicPr>
          <p:blipFill>
            <a:blip r:embed="rId13" cstate="print"/>
            <a:stretch>
              <a:fillRect/>
            </a:stretch>
          </p:blipFill>
          <p:spPr>
            <a:xfrm>
              <a:off x="4331208" y="833653"/>
              <a:ext cx="224091" cy="474700"/>
            </a:xfrm>
            <a:prstGeom prst="rect">
              <a:avLst/>
            </a:prstGeom>
          </p:spPr>
        </p:pic>
        <p:sp>
          <p:nvSpPr>
            <p:cNvPr id="68" name="object 68"/>
            <p:cNvSpPr/>
            <p:nvPr/>
          </p:nvSpPr>
          <p:spPr>
            <a:xfrm>
              <a:off x="4408551" y="847344"/>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3" cstate="print"/>
            <a:stretch>
              <a:fillRect/>
            </a:stretch>
          </p:blipFill>
          <p:spPr>
            <a:xfrm>
              <a:off x="4575810" y="843559"/>
              <a:ext cx="224091" cy="474700"/>
            </a:xfrm>
            <a:prstGeom prst="rect">
              <a:avLst/>
            </a:prstGeom>
          </p:spPr>
        </p:pic>
        <p:sp>
          <p:nvSpPr>
            <p:cNvPr id="70" name="object 70"/>
            <p:cNvSpPr/>
            <p:nvPr/>
          </p:nvSpPr>
          <p:spPr>
            <a:xfrm>
              <a:off x="4653153" y="857250"/>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3" cstate="print"/>
            <a:stretch>
              <a:fillRect/>
            </a:stretch>
          </p:blipFill>
          <p:spPr>
            <a:xfrm>
              <a:off x="4820412" y="839749"/>
              <a:ext cx="224091" cy="474700"/>
            </a:xfrm>
            <a:prstGeom prst="rect">
              <a:avLst/>
            </a:prstGeom>
          </p:spPr>
        </p:pic>
        <p:sp>
          <p:nvSpPr>
            <p:cNvPr id="72" name="object 72"/>
            <p:cNvSpPr/>
            <p:nvPr/>
          </p:nvSpPr>
          <p:spPr>
            <a:xfrm>
              <a:off x="4897755" y="853440"/>
              <a:ext cx="76200" cy="327660"/>
            </a:xfrm>
            <a:custGeom>
              <a:avLst/>
              <a:gdLst/>
              <a:ahLst/>
              <a:cxnLst/>
              <a:rect l="l" t="t" r="r" b="b"/>
              <a:pathLst>
                <a:path w="76200" h="327659">
                  <a:moveTo>
                    <a:pt x="27050" y="251079"/>
                  </a:moveTo>
                  <a:lnTo>
                    <a:pt x="0" y="251079"/>
                  </a:lnTo>
                  <a:lnTo>
                    <a:pt x="38100" y="327279"/>
                  </a:lnTo>
                  <a:lnTo>
                    <a:pt x="64325" y="274827"/>
                  </a:lnTo>
                  <a:lnTo>
                    <a:pt x="32004" y="274827"/>
                  </a:lnTo>
                  <a:lnTo>
                    <a:pt x="27050" y="269875"/>
                  </a:lnTo>
                  <a:lnTo>
                    <a:pt x="27050" y="251079"/>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3" cstate="print"/>
            <a:stretch>
              <a:fillRect/>
            </a:stretch>
          </p:blipFill>
          <p:spPr>
            <a:xfrm>
              <a:off x="5065014" y="839749"/>
              <a:ext cx="224091" cy="474700"/>
            </a:xfrm>
            <a:prstGeom prst="rect">
              <a:avLst/>
            </a:prstGeom>
          </p:spPr>
        </p:pic>
        <p:sp>
          <p:nvSpPr>
            <p:cNvPr id="74" name="object 74"/>
            <p:cNvSpPr/>
            <p:nvPr/>
          </p:nvSpPr>
          <p:spPr>
            <a:xfrm>
              <a:off x="5142357" y="853440"/>
              <a:ext cx="76200" cy="327660"/>
            </a:xfrm>
            <a:custGeom>
              <a:avLst/>
              <a:gdLst/>
              <a:ahLst/>
              <a:cxnLst/>
              <a:rect l="l" t="t" r="r" b="b"/>
              <a:pathLst>
                <a:path w="76200" h="327659">
                  <a:moveTo>
                    <a:pt x="27050" y="251079"/>
                  </a:moveTo>
                  <a:lnTo>
                    <a:pt x="0" y="251079"/>
                  </a:lnTo>
                  <a:lnTo>
                    <a:pt x="38100" y="327279"/>
                  </a:lnTo>
                  <a:lnTo>
                    <a:pt x="64325" y="274827"/>
                  </a:lnTo>
                  <a:lnTo>
                    <a:pt x="32003" y="274827"/>
                  </a:lnTo>
                  <a:lnTo>
                    <a:pt x="27050" y="269875"/>
                  </a:lnTo>
                  <a:lnTo>
                    <a:pt x="27050" y="251079"/>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9"/>
                  </a:moveTo>
                  <a:lnTo>
                    <a:pt x="49148" y="251079"/>
                  </a:lnTo>
                  <a:lnTo>
                    <a:pt x="49148" y="269875"/>
                  </a:lnTo>
                  <a:lnTo>
                    <a:pt x="44195"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3" cstate="print"/>
            <a:stretch>
              <a:fillRect/>
            </a:stretch>
          </p:blipFill>
          <p:spPr>
            <a:xfrm>
              <a:off x="5309616" y="839749"/>
              <a:ext cx="224091" cy="474700"/>
            </a:xfrm>
            <a:prstGeom prst="rect">
              <a:avLst/>
            </a:prstGeom>
          </p:spPr>
        </p:pic>
        <p:sp>
          <p:nvSpPr>
            <p:cNvPr id="76" name="object 76"/>
            <p:cNvSpPr/>
            <p:nvPr/>
          </p:nvSpPr>
          <p:spPr>
            <a:xfrm>
              <a:off x="5386959" y="853440"/>
              <a:ext cx="76200" cy="327660"/>
            </a:xfrm>
            <a:custGeom>
              <a:avLst/>
              <a:gdLst/>
              <a:ahLst/>
              <a:cxnLst/>
              <a:rect l="l" t="t" r="r" b="b"/>
              <a:pathLst>
                <a:path w="76200" h="327659">
                  <a:moveTo>
                    <a:pt x="27050" y="251079"/>
                  </a:moveTo>
                  <a:lnTo>
                    <a:pt x="0" y="251079"/>
                  </a:lnTo>
                  <a:lnTo>
                    <a:pt x="38100" y="327279"/>
                  </a:lnTo>
                  <a:lnTo>
                    <a:pt x="64325" y="274827"/>
                  </a:lnTo>
                  <a:lnTo>
                    <a:pt x="32003" y="274827"/>
                  </a:lnTo>
                  <a:lnTo>
                    <a:pt x="27050" y="269875"/>
                  </a:lnTo>
                  <a:lnTo>
                    <a:pt x="27050" y="251079"/>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9"/>
                  </a:moveTo>
                  <a:lnTo>
                    <a:pt x="49149" y="251079"/>
                  </a:lnTo>
                  <a:lnTo>
                    <a:pt x="49149" y="269875"/>
                  </a:lnTo>
                  <a:lnTo>
                    <a:pt x="44195"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3" cstate="print"/>
            <a:stretch>
              <a:fillRect/>
            </a:stretch>
          </p:blipFill>
          <p:spPr>
            <a:xfrm>
              <a:off x="5554218" y="839749"/>
              <a:ext cx="224091" cy="474700"/>
            </a:xfrm>
            <a:prstGeom prst="rect">
              <a:avLst/>
            </a:prstGeom>
          </p:spPr>
        </p:pic>
        <p:sp>
          <p:nvSpPr>
            <p:cNvPr id="78" name="object 78"/>
            <p:cNvSpPr/>
            <p:nvPr/>
          </p:nvSpPr>
          <p:spPr>
            <a:xfrm>
              <a:off x="5631561" y="853440"/>
              <a:ext cx="76200" cy="327660"/>
            </a:xfrm>
            <a:custGeom>
              <a:avLst/>
              <a:gdLst/>
              <a:ahLst/>
              <a:cxnLst/>
              <a:rect l="l" t="t" r="r" b="b"/>
              <a:pathLst>
                <a:path w="76200" h="327659">
                  <a:moveTo>
                    <a:pt x="27050" y="251079"/>
                  </a:moveTo>
                  <a:lnTo>
                    <a:pt x="0" y="251079"/>
                  </a:lnTo>
                  <a:lnTo>
                    <a:pt x="38100" y="327279"/>
                  </a:lnTo>
                  <a:lnTo>
                    <a:pt x="64325" y="274827"/>
                  </a:lnTo>
                  <a:lnTo>
                    <a:pt x="32003" y="274827"/>
                  </a:lnTo>
                  <a:lnTo>
                    <a:pt x="27050" y="269875"/>
                  </a:lnTo>
                  <a:lnTo>
                    <a:pt x="27050" y="251079"/>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3" cstate="print"/>
            <a:stretch>
              <a:fillRect/>
            </a:stretch>
          </p:blipFill>
          <p:spPr>
            <a:xfrm>
              <a:off x="5798820" y="839749"/>
              <a:ext cx="224091" cy="474700"/>
            </a:xfrm>
            <a:prstGeom prst="rect">
              <a:avLst/>
            </a:prstGeom>
          </p:spPr>
        </p:pic>
        <p:sp>
          <p:nvSpPr>
            <p:cNvPr id="80" name="object 80"/>
            <p:cNvSpPr/>
            <p:nvPr/>
          </p:nvSpPr>
          <p:spPr>
            <a:xfrm>
              <a:off x="5876163" y="853440"/>
              <a:ext cx="76200" cy="327660"/>
            </a:xfrm>
            <a:custGeom>
              <a:avLst/>
              <a:gdLst/>
              <a:ahLst/>
              <a:cxnLst/>
              <a:rect l="l" t="t" r="r" b="b"/>
              <a:pathLst>
                <a:path w="76200" h="327659">
                  <a:moveTo>
                    <a:pt x="27050" y="251079"/>
                  </a:moveTo>
                  <a:lnTo>
                    <a:pt x="0" y="251079"/>
                  </a:lnTo>
                  <a:lnTo>
                    <a:pt x="38100" y="327279"/>
                  </a:lnTo>
                  <a:lnTo>
                    <a:pt x="64325" y="274827"/>
                  </a:lnTo>
                  <a:lnTo>
                    <a:pt x="32003" y="274827"/>
                  </a:lnTo>
                  <a:lnTo>
                    <a:pt x="27050" y="269875"/>
                  </a:lnTo>
                  <a:lnTo>
                    <a:pt x="27050" y="251079"/>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13" cstate="print"/>
            <a:stretch>
              <a:fillRect/>
            </a:stretch>
          </p:blipFill>
          <p:spPr>
            <a:xfrm>
              <a:off x="6029706" y="839749"/>
              <a:ext cx="224091" cy="474700"/>
            </a:xfrm>
            <a:prstGeom prst="rect">
              <a:avLst/>
            </a:prstGeom>
          </p:spPr>
        </p:pic>
        <p:sp>
          <p:nvSpPr>
            <p:cNvPr id="82" name="object 82"/>
            <p:cNvSpPr/>
            <p:nvPr/>
          </p:nvSpPr>
          <p:spPr>
            <a:xfrm>
              <a:off x="6107049" y="853440"/>
              <a:ext cx="76200" cy="327660"/>
            </a:xfrm>
            <a:custGeom>
              <a:avLst/>
              <a:gdLst/>
              <a:ahLst/>
              <a:cxnLst/>
              <a:rect l="l" t="t" r="r" b="b"/>
              <a:pathLst>
                <a:path w="76200" h="327659">
                  <a:moveTo>
                    <a:pt x="27050" y="251079"/>
                  </a:moveTo>
                  <a:lnTo>
                    <a:pt x="0" y="251079"/>
                  </a:lnTo>
                  <a:lnTo>
                    <a:pt x="38100" y="327279"/>
                  </a:lnTo>
                  <a:lnTo>
                    <a:pt x="64325" y="274827"/>
                  </a:lnTo>
                  <a:lnTo>
                    <a:pt x="32003" y="274827"/>
                  </a:lnTo>
                  <a:lnTo>
                    <a:pt x="27050" y="269875"/>
                  </a:lnTo>
                  <a:lnTo>
                    <a:pt x="27050" y="251079"/>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14" cstate="print"/>
            <a:stretch>
              <a:fillRect/>
            </a:stretch>
          </p:blipFill>
          <p:spPr>
            <a:xfrm>
              <a:off x="4396740" y="833645"/>
              <a:ext cx="1791462" cy="92692"/>
            </a:xfrm>
            <a:prstGeom prst="rect">
              <a:avLst/>
            </a:prstGeom>
          </p:spPr>
        </p:pic>
        <p:sp>
          <p:nvSpPr>
            <p:cNvPr id="84" name="object 84"/>
            <p:cNvSpPr/>
            <p:nvPr/>
          </p:nvSpPr>
          <p:spPr>
            <a:xfrm>
              <a:off x="4446651" y="858393"/>
              <a:ext cx="1698625" cy="0"/>
            </a:xfrm>
            <a:custGeom>
              <a:avLst/>
              <a:gdLst/>
              <a:ahLst/>
              <a:cxnLst/>
              <a:rect l="l" t="t" r="r" b="b"/>
              <a:pathLst>
                <a:path w="1698625">
                  <a:moveTo>
                    <a:pt x="0" y="0"/>
                  </a:moveTo>
                  <a:lnTo>
                    <a:pt x="169862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5" name="object 85"/>
          <p:cNvSpPr txBox="1"/>
          <p:nvPr/>
        </p:nvSpPr>
        <p:spPr>
          <a:xfrm>
            <a:off x="5399650" y="477288"/>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86" name="object 86"/>
          <p:cNvSpPr txBox="1"/>
          <p:nvPr/>
        </p:nvSpPr>
        <p:spPr>
          <a:xfrm>
            <a:off x="3496163" y="119760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7" name="object 87"/>
          <p:cNvSpPr txBox="1"/>
          <p:nvPr/>
        </p:nvSpPr>
        <p:spPr>
          <a:xfrm>
            <a:off x="4647754" y="11262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8" name="object 88"/>
          <p:cNvSpPr txBox="1"/>
          <p:nvPr/>
        </p:nvSpPr>
        <p:spPr>
          <a:xfrm>
            <a:off x="4981928" y="119202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89" name="object 89"/>
          <p:cNvSpPr txBox="1"/>
          <p:nvPr/>
        </p:nvSpPr>
        <p:spPr>
          <a:xfrm>
            <a:off x="3820436" y="113616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0" name="object 90"/>
          <p:cNvSpPr txBox="1"/>
          <p:nvPr/>
        </p:nvSpPr>
        <p:spPr>
          <a:xfrm>
            <a:off x="6224175" y="100279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91" name="object 91"/>
          <p:cNvGrpSpPr/>
          <p:nvPr/>
        </p:nvGrpSpPr>
        <p:grpSpPr>
          <a:xfrm>
            <a:off x="4115281" y="847263"/>
            <a:ext cx="353603" cy="558165"/>
            <a:chOff x="4116323" y="847216"/>
            <a:chExt cx="353695" cy="558165"/>
          </a:xfrm>
        </p:grpSpPr>
        <p:sp>
          <p:nvSpPr>
            <p:cNvPr id="92" name="object 92"/>
            <p:cNvSpPr/>
            <p:nvPr/>
          </p:nvSpPr>
          <p:spPr>
            <a:xfrm>
              <a:off x="4121276" y="852169"/>
              <a:ext cx="344170" cy="335280"/>
            </a:xfrm>
            <a:custGeom>
              <a:avLst/>
              <a:gdLst/>
              <a:ahLst/>
              <a:cxnLst/>
              <a:rect l="l" t="t" r="r" b="b"/>
              <a:pathLst>
                <a:path w="344170" h="335280">
                  <a:moveTo>
                    <a:pt x="85851" y="0"/>
                  </a:moveTo>
                  <a:lnTo>
                    <a:pt x="0" y="79120"/>
                  </a:lnTo>
                  <a:lnTo>
                    <a:pt x="85851" y="171830"/>
                  </a:lnTo>
                  <a:lnTo>
                    <a:pt x="85851" y="128904"/>
                  </a:lnTo>
                  <a:lnTo>
                    <a:pt x="140502" y="140746"/>
                  </a:lnTo>
                  <a:lnTo>
                    <a:pt x="190160" y="157700"/>
                  </a:lnTo>
                  <a:lnTo>
                    <a:pt x="234118" y="179199"/>
                  </a:lnTo>
                  <a:lnTo>
                    <a:pt x="271668" y="204676"/>
                  </a:lnTo>
                  <a:lnTo>
                    <a:pt x="302105" y="233564"/>
                  </a:lnTo>
                  <a:lnTo>
                    <a:pt x="324721" y="265297"/>
                  </a:lnTo>
                  <a:lnTo>
                    <a:pt x="343662" y="335025"/>
                  </a:lnTo>
                  <a:lnTo>
                    <a:pt x="343662" y="249174"/>
                  </a:lnTo>
                  <a:lnTo>
                    <a:pt x="324721" y="179389"/>
                  </a:lnTo>
                  <a:lnTo>
                    <a:pt x="302105" y="147650"/>
                  </a:lnTo>
                  <a:lnTo>
                    <a:pt x="271668" y="118760"/>
                  </a:lnTo>
                  <a:lnTo>
                    <a:pt x="234118" y="93282"/>
                  </a:lnTo>
                  <a:lnTo>
                    <a:pt x="190160" y="71776"/>
                  </a:lnTo>
                  <a:lnTo>
                    <a:pt x="140502" y="54804"/>
                  </a:lnTo>
                  <a:lnTo>
                    <a:pt x="85851" y="42925"/>
                  </a:lnTo>
                  <a:lnTo>
                    <a:pt x="85851"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93" name="object 93"/>
            <p:cNvSpPr/>
            <p:nvPr/>
          </p:nvSpPr>
          <p:spPr>
            <a:xfrm>
              <a:off x="4121276" y="1144269"/>
              <a:ext cx="344170" cy="255904"/>
            </a:xfrm>
            <a:custGeom>
              <a:avLst/>
              <a:gdLst/>
              <a:ahLst/>
              <a:cxnLst/>
              <a:rect l="l" t="t" r="r" b="b"/>
              <a:pathLst>
                <a:path w="344170" h="255905">
                  <a:moveTo>
                    <a:pt x="336550" y="0"/>
                  </a:moveTo>
                  <a:lnTo>
                    <a:pt x="319333" y="35706"/>
                  </a:lnTo>
                  <a:lnTo>
                    <a:pt x="293018" y="68288"/>
                  </a:lnTo>
                  <a:lnTo>
                    <a:pt x="258604" y="97242"/>
                  </a:lnTo>
                  <a:lnTo>
                    <a:pt x="217090" y="122062"/>
                  </a:lnTo>
                  <a:lnTo>
                    <a:pt x="169474" y="142246"/>
                  </a:lnTo>
                  <a:lnTo>
                    <a:pt x="116754" y="157287"/>
                  </a:lnTo>
                  <a:lnTo>
                    <a:pt x="59930" y="166682"/>
                  </a:lnTo>
                  <a:lnTo>
                    <a:pt x="0" y="169925"/>
                  </a:lnTo>
                  <a:lnTo>
                    <a:pt x="0" y="255904"/>
                  </a:lnTo>
                  <a:lnTo>
                    <a:pt x="52131" y="253440"/>
                  </a:lnTo>
                  <a:lnTo>
                    <a:pt x="128736" y="240496"/>
                  </a:lnTo>
                  <a:lnTo>
                    <a:pt x="182466" y="223531"/>
                  </a:lnTo>
                  <a:lnTo>
                    <a:pt x="229775" y="201403"/>
                  </a:lnTo>
                  <a:lnTo>
                    <a:pt x="269910" y="174821"/>
                  </a:lnTo>
                  <a:lnTo>
                    <a:pt x="302116" y="144498"/>
                  </a:lnTo>
                  <a:lnTo>
                    <a:pt x="325637" y="111143"/>
                  </a:lnTo>
                  <a:lnTo>
                    <a:pt x="339719" y="75468"/>
                  </a:lnTo>
                  <a:lnTo>
                    <a:pt x="343609" y="38183"/>
                  </a:lnTo>
                  <a:lnTo>
                    <a:pt x="33655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94" name="object 94"/>
            <p:cNvSpPr/>
            <p:nvPr/>
          </p:nvSpPr>
          <p:spPr>
            <a:xfrm>
              <a:off x="4121276" y="852169"/>
              <a:ext cx="344170" cy="548005"/>
            </a:xfrm>
            <a:custGeom>
              <a:avLst/>
              <a:gdLst/>
              <a:ahLst/>
              <a:cxnLst/>
              <a:rect l="l" t="t" r="r" b="b"/>
              <a:pathLst>
                <a:path w="344170" h="548005">
                  <a:moveTo>
                    <a:pt x="343662" y="335025"/>
                  </a:moveTo>
                  <a:lnTo>
                    <a:pt x="324721" y="265297"/>
                  </a:lnTo>
                  <a:lnTo>
                    <a:pt x="302105" y="233564"/>
                  </a:lnTo>
                  <a:lnTo>
                    <a:pt x="271668" y="204676"/>
                  </a:lnTo>
                  <a:lnTo>
                    <a:pt x="234118" y="179199"/>
                  </a:lnTo>
                  <a:lnTo>
                    <a:pt x="190160" y="157700"/>
                  </a:lnTo>
                  <a:lnTo>
                    <a:pt x="140502" y="140746"/>
                  </a:lnTo>
                  <a:lnTo>
                    <a:pt x="85851" y="128904"/>
                  </a:lnTo>
                  <a:lnTo>
                    <a:pt x="85851" y="171830"/>
                  </a:lnTo>
                  <a:lnTo>
                    <a:pt x="0" y="79120"/>
                  </a:lnTo>
                  <a:lnTo>
                    <a:pt x="85851" y="0"/>
                  </a:lnTo>
                  <a:lnTo>
                    <a:pt x="85851" y="42925"/>
                  </a:lnTo>
                  <a:lnTo>
                    <a:pt x="140502" y="54804"/>
                  </a:lnTo>
                  <a:lnTo>
                    <a:pt x="190160" y="71776"/>
                  </a:lnTo>
                  <a:lnTo>
                    <a:pt x="234118" y="93282"/>
                  </a:lnTo>
                  <a:lnTo>
                    <a:pt x="271668" y="118760"/>
                  </a:lnTo>
                  <a:lnTo>
                    <a:pt x="302105" y="147650"/>
                  </a:lnTo>
                  <a:lnTo>
                    <a:pt x="324721" y="179389"/>
                  </a:lnTo>
                  <a:lnTo>
                    <a:pt x="343662" y="249174"/>
                  </a:lnTo>
                  <a:lnTo>
                    <a:pt x="343662" y="335025"/>
                  </a:lnTo>
                  <a:lnTo>
                    <a:pt x="326135" y="402334"/>
                  </a:lnTo>
                  <a:lnTo>
                    <a:pt x="277337" y="460798"/>
                  </a:lnTo>
                  <a:lnTo>
                    <a:pt x="242982" y="485616"/>
                  </a:lnTo>
                  <a:lnTo>
                    <a:pt x="202935" y="506905"/>
                  </a:lnTo>
                  <a:lnTo>
                    <a:pt x="157905" y="524228"/>
                  </a:lnTo>
                  <a:lnTo>
                    <a:pt x="108600" y="537144"/>
                  </a:lnTo>
                  <a:lnTo>
                    <a:pt x="55728" y="545216"/>
                  </a:lnTo>
                  <a:lnTo>
                    <a:pt x="0" y="548004"/>
                  </a:lnTo>
                  <a:lnTo>
                    <a:pt x="0" y="462025"/>
                  </a:lnTo>
                  <a:lnTo>
                    <a:pt x="59930" y="458782"/>
                  </a:lnTo>
                  <a:lnTo>
                    <a:pt x="116754" y="449387"/>
                  </a:lnTo>
                  <a:lnTo>
                    <a:pt x="169474" y="434346"/>
                  </a:lnTo>
                  <a:lnTo>
                    <a:pt x="217090" y="414162"/>
                  </a:lnTo>
                  <a:lnTo>
                    <a:pt x="258604" y="389342"/>
                  </a:lnTo>
                  <a:lnTo>
                    <a:pt x="293018" y="360388"/>
                  </a:lnTo>
                  <a:lnTo>
                    <a:pt x="319333" y="327806"/>
                  </a:lnTo>
                  <a:lnTo>
                    <a:pt x="336550"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95" name="object 95"/>
          <p:cNvSpPr txBox="1"/>
          <p:nvPr/>
        </p:nvSpPr>
        <p:spPr>
          <a:xfrm>
            <a:off x="3828561" y="536978"/>
            <a:ext cx="86401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6" name="object 96"/>
          <p:cNvSpPr txBox="1"/>
          <p:nvPr/>
        </p:nvSpPr>
        <p:spPr>
          <a:xfrm>
            <a:off x="2153132" y="3558841"/>
            <a:ext cx="3989301" cy="2362185"/>
          </a:xfrm>
          <a:prstGeom prst="rect">
            <a:avLst/>
          </a:prstGeom>
        </p:spPr>
        <p:txBody>
          <a:bodyPr vert="horz" wrap="square" lIns="0" tIns="12700" rIns="0" bIns="0" rtlCol="0">
            <a:spAutoFit/>
          </a:bodyPr>
          <a:lstStyle/>
          <a:p>
            <a:pPr marR="5080" algn="r" defTabSz="914400">
              <a:spcBef>
                <a:spcPts val="100"/>
              </a:spcBef>
            </a:pPr>
            <a:r>
              <a:rPr kern="0" dirty="0">
                <a:solidFill>
                  <a:sysClr val="windowText" lastClr="000000"/>
                </a:solidFill>
                <a:latin typeface="Times New Roman"/>
                <a:cs typeface="Times New Roman"/>
              </a:rPr>
              <a:t>12.17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defTabSz="914400">
              <a:spcBef>
                <a:spcPts val="240"/>
              </a:spcBef>
            </a:pPr>
            <a:endParaRPr kern="0">
              <a:solidFill>
                <a:sysClr val="windowText" lastClr="000000"/>
              </a:solidFill>
              <a:latin typeface="Times New Roman"/>
              <a:cs typeface="Times New Roman"/>
            </a:endParaRPr>
          </a:p>
          <a:p>
            <a:pPr marL="748665" algn="ctr" defTabSz="914400">
              <a:spcBef>
                <a:spcPts val="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a:p>
            <a:pPr marL="748665" defTabSz="914400">
              <a:spcBef>
                <a:spcPts val="1140"/>
              </a:spcBef>
            </a:pPr>
            <a:r>
              <a:rPr kern="0" dirty="0">
                <a:solidFill>
                  <a:sysClr val="windowText" lastClr="000000"/>
                </a:solidFill>
                <a:latin typeface="Times New Roman"/>
                <a:cs typeface="Times New Roman"/>
              </a:rPr>
              <a:t>183.32</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defTabSz="914400">
              <a:spcBef>
                <a:spcPts val="1745"/>
              </a:spcBef>
            </a:pPr>
            <a:endParaRPr kern="0">
              <a:solidFill>
                <a:sysClr val="windowText" lastClr="000000"/>
              </a:solidFill>
              <a:latin typeface="Times New Roman"/>
              <a:cs typeface="Times New Roman"/>
            </a:endParaRPr>
          </a:p>
          <a:p>
            <a:pPr marL="12700" defTabSz="914400"/>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3184525" defTabSz="914400">
              <a:spcBef>
                <a:spcPts val="175"/>
              </a:spcBef>
            </a:pPr>
            <a:r>
              <a:rPr kern="0" dirty="0">
                <a:solidFill>
                  <a:sysClr val="windowText" lastClr="000000"/>
                </a:solidFill>
                <a:latin typeface="Times New Roman"/>
                <a:cs typeface="Times New Roman"/>
              </a:rPr>
              <a:t>16</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7" name="object 97"/>
          <p:cNvGrpSpPr/>
          <p:nvPr/>
        </p:nvGrpSpPr>
        <p:grpSpPr>
          <a:xfrm>
            <a:off x="2836952" y="3227117"/>
            <a:ext cx="3342404" cy="2407285"/>
            <a:chOff x="2837688" y="3227070"/>
            <a:chExt cx="3343275" cy="2407285"/>
          </a:xfrm>
        </p:grpSpPr>
        <p:sp>
          <p:nvSpPr>
            <p:cNvPr id="98" name="object 98"/>
            <p:cNvSpPr/>
            <p:nvPr/>
          </p:nvSpPr>
          <p:spPr>
            <a:xfrm>
              <a:off x="4421886" y="3227070"/>
              <a:ext cx="937260" cy="193675"/>
            </a:xfrm>
            <a:custGeom>
              <a:avLst/>
              <a:gdLst/>
              <a:ahLst/>
              <a:cxnLst/>
              <a:rect l="l" t="t" r="r" b="b"/>
              <a:pathLst>
                <a:path w="937260" h="193675">
                  <a:moveTo>
                    <a:pt x="937260" y="0"/>
                  </a:moveTo>
                  <a:lnTo>
                    <a:pt x="0" y="0"/>
                  </a:lnTo>
                  <a:lnTo>
                    <a:pt x="0" y="186689"/>
                  </a:lnTo>
                  <a:lnTo>
                    <a:pt x="937260" y="193547"/>
                  </a:lnTo>
                  <a:lnTo>
                    <a:pt x="93726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99" name="object 99"/>
            <p:cNvSpPr/>
            <p:nvPr/>
          </p:nvSpPr>
          <p:spPr>
            <a:xfrm>
              <a:off x="2837688" y="4842509"/>
              <a:ext cx="3335020" cy="784225"/>
            </a:xfrm>
            <a:custGeom>
              <a:avLst/>
              <a:gdLst/>
              <a:ahLst/>
              <a:cxnLst/>
              <a:rect l="l" t="t" r="r" b="b"/>
              <a:pathLst>
                <a:path w="3335020" h="784225">
                  <a:moveTo>
                    <a:pt x="1626870" y="203454"/>
                  </a:moveTo>
                  <a:lnTo>
                    <a:pt x="1600200" y="197256"/>
                  </a:lnTo>
                  <a:lnTo>
                    <a:pt x="1600200" y="181356"/>
                  </a:lnTo>
                  <a:lnTo>
                    <a:pt x="1531848" y="181356"/>
                  </a:lnTo>
                  <a:lnTo>
                    <a:pt x="752094" y="0"/>
                  </a:lnTo>
                  <a:lnTo>
                    <a:pt x="752094" y="11417"/>
                  </a:lnTo>
                  <a:lnTo>
                    <a:pt x="0" y="611124"/>
                  </a:lnTo>
                  <a:lnTo>
                    <a:pt x="753618" y="611124"/>
                  </a:lnTo>
                  <a:lnTo>
                    <a:pt x="753618" y="615442"/>
                  </a:lnTo>
                  <a:lnTo>
                    <a:pt x="1590294" y="624078"/>
                  </a:lnTo>
                  <a:lnTo>
                    <a:pt x="1590294" y="394639"/>
                  </a:lnTo>
                  <a:lnTo>
                    <a:pt x="1600200" y="394716"/>
                  </a:lnTo>
                  <a:lnTo>
                    <a:pt x="1600200" y="203454"/>
                  </a:lnTo>
                  <a:lnTo>
                    <a:pt x="1626870" y="203454"/>
                  </a:lnTo>
                  <a:close/>
                </a:path>
                <a:path w="3335020" h="784225">
                  <a:moveTo>
                    <a:pt x="2158568" y="618871"/>
                  </a:moveTo>
                  <a:lnTo>
                    <a:pt x="1601597" y="352437"/>
                  </a:lnTo>
                  <a:lnTo>
                    <a:pt x="1595247" y="618871"/>
                  </a:lnTo>
                  <a:lnTo>
                    <a:pt x="2158568" y="618871"/>
                  </a:lnTo>
                  <a:close/>
                </a:path>
                <a:path w="3335020" h="784225">
                  <a:moveTo>
                    <a:pt x="3334893" y="618871"/>
                  </a:moveTo>
                  <a:lnTo>
                    <a:pt x="2158568" y="618871"/>
                  </a:lnTo>
                  <a:lnTo>
                    <a:pt x="2503170" y="783717"/>
                  </a:lnTo>
                  <a:lnTo>
                    <a:pt x="3334893" y="618871"/>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0" name="object 100"/>
            <p:cNvSpPr/>
            <p:nvPr/>
          </p:nvSpPr>
          <p:spPr>
            <a:xfrm>
              <a:off x="4432935" y="5194935"/>
              <a:ext cx="1739900" cy="431800"/>
            </a:xfrm>
            <a:custGeom>
              <a:avLst/>
              <a:gdLst/>
              <a:ahLst/>
              <a:cxnLst/>
              <a:rect l="l" t="t" r="r" b="b"/>
              <a:pathLst>
                <a:path w="1739900" h="431800">
                  <a:moveTo>
                    <a:pt x="6350" y="0"/>
                  </a:moveTo>
                  <a:lnTo>
                    <a:pt x="907923" y="431291"/>
                  </a:lnTo>
                  <a:lnTo>
                    <a:pt x="1739645" y="266445"/>
                  </a:lnTo>
                  <a:lnTo>
                    <a:pt x="0" y="266445"/>
                  </a:lnTo>
                  <a:lnTo>
                    <a:pt x="6350" y="0"/>
                  </a:lnTo>
                  <a:close/>
                </a:path>
              </a:pathLst>
            </a:custGeom>
            <a:ln w="16002">
              <a:solidFill>
                <a:srgbClr val="00AF50"/>
              </a:solidFill>
            </a:ln>
          </p:spPr>
          <p:txBody>
            <a:bodyPr wrap="square" lIns="0" tIns="0" rIns="0" bIns="0" rtlCol="0"/>
            <a:lstStyle/>
            <a:p>
              <a:pPr defTabSz="914400"/>
              <a:endParaRPr kern="0" smtClean="0">
                <a:solidFill>
                  <a:sysClr val="windowText" lastClr="000000"/>
                </a:solidFill>
              </a:endParaRPr>
            </a:p>
          </p:txBody>
        </p:sp>
        <p:sp>
          <p:nvSpPr>
            <p:cNvPr id="101" name="object 101"/>
            <p:cNvSpPr/>
            <p:nvPr/>
          </p:nvSpPr>
          <p:spPr>
            <a:xfrm>
              <a:off x="4487672" y="4823714"/>
              <a:ext cx="586105" cy="418465"/>
            </a:xfrm>
            <a:custGeom>
              <a:avLst/>
              <a:gdLst/>
              <a:ahLst/>
              <a:cxnLst/>
              <a:rect l="l" t="t" r="r" b="b"/>
              <a:pathLst>
                <a:path w="586104" h="418464">
                  <a:moveTo>
                    <a:pt x="42278" y="293624"/>
                  </a:moveTo>
                  <a:lnTo>
                    <a:pt x="14858" y="293624"/>
                  </a:lnTo>
                  <a:lnTo>
                    <a:pt x="17335" y="294005"/>
                  </a:lnTo>
                  <a:lnTo>
                    <a:pt x="17102" y="294005"/>
                  </a:lnTo>
                  <a:lnTo>
                    <a:pt x="18287" y="294259"/>
                  </a:lnTo>
                  <a:lnTo>
                    <a:pt x="19938" y="295275"/>
                  </a:lnTo>
                  <a:lnTo>
                    <a:pt x="21589" y="297053"/>
                  </a:lnTo>
                  <a:lnTo>
                    <a:pt x="23875" y="299338"/>
                  </a:lnTo>
                  <a:lnTo>
                    <a:pt x="27686" y="305308"/>
                  </a:lnTo>
                  <a:lnTo>
                    <a:pt x="33347" y="314960"/>
                  </a:lnTo>
                  <a:lnTo>
                    <a:pt x="74040" y="385572"/>
                  </a:lnTo>
                  <a:lnTo>
                    <a:pt x="78612" y="393446"/>
                  </a:lnTo>
                  <a:lnTo>
                    <a:pt x="81025" y="398399"/>
                  </a:lnTo>
                  <a:lnTo>
                    <a:pt x="81152" y="400431"/>
                  </a:lnTo>
                  <a:lnTo>
                    <a:pt x="81406" y="402336"/>
                  </a:lnTo>
                  <a:lnTo>
                    <a:pt x="68579" y="414909"/>
                  </a:lnTo>
                  <a:lnTo>
                    <a:pt x="70612" y="418465"/>
                  </a:lnTo>
                  <a:lnTo>
                    <a:pt x="117028" y="391668"/>
                  </a:lnTo>
                  <a:lnTo>
                    <a:pt x="102615" y="391668"/>
                  </a:lnTo>
                  <a:lnTo>
                    <a:pt x="100456" y="391033"/>
                  </a:lnTo>
                  <a:lnTo>
                    <a:pt x="98805" y="389636"/>
                  </a:lnTo>
                  <a:lnTo>
                    <a:pt x="97154" y="388112"/>
                  </a:lnTo>
                  <a:lnTo>
                    <a:pt x="94233" y="383794"/>
                  </a:lnTo>
                  <a:lnTo>
                    <a:pt x="90042" y="376428"/>
                  </a:lnTo>
                  <a:lnTo>
                    <a:pt x="42278" y="293624"/>
                  </a:lnTo>
                  <a:close/>
                </a:path>
                <a:path w="586104" h="418464">
                  <a:moveTo>
                    <a:pt x="117855" y="386461"/>
                  </a:moveTo>
                  <a:lnTo>
                    <a:pt x="111760" y="389636"/>
                  </a:lnTo>
                  <a:lnTo>
                    <a:pt x="107568" y="391413"/>
                  </a:lnTo>
                  <a:lnTo>
                    <a:pt x="102615" y="391668"/>
                  </a:lnTo>
                  <a:lnTo>
                    <a:pt x="117028" y="391668"/>
                  </a:lnTo>
                  <a:lnTo>
                    <a:pt x="119887" y="390017"/>
                  </a:lnTo>
                  <a:lnTo>
                    <a:pt x="117855" y="386461"/>
                  </a:lnTo>
                  <a:close/>
                </a:path>
                <a:path w="586104" h="418464">
                  <a:moveTo>
                    <a:pt x="155575" y="191008"/>
                  </a:moveTo>
                  <a:lnTo>
                    <a:pt x="125501" y="217493"/>
                  </a:lnTo>
                  <a:lnTo>
                    <a:pt x="110537" y="262270"/>
                  </a:lnTo>
                  <a:lnTo>
                    <a:pt x="110471" y="279527"/>
                  </a:lnTo>
                  <a:lnTo>
                    <a:pt x="110616" y="282194"/>
                  </a:lnTo>
                  <a:lnTo>
                    <a:pt x="112141" y="291828"/>
                  </a:lnTo>
                  <a:lnTo>
                    <a:pt x="112164" y="291976"/>
                  </a:lnTo>
                  <a:lnTo>
                    <a:pt x="131573" y="332160"/>
                  </a:lnTo>
                  <a:lnTo>
                    <a:pt x="167131" y="353949"/>
                  </a:lnTo>
                  <a:lnTo>
                    <a:pt x="174301" y="354970"/>
                  </a:lnTo>
                  <a:lnTo>
                    <a:pt x="181340" y="354599"/>
                  </a:lnTo>
                  <a:lnTo>
                    <a:pt x="188259" y="352823"/>
                  </a:lnTo>
                  <a:lnTo>
                    <a:pt x="195072" y="349631"/>
                  </a:lnTo>
                  <a:lnTo>
                    <a:pt x="199928" y="346075"/>
                  </a:lnTo>
                  <a:lnTo>
                    <a:pt x="185165" y="346075"/>
                  </a:lnTo>
                  <a:lnTo>
                    <a:pt x="180086" y="345059"/>
                  </a:lnTo>
                  <a:lnTo>
                    <a:pt x="148462" y="321691"/>
                  </a:lnTo>
                  <a:lnTo>
                    <a:pt x="134492" y="293369"/>
                  </a:lnTo>
                  <a:lnTo>
                    <a:pt x="138049" y="286766"/>
                  </a:lnTo>
                  <a:lnTo>
                    <a:pt x="138902" y="285369"/>
                  </a:lnTo>
                  <a:lnTo>
                    <a:pt x="132079" y="285369"/>
                  </a:lnTo>
                  <a:lnTo>
                    <a:pt x="130222" y="277915"/>
                  </a:lnTo>
                  <a:lnTo>
                    <a:pt x="128988" y="271555"/>
                  </a:lnTo>
                  <a:lnTo>
                    <a:pt x="128868" y="270932"/>
                  </a:lnTo>
                  <a:lnTo>
                    <a:pt x="128159" y="265684"/>
                  </a:lnTo>
                  <a:lnTo>
                    <a:pt x="128087" y="265144"/>
                  </a:lnTo>
                  <a:lnTo>
                    <a:pt x="127979" y="264330"/>
                  </a:lnTo>
                  <a:lnTo>
                    <a:pt x="127936" y="264009"/>
                  </a:lnTo>
                  <a:lnTo>
                    <a:pt x="127507" y="257556"/>
                  </a:lnTo>
                  <a:lnTo>
                    <a:pt x="127434" y="255143"/>
                  </a:lnTo>
                  <a:lnTo>
                    <a:pt x="127350" y="252350"/>
                  </a:lnTo>
                  <a:lnTo>
                    <a:pt x="139700" y="211709"/>
                  </a:lnTo>
                  <a:lnTo>
                    <a:pt x="143554" y="206113"/>
                  </a:lnTo>
                  <a:lnTo>
                    <a:pt x="149605" y="200279"/>
                  </a:lnTo>
                  <a:lnTo>
                    <a:pt x="157606" y="194563"/>
                  </a:lnTo>
                  <a:lnTo>
                    <a:pt x="155575" y="191008"/>
                  </a:lnTo>
                  <a:close/>
                </a:path>
                <a:path w="586104" h="418464">
                  <a:moveTo>
                    <a:pt x="203598" y="270303"/>
                  </a:moveTo>
                  <a:lnTo>
                    <a:pt x="162480" y="270303"/>
                  </a:lnTo>
                  <a:lnTo>
                    <a:pt x="168971" y="271555"/>
                  </a:lnTo>
                  <a:lnTo>
                    <a:pt x="175640" y="274700"/>
                  </a:lnTo>
                  <a:lnTo>
                    <a:pt x="202374" y="306738"/>
                  </a:lnTo>
                  <a:lnTo>
                    <a:pt x="205572" y="319659"/>
                  </a:lnTo>
                  <a:lnTo>
                    <a:pt x="205502" y="321691"/>
                  </a:lnTo>
                  <a:lnTo>
                    <a:pt x="185165" y="346075"/>
                  </a:lnTo>
                  <a:lnTo>
                    <a:pt x="199928" y="346075"/>
                  </a:lnTo>
                  <a:lnTo>
                    <a:pt x="217465" y="310134"/>
                  </a:lnTo>
                  <a:lnTo>
                    <a:pt x="217610" y="305308"/>
                  </a:lnTo>
                  <a:lnTo>
                    <a:pt x="216606" y="297053"/>
                  </a:lnTo>
                  <a:lnTo>
                    <a:pt x="216519" y="296338"/>
                  </a:lnTo>
                  <a:lnTo>
                    <a:pt x="213957" y="287581"/>
                  </a:lnTo>
                  <a:lnTo>
                    <a:pt x="210112" y="279527"/>
                  </a:lnTo>
                  <a:lnTo>
                    <a:pt x="210049" y="279394"/>
                  </a:lnTo>
                  <a:lnTo>
                    <a:pt x="209930" y="279146"/>
                  </a:lnTo>
                  <a:lnTo>
                    <a:pt x="204769" y="271555"/>
                  </a:lnTo>
                  <a:lnTo>
                    <a:pt x="204668" y="271406"/>
                  </a:lnTo>
                  <a:lnTo>
                    <a:pt x="203598" y="270303"/>
                  </a:lnTo>
                  <a:close/>
                </a:path>
                <a:path w="586104" h="418464">
                  <a:moveTo>
                    <a:pt x="26162" y="265684"/>
                  </a:moveTo>
                  <a:lnTo>
                    <a:pt x="22860" y="267588"/>
                  </a:lnTo>
                  <a:lnTo>
                    <a:pt x="0" y="301498"/>
                  </a:lnTo>
                  <a:lnTo>
                    <a:pt x="3175" y="303656"/>
                  </a:lnTo>
                  <a:lnTo>
                    <a:pt x="6135" y="299338"/>
                  </a:lnTo>
                  <a:lnTo>
                    <a:pt x="8971" y="296338"/>
                  </a:lnTo>
                  <a:lnTo>
                    <a:pt x="11429" y="295021"/>
                  </a:lnTo>
                  <a:lnTo>
                    <a:pt x="13080" y="294005"/>
                  </a:lnTo>
                  <a:lnTo>
                    <a:pt x="14858" y="293624"/>
                  </a:lnTo>
                  <a:lnTo>
                    <a:pt x="42278" y="293624"/>
                  </a:lnTo>
                  <a:lnTo>
                    <a:pt x="26162" y="265684"/>
                  </a:lnTo>
                  <a:close/>
                </a:path>
                <a:path w="586104" h="418464">
                  <a:moveTo>
                    <a:pt x="168560" y="255143"/>
                  </a:moveTo>
                  <a:lnTo>
                    <a:pt x="136626" y="277181"/>
                  </a:lnTo>
                  <a:lnTo>
                    <a:pt x="132079" y="285369"/>
                  </a:lnTo>
                  <a:lnTo>
                    <a:pt x="138902" y="285369"/>
                  </a:lnTo>
                  <a:lnTo>
                    <a:pt x="140842" y="282194"/>
                  </a:lnTo>
                  <a:lnTo>
                    <a:pt x="143001" y="279527"/>
                  </a:lnTo>
                  <a:lnTo>
                    <a:pt x="162480" y="270303"/>
                  </a:lnTo>
                  <a:lnTo>
                    <a:pt x="203598" y="270303"/>
                  </a:lnTo>
                  <a:lnTo>
                    <a:pt x="198596" y="265144"/>
                  </a:lnTo>
                  <a:lnTo>
                    <a:pt x="191714" y="260357"/>
                  </a:lnTo>
                  <a:lnTo>
                    <a:pt x="184023" y="257048"/>
                  </a:lnTo>
                  <a:lnTo>
                    <a:pt x="176113" y="255285"/>
                  </a:lnTo>
                  <a:lnTo>
                    <a:pt x="168560" y="255143"/>
                  </a:lnTo>
                  <a:close/>
                </a:path>
                <a:path w="586104" h="418464">
                  <a:moveTo>
                    <a:pt x="263143" y="283718"/>
                  </a:moveTo>
                  <a:lnTo>
                    <a:pt x="259968" y="284099"/>
                  </a:lnTo>
                  <a:lnTo>
                    <a:pt x="256920" y="285877"/>
                  </a:lnTo>
                  <a:lnTo>
                    <a:pt x="254000" y="287528"/>
                  </a:lnTo>
                  <a:lnTo>
                    <a:pt x="252094" y="290068"/>
                  </a:lnTo>
                  <a:lnTo>
                    <a:pt x="251205" y="293369"/>
                  </a:lnTo>
                  <a:lnTo>
                    <a:pt x="250189" y="296544"/>
                  </a:lnTo>
                  <a:lnTo>
                    <a:pt x="250698" y="299719"/>
                  </a:lnTo>
                  <a:lnTo>
                    <a:pt x="252475" y="302768"/>
                  </a:lnTo>
                  <a:lnTo>
                    <a:pt x="254126" y="305688"/>
                  </a:lnTo>
                  <a:lnTo>
                    <a:pt x="256666" y="307594"/>
                  </a:lnTo>
                  <a:lnTo>
                    <a:pt x="263270" y="309372"/>
                  </a:lnTo>
                  <a:lnTo>
                    <a:pt x="266318" y="308991"/>
                  </a:lnTo>
                  <a:lnTo>
                    <a:pt x="269366" y="307340"/>
                  </a:lnTo>
                  <a:lnTo>
                    <a:pt x="272079" y="305688"/>
                  </a:lnTo>
                  <a:lnTo>
                    <a:pt x="274192" y="303022"/>
                  </a:lnTo>
                  <a:lnTo>
                    <a:pt x="275936" y="296544"/>
                  </a:lnTo>
                  <a:lnTo>
                    <a:pt x="275589" y="293369"/>
                  </a:lnTo>
                  <a:lnTo>
                    <a:pt x="266445" y="284606"/>
                  </a:lnTo>
                  <a:lnTo>
                    <a:pt x="263143" y="283718"/>
                  </a:lnTo>
                  <a:close/>
                </a:path>
                <a:path w="586104" h="418464">
                  <a:moveTo>
                    <a:pt x="304038" y="105283"/>
                  </a:moveTo>
                  <a:lnTo>
                    <a:pt x="273964" y="131768"/>
                  </a:lnTo>
                  <a:lnTo>
                    <a:pt x="259000" y="176545"/>
                  </a:lnTo>
                  <a:lnTo>
                    <a:pt x="258630" y="184435"/>
                  </a:lnTo>
                  <a:lnTo>
                    <a:pt x="258670" y="188975"/>
                  </a:lnTo>
                  <a:lnTo>
                    <a:pt x="259079" y="196469"/>
                  </a:lnTo>
                  <a:lnTo>
                    <a:pt x="260606" y="206103"/>
                  </a:lnTo>
                  <a:lnTo>
                    <a:pt x="260629" y="206251"/>
                  </a:lnTo>
                  <a:lnTo>
                    <a:pt x="280090" y="246435"/>
                  </a:lnTo>
                  <a:lnTo>
                    <a:pt x="315594" y="268224"/>
                  </a:lnTo>
                  <a:lnTo>
                    <a:pt x="322782" y="269245"/>
                  </a:lnTo>
                  <a:lnTo>
                    <a:pt x="329850" y="268874"/>
                  </a:lnTo>
                  <a:lnTo>
                    <a:pt x="336776" y="267098"/>
                  </a:lnTo>
                  <a:lnTo>
                    <a:pt x="343535" y="263906"/>
                  </a:lnTo>
                  <a:lnTo>
                    <a:pt x="348391" y="260350"/>
                  </a:lnTo>
                  <a:lnTo>
                    <a:pt x="333628" y="260350"/>
                  </a:lnTo>
                  <a:lnTo>
                    <a:pt x="328675" y="259334"/>
                  </a:lnTo>
                  <a:lnTo>
                    <a:pt x="296925" y="235966"/>
                  </a:lnTo>
                  <a:lnTo>
                    <a:pt x="282955" y="207644"/>
                  </a:lnTo>
                  <a:lnTo>
                    <a:pt x="286512" y="201041"/>
                  </a:lnTo>
                  <a:lnTo>
                    <a:pt x="287365" y="199644"/>
                  </a:lnTo>
                  <a:lnTo>
                    <a:pt x="280542" y="199644"/>
                  </a:lnTo>
                  <a:lnTo>
                    <a:pt x="278685" y="192190"/>
                  </a:lnTo>
                  <a:lnTo>
                    <a:pt x="277451" y="185830"/>
                  </a:lnTo>
                  <a:lnTo>
                    <a:pt x="277331" y="185207"/>
                  </a:lnTo>
                  <a:lnTo>
                    <a:pt x="276550" y="179419"/>
                  </a:lnTo>
                  <a:lnTo>
                    <a:pt x="276442" y="178605"/>
                  </a:lnTo>
                  <a:lnTo>
                    <a:pt x="276399" y="178284"/>
                  </a:lnTo>
                  <a:lnTo>
                    <a:pt x="275970" y="171831"/>
                  </a:lnTo>
                  <a:lnTo>
                    <a:pt x="275897" y="169418"/>
                  </a:lnTo>
                  <a:lnTo>
                    <a:pt x="275813" y="166625"/>
                  </a:lnTo>
                  <a:lnTo>
                    <a:pt x="275716" y="163449"/>
                  </a:lnTo>
                  <a:lnTo>
                    <a:pt x="276732" y="155067"/>
                  </a:lnTo>
                  <a:lnTo>
                    <a:pt x="279018" y="146812"/>
                  </a:lnTo>
                  <a:lnTo>
                    <a:pt x="281057" y="139017"/>
                  </a:lnTo>
                  <a:lnTo>
                    <a:pt x="281177" y="138556"/>
                  </a:lnTo>
                  <a:lnTo>
                    <a:pt x="284140" y="131768"/>
                  </a:lnTo>
                  <a:lnTo>
                    <a:pt x="284225" y="131572"/>
                  </a:lnTo>
                  <a:lnTo>
                    <a:pt x="288163" y="125984"/>
                  </a:lnTo>
                  <a:lnTo>
                    <a:pt x="292017" y="120388"/>
                  </a:lnTo>
                  <a:lnTo>
                    <a:pt x="298068" y="114554"/>
                  </a:lnTo>
                  <a:lnTo>
                    <a:pt x="306069" y="108838"/>
                  </a:lnTo>
                  <a:lnTo>
                    <a:pt x="304038" y="105283"/>
                  </a:lnTo>
                  <a:close/>
                </a:path>
                <a:path w="586104" h="418464">
                  <a:moveTo>
                    <a:pt x="352061" y="184578"/>
                  </a:moveTo>
                  <a:lnTo>
                    <a:pt x="310959" y="184578"/>
                  </a:lnTo>
                  <a:lnTo>
                    <a:pt x="317436" y="185830"/>
                  </a:lnTo>
                  <a:lnTo>
                    <a:pt x="324103" y="188975"/>
                  </a:lnTo>
                  <a:lnTo>
                    <a:pt x="350837" y="221013"/>
                  </a:lnTo>
                  <a:lnTo>
                    <a:pt x="354035" y="233934"/>
                  </a:lnTo>
                  <a:lnTo>
                    <a:pt x="353965" y="235966"/>
                  </a:lnTo>
                  <a:lnTo>
                    <a:pt x="333628" y="260350"/>
                  </a:lnTo>
                  <a:lnTo>
                    <a:pt x="348391" y="260350"/>
                  </a:lnTo>
                  <a:lnTo>
                    <a:pt x="365928" y="224409"/>
                  </a:lnTo>
                  <a:lnTo>
                    <a:pt x="366046" y="221013"/>
                  </a:lnTo>
                  <a:lnTo>
                    <a:pt x="366091" y="219727"/>
                  </a:lnTo>
                  <a:lnTo>
                    <a:pt x="364982" y="210613"/>
                  </a:lnTo>
                  <a:lnTo>
                    <a:pt x="362420" y="201856"/>
                  </a:lnTo>
                  <a:lnTo>
                    <a:pt x="358575" y="193802"/>
                  </a:lnTo>
                  <a:lnTo>
                    <a:pt x="358512" y="193669"/>
                  </a:lnTo>
                  <a:lnTo>
                    <a:pt x="358393" y="193421"/>
                  </a:lnTo>
                  <a:lnTo>
                    <a:pt x="353232" y="185830"/>
                  </a:lnTo>
                  <a:lnTo>
                    <a:pt x="353131" y="185681"/>
                  </a:lnTo>
                  <a:lnTo>
                    <a:pt x="352061" y="184578"/>
                  </a:lnTo>
                  <a:close/>
                </a:path>
                <a:path w="586104" h="418464">
                  <a:moveTo>
                    <a:pt x="317071" y="169418"/>
                  </a:moveTo>
                  <a:lnTo>
                    <a:pt x="285089" y="191456"/>
                  </a:lnTo>
                  <a:lnTo>
                    <a:pt x="280542" y="199644"/>
                  </a:lnTo>
                  <a:lnTo>
                    <a:pt x="287365" y="199644"/>
                  </a:lnTo>
                  <a:lnTo>
                    <a:pt x="289305" y="196469"/>
                  </a:lnTo>
                  <a:lnTo>
                    <a:pt x="291591" y="193802"/>
                  </a:lnTo>
                  <a:lnTo>
                    <a:pt x="310959" y="184578"/>
                  </a:lnTo>
                  <a:lnTo>
                    <a:pt x="352061" y="184578"/>
                  </a:lnTo>
                  <a:lnTo>
                    <a:pt x="347059" y="179419"/>
                  </a:lnTo>
                  <a:lnTo>
                    <a:pt x="340177" y="174632"/>
                  </a:lnTo>
                  <a:lnTo>
                    <a:pt x="332486" y="171323"/>
                  </a:lnTo>
                  <a:lnTo>
                    <a:pt x="324629" y="169560"/>
                  </a:lnTo>
                  <a:lnTo>
                    <a:pt x="317071" y="169418"/>
                  </a:lnTo>
                  <a:close/>
                </a:path>
                <a:path w="586104" h="418464">
                  <a:moveTo>
                    <a:pt x="417262" y="69723"/>
                  </a:moveTo>
                  <a:lnTo>
                    <a:pt x="388238" y="69723"/>
                  </a:lnTo>
                  <a:lnTo>
                    <a:pt x="390270" y="70231"/>
                  </a:lnTo>
                  <a:lnTo>
                    <a:pt x="391922" y="71500"/>
                  </a:lnTo>
                  <a:lnTo>
                    <a:pt x="449706" y="168656"/>
                  </a:lnTo>
                  <a:lnTo>
                    <a:pt x="456311" y="181863"/>
                  </a:lnTo>
                  <a:lnTo>
                    <a:pt x="455929" y="184912"/>
                  </a:lnTo>
                  <a:lnTo>
                    <a:pt x="455294" y="189484"/>
                  </a:lnTo>
                  <a:lnTo>
                    <a:pt x="452247" y="193294"/>
                  </a:lnTo>
                  <a:lnTo>
                    <a:pt x="446913" y="196469"/>
                  </a:lnTo>
                  <a:lnTo>
                    <a:pt x="442213" y="199136"/>
                  </a:lnTo>
                  <a:lnTo>
                    <a:pt x="444245" y="202692"/>
                  </a:lnTo>
                  <a:lnTo>
                    <a:pt x="497046" y="172212"/>
                  </a:lnTo>
                  <a:lnTo>
                    <a:pt x="480822" y="172212"/>
                  </a:lnTo>
                  <a:lnTo>
                    <a:pt x="478663" y="171577"/>
                  </a:lnTo>
                  <a:lnTo>
                    <a:pt x="477012" y="170306"/>
                  </a:lnTo>
                  <a:lnTo>
                    <a:pt x="474979" y="168656"/>
                  </a:lnTo>
                  <a:lnTo>
                    <a:pt x="472058" y="164592"/>
                  </a:lnTo>
                  <a:lnTo>
                    <a:pt x="443864" y="115697"/>
                  </a:lnTo>
                  <a:lnTo>
                    <a:pt x="526103" y="115697"/>
                  </a:lnTo>
                  <a:lnTo>
                    <a:pt x="517437" y="113411"/>
                  </a:lnTo>
                  <a:lnTo>
                    <a:pt x="442467" y="113411"/>
                  </a:lnTo>
                  <a:lnTo>
                    <a:pt x="419353" y="73279"/>
                  </a:lnTo>
                  <a:lnTo>
                    <a:pt x="417262" y="69723"/>
                  </a:lnTo>
                  <a:close/>
                </a:path>
                <a:path w="586104" h="418464">
                  <a:moveTo>
                    <a:pt x="498093" y="166878"/>
                  </a:moveTo>
                  <a:lnTo>
                    <a:pt x="493649" y="169418"/>
                  </a:lnTo>
                  <a:lnTo>
                    <a:pt x="490600" y="171196"/>
                  </a:lnTo>
                  <a:lnTo>
                    <a:pt x="486682" y="172212"/>
                  </a:lnTo>
                  <a:lnTo>
                    <a:pt x="497046" y="172212"/>
                  </a:lnTo>
                  <a:lnTo>
                    <a:pt x="500125" y="170434"/>
                  </a:lnTo>
                  <a:lnTo>
                    <a:pt x="498093" y="166878"/>
                  </a:lnTo>
                  <a:close/>
                </a:path>
                <a:path w="586104" h="418464">
                  <a:moveTo>
                    <a:pt x="526103" y="115697"/>
                  </a:moveTo>
                  <a:lnTo>
                    <a:pt x="443864" y="115697"/>
                  </a:lnTo>
                  <a:lnTo>
                    <a:pt x="520318" y="135762"/>
                  </a:lnTo>
                  <a:lnTo>
                    <a:pt x="523620" y="136779"/>
                  </a:lnTo>
                  <a:lnTo>
                    <a:pt x="524890" y="137668"/>
                  </a:lnTo>
                  <a:lnTo>
                    <a:pt x="526288" y="138556"/>
                  </a:lnTo>
                  <a:lnTo>
                    <a:pt x="527303" y="139827"/>
                  </a:lnTo>
                  <a:lnTo>
                    <a:pt x="529081" y="142875"/>
                  </a:lnTo>
                  <a:lnTo>
                    <a:pt x="529081" y="144780"/>
                  </a:lnTo>
                  <a:lnTo>
                    <a:pt x="528192" y="146938"/>
                  </a:lnTo>
                  <a:lnTo>
                    <a:pt x="527303" y="149225"/>
                  </a:lnTo>
                  <a:lnTo>
                    <a:pt x="524890" y="151384"/>
                  </a:lnTo>
                  <a:lnTo>
                    <a:pt x="521207" y="153543"/>
                  </a:lnTo>
                  <a:lnTo>
                    <a:pt x="523239" y="157099"/>
                  </a:lnTo>
                  <a:lnTo>
                    <a:pt x="583401" y="122300"/>
                  </a:lnTo>
                  <a:lnTo>
                    <a:pt x="558574" y="122300"/>
                  </a:lnTo>
                  <a:lnTo>
                    <a:pt x="551037" y="121459"/>
                  </a:lnTo>
                  <a:lnTo>
                    <a:pt x="543145" y="119997"/>
                  </a:lnTo>
                  <a:lnTo>
                    <a:pt x="534288" y="117856"/>
                  </a:lnTo>
                  <a:lnTo>
                    <a:pt x="526103" y="115697"/>
                  </a:lnTo>
                  <a:close/>
                </a:path>
                <a:path w="586104" h="418464">
                  <a:moveTo>
                    <a:pt x="583564" y="117475"/>
                  </a:moveTo>
                  <a:lnTo>
                    <a:pt x="577723" y="120396"/>
                  </a:lnTo>
                  <a:lnTo>
                    <a:pt x="571118" y="121919"/>
                  </a:lnTo>
                  <a:lnTo>
                    <a:pt x="563879" y="122300"/>
                  </a:lnTo>
                  <a:lnTo>
                    <a:pt x="583401" y="122300"/>
                  </a:lnTo>
                  <a:lnTo>
                    <a:pt x="585597" y="121031"/>
                  </a:lnTo>
                  <a:lnTo>
                    <a:pt x="583564" y="117475"/>
                  </a:lnTo>
                  <a:close/>
                </a:path>
                <a:path w="586104" h="418464">
                  <a:moveTo>
                    <a:pt x="477494" y="26924"/>
                  </a:moveTo>
                  <a:lnTo>
                    <a:pt x="455549" y="26924"/>
                  </a:lnTo>
                  <a:lnTo>
                    <a:pt x="460142" y="27812"/>
                  </a:lnTo>
                  <a:lnTo>
                    <a:pt x="459685" y="27812"/>
                  </a:lnTo>
                  <a:lnTo>
                    <a:pt x="460882" y="28575"/>
                  </a:lnTo>
                  <a:lnTo>
                    <a:pt x="462914" y="32004"/>
                  </a:lnTo>
                  <a:lnTo>
                    <a:pt x="463295" y="34798"/>
                  </a:lnTo>
                  <a:lnTo>
                    <a:pt x="463051" y="38219"/>
                  </a:lnTo>
                  <a:lnTo>
                    <a:pt x="448690" y="93472"/>
                  </a:lnTo>
                  <a:lnTo>
                    <a:pt x="445135" y="104775"/>
                  </a:lnTo>
                  <a:lnTo>
                    <a:pt x="442467" y="113411"/>
                  </a:lnTo>
                  <a:lnTo>
                    <a:pt x="517437" y="113411"/>
                  </a:lnTo>
                  <a:lnTo>
                    <a:pt x="458215" y="97790"/>
                  </a:lnTo>
                  <a:lnTo>
                    <a:pt x="466725" y="66293"/>
                  </a:lnTo>
                  <a:lnTo>
                    <a:pt x="473958" y="38354"/>
                  </a:lnTo>
                  <a:lnTo>
                    <a:pt x="474852" y="35052"/>
                  </a:lnTo>
                  <a:lnTo>
                    <a:pt x="477138" y="27812"/>
                  </a:lnTo>
                  <a:lnTo>
                    <a:pt x="477494" y="26924"/>
                  </a:lnTo>
                  <a:close/>
                </a:path>
                <a:path w="586104" h="418464">
                  <a:moveTo>
                    <a:pt x="424433" y="39369"/>
                  </a:moveTo>
                  <a:lnTo>
                    <a:pt x="368553" y="71628"/>
                  </a:lnTo>
                  <a:lnTo>
                    <a:pt x="370713" y="75184"/>
                  </a:lnTo>
                  <a:lnTo>
                    <a:pt x="375285" y="72517"/>
                  </a:lnTo>
                  <a:lnTo>
                    <a:pt x="378460" y="70738"/>
                  </a:lnTo>
                  <a:lnTo>
                    <a:pt x="381888" y="69723"/>
                  </a:lnTo>
                  <a:lnTo>
                    <a:pt x="417262" y="69723"/>
                  </a:lnTo>
                  <a:lnTo>
                    <a:pt x="415543" y="66802"/>
                  </a:lnTo>
                  <a:lnTo>
                    <a:pt x="413512" y="62356"/>
                  </a:lnTo>
                  <a:lnTo>
                    <a:pt x="412750" y="57277"/>
                  </a:lnTo>
                  <a:lnTo>
                    <a:pt x="413130" y="54991"/>
                  </a:lnTo>
                  <a:lnTo>
                    <a:pt x="414654" y="52831"/>
                  </a:lnTo>
                  <a:lnTo>
                    <a:pt x="416560" y="49656"/>
                  </a:lnTo>
                  <a:lnTo>
                    <a:pt x="419100" y="47243"/>
                  </a:lnTo>
                  <a:lnTo>
                    <a:pt x="422148" y="45466"/>
                  </a:lnTo>
                  <a:lnTo>
                    <a:pt x="426592" y="42925"/>
                  </a:lnTo>
                  <a:lnTo>
                    <a:pt x="424433" y="39369"/>
                  </a:lnTo>
                  <a:close/>
                </a:path>
                <a:path w="586104" h="418464">
                  <a:moveTo>
                    <a:pt x="452670" y="27812"/>
                  </a:moveTo>
                  <a:lnTo>
                    <a:pt x="444697" y="27812"/>
                  </a:lnTo>
                  <a:lnTo>
                    <a:pt x="446658" y="31368"/>
                  </a:lnTo>
                  <a:lnTo>
                    <a:pt x="449706" y="29591"/>
                  </a:lnTo>
                  <a:lnTo>
                    <a:pt x="452670" y="27812"/>
                  </a:lnTo>
                  <a:close/>
                </a:path>
                <a:path w="586104" h="418464">
                  <a:moveTo>
                    <a:pt x="492760" y="0"/>
                  </a:moveTo>
                  <a:lnTo>
                    <a:pt x="444406" y="27812"/>
                  </a:lnTo>
                  <a:lnTo>
                    <a:pt x="452437" y="27812"/>
                  </a:lnTo>
                  <a:lnTo>
                    <a:pt x="455549" y="26924"/>
                  </a:lnTo>
                  <a:lnTo>
                    <a:pt x="477494" y="26924"/>
                  </a:lnTo>
                  <a:lnTo>
                    <a:pt x="494791" y="3556"/>
                  </a:lnTo>
                  <a:lnTo>
                    <a:pt x="49276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2" name="object 102"/>
            <p:cNvPicPr/>
            <p:nvPr/>
          </p:nvPicPr>
          <p:blipFill>
            <a:blip r:embed="rId15" cstate="print"/>
            <a:stretch>
              <a:fillRect/>
            </a:stretch>
          </p:blipFill>
          <p:spPr>
            <a:xfrm>
              <a:off x="5050027" y="4729226"/>
              <a:ext cx="241519" cy="174625"/>
            </a:xfrm>
            <a:prstGeom prst="rect">
              <a:avLst/>
            </a:prstGeom>
          </p:spPr>
        </p:pic>
      </p:grpSp>
      <p:sp>
        <p:nvSpPr>
          <p:cNvPr id="103" name="Slide Number Placeholder 102"/>
          <p:cNvSpPr>
            <a:spLocks noGrp="1"/>
          </p:cNvSpPr>
          <p:nvPr>
            <p:ph type="sldNum" sz="quarter" idx="7"/>
          </p:nvPr>
        </p:nvSpPr>
        <p:spPr/>
        <p:txBody>
          <a:bodyPr/>
          <a:lstStyle/>
          <a:p>
            <a:fld id="{B6F15528-21DE-4FAA-801E-634DDDAF4B2B}" type="slidenum">
              <a:rPr lang="en-US" smtClean="0">
                <a:solidFill>
                  <a:prstClr val="black">
                    <a:tint val="75000"/>
                  </a:prstClr>
                </a:solidFill>
              </a:rPr>
              <a:pPr/>
              <a:t>121</a:t>
            </a:fld>
            <a:endParaRPr lang="en-US">
              <a:solidFill>
                <a:prstClr val="black">
                  <a:tint val="75000"/>
                </a:prstClr>
              </a:solidFill>
            </a:endParaRPr>
          </a:p>
        </p:txBody>
      </p:sp>
    </p:spTree>
    <p:extLst>
      <p:ext uri="{BB962C8B-B14F-4D97-AF65-F5344CB8AC3E}">
        <p14:creationId xmlns:p14="http://schemas.microsoft.com/office/powerpoint/2010/main" val="78175155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30:</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758468" y="339166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816109" y="3560064"/>
            <a:ext cx="489457" cy="513080"/>
            <a:chOff x="4817364" y="3560064"/>
            <a:chExt cx="489584" cy="513080"/>
          </a:xfrm>
        </p:grpSpPr>
        <p:pic>
          <p:nvPicPr>
            <p:cNvPr id="5" name="object 5"/>
            <p:cNvPicPr/>
            <p:nvPr/>
          </p:nvPicPr>
          <p:blipFill>
            <a:blip r:embed="rId2" cstate="print"/>
            <a:stretch>
              <a:fillRect/>
            </a:stretch>
          </p:blipFill>
          <p:spPr>
            <a:xfrm>
              <a:off x="4904994" y="3818399"/>
              <a:ext cx="401624" cy="92692"/>
            </a:xfrm>
            <a:prstGeom prst="rect">
              <a:avLst/>
            </a:prstGeom>
          </p:spPr>
        </p:pic>
        <p:sp>
          <p:nvSpPr>
            <p:cNvPr id="6" name="object 6"/>
            <p:cNvSpPr/>
            <p:nvPr/>
          </p:nvSpPr>
          <p:spPr>
            <a:xfrm>
              <a:off x="4954905" y="3843147"/>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817364" y="3818407"/>
              <a:ext cx="180759" cy="254482"/>
            </a:xfrm>
            <a:prstGeom prst="rect">
              <a:avLst/>
            </a:prstGeom>
          </p:spPr>
        </p:pic>
        <p:sp>
          <p:nvSpPr>
            <p:cNvPr id="8" name="object 8"/>
            <p:cNvSpPr/>
            <p:nvPr/>
          </p:nvSpPr>
          <p:spPr>
            <a:xfrm>
              <a:off x="4867275" y="3843147"/>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3" cstate="print"/>
            <a:stretch>
              <a:fillRect/>
            </a:stretch>
          </p:blipFill>
          <p:spPr>
            <a:xfrm>
              <a:off x="4972050" y="3818407"/>
              <a:ext cx="180759" cy="254482"/>
            </a:xfrm>
            <a:prstGeom prst="rect">
              <a:avLst/>
            </a:prstGeom>
          </p:spPr>
        </p:pic>
        <p:sp>
          <p:nvSpPr>
            <p:cNvPr id="10" name="object 10"/>
            <p:cNvSpPr/>
            <p:nvPr/>
          </p:nvSpPr>
          <p:spPr>
            <a:xfrm>
              <a:off x="5021961" y="3843147"/>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3" cstate="print"/>
            <a:stretch>
              <a:fillRect/>
            </a:stretch>
          </p:blipFill>
          <p:spPr>
            <a:xfrm>
              <a:off x="5124450" y="3818407"/>
              <a:ext cx="180759" cy="254482"/>
            </a:xfrm>
            <a:prstGeom prst="rect">
              <a:avLst/>
            </a:prstGeom>
          </p:spPr>
        </p:pic>
        <p:sp>
          <p:nvSpPr>
            <p:cNvPr id="12" name="object 12"/>
            <p:cNvSpPr/>
            <p:nvPr/>
          </p:nvSpPr>
          <p:spPr>
            <a:xfrm>
              <a:off x="5174361" y="3843147"/>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3" name="object 13"/>
            <p:cNvSpPr/>
            <p:nvPr/>
          </p:nvSpPr>
          <p:spPr>
            <a:xfrm>
              <a:off x="4954905" y="3568065"/>
              <a:ext cx="314960" cy="272415"/>
            </a:xfrm>
            <a:custGeom>
              <a:avLst/>
              <a:gdLst/>
              <a:ahLst/>
              <a:cxnLst/>
              <a:rect l="l" t="t" r="r" b="b"/>
              <a:pathLst>
                <a:path w="314960" h="272414">
                  <a:moveTo>
                    <a:pt x="157353" y="0"/>
                  </a:moveTo>
                  <a:lnTo>
                    <a:pt x="0" y="272034"/>
                  </a:lnTo>
                  <a:lnTo>
                    <a:pt x="314706" y="272034"/>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4" name="object 14"/>
            <p:cNvSpPr/>
            <p:nvPr/>
          </p:nvSpPr>
          <p:spPr>
            <a:xfrm>
              <a:off x="4954905" y="3568065"/>
              <a:ext cx="314960" cy="272415"/>
            </a:xfrm>
            <a:custGeom>
              <a:avLst/>
              <a:gdLst/>
              <a:ahLst/>
              <a:cxnLst/>
              <a:rect l="l" t="t" r="r" b="b"/>
              <a:pathLst>
                <a:path w="314960" h="272414">
                  <a:moveTo>
                    <a:pt x="0" y="272034"/>
                  </a:moveTo>
                  <a:lnTo>
                    <a:pt x="157353" y="0"/>
                  </a:lnTo>
                  <a:lnTo>
                    <a:pt x="314706"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4" cstate="print"/>
            <a:stretch>
              <a:fillRect/>
            </a:stretch>
          </p:blipFill>
          <p:spPr>
            <a:xfrm>
              <a:off x="5071110" y="3667506"/>
              <a:ext cx="85343" cy="84581"/>
            </a:xfrm>
            <a:prstGeom prst="rect">
              <a:avLst/>
            </a:prstGeom>
          </p:spPr>
        </p:pic>
      </p:grpSp>
      <p:grpSp>
        <p:nvGrpSpPr>
          <p:cNvPr id="16" name="object 16"/>
          <p:cNvGrpSpPr/>
          <p:nvPr/>
        </p:nvGrpSpPr>
        <p:grpSpPr>
          <a:xfrm>
            <a:off x="4548746" y="2230437"/>
            <a:ext cx="2638373" cy="224154"/>
            <a:chOff x="4549902" y="2230437"/>
            <a:chExt cx="2639060" cy="224154"/>
          </a:xfrm>
        </p:grpSpPr>
        <p:pic>
          <p:nvPicPr>
            <p:cNvPr id="17" name="object 17"/>
            <p:cNvPicPr/>
            <p:nvPr/>
          </p:nvPicPr>
          <p:blipFill>
            <a:blip r:embed="rId5" cstate="print"/>
            <a:stretch>
              <a:fillRect/>
            </a:stretch>
          </p:blipFill>
          <p:spPr>
            <a:xfrm>
              <a:off x="5057394" y="2307353"/>
              <a:ext cx="2131313" cy="92692"/>
            </a:xfrm>
            <a:prstGeom prst="rect">
              <a:avLst/>
            </a:prstGeom>
          </p:spPr>
        </p:pic>
        <p:sp>
          <p:nvSpPr>
            <p:cNvPr id="18" name="object 18"/>
            <p:cNvSpPr/>
            <p:nvPr/>
          </p:nvSpPr>
          <p:spPr>
            <a:xfrm>
              <a:off x="5107305" y="2332101"/>
              <a:ext cx="2038985" cy="0"/>
            </a:xfrm>
            <a:custGeom>
              <a:avLst/>
              <a:gdLst/>
              <a:ahLst/>
              <a:cxnLst/>
              <a:rect l="l" t="t" r="r" b="b"/>
              <a:pathLst>
                <a:path w="2038984">
                  <a:moveTo>
                    <a:pt x="0" y="0"/>
                  </a:moveTo>
                  <a:lnTo>
                    <a:pt x="203847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6" cstate="print"/>
            <a:stretch>
              <a:fillRect/>
            </a:stretch>
          </p:blipFill>
          <p:spPr>
            <a:xfrm>
              <a:off x="4549902" y="2230437"/>
              <a:ext cx="657682" cy="224091"/>
            </a:xfrm>
            <a:prstGeom prst="rect">
              <a:avLst/>
            </a:prstGeom>
          </p:spPr>
        </p:pic>
        <p:sp>
          <p:nvSpPr>
            <p:cNvPr id="20" name="object 20"/>
            <p:cNvSpPr/>
            <p:nvPr/>
          </p:nvSpPr>
          <p:spPr>
            <a:xfrm>
              <a:off x="4588764" y="2282571"/>
              <a:ext cx="509905" cy="76200"/>
            </a:xfrm>
            <a:custGeom>
              <a:avLst/>
              <a:gdLst/>
              <a:ahLst/>
              <a:cxnLst/>
              <a:rect l="l" t="t" r="r" b="b"/>
              <a:pathLst>
                <a:path w="509904" h="76200">
                  <a:moveTo>
                    <a:pt x="433577" y="0"/>
                  </a:moveTo>
                  <a:lnTo>
                    <a:pt x="433577" y="76200"/>
                  </a:lnTo>
                  <a:lnTo>
                    <a:pt x="487679" y="49149"/>
                  </a:lnTo>
                  <a:lnTo>
                    <a:pt x="452374" y="49149"/>
                  </a:lnTo>
                  <a:lnTo>
                    <a:pt x="457326" y="44195"/>
                  </a:lnTo>
                  <a:lnTo>
                    <a:pt x="457326" y="32003"/>
                  </a:lnTo>
                  <a:lnTo>
                    <a:pt x="452374" y="27050"/>
                  </a:lnTo>
                  <a:lnTo>
                    <a:pt x="487679" y="27050"/>
                  </a:lnTo>
                  <a:lnTo>
                    <a:pt x="433577" y="0"/>
                  </a:lnTo>
                  <a:close/>
                </a:path>
                <a:path w="509904" h="76200">
                  <a:moveTo>
                    <a:pt x="433577" y="27050"/>
                  </a:moveTo>
                  <a:lnTo>
                    <a:pt x="4952" y="27050"/>
                  </a:lnTo>
                  <a:lnTo>
                    <a:pt x="0" y="32003"/>
                  </a:lnTo>
                  <a:lnTo>
                    <a:pt x="0" y="44195"/>
                  </a:lnTo>
                  <a:lnTo>
                    <a:pt x="4952" y="49149"/>
                  </a:lnTo>
                  <a:lnTo>
                    <a:pt x="433577" y="49149"/>
                  </a:lnTo>
                  <a:lnTo>
                    <a:pt x="433577" y="27050"/>
                  </a:lnTo>
                  <a:close/>
                </a:path>
                <a:path w="509904" h="76200">
                  <a:moveTo>
                    <a:pt x="487679" y="27050"/>
                  </a:moveTo>
                  <a:lnTo>
                    <a:pt x="452374" y="27050"/>
                  </a:lnTo>
                  <a:lnTo>
                    <a:pt x="457326" y="32003"/>
                  </a:lnTo>
                  <a:lnTo>
                    <a:pt x="457326" y="44195"/>
                  </a:lnTo>
                  <a:lnTo>
                    <a:pt x="452374" y="49149"/>
                  </a:lnTo>
                  <a:lnTo>
                    <a:pt x="487679" y="49149"/>
                  </a:lnTo>
                  <a:lnTo>
                    <a:pt x="509777" y="38100"/>
                  </a:lnTo>
                  <a:lnTo>
                    <a:pt x="48767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4048467" y="2157499"/>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7100755" y="200761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3" name="object 23"/>
          <p:cNvSpPr txBox="1"/>
          <p:nvPr/>
        </p:nvSpPr>
        <p:spPr>
          <a:xfrm>
            <a:off x="4992597" y="199390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4" name="object 24"/>
          <p:cNvSpPr txBox="1"/>
          <p:nvPr/>
        </p:nvSpPr>
        <p:spPr>
          <a:xfrm>
            <a:off x="7438739" y="274220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5" name="object 25"/>
          <p:cNvSpPr txBox="1"/>
          <p:nvPr/>
        </p:nvSpPr>
        <p:spPr>
          <a:xfrm>
            <a:off x="6864086" y="342163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6" name="object 26"/>
          <p:cNvSpPr txBox="1"/>
          <p:nvPr/>
        </p:nvSpPr>
        <p:spPr>
          <a:xfrm>
            <a:off x="5897363" y="422023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pic>
        <p:nvPicPr>
          <p:cNvPr id="27" name="object 27"/>
          <p:cNvPicPr/>
          <p:nvPr/>
        </p:nvPicPr>
        <p:blipFill>
          <a:blip r:embed="rId7" cstate="print"/>
          <a:stretch>
            <a:fillRect/>
          </a:stretch>
        </p:blipFill>
        <p:spPr>
          <a:xfrm>
            <a:off x="7086283" y="3669795"/>
            <a:ext cx="84559" cy="85343"/>
          </a:xfrm>
          <a:prstGeom prst="rect">
            <a:avLst/>
          </a:prstGeom>
        </p:spPr>
      </p:pic>
      <p:grpSp>
        <p:nvGrpSpPr>
          <p:cNvPr id="28" name="object 28"/>
          <p:cNvGrpSpPr/>
          <p:nvPr/>
        </p:nvGrpSpPr>
        <p:grpSpPr>
          <a:xfrm>
            <a:off x="4990562" y="2226611"/>
            <a:ext cx="2515850" cy="2108835"/>
            <a:chOff x="4991861" y="2226564"/>
            <a:chExt cx="2516505" cy="2108835"/>
          </a:xfrm>
        </p:grpSpPr>
        <p:pic>
          <p:nvPicPr>
            <p:cNvPr id="29" name="object 29"/>
            <p:cNvPicPr/>
            <p:nvPr/>
          </p:nvPicPr>
          <p:blipFill>
            <a:blip r:embed="rId8" cstate="print"/>
            <a:stretch>
              <a:fillRect/>
            </a:stretch>
          </p:blipFill>
          <p:spPr>
            <a:xfrm>
              <a:off x="5057393" y="2307336"/>
              <a:ext cx="92692" cy="1328165"/>
            </a:xfrm>
            <a:prstGeom prst="rect">
              <a:avLst/>
            </a:prstGeom>
          </p:spPr>
        </p:pic>
        <p:sp>
          <p:nvSpPr>
            <p:cNvPr id="30" name="object 30"/>
            <p:cNvSpPr/>
            <p:nvPr/>
          </p:nvSpPr>
          <p:spPr>
            <a:xfrm>
              <a:off x="5107304" y="2332101"/>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8" cstate="print"/>
            <a:stretch>
              <a:fillRect/>
            </a:stretch>
          </p:blipFill>
          <p:spPr>
            <a:xfrm>
              <a:off x="7095744" y="2307336"/>
              <a:ext cx="92692" cy="1328165"/>
            </a:xfrm>
            <a:prstGeom prst="rect">
              <a:avLst/>
            </a:prstGeom>
          </p:spPr>
        </p:pic>
        <p:sp>
          <p:nvSpPr>
            <p:cNvPr id="32" name="object 32"/>
            <p:cNvSpPr/>
            <p:nvPr/>
          </p:nvSpPr>
          <p:spPr>
            <a:xfrm>
              <a:off x="7145654" y="2332101"/>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2" cstate="print"/>
            <a:stretch>
              <a:fillRect/>
            </a:stretch>
          </p:blipFill>
          <p:spPr>
            <a:xfrm>
              <a:off x="6922007" y="3820685"/>
              <a:ext cx="401624" cy="92692"/>
            </a:xfrm>
            <a:prstGeom prst="rect">
              <a:avLst/>
            </a:prstGeom>
          </p:spPr>
        </p:pic>
        <p:sp>
          <p:nvSpPr>
            <p:cNvPr id="34" name="object 34"/>
            <p:cNvSpPr/>
            <p:nvPr/>
          </p:nvSpPr>
          <p:spPr>
            <a:xfrm>
              <a:off x="6971919" y="3845433"/>
              <a:ext cx="308610" cy="0"/>
            </a:xfrm>
            <a:custGeom>
              <a:avLst/>
              <a:gdLst/>
              <a:ahLst/>
              <a:cxnLst/>
              <a:rect l="l" t="t" r="r" b="b"/>
              <a:pathLst>
                <a:path w="308609">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3" cstate="print"/>
            <a:stretch>
              <a:fillRect/>
            </a:stretch>
          </p:blipFill>
          <p:spPr>
            <a:xfrm>
              <a:off x="6834377" y="3820693"/>
              <a:ext cx="180759" cy="254482"/>
            </a:xfrm>
            <a:prstGeom prst="rect">
              <a:avLst/>
            </a:prstGeom>
          </p:spPr>
        </p:pic>
        <p:sp>
          <p:nvSpPr>
            <p:cNvPr id="36" name="object 36"/>
            <p:cNvSpPr/>
            <p:nvPr/>
          </p:nvSpPr>
          <p:spPr>
            <a:xfrm>
              <a:off x="6884288" y="3845433"/>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3" cstate="print"/>
            <a:stretch>
              <a:fillRect/>
            </a:stretch>
          </p:blipFill>
          <p:spPr>
            <a:xfrm>
              <a:off x="6988301" y="3820693"/>
              <a:ext cx="180759" cy="254482"/>
            </a:xfrm>
            <a:prstGeom prst="rect">
              <a:avLst/>
            </a:prstGeom>
          </p:spPr>
        </p:pic>
        <p:sp>
          <p:nvSpPr>
            <p:cNvPr id="38" name="object 38"/>
            <p:cNvSpPr/>
            <p:nvPr/>
          </p:nvSpPr>
          <p:spPr>
            <a:xfrm>
              <a:off x="7038213" y="3845433"/>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3" cstate="print"/>
            <a:stretch>
              <a:fillRect/>
            </a:stretch>
          </p:blipFill>
          <p:spPr>
            <a:xfrm>
              <a:off x="7141463" y="3820693"/>
              <a:ext cx="180759" cy="254482"/>
            </a:xfrm>
            <a:prstGeom prst="rect">
              <a:avLst/>
            </a:prstGeom>
          </p:spPr>
        </p:pic>
        <p:sp>
          <p:nvSpPr>
            <p:cNvPr id="40" name="object 40"/>
            <p:cNvSpPr/>
            <p:nvPr/>
          </p:nvSpPr>
          <p:spPr>
            <a:xfrm>
              <a:off x="7191375" y="3845433"/>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6971919" y="3570351"/>
              <a:ext cx="314960" cy="272415"/>
            </a:xfrm>
            <a:custGeom>
              <a:avLst/>
              <a:gdLst/>
              <a:ahLst/>
              <a:cxnLst/>
              <a:rect l="l" t="t" r="r" b="b"/>
              <a:pathLst>
                <a:path w="314959"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6971919" y="3570351"/>
              <a:ext cx="314960" cy="272415"/>
            </a:xfrm>
            <a:custGeom>
              <a:avLst/>
              <a:gdLst/>
              <a:ahLst/>
              <a:cxnLst/>
              <a:rect l="l" t="t" r="r" b="b"/>
              <a:pathLst>
                <a:path w="314959"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4991861" y="4111053"/>
              <a:ext cx="2282190" cy="224091"/>
            </a:xfrm>
            <a:prstGeom prst="rect">
              <a:avLst/>
            </a:prstGeom>
          </p:spPr>
        </p:pic>
        <p:sp>
          <p:nvSpPr>
            <p:cNvPr id="44" name="object 44"/>
            <p:cNvSpPr/>
            <p:nvPr/>
          </p:nvSpPr>
          <p:spPr>
            <a:xfrm>
              <a:off x="5107304" y="4163187"/>
              <a:ext cx="2058035" cy="76200"/>
            </a:xfrm>
            <a:custGeom>
              <a:avLst/>
              <a:gdLst/>
              <a:ahLst/>
              <a:cxnLst/>
              <a:rect l="l" t="t" r="r" b="b"/>
              <a:pathLst>
                <a:path w="2058034" h="76200">
                  <a:moveTo>
                    <a:pt x="76200" y="0"/>
                  </a:moveTo>
                  <a:lnTo>
                    <a:pt x="0" y="38100"/>
                  </a:lnTo>
                  <a:lnTo>
                    <a:pt x="76200" y="76200"/>
                  </a:lnTo>
                  <a:lnTo>
                    <a:pt x="76200" y="49149"/>
                  </a:lnTo>
                  <a:lnTo>
                    <a:pt x="57404" y="49149"/>
                  </a:lnTo>
                  <a:lnTo>
                    <a:pt x="52450" y="44195"/>
                  </a:lnTo>
                  <a:lnTo>
                    <a:pt x="52450" y="32004"/>
                  </a:lnTo>
                  <a:lnTo>
                    <a:pt x="57404" y="27050"/>
                  </a:lnTo>
                  <a:lnTo>
                    <a:pt x="76200" y="27050"/>
                  </a:lnTo>
                  <a:lnTo>
                    <a:pt x="76200" y="0"/>
                  </a:lnTo>
                  <a:close/>
                </a:path>
                <a:path w="2058034" h="76200">
                  <a:moveTo>
                    <a:pt x="1981580" y="0"/>
                  </a:moveTo>
                  <a:lnTo>
                    <a:pt x="1981580" y="76200"/>
                  </a:lnTo>
                  <a:lnTo>
                    <a:pt x="2035682" y="49149"/>
                  </a:lnTo>
                  <a:lnTo>
                    <a:pt x="2000377" y="49149"/>
                  </a:lnTo>
                  <a:lnTo>
                    <a:pt x="2005329" y="44195"/>
                  </a:lnTo>
                  <a:lnTo>
                    <a:pt x="2005329" y="32004"/>
                  </a:lnTo>
                  <a:lnTo>
                    <a:pt x="2000377" y="27050"/>
                  </a:lnTo>
                  <a:lnTo>
                    <a:pt x="2035682" y="27050"/>
                  </a:lnTo>
                  <a:lnTo>
                    <a:pt x="1981580" y="0"/>
                  </a:lnTo>
                  <a:close/>
                </a:path>
                <a:path w="2058034" h="76200">
                  <a:moveTo>
                    <a:pt x="76200" y="27050"/>
                  </a:moveTo>
                  <a:lnTo>
                    <a:pt x="57404" y="27050"/>
                  </a:lnTo>
                  <a:lnTo>
                    <a:pt x="52450" y="32004"/>
                  </a:lnTo>
                  <a:lnTo>
                    <a:pt x="52450" y="44195"/>
                  </a:lnTo>
                  <a:lnTo>
                    <a:pt x="57404" y="49149"/>
                  </a:lnTo>
                  <a:lnTo>
                    <a:pt x="76200" y="49149"/>
                  </a:lnTo>
                  <a:lnTo>
                    <a:pt x="76200" y="27050"/>
                  </a:lnTo>
                  <a:close/>
                </a:path>
                <a:path w="2058034" h="76200">
                  <a:moveTo>
                    <a:pt x="1981580" y="27050"/>
                  </a:moveTo>
                  <a:lnTo>
                    <a:pt x="76200" y="27050"/>
                  </a:lnTo>
                  <a:lnTo>
                    <a:pt x="76200" y="49149"/>
                  </a:lnTo>
                  <a:lnTo>
                    <a:pt x="1981580" y="49149"/>
                  </a:lnTo>
                  <a:lnTo>
                    <a:pt x="1981580" y="27050"/>
                  </a:lnTo>
                  <a:close/>
                </a:path>
                <a:path w="2058034" h="76200">
                  <a:moveTo>
                    <a:pt x="2035682" y="27050"/>
                  </a:moveTo>
                  <a:lnTo>
                    <a:pt x="2000377" y="27050"/>
                  </a:lnTo>
                  <a:lnTo>
                    <a:pt x="2005329" y="32004"/>
                  </a:lnTo>
                  <a:lnTo>
                    <a:pt x="2005329" y="44195"/>
                  </a:lnTo>
                  <a:lnTo>
                    <a:pt x="2000377" y="49149"/>
                  </a:lnTo>
                  <a:lnTo>
                    <a:pt x="2035682" y="49149"/>
                  </a:lnTo>
                  <a:lnTo>
                    <a:pt x="2057780" y="38100"/>
                  </a:lnTo>
                  <a:lnTo>
                    <a:pt x="2035682"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0" cstate="print"/>
            <a:stretch>
              <a:fillRect/>
            </a:stretch>
          </p:blipFill>
          <p:spPr>
            <a:xfrm>
              <a:off x="7283957" y="2226564"/>
              <a:ext cx="224091" cy="1473708"/>
            </a:xfrm>
            <a:prstGeom prst="rect">
              <a:avLst/>
            </a:prstGeom>
          </p:spPr>
        </p:pic>
        <p:sp>
          <p:nvSpPr>
            <p:cNvPr id="46" name="object 46"/>
            <p:cNvSpPr/>
            <p:nvPr/>
          </p:nvSpPr>
          <p:spPr>
            <a:xfrm>
              <a:off x="7361301" y="2316861"/>
              <a:ext cx="76200" cy="1249680"/>
            </a:xfrm>
            <a:custGeom>
              <a:avLst/>
              <a:gdLst/>
              <a:ahLst/>
              <a:cxnLst/>
              <a:rect l="l" t="t" r="r" b="b"/>
              <a:pathLst>
                <a:path w="76200" h="1249679">
                  <a:moveTo>
                    <a:pt x="27050" y="1173352"/>
                  </a:moveTo>
                  <a:lnTo>
                    <a:pt x="0" y="1173352"/>
                  </a:lnTo>
                  <a:lnTo>
                    <a:pt x="38100" y="1249552"/>
                  </a:lnTo>
                  <a:lnTo>
                    <a:pt x="64325" y="1197102"/>
                  </a:lnTo>
                  <a:lnTo>
                    <a:pt x="32003" y="1197102"/>
                  </a:lnTo>
                  <a:lnTo>
                    <a:pt x="27050" y="1192149"/>
                  </a:lnTo>
                  <a:lnTo>
                    <a:pt x="27050" y="1173352"/>
                  </a:lnTo>
                  <a:close/>
                </a:path>
                <a:path w="76200" h="1249679">
                  <a:moveTo>
                    <a:pt x="44196" y="52450"/>
                  </a:moveTo>
                  <a:lnTo>
                    <a:pt x="32003" y="52450"/>
                  </a:lnTo>
                  <a:lnTo>
                    <a:pt x="27050" y="57403"/>
                  </a:lnTo>
                  <a:lnTo>
                    <a:pt x="27050" y="1192149"/>
                  </a:lnTo>
                  <a:lnTo>
                    <a:pt x="32003" y="1197102"/>
                  </a:lnTo>
                  <a:lnTo>
                    <a:pt x="44196" y="1197102"/>
                  </a:lnTo>
                  <a:lnTo>
                    <a:pt x="49149" y="1192149"/>
                  </a:lnTo>
                  <a:lnTo>
                    <a:pt x="49149" y="57403"/>
                  </a:lnTo>
                  <a:lnTo>
                    <a:pt x="44196" y="52450"/>
                  </a:lnTo>
                  <a:close/>
                </a:path>
                <a:path w="76200" h="1249679">
                  <a:moveTo>
                    <a:pt x="76200" y="1173352"/>
                  </a:moveTo>
                  <a:lnTo>
                    <a:pt x="49149" y="1173352"/>
                  </a:lnTo>
                  <a:lnTo>
                    <a:pt x="49149" y="1192149"/>
                  </a:lnTo>
                  <a:lnTo>
                    <a:pt x="44196" y="1197102"/>
                  </a:lnTo>
                  <a:lnTo>
                    <a:pt x="64325" y="1197102"/>
                  </a:lnTo>
                  <a:lnTo>
                    <a:pt x="76200" y="1173352"/>
                  </a:lnTo>
                  <a:close/>
                </a:path>
                <a:path w="76200" h="1249679">
                  <a:moveTo>
                    <a:pt x="38100" y="0"/>
                  </a:moveTo>
                  <a:lnTo>
                    <a:pt x="0" y="76200"/>
                  </a:lnTo>
                  <a:lnTo>
                    <a:pt x="27050" y="76200"/>
                  </a:lnTo>
                  <a:lnTo>
                    <a:pt x="27050" y="57403"/>
                  </a:lnTo>
                  <a:lnTo>
                    <a:pt x="32003" y="52450"/>
                  </a:lnTo>
                  <a:lnTo>
                    <a:pt x="64325" y="52450"/>
                  </a:lnTo>
                  <a:lnTo>
                    <a:pt x="38100" y="0"/>
                  </a:lnTo>
                  <a:close/>
                </a:path>
                <a:path w="76200" h="1249679">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7" name="Slide Number Placeholder 46"/>
          <p:cNvSpPr>
            <a:spLocks noGrp="1"/>
          </p:cNvSpPr>
          <p:nvPr>
            <p:ph type="sldNum" sz="quarter" idx="7"/>
          </p:nvPr>
        </p:nvSpPr>
        <p:spPr/>
        <p:txBody>
          <a:bodyPr/>
          <a:lstStyle/>
          <a:p>
            <a:fld id="{B6F15528-21DE-4FAA-801E-634DDDAF4B2B}" type="slidenum">
              <a:rPr lang="en-US" smtClean="0">
                <a:solidFill>
                  <a:prstClr val="black">
                    <a:tint val="75000"/>
                  </a:prstClr>
                </a:solidFill>
              </a:rPr>
              <a:pPr/>
              <a:t>122</a:t>
            </a:fld>
            <a:endParaRPr lang="en-US">
              <a:solidFill>
                <a:prstClr val="black">
                  <a:tint val="75000"/>
                </a:prstClr>
              </a:solidFill>
            </a:endParaRPr>
          </a:p>
        </p:txBody>
      </p:sp>
    </p:spTree>
    <p:extLst>
      <p:ext uri="{BB962C8B-B14F-4D97-AF65-F5344CB8AC3E}">
        <p14:creationId xmlns:p14="http://schemas.microsoft.com/office/powerpoint/2010/main" val="40852965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46353" y="162229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 name="object 3"/>
          <p:cNvGrpSpPr/>
          <p:nvPr/>
        </p:nvGrpSpPr>
        <p:grpSpPr>
          <a:xfrm>
            <a:off x="1636379" y="461073"/>
            <a:ext cx="2638373" cy="1842770"/>
            <a:chOff x="1636776" y="461073"/>
            <a:chExt cx="2639060" cy="1842770"/>
          </a:xfrm>
        </p:grpSpPr>
        <p:pic>
          <p:nvPicPr>
            <p:cNvPr id="4" name="object 4"/>
            <p:cNvPicPr/>
            <p:nvPr/>
          </p:nvPicPr>
          <p:blipFill>
            <a:blip r:embed="rId2" cstate="print"/>
            <a:stretch>
              <a:fillRect/>
            </a:stretch>
          </p:blipFill>
          <p:spPr>
            <a:xfrm>
              <a:off x="2144268" y="537989"/>
              <a:ext cx="2131313" cy="92692"/>
            </a:xfrm>
            <a:prstGeom prst="rect">
              <a:avLst/>
            </a:prstGeom>
          </p:spPr>
        </p:pic>
        <p:sp>
          <p:nvSpPr>
            <p:cNvPr id="5" name="object 5"/>
            <p:cNvSpPr/>
            <p:nvPr/>
          </p:nvSpPr>
          <p:spPr>
            <a:xfrm>
              <a:off x="2194179" y="562737"/>
              <a:ext cx="2038985" cy="0"/>
            </a:xfrm>
            <a:custGeom>
              <a:avLst/>
              <a:gdLst/>
              <a:ahLst/>
              <a:cxnLst/>
              <a:rect l="l" t="t" r="r" b="b"/>
              <a:pathLst>
                <a:path w="2038985">
                  <a:moveTo>
                    <a:pt x="0" y="0"/>
                  </a:moveTo>
                  <a:lnTo>
                    <a:pt x="203847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3" cstate="print"/>
            <a:stretch>
              <a:fillRect/>
            </a:stretch>
          </p:blipFill>
          <p:spPr>
            <a:xfrm>
              <a:off x="1992630" y="2049035"/>
              <a:ext cx="401624" cy="92692"/>
            </a:xfrm>
            <a:prstGeom prst="rect">
              <a:avLst/>
            </a:prstGeom>
          </p:spPr>
        </p:pic>
        <p:sp>
          <p:nvSpPr>
            <p:cNvPr id="7" name="object 7"/>
            <p:cNvSpPr/>
            <p:nvPr/>
          </p:nvSpPr>
          <p:spPr>
            <a:xfrm>
              <a:off x="2042541" y="207378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4" cstate="print"/>
            <a:stretch>
              <a:fillRect/>
            </a:stretch>
          </p:blipFill>
          <p:spPr>
            <a:xfrm>
              <a:off x="1905000" y="2049043"/>
              <a:ext cx="180759" cy="254482"/>
            </a:xfrm>
            <a:prstGeom prst="rect">
              <a:avLst/>
            </a:prstGeom>
          </p:spPr>
        </p:pic>
        <p:sp>
          <p:nvSpPr>
            <p:cNvPr id="9" name="object 9"/>
            <p:cNvSpPr/>
            <p:nvPr/>
          </p:nvSpPr>
          <p:spPr>
            <a:xfrm>
              <a:off x="1954911" y="2073783"/>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2058924" y="2049043"/>
              <a:ext cx="180759" cy="254482"/>
            </a:xfrm>
            <a:prstGeom prst="rect">
              <a:avLst/>
            </a:prstGeom>
          </p:spPr>
        </p:pic>
        <p:sp>
          <p:nvSpPr>
            <p:cNvPr id="11" name="object 11"/>
            <p:cNvSpPr/>
            <p:nvPr/>
          </p:nvSpPr>
          <p:spPr>
            <a:xfrm>
              <a:off x="2108835" y="2073783"/>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2212086" y="2049043"/>
              <a:ext cx="180759" cy="254482"/>
            </a:xfrm>
            <a:prstGeom prst="rect">
              <a:avLst/>
            </a:prstGeom>
          </p:spPr>
        </p:pic>
        <p:sp>
          <p:nvSpPr>
            <p:cNvPr id="13" name="object 13"/>
            <p:cNvSpPr/>
            <p:nvPr/>
          </p:nvSpPr>
          <p:spPr>
            <a:xfrm>
              <a:off x="2261997" y="2073783"/>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4" name="object 14"/>
            <p:cNvSpPr/>
            <p:nvPr/>
          </p:nvSpPr>
          <p:spPr>
            <a:xfrm>
              <a:off x="2041779" y="1798700"/>
              <a:ext cx="315595" cy="272415"/>
            </a:xfrm>
            <a:custGeom>
              <a:avLst/>
              <a:gdLst/>
              <a:ahLst/>
              <a:cxnLst/>
              <a:rect l="l" t="t" r="r" b="b"/>
              <a:pathLst>
                <a:path w="315594" h="272414">
                  <a:moveTo>
                    <a:pt x="157733" y="0"/>
                  </a:moveTo>
                  <a:lnTo>
                    <a:pt x="0" y="272034"/>
                  </a:lnTo>
                  <a:lnTo>
                    <a:pt x="315468" y="272034"/>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2041779" y="1798700"/>
              <a:ext cx="315595" cy="272415"/>
            </a:xfrm>
            <a:custGeom>
              <a:avLst/>
              <a:gdLst/>
              <a:ahLst/>
              <a:cxnLst/>
              <a:rect l="l" t="t" r="r" b="b"/>
              <a:pathLst>
                <a:path w="315594" h="272414">
                  <a:moveTo>
                    <a:pt x="0" y="272034"/>
                  </a:moveTo>
                  <a:lnTo>
                    <a:pt x="157733"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5" cstate="print"/>
            <a:stretch>
              <a:fillRect/>
            </a:stretch>
          </p:blipFill>
          <p:spPr>
            <a:xfrm>
              <a:off x="2158746" y="1898141"/>
              <a:ext cx="84581" cy="84582"/>
            </a:xfrm>
            <a:prstGeom prst="rect">
              <a:avLst/>
            </a:prstGeom>
          </p:spPr>
        </p:pic>
        <p:pic>
          <p:nvPicPr>
            <p:cNvPr id="17" name="object 17"/>
            <p:cNvPicPr/>
            <p:nvPr/>
          </p:nvPicPr>
          <p:blipFill>
            <a:blip r:embed="rId6" cstate="print"/>
            <a:stretch>
              <a:fillRect/>
            </a:stretch>
          </p:blipFill>
          <p:spPr>
            <a:xfrm>
              <a:off x="1636776" y="461073"/>
              <a:ext cx="657682" cy="224091"/>
            </a:xfrm>
            <a:prstGeom prst="rect">
              <a:avLst/>
            </a:prstGeom>
          </p:spPr>
        </p:pic>
        <p:sp>
          <p:nvSpPr>
            <p:cNvPr id="18" name="object 18"/>
            <p:cNvSpPr/>
            <p:nvPr/>
          </p:nvSpPr>
          <p:spPr>
            <a:xfrm>
              <a:off x="1675638" y="513207"/>
              <a:ext cx="509905" cy="76200"/>
            </a:xfrm>
            <a:custGeom>
              <a:avLst/>
              <a:gdLst/>
              <a:ahLst/>
              <a:cxnLst/>
              <a:rect l="l" t="t" r="r" b="b"/>
              <a:pathLst>
                <a:path w="509905" h="76200">
                  <a:moveTo>
                    <a:pt x="433578" y="0"/>
                  </a:moveTo>
                  <a:lnTo>
                    <a:pt x="433578" y="76200"/>
                  </a:lnTo>
                  <a:lnTo>
                    <a:pt x="487680" y="49148"/>
                  </a:lnTo>
                  <a:lnTo>
                    <a:pt x="452374" y="49148"/>
                  </a:lnTo>
                  <a:lnTo>
                    <a:pt x="457326" y="44195"/>
                  </a:lnTo>
                  <a:lnTo>
                    <a:pt x="457326" y="32003"/>
                  </a:lnTo>
                  <a:lnTo>
                    <a:pt x="452374" y="27050"/>
                  </a:lnTo>
                  <a:lnTo>
                    <a:pt x="487680" y="27050"/>
                  </a:lnTo>
                  <a:lnTo>
                    <a:pt x="433578" y="0"/>
                  </a:lnTo>
                  <a:close/>
                </a:path>
                <a:path w="509905" h="76200">
                  <a:moveTo>
                    <a:pt x="433578" y="27050"/>
                  </a:moveTo>
                  <a:lnTo>
                    <a:pt x="4953" y="27050"/>
                  </a:lnTo>
                  <a:lnTo>
                    <a:pt x="0" y="32003"/>
                  </a:lnTo>
                  <a:lnTo>
                    <a:pt x="0" y="44195"/>
                  </a:lnTo>
                  <a:lnTo>
                    <a:pt x="4953" y="49148"/>
                  </a:lnTo>
                  <a:lnTo>
                    <a:pt x="433578" y="49148"/>
                  </a:lnTo>
                  <a:lnTo>
                    <a:pt x="433578" y="27050"/>
                  </a:lnTo>
                  <a:close/>
                </a:path>
                <a:path w="509905" h="76200">
                  <a:moveTo>
                    <a:pt x="487680" y="27050"/>
                  </a:moveTo>
                  <a:lnTo>
                    <a:pt x="452374" y="27050"/>
                  </a:lnTo>
                  <a:lnTo>
                    <a:pt x="457326" y="32003"/>
                  </a:lnTo>
                  <a:lnTo>
                    <a:pt x="457326" y="44195"/>
                  </a:lnTo>
                  <a:lnTo>
                    <a:pt x="452374" y="49148"/>
                  </a:lnTo>
                  <a:lnTo>
                    <a:pt x="487680" y="49148"/>
                  </a:lnTo>
                  <a:lnTo>
                    <a:pt x="509778" y="38100"/>
                  </a:lnTo>
                  <a:lnTo>
                    <a:pt x="48768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9" name="object 19"/>
          <p:cNvSpPr txBox="1"/>
          <p:nvPr/>
        </p:nvSpPr>
        <p:spPr>
          <a:xfrm>
            <a:off x="152106" y="326965"/>
            <a:ext cx="1460754" cy="797654"/>
          </a:xfrm>
          <a:prstGeom prst="rect">
            <a:avLst/>
          </a:prstGeom>
        </p:spPr>
        <p:txBody>
          <a:bodyPr vert="horz" wrap="square" lIns="0" tIns="73660" rIns="0" bIns="0" rtlCol="0">
            <a:spAutoFit/>
          </a:bodyPr>
          <a:lstStyle/>
          <a:p>
            <a:pPr marR="5080" algn="r" defTabSz="914400">
              <a:spcBef>
                <a:spcPts val="58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64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sp>
        <p:nvSpPr>
          <p:cNvPr id="20" name="object 20"/>
          <p:cNvSpPr txBox="1"/>
          <p:nvPr/>
        </p:nvSpPr>
        <p:spPr>
          <a:xfrm>
            <a:off x="4188639" y="23799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1" name="object 21"/>
          <p:cNvSpPr txBox="1"/>
          <p:nvPr/>
        </p:nvSpPr>
        <p:spPr>
          <a:xfrm>
            <a:off x="2080481" y="22428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2" name="object 22"/>
          <p:cNvSpPr txBox="1"/>
          <p:nvPr/>
        </p:nvSpPr>
        <p:spPr>
          <a:xfrm>
            <a:off x="4526372" y="972843"/>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3" name="object 23"/>
          <p:cNvSpPr txBox="1"/>
          <p:nvPr/>
        </p:nvSpPr>
        <p:spPr>
          <a:xfrm>
            <a:off x="3951974" y="165201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4" name="object 24"/>
          <p:cNvSpPr txBox="1"/>
          <p:nvPr/>
        </p:nvSpPr>
        <p:spPr>
          <a:xfrm>
            <a:off x="2985246" y="2450869"/>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25" name="object 25"/>
          <p:cNvGrpSpPr/>
          <p:nvPr/>
        </p:nvGrpSpPr>
        <p:grpSpPr>
          <a:xfrm>
            <a:off x="2078194" y="457247"/>
            <a:ext cx="2516484" cy="2108835"/>
            <a:chOff x="2078735" y="457200"/>
            <a:chExt cx="2517140" cy="2108835"/>
          </a:xfrm>
        </p:grpSpPr>
        <p:pic>
          <p:nvPicPr>
            <p:cNvPr id="26" name="object 26"/>
            <p:cNvPicPr/>
            <p:nvPr/>
          </p:nvPicPr>
          <p:blipFill>
            <a:blip r:embed="rId7" cstate="print"/>
            <a:stretch>
              <a:fillRect/>
            </a:stretch>
          </p:blipFill>
          <p:spPr>
            <a:xfrm>
              <a:off x="2144267" y="537972"/>
              <a:ext cx="92692" cy="1328165"/>
            </a:xfrm>
            <a:prstGeom prst="rect">
              <a:avLst/>
            </a:prstGeom>
          </p:spPr>
        </p:pic>
        <p:sp>
          <p:nvSpPr>
            <p:cNvPr id="27" name="object 27"/>
            <p:cNvSpPr/>
            <p:nvPr/>
          </p:nvSpPr>
          <p:spPr>
            <a:xfrm>
              <a:off x="2194178" y="562737"/>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7" cstate="print"/>
            <a:stretch>
              <a:fillRect/>
            </a:stretch>
          </p:blipFill>
          <p:spPr>
            <a:xfrm>
              <a:off x="4183379" y="537972"/>
              <a:ext cx="92692" cy="1328165"/>
            </a:xfrm>
            <a:prstGeom prst="rect">
              <a:avLst/>
            </a:prstGeom>
          </p:spPr>
        </p:pic>
        <p:sp>
          <p:nvSpPr>
            <p:cNvPr id="29" name="object 29"/>
            <p:cNvSpPr/>
            <p:nvPr/>
          </p:nvSpPr>
          <p:spPr>
            <a:xfrm>
              <a:off x="4233290" y="562737"/>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3" cstate="print"/>
            <a:stretch>
              <a:fillRect/>
            </a:stretch>
          </p:blipFill>
          <p:spPr>
            <a:xfrm>
              <a:off x="4009643" y="2051321"/>
              <a:ext cx="401624" cy="92692"/>
            </a:xfrm>
            <a:prstGeom prst="rect">
              <a:avLst/>
            </a:prstGeom>
          </p:spPr>
        </p:pic>
        <p:sp>
          <p:nvSpPr>
            <p:cNvPr id="31" name="object 31"/>
            <p:cNvSpPr/>
            <p:nvPr/>
          </p:nvSpPr>
          <p:spPr>
            <a:xfrm>
              <a:off x="4059554" y="2076069"/>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4" cstate="print"/>
            <a:stretch>
              <a:fillRect/>
            </a:stretch>
          </p:blipFill>
          <p:spPr>
            <a:xfrm>
              <a:off x="3922013" y="2051329"/>
              <a:ext cx="180759" cy="254482"/>
            </a:xfrm>
            <a:prstGeom prst="rect">
              <a:avLst/>
            </a:prstGeom>
          </p:spPr>
        </p:pic>
        <p:sp>
          <p:nvSpPr>
            <p:cNvPr id="33" name="object 33"/>
            <p:cNvSpPr/>
            <p:nvPr/>
          </p:nvSpPr>
          <p:spPr>
            <a:xfrm>
              <a:off x="3971925" y="2076069"/>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4" cstate="print"/>
            <a:stretch>
              <a:fillRect/>
            </a:stretch>
          </p:blipFill>
          <p:spPr>
            <a:xfrm>
              <a:off x="4075937" y="2051329"/>
              <a:ext cx="180759" cy="254482"/>
            </a:xfrm>
            <a:prstGeom prst="rect">
              <a:avLst/>
            </a:prstGeom>
          </p:spPr>
        </p:pic>
        <p:sp>
          <p:nvSpPr>
            <p:cNvPr id="35" name="object 35"/>
            <p:cNvSpPr/>
            <p:nvPr/>
          </p:nvSpPr>
          <p:spPr>
            <a:xfrm>
              <a:off x="4125848" y="2076069"/>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4" cstate="print"/>
            <a:stretch>
              <a:fillRect/>
            </a:stretch>
          </p:blipFill>
          <p:spPr>
            <a:xfrm>
              <a:off x="4229100" y="2051329"/>
              <a:ext cx="180759" cy="254482"/>
            </a:xfrm>
            <a:prstGeom prst="rect">
              <a:avLst/>
            </a:prstGeom>
          </p:spPr>
        </p:pic>
        <p:sp>
          <p:nvSpPr>
            <p:cNvPr id="37" name="object 37"/>
            <p:cNvSpPr/>
            <p:nvPr/>
          </p:nvSpPr>
          <p:spPr>
            <a:xfrm>
              <a:off x="4279010" y="2076069"/>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4058792" y="1800986"/>
              <a:ext cx="315595" cy="272415"/>
            </a:xfrm>
            <a:custGeom>
              <a:avLst/>
              <a:gdLst/>
              <a:ahLst/>
              <a:cxnLst/>
              <a:rect l="l" t="t" r="r" b="b"/>
              <a:pathLst>
                <a:path w="315595" h="272414">
                  <a:moveTo>
                    <a:pt x="157734" y="0"/>
                  </a:moveTo>
                  <a:lnTo>
                    <a:pt x="0" y="272034"/>
                  </a:lnTo>
                  <a:lnTo>
                    <a:pt x="315468"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39" name="object 39"/>
            <p:cNvSpPr/>
            <p:nvPr/>
          </p:nvSpPr>
          <p:spPr>
            <a:xfrm>
              <a:off x="4058792" y="1800986"/>
              <a:ext cx="315595" cy="272415"/>
            </a:xfrm>
            <a:custGeom>
              <a:avLst/>
              <a:gdLst/>
              <a:ahLst/>
              <a:cxnLst/>
              <a:rect l="l" t="t" r="r" b="b"/>
              <a:pathLst>
                <a:path w="315595" h="272414">
                  <a:moveTo>
                    <a:pt x="0" y="272034"/>
                  </a:moveTo>
                  <a:lnTo>
                    <a:pt x="157734"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8" cstate="print"/>
            <a:stretch>
              <a:fillRect/>
            </a:stretch>
          </p:blipFill>
          <p:spPr>
            <a:xfrm>
              <a:off x="4174997" y="1900427"/>
              <a:ext cx="85343" cy="85344"/>
            </a:xfrm>
            <a:prstGeom prst="rect">
              <a:avLst/>
            </a:prstGeom>
          </p:spPr>
        </p:pic>
        <p:pic>
          <p:nvPicPr>
            <p:cNvPr id="41" name="object 41"/>
            <p:cNvPicPr/>
            <p:nvPr/>
          </p:nvPicPr>
          <p:blipFill>
            <a:blip r:embed="rId9" cstate="print"/>
            <a:stretch>
              <a:fillRect/>
            </a:stretch>
          </p:blipFill>
          <p:spPr>
            <a:xfrm>
              <a:off x="2078735" y="2341689"/>
              <a:ext cx="2282190" cy="224091"/>
            </a:xfrm>
            <a:prstGeom prst="rect">
              <a:avLst/>
            </a:prstGeom>
          </p:spPr>
        </p:pic>
        <p:sp>
          <p:nvSpPr>
            <p:cNvPr id="42" name="object 42"/>
            <p:cNvSpPr/>
            <p:nvPr/>
          </p:nvSpPr>
          <p:spPr>
            <a:xfrm>
              <a:off x="2194178" y="2393823"/>
              <a:ext cx="2058035" cy="76200"/>
            </a:xfrm>
            <a:custGeom>
              <a:avLst/>
              <a:gdLst/>
              <a:ahLst/>
              <a:cxnLst/>
              <a:rect l="l" t="t" r="r" b="b"/>
              <a:pathLst>
                <a:path w="2058035"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2058035" h="76200">
                  <a:moveTo>
                    <a:pt x="1981581" y="0"/>
                  </a:moveTo>
                  <a:lnTo>
                    <a:pt x="1981581" y="76200"/>
                  </a:lnTo>
                  <a:lnTo>
                    <a:pt x="2035683" y="49149"/>
                  </a:lnTo>
                  <a:lnTo>
                    <a:pt x="2000376" y="49149"/>
                  </a:lnTo>
                  <a:lnTo>
                    <a:pt x="2005330" y="44196"/>
                  </a:lnTo>
                  <a:lnTo>
                    <a:pt x="2005330" y="32003"/>
                  </a:lnTo>
                  <a:lnTo>
                    <a:pt x="2000376" y="27050"/>
                  </a:lnTo>
                  <a:lnTo>
                    <a:pt x="2035683" y="27050"/>
                  </a:lnTo>
                  <a:lnTo>
                    <a:pt x="1981581" y="0"/>
                  </a:lnTo>
                  <a:close/>
                </a:path>
                <a:path w="2058035" h="76200">
                  <a:moveTo>
                    <a:pt x="76200" y="27050"/>
                  </a:moveTo>
                  <a:lnTo>
                    <a:pt x="57403" y="27050"/>
                  </a:lnTo>
                  <a:lnTo>
                    <a:pt x="52450" y="32003"/>
                  </a:lnTo>
                  <a:lnTo>
                    <a:pt x="52450" y="44196"/>
                  </a:lnTo>
                  <a:lnTo>
                    <a:pt x="57403" y="49149"/>
                  </a:lnTo>
                  <a:lnTo>
                    <a:pt x="76200" y="49149"/>
                  </a:lnTo>
                  <a:lnTo>
                    <a:pt x="76200" y="27050"/>
                  </a:lnTo>
                  <a:close/>
                </a:path>
                <a:path w="2058035" h="76200">
                  <a:moveTo>
                    <a:pt x="1981581" y="27050"/>
                  </a:moveTo>
                  <a:lnTo>
                    <a:pt x="76200" y="27050"/>
                  </a:lnTo>
                  <a:lnTo>
                    <a:pt x="76200" y="49149"/>
                  </a:lnTo>
                  <a:lnTo>
                    <a:pt x="1981581" y="49149"/>
                  </a:lnTo>
                  <a:lnTo>
                    <a:pt x="1981581" y="27050"/>
                  </a:lnTo>
                  <a:close/>
                </a:path>
                <a:path w="2058035" h="76200">
                  <a:moveTo>
                    <a:pt x="2035683" y="27050"/>
                  </a:moveTo>
                  <a:lnTo>
                    <a:pt x="2000376" y="27050"/>
                  </a:lnTo>
                  <a:lnTo>
                    <a:pt x="2005330" y="32003"/>
                  </a:lnTo>
                  <a:lnTo>
                    <a:pt x="2005330" y="44196"/>
                  </a:lnTo>
                  <a:lnTo>
                    <a:pt x="2000376" y="49149"/>
                  </a:lnTo>
                  <a:lnTo>
                    <a:pt x="2035683" y="49149"/>
                  </a:lnTo>
                  <a:lnTo>
                    <a:pt x="2057781" y="38100"/>
                  </a:lnTo>
                  <a:lnTo>
                    <a:pt x="2035683"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10" cstate="print"/>
            <a:stretch>
              <a:fillRect/>
            </a:stretch>
          </p:blipFill>
          <p:spPr>
            <a:xfrm>
              <a:off x="4371593" y="457200"/>
              <a:ext cx="224091" cy="1473708"/>
            </a:xfrm>
            <a:prstGeom prst="rect">
              <a:avLst/>
            </a:prstGeom>
          </p:spPr>
        </p:pic>
        <p:sp>
          <p:nvSpPr>
            <p:cNvPr id="44" name="object 44"/>
            <p:cNvSpPr/>
            <p:nvPr/>
          </p:nvSpPr>
          <p:spPr>
            <a:xfrm>
              <a:off x="4448936" y="547497"/>
              <a:ext cx="76200" cy="1249680"/>
            </a:xfrm>
            <a:custGeom>
              <a:avLst/>
              <a:gdLst/>
              <a:ahLst/>
              <a:cxnLst/>
              <a:rect l="l" t="t" r="r" b="b"/>
              <a:pathLst>
                <a:path w="76200" h="1249680">
                  <a:moveTo>
                    <a:pt x="27050" y="1173352"/>
                  </a:moveTo>
                  <a:lnTo>
                    <a:pt x="0" y="1173352"/>
                  </a:lnTo>
                  <a:lnTo>
                    <a:pt x="38100" y="1249552"/>
                  </a:lnTo>
                  <a:lnTo>
                    <a:pt x="64325" y="1197102"/>
                  </a:lnTo>
                  <a:lnTo>
                    <a:pt x="32003" y="1197102"/>
                  </a:lnTo>
                  <a:lnTo>
                    <a:pt x="27050" y="1192149"/>
                  </a:lnTo>
                  <a:lnTo>
                    <a:pt x="27050" y="1173352"/>
                  </a:lnTo>
                  <a:close/>
                </a:path>
                <a:path w="76200" h="1249680">
                  <a:moveTo>
                    <a:pt x="44196" y="52450"/>
                  </a:moveTo>
                  <a:lnTo>
                    <a:pt x="32003" y="52450"/>
                  </a:lnTo>
                  <a:lnTo>
                    <a:pt x="27050" y="57403"/>
                  </a:lnTo>
                  <a:lnTo>
                    <a:pt x="27050" y="1192149"/>
                  </a:lnTo>
                  <a:lnTo>
                    <a:pt x="32003" y="1197102"/>
                  </a:lnTo>
                  <a:lnTo>
                    <a:pt x="44196" y="1197102"/>
                  </a:lnTo>
                  <a:lnTo>
                    <a:pt x="49149" y="1192149"/>
                  </a:lnTo>
                  <a:lnTo>
                    <a:pt x="49149" y="57403"/>
                  </a:lnTo>
                  <a:lnTo>
                    <a:pt x="44196" y="52450"/>
                  </a:lnTo>
                  <a:close/>
                </a:path>
                <a:path w="76200" h="1249680">
                  <a:moveTo>
                    <a:pt x="76200" y="1173352"/>
                  </a:moveTo>
                  <a:lnTo>
                    <a:pt x="49149" y="1173352"/>
                  </a:lnTo>
                  <a:lnTo>
                    <a:pt x="49149" y="1192149"/>
                  </a:lnTo>
                  <a:lnTo>
                    <a:pt x="44196" y="1197102"/>
                  </a:lnTo>
                  <a:lnTo>
                    <a:pt x="64325" y="1197102"/>
                  </a:lnTo>
                  <a:lnTo>
                    <a:pt x="76200" y="1173352"/>
                  </a:lnTo>
                  <a:close/>
                </a:path>
                <a:path w="76200" h="1249680">
                  <a:moveTo>
                    <a:pt x="38100" y="0"/>
                  </a:moveTo>
                  <a:lnTo>
                    <a:pt x="0" y="76200"/>
                  </a:lnTo>
                  <a:lnTo>
                    <a:pt x="27050" y="76200"/>
                  </a:lnTo>
                  <a:lnTo>
                    <a:pt x="27050" y="57403"/>
                  </a:lnTo>
                  <a:lnTo>
                    <a:pt x="32003" y="52450"/>
                  </a:lnTo>
                  <a:lnTo>
                    <a:pt x="64325" y="52450"/>
                  </a:lnTo>
                  <a:lnTo>
                    <a:pt x="38100" y="0"/>
                  </a:lnTo>
                  <a:close/>
                </a:path>
                <a:path w="76200" h="1249680">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5" name="object 45"/>
          <p:cNvSpPr txBox="1"/>
          <p:nvPr/>
        </p:nvSpPr>
        <p:spPr>
          <a:xfrm>
            <a:off x="5212657" y="68224"/>
            <a:ext cx="3201471" cy="2053767"/>
          </a:xfrm>
          <a:prstGeom prst="rect">
            <a:avLst/>
          </a:prstGeom>
          <a:ln w="9905">
            <a:solidFill>
              <a:srgbClr val="000000"/>
            </a:solidFill>
          </a:ln>
        </p:spPr>
        <p:txBody>
          <a:bodyPr vert="horz" wrap="square" lIns="0" tIns="1905" rIns="0" bIns="0" rtlCol="0">
            <a:spAutoFit/>
          </a:bodyPr>
          <a:lstStyle/>
          <a:p>
            <a:pPr marL="91440" defTabSz="914400">
              <a:spcBef>
                <a:spcPts val="1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x</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1440" defTabSz="914400">
              <a:spcBef>
                <a:spcPts val="735"/>
              </a:spcBef>
            </a:pPr>
            <a:r>
              <a:rPr sz="2200" kern="0" dirty="0">
                <a:solidFill>
                  <a:sysClr val="windowText" lastClr="000000"/>
                </a:solidFill>
                <a:latin typeface="Times New Roman"/>
                <a:cs typeface="Times New Roman"/>
              </a:rPr>
              <a:t>=&gt;</a:t>
            </a:r>
            <a:r>
              <a:rPr sz="2200" kern="0" dirty="0">
                <a:solidFill>
                  <a:sysClr val="windowText" lastClr="000000"/>
                </a:solidFill>
                <a:latin typeface="Cambria Math"/>
                <a:cs typeface="Cambria Math"/>
              </a:rPr>
              <a:t>𝐻</a:t>
            </a:r>
            <a:r>
              <a:rPr sz="2400" kern="0" baseline="-15625" dirty="0">
                <a:solidFill>
                  <a:sysClr val="windowText" lastClr="000000"/>
                </a:solidFill>
                <a:latin typeface="Cambria Math"/>
                <a:cs typeface="Cambria Math"/>
              </a:rPr>
              <a:t>𝐴</a:t>
            </a:r>
            <a:r>
              <a:rPr sz="2400" kern="0" spc="35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4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𝐻</a:t>
            </a:r>
            <a:r>
              <a:rPr sz="2400" kern="0" baseline="-15625" dirty="0">
                <a:solidFill>
                  <a:sysClr val="windowText" lastClr="000000"/>
                </a:solidFill>
                <a:latin typeface="Cambria Math"/>
                <a:cs typeface="Cambria Math"/>
              </a:rPr>
              <a:t>𝐷</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10/2</a:t>
            </a:r>
            <a:r>
              <a:rPr sz="2200" kern="0" spc="-5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4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4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a:p>
            <a:pPr marL="91440" defTabSz="914400">
              <a:spcBef>
                <a:spcPts val="735"/>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1440" defTabSz="914400">
              <a:spcBef>
                <a:spcPts val="735"/>
              </a:spcBef>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spc="65" dirty="0">
                <a:solidFill>
                  <a:sysClr val="windowText" lastClr="000000"/>
                </a:solidFill>
                <a:latin typeface="Times New Roman"/>
                <a:cs typeface="Times New Roman"/>
              </a:rPr>
              <a:t>–</a:t>
            </a:r>
            <a:r>
              <a:rPr sz="2200" kern="0" spc="65" dirty="0">
                <a:solidFill>
                  <a:srgbClr val="404040"/>
                </a:solidFill>
                <a:latin typeface="Cambria Math"/>
                <a:cs typeface="Cambria Math"/>
              </a:rPr>
              <a:t>R</a:t>
            </a:r>
            <a:r>
              <a:rPr sz="2400" kern="0" spc="97" baseline="-15625" dirty="0">
                <a:solidFill>
                  <a:srgbClr val="404040"/>
                </a:solidFill>
                <a:latin typeface="Cambria Math"/>
                <a:cs typeface="Cambria Math"/>
              </a:rPr>
              <a:t>D</a:t>
            </a:r>
            <a:r>
              <a:rPr sz="2400" kern="0" spc="405"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1440" defTabSz="914400">
              <a:spcBef>
                <a:spcPts val="74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D</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 6.67</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46" name="object 46"/>
          <p:cNvSpPr txBox="1"/>
          <p:nvPr/>
        </p:nvSpPr>
        <p:spPr>
          <a:xfrm>
            <a:off x="9284329" y="173761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7" name="object 47"/>
          <p:cNvGrpSpPr/>
          <p:nvPr/>
        </p:nvGrpSpPr>
        <p:grpSpPr>
          <a:xfrm>
            <a:off x="9073844" y="576944"/>
            <a:ext cx="2638373" cy="1842135"/>
            <a:chOff x="9076181" y="576897"/>
            <a:chExt cx="2639060" cy="1842135"/>
          </a:xfrm>
        </p:grpSpPr>
        <p:pic>
          <p:nvPicPr>
            <p:cNvPr id="48" name="object 48"/>
            <p:cNvPicPr/>
            <p:nvPr/>
          </p:nvPicPr>
          <p:blipFill>
            <a:blip r:embed="rId2" cstate="print"/>
            <a:stretch>
              <a:fillRect/>
            </a:stretch>
          </p:blipFill>
          <p:spPr>
            <a:xfrm>
              <a:off x="9583673" y="653051"/>
              <a:ext cx="2131314" cy="92692"/>
            </a:xfrm>
            <a:prstGeom prst="rect">
              <a:avLst/>
            </a:prstGeom>
          </p:spPr>
        </p:pic>
        <p:sp>
          <p:nvSpPr>
            <p:cNvPr id="49" name="object 49"/>
            <p:cNvSpPr/>
            <p:nvPr/>
          </p:nvSpPr>
          <p:spPr>
            <a:xfrm>
              <a:off x="9633584" y="677798"/>
              <a:ext cx="2038985" cy="0"/>
            </a:xfrm>
            <a:custGeom>
              <a:avLst/>
              <a:gdLst/>
              <a:ahLst/>
              <a:cxnLst/>
              <a:rect l="l" t="t" r="r" b="b"/>
              <a:pathLst>
                <a:path w="2038984">
                  <a:moveTo>
                    <a:pt x="0" y="0"/>
                  </a:moveTo>
                  <a:lnTo>
                    <a:pt x="203847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3" cstate="print"/>
            <a:stretch>
              <a:fillRect/>
            </a:stretch>
          </p:blipFill>
          <p:spPr>
            <a:xfrm>
              <a:off x="9432035" y="2164097"/>
              <a:ext cx="401624" cy="92692"/>
            </a:xfrm>
            <a:prstGeom prst="rect">
              <a:avLst/>
            </a:prstGeom>
          </p:spPr>
        </p:pic>
        <p:sp>
          <p:nvSpPr>
            <p:cNvPr id="51" name="object 51"/>
            <p:cNvSpPr/>
            <p:nvPr/>
          </p:nvSpPr>
          <p:spPr>
            <a:xfrm>
              <a:off x="9481946" y="2188845"/>
              <a:ext cx="308610" cy="0"/>
            </a:xfrm>
            <a:custGeom>
              <a:avLst/>
              <a:gdLst/>
              <a:ahLst/>
              <a:cxnLst/>
              <a:rect l="l" t="t" r="r" b="b"/>
              <a:pathLst>
                <a:path w="308609">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4" cstate="print"/>
            <a:stretch>
              <a:fillRect/>
            </a:stretch>
          </p:blipFill>
          <p:spPr>
            <a:xfrm>
              <a:off x="9344405" y="2164105"/>
              <a:ext cx="180759" cy="254482"/>
            </a:xfrm>
            <a:prstGeom prst="rect">
              <a:avLst/>
            </a:prstGeom>
          </p:spPr>
        </p:pic>
        <p:sp>
          <p:nvSpPr>
            <p:cNvPr id="53" name="object 53"/>
            <p:cNvSpPr/>
            <p:nvPr/>
          </p:nvSpPr>
          <p:spPr>
            <a:xfrm>
              <a:off x="9394316" y="218884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4" cstate="print"/>
            <a:stretch>
              <a:fillRect/>
            </a:stretch>
          </p:blipFill>
          <p:spPr>
            <a:xfrm>
              <a:off x="9498329" y="2164105"/>
              <a:ext cx="180759" cy="254482"/>
            </a:xfrm>
            <a:prstGeom prst="rect">
              <a:avLst/>
            </a:prstGeom>
          </p:spPr>
        </p:pic>
        <p:sp>
          <p:nvSpPr>
            <p:cNvPr id="55" name="object 55"/>
            <p:cNvSpPr/>
            <p:nvPr/>
          </p:nvSpPr>
          <p:spPr>
            <a:xfrm>
              <a:off x="9548240" y="218884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4" cstate="print"/>
            <a:stretch>
              <a:fillRect/>
            </a:stretch>
          </p:blipFill>
          <p:spPr>
            <a:xfrm>
              <a:off x="9651491" y="2164105"/>
              <a:ext cx="180759" cy="254482"/>
            </a:xfrm>
            <a:prstGeom prst="rect">
              <a:avLst/>
            </a:prstGeom>
          </p:spPr>
        </p:pic>
        <p:sp>
          <p:nvSpPr>
            <p:cNvPr id="57" name="object 57"/>
            <p:cNvSpPr/>
            <p:nvPr/>
          </p:nvSpPr>
          <p:spPr>
            <a:xfrm>
              <a:off x="9701402" y="218884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8" name="object 58"/>
            <p:cNvSpPr/>
            <p:nvPr/>
          </p:nvSpPr>
          <p:spPr>
            <a:xfrm>
              <a:off x="9481184" y="1914524"/>
              <a:ext cx="315595" cy="271780"/>
            </a:xfrm>
            <a:custGeom>
              <a:avLst/>
              <a:gdLst/>
              <a:ahLst/>
              <a:cxnLst/>
              <a:rect l="l" t="t" r="r" b="b"/>
              <a:pathLst>
                <a:path w="315595" h="271780">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9481184" y="1914524"/>
              <a:ext cx="315595" cy="271780"/>
            </a:xfrm>
            <a:custGeom>
              <a:avLst/>
              <a:gdLst/>
              <a:ahLst/>
              <a:cxnLst/>
              <a:rect l="l" t="t" r="r" b="b"/>
              <a:pathLst>
                <a:path w="315595" h="271780">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11" cstate="print"/>
            <a:stretch>
              <a:fillRect/>
            </a:stretch>
          </p:blipFill>
          <p:spPr>
            <a:xfrm>
              <a:off x="9598151" y="2013204"/>
              <a:ext cx="84581" cy="85344"/>
            </a:xfrm>
            <a:prstGeom prst="rect">
              <a:avLst/>
            </a:prstGeom>
          </p:spPr>
        </p:pic>
        <p:pic>
          <p:nvPicPr>
            <p:cNvPr id="61" name="object 61"/>
            <p:cNvPicPr/>
            <p:nvPr/>
          </p:nvPicPr>
          <p:blipFill>
            <a:blip r:embed="rId6" cstate="print"/>
            <a:stretch>
              <a:fillRect/>
            </a:stretch>
          </p:blipFill>
          <p:spPr>
            <a:xfrm>
              <a:off x="9076181" y="576897"/>
              <a:ext cx="657682" cy="224091"/>
            </a:xfrm>
            <a:prstGeom prst="rect">
              <a:avLst/>
            </a:prstGeom>
          </p:spPr>
        </p:pic>
        <p:sp>
          <p:nvSpPr>
            <p:cNvPr id="62" name="object 62"/>
            <p:cNvSpPr/>
            <p:nvPr/>
          </p:nvSpPr>
          <p:spPr>
            <a:xfrm>
              <a:off x="9115043" y="629030"/>
              <a:ext cx="509905" cy="76200"/>
            </a:xfrm>
            <a:custGeom>
              <a:avLst/>
              <a:gdLst/>
              <a:ahLst/>
              <a:cxnLst/>
              <a:rect l="l" t="t" r="r" b="b"/>
              <a:pathLst>
                <a:path w="509904" h="76200">
                  <a:moveTo>
                    <a:pt x="433577" y="0"/>
                  </a:moveTo>
                  <a:lnTo>
                    <a:pt x="433577" y="76200"/>
                  </a:lnTo>
                  <a:lnTo>
                    <a:pt x="487679" y="49149"/>
                  </a:lnTo>
                  <a:lnTo>
                    <a:pt x="452374" y="49149"/>
                  </a:lnTo>
                  <a:lnTo>
                    <a:pt x="457326" y="44196"/>
                  </a:lnTo>
                  <a:lnTo>
                    <a:pt x="457326" y="32004"/>
                  </a:lnTo>
                  <a:lnTo>
                    <a:pt x="452374" y="27051"/>
                  </a:lnTo>
                  <a:lnTo>
                    <a:pt x="487680" y="27051"/>
                  </a:lnTo>
                  <a:lnTo>
                    <a:pt x="433577" y="0"/>
                  </a:lnTo>
                  <a:close/>
                </a:path>
                <a:path w="509904" h="76200">
                  <a:moveTo>
                    <a:pt x="433577" y="27051"/>
                  </a:moveTo>
                  <a:lnTo>
                    <a:pt x="4952" y="27051"/>
                  </a:lnTo>
                  <a:lnTo>
                    <a:pt x="0" y="32004"/>
                  </a:lnTo>
                  <a:lnTo>
                    <a:pt x="0" y="44196"/>
                  </a:lnTo>
                  <a:lnTo>
                    <a:pt x="4952" y="49149"/>
                  </a:lnTo>
                  <a:lnTo>
                    <a:pt x="433577" y="49149"/>
                  </a:lnTo>
                  <a:lnTo>
                    <a:pt x="433577" y="27051"/>
                  </a:lnTo>
                  <a:close/>
                </a:path>
                <a:path w="509904" h="76200">
                  <a:moveTo>
                    <a:pt x="487680" y="27051"/>
                  </a:moveTo>
                  <a:lnTo>
                    <a:pt x="452374" y="27051"/>
                  </a:lnTo>
                  <a:lnTo>
                    <a:pt x="457326" y="32004"/>
                  </a:lnTo>
                  <a:lnTo>
                    <a:pt x="457326" y="44196"/>
                  </a:lnTo>
                  <a:lnTo>
                    <a:pt x="452374" y="49149"/>
                  </a:lnTo>
                  <a:lnTo>
                    <a:pt x="487679" y="49149"/>
                  </a:lnTo>
                  <a:lnTo>
                    <a:pt x="509777" y="38100"/>
                  </a:lnTo>
                  <a:lnTo>
                    <a:pt x="487680" y="270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3" name="object 63"/>
          <p:cNvSpPr txBox="1"/>
          <p:nvPr/>
        </p:nvSpPr>
        <p:spPr>
          <a:xfrm>
            <a:off x="8574332" y="50345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4" name="object 64"/>
          <p:cNvSpPr txBox="1"/>
          <p:nvPr/>
        </p:nvSpPr>
        <p:spPr>
          <a:xfrm>
            <a:off x="11626363" y="35356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5" name="object 65"/>
          <p:cNvSpPr txBox="1"/>
          <p:nvPr/>
        </p:nvSpPr>
        <p:spPr>
          <a:xfrm>
            <a:off x="9518457" y="33985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6" name="object 66"/>
          <p:cNvSpPr txBox="1"/>
          <p:nvPr/>
        </p:nvSpPr>
        <p:spPr>
          <a:xfrm>
            <a:off x="11389951" y="176758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67" name="object 67"/>
          <p:cNvGrpSpPr/>
          <p:nvPr/>
        </p:nvGrpSpPr>
        <p:grpSpPr>
          <a:xfrm>
            <a:off x="9581179" y="653080"/>
            <a:ext cx="2266993" cy="1767839"/>
            <a:chOff x="9583673" y="653033"/>
            <a:chExt cx="2267585" cy="1767839"/>
          </a:xfrm>
        </p:grpSpPr>
        <p:pic>
          <p:nvPicPr>
            <p:cNvPr id="68" name="object 68"/>
            <p:cNvPicPr/>
            <p:nvPr/>
          </p:nvPicPr>
          <p:blipFill>
            <a:blip r:embed="rId7" cstate="print"/>
            <a:stretch>
              <a:fillRect/>
            </a:stretch>
          </p:blipFill>
          <p:spPr>
            <a:xfrm>
              <a:off x="9583673" y="653033"/>
              <a:ext cx="92692" cy="1328165"/>
            </a:xfrm>
            <a:prstGeom prst="rect">
              <a:avLst/>
            </a:prstGeom>
          </p:spPr>
        </p:pic>
        <p:sp>
          <p:nvSpPr>
            <p:cNvPr id="69" name="object 69"/>
            <p:cNvSpPr/>
            <p:nvPr/>
          </p:nvSpPr>
          <p:spPr>
            <a:xfrm>
              <a:off x="9633584" y="677798"/>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7" cstate="print"/>
            <a:stretch>
              <a:fillRect/>
            </a:stretch>
          </p:blipFill>
          <p:spPr>
            <a:xfrm>
              <a:off x="11622785" y="653033"/>
              <a:ext cx="92692" cy="1328165"/>
            </a:xfrm>
            <a:prstGeom prst="rect">
              <a:avLst/>
            </a:prstGeom>
          </p:spPr>
        </p:pic>
        <p:sp>
          <p:nvSpPr>
            <p:cNvPr id="71" name="object 71"/>
            <p:cNvSpPr/>
            <p:nvPr/>
          </p:nvSpPr>
          <p:spPr>
            <a:xfrm>
              <a:off x="11672697" y="677798"/>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3" cstate="print"/>
            <a:stretch>
              <a:fillRect/>
            </a:stretch>
          </p:blipFill>
          <p:spPr>
            <a:xfrm>
              <a:off x="11449050" y="2166383"/>
              <a:ext cx="401624" cy="92692"/>
            </a:xfrm>
            <a:prstGeom prst="rect">
              <a:avLst/>
            </a:prstGeom>
          </p:spPr>
        </p:pic>
        <p:sp>
          <p:nvSpPr>
            <p:cNvPr id="73" name="object 73"/>
            <p:cNvSpPr/>
            <p:nvPr/>
          </p:nvSpPr>
          <p:spPr>
            <a:xfrm>
              <a:off x="11498960" y="2191130"/>
              <a:ext cx="308610" cy="0"/>
            </a:xfrm>
            <a:custGeom>
              <a:avLst/>
              <a:gdLst/>
              <a:ahLst/>
              <a:cxnLst/>
              <a:rect l="l" t="t" r="r" b="b"/>
              <a:pathLst>
                <a:path w="308609">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4" cstate="print"/>
            <a:stretch>
              <a:fillRect/>
            </a:stretch>
          </p:blipFill>
          <p:spPr>
            <a:xfrm>
              <a:off x="11361419" y="2166391"/>
              <a:ext cx="180759" cy="254482"/>
            </a:xfrm>
            <a:prstGeom prst="rect">
              <a:avLst/>
            </a:prstGeom>
          </p:spPr>
        </p:pic>
        <p:sp>
          <p:nvSpPr>
            <p:cNvPr id="75" name="object 75"/>
            <p:cNvSpPr/>
            <p:nvPr/>
          </p:nvSpPr>
          <p:spPr>
            <a:xfrm>
              <a:off x="11411330" y="2191130"/>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4" cstate="print"/>
            <a:stretch>
              <a:fillRect/>
            </a:stretch>
          </p:blipFill>
          <p:spPr>
            <a:xfrm>
              <a:off x="11515344" y="2166391"/>
              <a:ext cx="180759" cy="254482"/>
            </a:xfrm>
            <a:prstGeom prst="rect">
              <a:avLst/>
            </a:prstGeom>
          </p:spPr>
        </p:pic>
        <p:sp>
          <p:nvSpPr>
            <p:cNvPr id="77" name="object 77"/>
            <p:cNvSpPr/>
            <p:nvPr/>
          </p:nvSpPr>
          <p:spPr>
            <a:xfrm>
              <a:off x="11565254" y="2191130"/>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4" cstate="print"/>
            <a:stretch>
              <a:fillRect/>
            </a:stretch>
          </p:blipFill>
          <p:spPr>
            <a:xfrm>
              <a:off x="11667744" y="2166391"/>
              <a:ext cx="180759" cy="254482"/>
            </a:xfrm>
            <a:prstGeom prst="rect">
              <a:avLst/>
            </a:prstGeom>
          </p:spPr>
        </p:pic>
        <p:sp>
          <p:nvSpPr>
            <p:cNvPr id="79" name="object 79"/>
            <p:cNvSpPr/>
            <p:nvPr/>
          </p:nvSpPr>
          <p:spPr>
            <a:xfrm>
              <a:off x="11717654" y="2191130"/>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80" name="object 80"/>
            <p:cNvSpPr/>
            <p:nvPr/>
          </p:nvSpPr>
          <p:spPr>
            <a:xfrm>
              <a:off x="11498198" y="1916811"/>
              <a:ext cx="315595" cy="271780"/>
            </a:xfrm>
            <a:custGeom>
              <a:avLst/>
              <a:gdLst/>
              <a:ahLst/>
              <a:cxnLst/>
              <a:rect l="l" t="t" r="r" b="b"/>
              <a:pathLst>
                <a:path w="315595" h="271780">
                  <a:moveTo>
                    <a:pt x="157733" y="0"/>
                  </a:moveTo>
                  <a:lnTo>
                    <a:pt x="0" y="271272"/>
                  </a:lnTo>
                  <a:lnTo>
                    <a:pt x="315468"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81" name="object 81"/>
            <p:cNvSpPr/>
            <p:nvPr/>
          </p:nvSpPr>
          <p:spPr>
            <a:xfrm>
              <a:off x="11498198" y="1916811"/>
              <a:ext cx="315595" cy="271780"/>
            </a:xfrm>
            <a:custGeom>
              <a:avLst/>
              <a:gdLst/>
              <a:ahLst/>
              <a:cxnLst/>
              <a:rect l="l" t="t" r="r" b="b"/>
              <a:pathLst>
                <a:path w="315595"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2" cstate="print"/>
            <a:stretch>
              <a:fillRect/>
            </a:stretch>
          </p:blipFill>
          <p:spPr>
            <a:xfrm>
              <a:off x="11614403" y="2016251"/>
              <a:ext cx="85344" cy="84582"/>
            </a:xfrm>
            <a:prstGeom prst="rect">
              <a:avLst/>
            </a:prstGeom>
          </p:spPr>
        </p:pic>
      </p:grpSp>
      <p:grpSp>
        <p:nvGrpSpPr>
          <p:cNvPr id="83" name="object 83"/>
          <p:cNvGrpSpPr/>
          <p:nvPr/>
        </p:nvGrpSpPr>
        <p:grpSpPr>
          <a:xfrm>
            <a:off x="9252845" y="2482659"/>
            <a:ext cx="657054" cy="224154"/>
            <a:chOff x="9255252" y="2482659"/>
            <a:chExt cx="657225" cy="224154"/>
          </a:xfrm>
        </p:grpSpPr>
        <p:pic>
          <p:nvPicPr>
            <p:cNvPr id="84" name="object 84"/>
            <p:cNvPicPr/>
            <p:nvPr/>
          </p:nvPicPr>
          <p:blipFill>
            <a:blip r:embed="rId13" cstate="print"/>
            <a:stretch>
              <a:fillRect/>
            </a:stretch>
          </p:blipFill>
          <p:spPr>
            <a:xfrm>
              <a:off x="9255252" y="2482659"/>
              <a:ext cx="656793" cy="224091"/>
            </a:xfrm>
            <a:prstGeom prst="rect">
              <a:avLst/>
            </a:prstGeom>
          </p:spPr>
        </p:pic>
        <p:sp>
          <p:nvSpPr>
            <p:cNvPr id="85" name="object 85"/>
            <p:cNvSpPr/>
            <p:nvPr/>
          </p:nvSpPr>
          <p:spPr>
            <a:xfrm>
              <a:off x="9370695" y="2534793"/>
              <a:ext cx="509905" cy="76200"/>
            </a:xfrm>
            <a:custGeom>
              <a:avLst/>
              <a:gdLst/>
              <a:ahLst/>
              <a:cxnLst/>
              <a:rect l="l" t="t" r="r" b="b"/>
              <a:pathLst>
                <a:path w="509904" h="76200">
                  <a:moveTo>
                    <a:pt x="76200" y="0"/>
                  </a:moveTo>
                  <a:lnTo>
                    <a:pt x="0" y="38100"/>
                  </a:lnTo>
                  <a:lnTo>
                    <a:pt x="76200" y="76200"/>
                  </a:lnTo>
                  <a:lnTo>
                    <a:pt x="76200" y="49149"/>
                  </a:lnTo>
                  <a:lnTo>
                    <a:pt x="57403" y="49149"/>
                  </a:lnTo>
                  <a:lnTo>
                    <a:pt x="52450" y="44196"/>
                  </a:lnTo>
                  <a:lnTo>
                    <a:pt x="52450" y="32004"/>
                  </a:lnTo>
                  <a:lnTo>
                    <a:pt x="57403" y="27051"/>
                  </a:lnTo>
                  <a:lnTo>
                    <a:pt x="76200" y="27051"/>
                  </a:lnTo>
                  <a:lnTo>
                    <a:pt x="76200" y="0"/>
                  </a:lnTo>
                  <a:close/>
                </a:path>
                <a:path w="509904" h="76200">
                  <a:moveTo>
                    <a:pt x="76200" y="27051"/>
                  </a:moveTo>
                  <a:lnTo>
                    <a:pt x="57403" y="27051"/>
                  </a:lnTo>
                  <a:lnTo>
                    <a:pt x="52450" y="32004"/>
                  </a:lnTo>
                  <a:lnTo>
                    <a:pt x="52450" y="44196"/>
                  </a:lnTo>
                  <a:lnTo>
                    <a:pt x="57403" y="49149"/>
                  </a:lnTo>
                  <a:lnTo>
                    <a:pt x="76200" y="49149"/>
                  </a:lnTo>
                  <a:lnTo>
                    <a:pt x="76200" y="27051"/>
                  </a:lnTo>
                  <a:close/>
                </a:path>
                <a:path w="509904" h="76200">
                  <a:moveTo>
                    <a:pt x="504825" y="27051"/>
                  </a:moveTo>
                  <a:lnTo>
                    <a:pt x="76200" y="27051"/>
                  </a:lnTo>
                  <a:lnTo>
                    <a:pt x="76200" y="49149"/>
                  </a:lnTo>
                  <a:lnTo>
                    <a:pt x="504825" y="49149"/>
                  </a:lnTo>
                  <a:lnTo>
                    <a:pt x="509777" y="44196"/>
                  </a:lnTo>
                  <a:lnTo>
                    <a:pt x="509777" y="32004"/>
                  </a:lnTo>
                  <a:lnTo>
                    <a:pt x="504825" y="270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86" name="object 86"/>
          <p:cNvGrpSpPr/>
          <p:nvPr/>
        </p:nvGrpSpPr>
        <p:grpSpPr>
          <a:xfrm>
            <a:off x="11216770" y="2476563"/>
            <a:ext cx="657054" cy="767080"/>
            <a:chOff x="11219688" y="2476563"/>
            <a:chExt cx="657225" cy="767080"/>
          </a:xfrm>
        </p:grpSpPr>
        <p:pic>
          <p:nvPicPr>
            <p:cNvPr id="87" name="object 87"/>
            <p:cNvPicPr/>
            <p:nvPr/>
          </p:nvPicPr>
          <p:blipFill>
            <a:blip r:embed="rId13" cstate="print"/>
            <a:stretch>
              <a:fillRect/>
            </a:stretch>
          </p:blipFill>
          <p:spPr>
            <a:xfrm>
              <a:off x="11219688" y="2476563"/>
              <a:ext cx="656793" cy="224091"/>
            </a:xfrm>
            <a:prstGeom prst="rect">
              <a:avLst/>
            </a:prstGeom>
          </p:spPr>
        </p:pic>
        <p:sp>
          <p:nvSpPr>
            <p:cNvPr id="88" name="object 88"/>
            <p:cNvSpPr/>
            <p:nvPr/>
          </p:nvSpPr>
          <p:spPr>
            <a:xfrm>
              <a:off x="11335131" y="2528697"/>
              <a:ext cx="509905" cy="76200"/>
            </a:xfrm>
            <a:custGeom>
              <a:avLst/>
              <a:gdLst/>
              <a:ahLst/>
              <a:cxnLst/>
              <a:rect l="l" t="t" r="r" b="b"/>
              <a:pathLst>
                <a:path w="509904"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509904" h="76200">
                  <a:moveTo>
                    <a:pt x="76200" y="27050"/>
                  </a:moveTo>
                  <a:lnTo>
                    <a:pt x="57403" y="27050"/>
                  </a:lnTo>
                  <a:lnTo>
                    <a:pt x="52450" y="32003"/>
                  </a:lnTo>
                  <a:lnTo>
                    <a:pt x="52450" y="44195"/>
                  </a:lnTo>
                  <a:lnTo>
                    <a:pt x="57403" y="49149"/>
                  </a:lnTo>
                  <a:lnTo>
                    <a:pt x="76200" y="49149"/>
                  </a:lnTo>
                  <a:lnTo>
                    <a:pt x="76200" y="27050"/>
                  </a:lnTo>
                  <a:close/>
                </a:path>
                <a:path w="509904" h="76200">
                  <a:moveTo>
                    <a:pt x="504825" y="27050"/>
                  </a:moveTo>
                  <a:lnTo>
                    <a:pt x="76200" y="27050"/>
                  </a:lnTo>
                  <a:lnTo>
                    <a:pt x="76200" y="49149"/>
                  </a:lnTo>
                  <a:lnTo>
                    <a:pt x="504825" y="49149"/>
                  </a:lnTo>
                  <a:lnTo>
                    <a:pt x="509777" y="44195"/>
                  </a:lnTo>
                  <a:lnTo>
                    <a:pt x="509777" y="32003"/>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14" cstate="print"/>
            <a:stretch>
              <a:fillRect/>
            </a:stretch>
          </p:blipFill>
          <p:spPr>
            <a:xfrm>
              <a:off x="11537442" y="2585516"/>
              <a:ext cx="224091" cy="657682"/>
            </a:xfrm>
            <a:prstGeom prst="rect">
              <a:avLst/>
            </a:prstGeom>
          </p:spPr>
        </p:pic>
        <p:sp>
          <p:nvSpPr>
            <p:cNvPr id="90" name="object 90"/>
            <p:cNvSpPr/>
            <p:nvPr/>
          </p:nvSpPr>
          <p:spPr>
            <a:xfrm>
              <a:off x="11614785" y="2675763"/>
              <a:ext cx="76200" cy="509905"/>
            </a:xfrm>
            <a:custGeom>
              <a:avLst/>
              <a:gdLst/>
              <a:ahLst/>
              <a:cxnLst/>
              <a:rect l="l" t="t" r="r" b="b"/>
              <a:pathLst>
                <a:path w="76200" h="509905">
                  <a:moveTo>
                    <a:pt x="44196" y="52450"/>
                  </a:moveTo>
                  <a:lnTo>
                    <a:pt x="32004" y="52450"/>
                  </a:lnTo>
                  <a:lnTo>
                    <a:pt x="27050" y="57403"/>
                  </a:lnTo>
                  <a:lnTo>
                    <a:pt x="27050" y="504825"/>
                  </a:lnTo>
                  <a:lnTo>
                    <a:pt x="32004" y="509777"/>
                  </a:lnTo>
                  <a:lnTo>
                    <a:pt x="44196" y="509777"/>
                  </a:lnTo>
                  <a:lnTo>
                    <a:pt x="49149" y="504825"/>
                  </a:lnTo>
                  <a:lnTo>
                    <a:pt x="49149" y="57403"/>
                  </a:lnTo>
                  <a:lnTo>
                    <a:pt x="44196" y="52450"/>
                  </a:lnTo>
                  <a:close/>
                </a:path>
                <a:path w="76200" h="509905">
                  <a:moveTo>
                    <a:pt x="38100" y="0"/>
                  </a:moveTo>
                  <a:lnTo>
                    <a:pt x="0" y="76200"/>
                  </a:lnTo>
                  <a:lnTo>
                    <a:pt x="27050" y="76200"/>
                  </a:lnTo>
                  <a:lnTo>
                    <a:pt x="27050" y="57403"/>
                  </a:lnTo>
                  <a:lnTo>
                    <a:pt x="32004" y="52450"/>
                  </a:lnTo>
                  <a:lnTo>
                    <a:pt x="64325" y="52450"/>
                  </a:lnTo>
                  <a:lnTo>
                    <a:pt x="38100" y="0"/>
                  </a:lnTo>
                  <a:close/>
                </a:path>
                <a:path w="76200" h="509905">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1" name="object 91"/>
          <p:cNvSpPr txBox="1"/>
          <p:nvPr/>
        </p:nvSpPr>
        <p:spPr>
          <a:xfrm>
            <a:off x="8927298" y="238355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92" name="object 92"/>
          <p:cNvGrpSpPr/>
          <p:nvPr/>
        </p:nvGrpSpPr>
        <p:grpSpPr>
          <a:xfrm>
            <a:off x="9560608" y="2651048"/>
            <a:ext cx="224096" cy="657860"/>
            <a:chOff x="9563100" y="2651048"/>
            <a:chExt cx="224154" cy="657860"/>
          </a:xfrm>
        </p:grpSpPr>
        <p:pic>
          <p:nvPicPr>
            <p:cNvPr id="93" name="object 93"/>
            <p:cNvPicPr/>
            <p:nvPr/>
          </p:nvPicPr>
          <p:blipFill>
            <a:blip r:embed="rId15" cstate="print"/>
            <a:stretch>
              <a:fillRect/>
            </a:stretch>
          </p:blipFill>
          <p:spPr>
            <a:xfrm>
              <a:off x="9563100" y="2651048"/>
              <a:ext cx="224091" cy="657682"/>
            </a:xfrm>
            <a:prstGeom prst="rect">
              <a:avLst/>
            </a:prstGeom>
          </p:spPr>
        </p:pic>
        <p:sp>
          <p:nvSpPr>
            <p:cNvPr id="94" name="object 94"/>
            <p:cNvSpPr/>
            <p:nvPr/>
          </p:nvSpPr>
          <p:spPr>
            <a:xfrm>
              <a:off x="9640443" y="2664714"/>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5" name="object 95"/>
          <p:cNvSpPr txBox="1"/>
          <p:nvPr/>
        </p:nvSpPr>
        <p:spPr>
          <a:xfrm>
            <a:off x="9720867" y="2753128"/>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6" name="object 96"/>
          <p:cNvSpPr txBox="1"/>
          <p:nvPr/>
        </p:nvSpPr>
        <p:spPr>
          <a:xfrm>
            <a:off x="10919185" y="2297450"/>
            <a:ext cx="647531" cy="764952"/>
          </a:xfrm>
          <a:prstGeom prst="rect">
            <a:avLst/>
          </a:prstGeom>
        </p:spPr>
        <p:txBody>
          <a:bodyPr vert="horz" wrap="square" lIns="0" tIns="107314" rIns="0" bIns="0" rtlCol="0">
            <a:spAutoFit/>
          </a:bodyPr>
          <a:lstStyle/>
          <a:p>
            <a:pPr marL="27305" defTabSz="914400">
              <a:spcBef>
                <a:spcPts val="844"/>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75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7" name="object 97"/>
          <p:cNvSpPr txBox="1"/>
          <p:nvPr/>
        </p:nvSpPr>
        <p:spPr>
          <a:xfrm>
            <a:off x="1266904" y="4755156"/>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8" name="object 98"/>
          <p:cNvGrpSpPr/>
          <p:nvPr/>
        </p:nvGrpSpPr>
        <p:grpSpPr>
          <a:xfrm>
            <a:off x="1220410" y="4260363"/>
            <a:ext cx="657054" cy="1491615"/>
            <a:chOff x="1220724" y="4260316"/>
            <a:chExt cx="657225" cy="1491615"/>
          </a:xfrm>
        </p:grpSpPr>
        <p:pic>
          <p:nvPicPr>
            <p:cNvPr id="99" name="object 99"/>
            <p:cNvPicPr/>
            <p:nvPr/>
          </p:nvPicPr>
          <p:blipFill>
            <a:blip r:embed="rId7" cstate="print"/>
            <a:stretch>
              <a:fillRect/>
            </a:stretch>
          </p:blipFill>
          <p:spPr>
            <a:xfrm>
              <a:off x="1491996" y="4260316"/>
              <a:ext cx="92692" cy="1328166"/>
            </a:xfrm>
            <a:prstGeom prst="rect">
              <a:avLst/>
            </a:prstGeom>
          </p:spPr>
        </p:pic>
        <p:sp>
          <p:nvSpPr>
            <p:cNvPr id="100" name="object 100"/>
            <p:cNvSpPr/>
            <p:nvPr/>
          </p:nvSpPr>
          <p:spPr>
            <a:xfrm>
              <a:off x="1541907" y="4285107"/>
              <a:ext cx="0" cy="1235075"/>
            </a:xfrm>
            <a:custGeom>
              <a:avLst/>
              <a:gdLst/>
              <a:ahLst/>
              <a:cxnLst/>
              <a:rect l="l" t="t" r="r" b="b"/>
              <a:pathLst>
                <a:path h="1235075">
                  <a:moveTo>
                    <a:pt x="0" y="0"/>
                  </a:moveTo>
                  <a:lnTo>
                    <a:pt x="0" y="1234567"/>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1" name="object 101"/>
            <p:cNvPicPr/>
            <p:nvPr/>
          </p:nvPicPr>
          <p:blipFill>
            <a:blip r:embed="rId13" cstate="print"/>
            <a:stretch>
              <a:fillRect/>
            </a:stretch>
          </p:blipFill>
          <p:spPr>
            <a:xfrm>
              <a:off x="1220724" y="5527548"/>
              <a:ext cx="656793" cy="224091"/>
            </a:xfrm>
            <a:prstGeom prst="rect">
              <a:avLst/>
            </a:prstGeom>
          </p:spPr>
        </p:pic>
        <p:sp>
          <p:nvSpPr>
            <p:cNvPr id="102" name="object 102"/>
            <p:cNvSpPr/>
            <p:nvPr/>
          </p:nvSpPr>
          <p:spPr>
            <a:xfrm>
              <a:off x="1336167" y="5579745"/>
              <a:ext cx="509905" cy="76200"/>
            </a:xfrm>
            <a:custGeom>
              <a:avLst/>
              <a:gdLst/>
              <a:ahLst/>
              <a:cxnLst/>
              <a:rect l="l" t="t" r="r" b="b"/>
              <a:pathLst>
                <a:path w="509905" h="76200">
                  <a:moveTo>
                    <a:pt x="76200" y="0"/>
                  </a:moveTo>
                  <a:lnTo>
                    <a:pt x="0" y="38099"/>
                  </a:lnTo>
                  <a:lnTo>
                    <a:pt x="76200" y="76199"/>
                  </a:lnTo>
                  <a:lnTo>
                    <a:pt x="76200" y="49148"/>
                  </a:lnTo>
                  <a:lnTo>
                    <a:pt x="57404" y="49148"/>
                  </a:lnTo>
                  <a:lnTo>
                    <a:pt x="52451" y="44195"/>
                  </a:lnTo>
                  <a:lnTo>
                    <a:pt x="52451" y="31991"/>
                  </a:lnTo>
                  <a:lnTo>
                    <a:pt x="57404" y="27050"/>
                  </a:lnTo>
                  <a:lnTo>
                    <a:pt x="76200" y="27050"/>
                  </a:lnTo>
                  <a:lnTo>
                    <a:pt x="76200" y="0"/>
                  </a:lnTo>
                  <a:close/>
                </a:path>
                <a:path w="509905" h="76200">
                  <a:moveTo>
                    <a:pt x="76200" y="27050"/>
                  </a:moveTo>
                  <a:lnTo>
                    <a:pt x="57404" y="27050"/>
                  </a:lnTo>
                  <a:lnTo>
                    <a:pt x="52451" y="31991"/>
                  </a:lnTo>
                  <a:lnTo>
                    <a:pt x="52451" y="44195"/>
                  </a:lnTo>
                  <a:lnTo>
                    <a:pt x="57404" y="49148"/>
                  </a:lnTo>
                  <a:lnTo>
                    <a:pt x="76200" y="49148"/>
                  </a:lnTo>
                  <a:lnTo>
                    <a:pt x="76200" y="27050"/>
                  </a:lnTo>
                  <a:close/>
                </a:path>
                <a:path w="509905" h="76200">
                  <a:moveTo>
                    <a:pt x="504825" y="27050"/>
                  </a:moveTo>
                  <a:lnTo>
                    <a:pt x="76200" y="27050"/>
                  </a:lnTo>
                  <a:lnTo>
                    <a:pt x="76200" y="49148"/>
                  </a:lnTo>
                  <a:lnTo>
                    <a:pt x="504825" y="49148"/>
                  </a:lnTo>
                  <a:lnTo>
                    <a:pt x="509778" y="44195"/>
                  </a:lnTo>
                  <a:lnTo>
                    <a:pt x="509778" y="31991"/>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3" name="object 103"/>
          <p:cNvSpPr txBox="1"/>
          <p:nvPr/>
        </p:nvSpPr>
        <p:spPr>
          <a:xfrm>
            <a:off x="1561186" y="527230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4" name="object 104"/>
          <p:cNvGrpSpPr/>
          <p:nvPr/>
        </p:nvGrpSpPr>
        <p:grpSpPr>
          <a:xfrm>
            <a:off x="1421521" y="5730240"/>
            <a:ext cx="224096" cy="657860"/>
            <a:chOff x="1421891" y="5730240"/>
            <a:chExt cx="224154" cy="657860"/>
          </a:xfrm>
        </p:grpSpPr>
        <p:pic>
          <p:nvPicPr>
            <p:cNvPr id="105" name="object 105"/>
            <p:cNvPicPr/>
            <p:nvPr/>
          </p:nvPicPr>
          <p:blipFill>
            <a:blip r:embed="rId15" cstate="print"/>
            <a:stretch>
              <a:fillRect/>
            </a:stretch>
          </p:blipFill>
          <p:spPr>
            <a:xfrm>
              <a:off x="1421891" y="5730240"/>
              <a:ext cx="224091" cy="657682"/>
            </a:xfrm>
            <a:prstGeom prst="rect">
              <a:avLst/>
            </a:prstGeom>
          </p:spPr>
        </p:pic>
        <p:sp>
          <p:nvSpPr>
            <p:cNvPr id="106" name="object 106"/>
            <p:cNvSpPr/>
            <p:nvPr/>
          </p:nvSpPr>
          <p:spPr>
            <a:xfrm>
              <a:off x="1499234" y="5743956"/>
              <a:ext cx="76200" cy="509905"/>
            </a:xfrm>
            <a:custGeom>
              <a:avLst/>
              <a:gdLst/>
              <a:ahLst/>
              <a:cxnLst/>
              <a:rect l="l" t="t" r="r" b="b"/>
              <a:pathLst>
                <a:path w="76200" h="509904">
                  <a:moveTo>
                    <a:pt x="27051" y="433552"/>
                  </a:moveTo>
                  <a:lnTo>
                    <a:pt x="0" y="433552"/>
                  </a:lnTo>
                  <a:lnTo>
                    <a:pt x="38100" y="509752"/>
                  </a:lnTo>
                  <a:lnTo>
                    <a:pt x="64331" y="457288"/>
                  </a:lnTo>
                  <a:lnTo>
                    <a:pt x="32003" y="457288"/>
                  </a:lnTo>
                  <a:lnTo>
                    <a:pt x="27051" y="452348"/>
                  </a:lnTo>
                  <a:lnTo>
                    <a:pt x="27051" y="433552"/>
                  </a:lnTo>
                  <a:close/>
                </a:path>
                <a:path w="76200" h="509904">
                  <a:moveTo>
                    <a:pt x="44196" y="0"/>
                  </a:moveTo>
                  <a:lnTo>
                    <a:pt x="32003" y="0"/>
                  </a:lnTo>
                  <a:lnTo>
                    <a:pt x="27051" y="4940"/>
                  </a:lnTo>
                  <a:lnTo>
                    <a:pt x="27051" y="452348"/>
                  </a:lnTo>
                  <a:lnTo>
                    <a:pt x="32003" y="457288"/>
                  </a:lnTo>
                  <a:lnTo>
                    <a:pt x="44196" y="457288"/>
                  </a:lnTo>
                  <a:lnTo>
                    <a:pt x="49149" y="452348"/>
                  </a:lnTo>
                  <a:lnTo>
                    <a:pt x="49149" y="4940"/>
                  </a:lnTo>
                  <a:lnTo>
                    <a:pt x="44196" y="0"/>
                  </a:lnTo>
                  <a:close/>
                </a:path>
                <a:path w="76200" h="509904">
                  <a:moveTo>
                    <a:pt x="76200" y="433552"/>
                  </a:moveTo>
                  <a:lnTo>
                    <a:pt x="49149" y="433552"/>
                  </a:lnTo>
                  <a:lnTo>
                    <a:pt x="49149" y="452348"/>
                  </a:lnTo>
                  <a:lnTo>
                    <a:pt x="44196" y="457288"/>
                  </a:lnTo>
                  <a:lnTo>
                    <a:pt x="64331" y="457288"/>
                  </a:lnTo>
                  <a:lnTo>
                    <a:pt x="76200" y="43355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7" name="object 107"/>
          <p:cNvSpPr txBox="1"/>
          <p:nvPr/>
        </p:nvSpPr>
        <p:spPr>
          <a:xfrm>
            <a:off x="1262308" y="5695488"/>
            <a:ext cx="925590" cy="525785"/>
          </a:xfrm>
          <a:prstGeom prst="rect">
            <a:avLst/>
          </a:prstGeom>
        </p:spPr>
        <p:txBody>
          <a:bodyPr vert="horz" wrap="square" lIns="0" tIns="12700" rIns="0" bIns="0" rtlCol="0">
            <a:spAutoFit/>
          </a:bodyPr>
          <a:lstStyle/>
          <a:p>
            <a:pPr marL="12700" defTabSz="914400">
              <a:lnSpc>
                <a:spcPts val="1980"/>
              </a:lnSpc>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a:p>
            <a:pPr marL="290195" defTabSz="914400">
              <a:lnSpc>
                <a:spcPts val="1980"/>
              </a:lnSpc>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8" name="object 108"/>
          <p:cNvGrpSpPr/>
          <p:nvPr/>
        </p:nvGrpSpPr>
        <p:grpSpPr>
          <a:xfrm>
            <a:off x="1269948" y="4104957"/>
            <a:ext cx="657689" cy="224154"/>
            <a:chOff x="1270253" y="4104957"/>
            <a:chExt cx="657860" cy="224154"/>
          </a:xfrm>
        </p:grpSpPr>
        <p:pic>
          <p:nvPicPr>
            <p:cNvPr id="109" name="object 109"/>
            <p:cNvPicPr/>
            <p:nvPr/>
          </p:nvPicPr>
          <p:blipFill>
            <a:blip r:embed="rId6" cstate="print"/>
            <a:stretch>
              <a:fillRect/>
            </a:stretch>
          </p:blipFill>
          <p:spPr>
            <a:xfrm>
              <a:off x="1270253" y="4104957"/>
              <a:ext cx="657682" cy="224091"/>
            </a:xfrm>
            <a:prstGeom prst="rect">
              <a:avLst/>
            </a:prstGeom>
          </p:spPr>
        </p:pic>
        <p:sp>
          <p:nvSpPr>
            <p:cNvPr id="110" name="object 110"/>
            <p:cNvSpPr/>
            <p:nvPr/>
          </p:nvSpPr>
          <p:spPr>
            <a:xfrm>
              <a:off x="1309115" y="4157091"/>
              <a:ext cx="509905" cy="76200"/>
            </a:xfrm>
            <a:custGeom>
              <a:avLst/>
              <a:gdLst/>
              <a:ahLst/>
              <a:cxnLst/>
              <a:rect l="l" t="t" r="r" b="b"/>
              <a:pathLst>
                <a:path w="509905" h="76200">
                  <a:moveTo>
                    <a:pt x="433578" y="0"/>
                  </a:moveTo>
                  <a:lnTo>
                    <a:pt x="433578" y="76199"/>
                  </a:lnTo>
                  <a:lnTo>
                    <a:pt x="487680" y="49148"/>
                  </a:lnTo>
                  <a:lnTo>
                    <a:pt x="452373" y="49148"/>
                  </a:lnTo>
                  <a:lnTo>
                    <a:pt x="457327" y="44195"/>
                  </a:lnTo>
                  <a:lnTo>
                    <a:pt x="457327" y="32003"/>
                  </a:lnTo>
                  <a:lnTo>
                    <a:pt x="452373" y="27050"/>
                  </a:lnTo>
                  <a:lnTo>
                    <a:pt x="487679" y="27050"/>
                  </a:lnTo>
                  <a:lnTo>
                    <a:pt x="433578" y="0"/>
                  </a:lnTo>
                  <a:close/>
                </a:path>
                <a:path w="509905" h="76200">
                  <a:moveTo>
                    <a:pt x="433578" y="27050"/>
                  </a:moveTo>
                  <a:lnTo>
                    <a:pt x="4953" y="27050"/>
                  </a:lnTo>
                  <a:lnTo>
                    <a:pt x="0" y="32003"/>
                  </a:lnTo>
                  <a:lnTo>
                    <a:pt x="0" y="44195"/>
                  </a:lnTo>
                  <a:lnTo>
                    <a:pt x="4953" y="49148"/>
                  </a:lnTo>
                  <a:lnTo>
                    <a:pt x="433578" y="49148"/>
                  </a:lnTo>
                  <a:lnTo>
                    <a:pt x="433578" y="27050"/>
                  </a:lnTo>
                  <a:close/>
                </a:path>
                <a:path w="509905" h="76200">
                  <a:moveTo>
                    <a:pt x="487679" y="27050"/>
                  </a:moveTo>
                  <a:lnTo>
                    <a:pt x="452373" y="27050"/>
                  </a:lnTo>
                  <a:lnTo>
                    <a:pt x="457327" y="32003"/>
                  </a:lnTo>
                  <a:lnTo>
                    <a:pt x="457327" y="44195"/>
                  </a:lnTo>
                  <a:lnTo>
                    <a:pt x="452373" y="49148"/>
                  </a:lnTo>
                  <a:lnTo>
                    <a:pt x="487680" y="49148"/>
                  </a:lnTo>
                  <a:lnTo>
                    <a:pt x="509778" y="38099"/>
                  </a:lnTo>
                  <a:lnTo>
                    <a:pt x="48767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1" name="object 111"/>
          <p:cNvSpPr txBox="1"/>
          <p:nvPr/>
        </p:nvSpPr>
        <p:spPr>
          <a:xfrm>
            <a:off x="852991" y="4006089"/>
            <a:ext cx="681179"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Times New Roman"/>
                <a:cs typeface="Times New Roman"/>
              </a:rPr>
              <a:t>5</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K</a:t>
            </a:r>
            <a:r>
              <a:rPr kern="0" spc="459" dirty="0">
                <a:solidFill>
                  <a:sysClr val="windowText" lastClr="000000"/>
                </a:solidFill>
                <a:latin typeface="Times New Roman"/>
                <a:cs typeface="Times New Roman"/>
              </a:rPr>
              <a:t> </a:t>
            </a:r>
            <a:r>
              <a:rPr sz="2700" b="1" kern="0" spc="-75" baseline="35493" dirty="0">
                <a:solidFill>
                  <a:sysClr val="windowText" lastClr="000000"/>
                </a:solidFill>
                <a:latin typeface="Times New Roman"/>
                <a:cs typeface="Times New Roman"/>
              </a:rPr>
              <a:t>B</a:t>
            </a:r>
            <a:endParaRPr sz="2700" kern="0" baseline="35493">
              <a:solidFill>
                <a:sysClr val="windowText" lastClr="000000"/>
              </a:solidFill>
              <a:latin typeface="Times New Roman"/>
              <a:cs typeface="Times New Roman"/>
            </a:endParaRPr>
          </a:p>
        </p:txBody>
      </p:sp>
      <p:grpSp>
        <p:nvGrpSpPr>
          <p:cNvPr id="112" name="object 112"/>
          <p:cNvGrpSpPr/>
          <p:nvPr/>
        </p:nvGrpSpPr>
        <p:grpSpPr>
          <a:xfrm>
            <a:off x="1435995" y="3517442"/>
            <a:ext cx="224096" cy="657860"/>
            <a:chOff x="1436369" y="3517442"/>
            <a:chExt cx="224154" cy="657860"/>
          </a:xfrm>
        </p:grpSpPr>
        <p:pic>
          <p:nvPicPr>
            <p:cNvPr id="113" name="object 113"/>
            <p:cNvPicPr/>
            <p:nvPr/>
          </p:nvPicPr>
          <p:blipFill>
            <a:blip r:embed="rId14" cstate="print"/>
            <a:stretch>
              <a:fillRect/>
            </a:stretch>
          </p:blipFill>
          <p:spPr>
            <a:xfrm>
              <a:off x="1436369" y="3517442"/>
              <a:ext cx="224091" cy="657682"/>
            </a:xfrm>
            <a:prstGeom prst="rect">
              <a:avLst/>
            </a:prstGeom>
          </p:spPr>
        </p:pic>
        <p:sp>
          <p:nvSpPr>
            <p:cNvPr id="114" name="object 114"/>
            <p:cNvSpPr/>
            <p:nvPr/>
          </p:nvSpPr>
          <p:spPr>
            <a:xfrm>
              <a:off x="1513712" y="3607688"/>
              <a:ext cx="76200" cy="509905"/>
            </a:xfrm>
            <a:custGeom>
              <a:avLst/>
              <a:gdLst/>
              <a:ahLst/>
              <a:cxnLst/>
              <a:rect l="l" t="t" r="r" b="b"/>
              <a:pathLst>
                <a:path w="76200" h="509904">
                  <a:moveTo>
                    <a:pt x="44196" y="52450"/>
                  </a:moveTo>
                  <a:lnTo>
                    <a:pt x="32003" y="52450"/>
                  </a:lnTo>
                  <a:lnTo>
                    <a:pt x="27050" y="57404"/>
                  </a:lnTo>
                  <a:lnTo>
                    <a:pt x="27050" y="504825"/>
                  </a:lnTo>
                  <a:lnTo>
                    <a:pt x="32003" y="509778"/>
                  </a:lnTo>
                  <a:lnTo>
                    <a:pt x="44196" y="509778"/>
                  </a:lnTo>
                  <a:lnTo>
                    <a:pt x="49149" y="504825"/>
                  </a:lnTo>
                  <a:lnTo>
                    <a:pt x="49149" y="57404"/>
                  </a:lnTo>
                  <a:lnTo>
                    <a:pt x="44196" y="52450"/>
                  </a:lnTo>
                  <a:close/>
                </a:path>
                <a:path w="76200" h="509904">
                  <a:moveTo>
                    <a:pt x="38100" y="0"/>
                  </a:moveTo>
                  <a:lnTo>
                    <a:pt x="0" y="76200"/>
                  </a:lnTo>
                  <a:lnTo>
                    <a:pt x="27050" y="76200"/>
                  </a:lnTo>
                  <a:lnTo>
                    <a:pt x="27050" y="57404"/>
                  </a:lnTo>
                  <a:lnTo>
                    <a:pt x="32003" y="52450"/>
                  </a:lnTo>
                  <a:lnTo>
                    <a:pt x="64325" y="52450"/>
                  </a:lnTo>
                  <a:lnTo>
                    <a:pt x="38100" y="0"/>
                  </a:lnTo>
                  <a:close/>
                </a:path>
                <a:path w="76200" h="50990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5" name="object 115"/>
          <p:cNvSpPr txBox="1"/>
          <p:nvPr/>
        </p:nvSpPr>
        <p:spPr>
          <a:xfrm>
            <a:off x="1245321" y="3281702"/>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16" name="object 116"/>
          <p:cNvGrpSpPr/>
          <p:nvPr/>
        </p:nvGrpSpPr>
        <p:grpSpPr>
          <a:xfrm>
            <a:off x="1217892" y="4239767"/>
            <a:ext cx="3531584" cy="1348740"/>
            <a:chOff x="1218209" y="4239767"/>
            <a:chExt cx="3532504" cy="1348740"/>
          </a:xfrm>
        </p:grpSpPr>
        <p:sp>
          <p:nvSpPr>
            <p:cNvPr id="117" name="object 117"/>
            <p:cNvSpPr/>
            <p:nvPr/>
          </p:nvSpPr>
          <p:spPr>
            <a:xfrm>
              <a:off x="1223289" y="4264532"/>
              <a:ext cx="335280" cy="344805"/>
            </a:xfrm>
            <a:custGeom>
              <a:avLst/>
              <a:gdLst/>
              <a:ahLst/>
              <a:cxnLst/>
              <a:rect l="l" t="t" r="r" b="b"/>
              <a:pathLst>
                <a:path w="335280" h="344804">
                  <a:moveTo>
                    <a:pt x="335127" y="0"/>
                  </a:moveTo>
                  <a:lnTo>
                    <a:pt x="249021" y="0"/>
                  </a:lnTo>
                  <a:lnTo>
                    <a:pt x="213307" y="4864"/>
                  </a:lnTo>
                  <a:lnTo>
                    <a:pt x="147601" y="41650"/>
                  </a:lnTo>
                  <a:lnTo>
                    <a:pt x="118738" y="72151"/>
                  </a:lnTo>
                  <a:lnTo>
                    <a:pt x="93287" y="109779"/>
                  </a:lnTo>
                  <a:lnTo>
                    <a:pt x="71813" y="153822"/>
                  </a:lnTo>
                  <a:lnTo>
                    <a:pt x="54880" y="203572"/>
                  </a:lnTo>
                  <a:lnTo>
                    <a:pt x="43053" y="258318"/>
                  </a:lnTo>
                  <a:lnTo>
                    <a:pt x="0" y="258318"/>
                  </a:lnTo>
                  <a:lnTo>
                    <a:pt x="79349" y="344424"/>
                  </a:lnTo>
                  <a:lnTo>
                    <a:pt x="172186" y="258318"/>
                  </a:lnTo>
                  <a:lnTo>
                    <a:pt x="129133" y="258318"/>
                  </a:lnTo>
                  <a:lnTo>
                    <a:pt x="140969" y="203572"/>
                  </a:lnTo>
                  <a:lnTo>
                    <a:pt x="157909" y="153822"/>
                  </a:lnTo>
                  <a:lnTo>
                    <a:pt x="179387" y="109779"/>
                  </a:lnTo>
                  <a:lnTo>
                    <a:pt x="204841" y="72151"/>
                  </a:lnTo>
                  <a:lnTo>
                    <a:pt x="233706" y="41650"/>
                  </a:lnTo>
                  <a:lnTo>
                    <a:pt x="265418" y="18984"/>
                  </a:lnTo>
                  <a:lnTo>
                    <a:pt x="299413" y="4864"/>
                  </a:lnTo>
                  <a:lnTo>
                    <a:pt x="335127"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18" name="object 118"/>
            <p:cNvSpPr/>
            <p:nvPr/>
          </p:nvSpPr>
          <p:spPr>
            <a:xfrm>
              <a:off x="1515363" y="4264552"/>
              <a:ext cx="255904" cy="344805"/>
            </a:xfrm>
            <a:custGeom>
              <a:avLst/>
              <a:gdLst/>
              <a:ahLst/>
              <a:cxnLst/>
              <a:rect l="l" t="t" r="r" b="b"/>
              <a:pathLst>
                <a:path w="255905" h="344804">
                  <a:moveTo>
                    <a:pt x="38179" y="0"/>
                  </a:moveTo>
                  <a:lnTo>
                    <a:pt x="0" y="7091"/>
                  </a:lnTo>
                  <a:lnTo>
                    <a:pt x="35700" y="24367"/>
                  </a:lnTo>
                  <a:lnTo>
                    <a:pt x="68268" y="50760"/>
                  </a:lnTo>
                  <a:lnTo>
                    <a:pt x="97201" y="85266"/>
                  </a:lnTo>
                  <a:lnTo>
                    <a:pt x="121999" y="126884"/>
                  </a:lnTo>
                  <a:lnTo>
                    <a:pt x="142159" y="174610"/>
                  </a:lnTo>
                  <a:lnTo>
                    <a:pt x="157180" y="227440"/>
                  </a:lnTo>
                  <a:lnTo>
                    <a:pt x="166560" y="284373"/>
                  </a:lnTo>
                  <a:lnTo>
                    <a:pt x="169799" y="344403"/>
                  </a:lnTo>
                  <a:lnTo>
                    <a:pt x="255905" y="344403"/>
                  </a:lnTo>
                  <a:lnTo>
                    <a:pt x="253386" y="291986"/>
                  </a:lnTo>
                  <a:lnTo>
                    <a:pt x="240373" y="215168"/>
                  </a:lnTo>
                  <a:lnTo>
                    <a:pt x="223420" y="161340"/>
                  </a:lnTo>
                  <a:lnTo>
                    <a:pt x="201309" y="113950"/>
                  </a:lnTo>
                  <a:lnTo>
                    <a:pt x="174747" y="73754"/>
                  </a:lnTo>
                  <a:lnTo>
                    <a:pt x="144445" y="41507"/>
                  </a:lnTo>
                  <a:lnTo>
                    <a:pt x="111110" y="17962"/>
                  </a:lnTo>
                  <a:lnTo>
                    <a:pt x="75452" y="3874"/>
                  </a:lnTo>
                  <a:lnTo>
                    <a:pt x="38179"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19" name="object 119"/>
            <p:cNvSpPr/>
            <p:nvPr/>
          </p:nvSpPr>
          <p:spPr>
            <a:xfrm>
              <a:off x="1223289" y="4264532"/>
              <a:ext cx="548005" cy="344805"/>
            </a:xfrm>
            <a:custGeom>
              <a:avLst/>
              <a:gdLst/>
              <a:ahLst/>
              <a:cxnLst/>
              <a:rect l="l" t="t" r="r" b="b"/>
              <a:pathLst>
                <a:path w="548005" h="344804">
                  <a:moveTo>
                    <a:pt x="335127" y="0"/>
                  </a:moveTo>
                  <a:lnTo>
                    <a:pt x="265418" y="18984"/>
                  </a:lnTo>
                  <a:lnTo>
                    <a:pt x="233706" y="41650"/>
                  </a:lnTo>
                  <a:lnTo>
                    <a:pt x="204841" y="72151"/>
                  </a:lnTo>
                  <a:lnTo>
                    <a:pt x="179387" y="109779"/>
                  </a:lnTo>
                  <a:lnTo>
                    <a:pt x="157909" y="153822"/>
                  </a:lnTo>
                  <a:lnTo>
                    <a:pt x="140969" y="203572"/>
                  </a:lnTo>
                  <a:lnTo>
                    <a:pt x="129133" y="258318"/>
                  </a:lnTo>
                  <a:lnTo>
                    <a:pt x="172186" y="258318"/>
                  </a:lnTo>
                  <a:lnTo>
                    <a:pt x="79349" y="344424"/>
                  </a:lnTo>
                  <a:lnTo>
                    <a:pt x="0" y="258318"/>
                  </a:lnTo>
                  <a:lnTo>
                    <a:pt x="43053" y="258318"/>
                  </a:lnTo>
                  <a:lnTo>
                    <a:pt x="54880" y="203572"/>
                  </a:lnTo>
                  <a:lnTo>
                    <a:pt x="71813" y="153822"/>
                  </a:lnTo>
                  <a:lnTo>
                    <a:pt x="93287" y="109779"/>
                  </a:lnTo>
                  <a:lnTo>
                    <a:pt x="118738" y="72151"/>
                  </a:lnTo>
                  <a:lnTo>
                    <a:pt x="147601" y="41650"/>
                  </a:lnTo>
                  <a:lnTo>
                    <a:pt x="179312" y="18984"/>
                  </a:lnTo>
                  <a:lnTo>
                    <a:pt x="249021" y="0"/>
                  </a:lnTo>
                  <a:lnTo>
                    <a:pt x="335127" y="0"/>
                  </a:lnTo>
                  <a:lnTo>
                    <a:pt x="402423" y="17556"/>
                  </a:lnTo>
                  <a:lnTo>
                    <a:pt x="460855" y="66446"/>
                  </a:lnTo>
                  <a:lnTo>
                    <a:pt x="485654" y="100869"/>
                  </a:lnTo>
                  <a:lnTo>
                    <a:pt x="506925" y="141000"/>
                  </a:lnTo>
                  <a:lnTo>
                    <a:pt x="524230" y="186129"/>
                  </a:lnTo>
                  <a:lnTo>
                    <a:pt x="537132" y="235549"/>
                  </a:lnTo>
                  <a:lnTo>
                    <a:pt x="545194" y="288550"/>
                  </a:lnTo>
                  <a:lnTo>
                    <a:pt x="547979" y="344424"/>
                  </a:lnTo>
                  <a:lnTo>
                    <a:pt x="461873" y="344424"/>
                  </a:lnTo>
                  <a:lnTo>
                    <a:pt x="458635" y="284393"/>
                  </a:lnTo>
                  <a:lnTo>
                    <a:pt x="449254" y="227460"/>
                  </a:lnTo>
                  <a:lnTo>
                    <a:pt x="434233" y="174630"/>
                  </a:lnTo>
                  <a:lnTo>
                    <a:pt x="414073" y="126904"/>
                  </a:lnTo>
                  <a:lnTo>
                    <a:pt x="389276" y="85286"/>
                  </a:lnTo>
                  <a:lnTo>
                    <a:pt x="360343" y="50780"/>
                  </a:lnTo>
                  <a:lnTo>
                    <a:pt x="327775" y="24387"/>
                  </a:lnTo>
                  <a:lnTo>
                    <a:pt x="292074" y="7112"/>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120" name="object 120"/>
            <p:cNvSpPr/>
            <p:nvPr/>
          </p:nvSpPr>
          <p:spPr>
            <a:xfrm>
              <a:off x="1932050" y="4277486"/>
              <a:ext cx="2813685" cy="1242060"/>
            </a:xfrm>
            <a:custGeom>
              <a:avLst/>
              <a:gdLst/>
              <a:ahLst/>
              <a:cxnLst/>
              <a:rect l="l" t="t" r="r" b="b"/>
              <a:pathLst>
                <a:path w="2813685" h="1242060">
                  <a:moveTo>
                    <a:pt x="0" y="0"/>
                  </a:moveTo>
                  <a:lnTo>
                    <a:pt x="2809621" y="0"/>
                  </a:lnTo>
                </a:path>
                <a:path w="2813685" h="1242060">
                  <a:moveTo>
                    <a:pt x="3810" y="1242060"/>
                  </a:moveTo>
                  <a:lnTo>
                    <a:pt x="2813431" y="1242060"/>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16" cstate="print"/>
            <a:stretch>
              <a:fillRect/>
            </a:stretch>
          </p:blipFill>
          <p:spPr>
            <a:xfrm>
              <a:off x="2470403" y="4260316"/>
              <a:ext cx="94106" cy="1328166"/>
            </a:xfrm>
            <a:prstGeom prst="rect">
              <a:avLst/>
            </a:prstGeom>
          </p:spPr>
        </p:pic>
        <p:sp>
          <p:nvSpPr>
            <p:cNvPr id="122" name="object 122"/>
            <p:cNvSpPr/>
            <p:nvPr/>
          </p:nvSpPr>
          <p:spPr>
            <a:xfrm>
              <a:off x="2520314" y="4285106"/>
              <a:ext cx="1905" cy="1235075"/>
            </a:xfrm>
            <a:custGeom>
              <a:avLst/>
              <a:gdLst/>
              <a:ahLst/>
              <a:cxnLst/>
              <a:rect l="l" t="t" r="r" b="b"/>
              <a:pathLst>
                <a:path w="1905" h="1235075">
                  <a:moveTo>
                    <a:pt x="0" y="0"/>
                  </a:moveTo>
                  <a:lnTo>
                    <a:pt x="1524" y="1234567"/>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123" name="object 123"/>
            <p:cNvSpPr/>
            <p:nvPr/>
          </p:nvSpPr>
          <p:spPr>
            <a:xfrm>
              <a:off x="2259329" y="4284725"/>
              <a:ext cx="260985" cy="1234440"/>
            </a:xfrm>
            <a:custGeom>
              <a:avLst/>
              <a:gdLst/>
              <a:ahLst/>
              <a:cxnLst/>
              <a:rect l="l" t="t" r="r" b="b"/>
              <a:pathLst>
                <a:path w="260985" h="1234439">
                  <a:moveTo>
                    <a:pt x="260604" y="0"/>
                  </a:moveTo>
                  <a:lnTo>
                    <a:pt x="0" y="0"/>
                  </a:lnTo>
                  <a:lnTo>
                    <a:pt x="0" y="1234440"/>
                  </a:lnTo>
                  <a:lnTo>
                    <a:pt x="260604" y="1234440"/>
                  </a:lnTo>
                  <a:lnTo>
                    <a:pt x="26060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124" name="object 124"/>
            <p:cNvPicPr/>
            <p:nvPr/>
          </p:nvPicPr>
          <p:blipFill>
            <a:blip r:embed="rId16" cstate="print"/>
            <a:stretch>
              <a:fillRect/>
            </a:stretch>
          </p:blipFill>
          <p:spPr>
            <a:xfrm>
              <a:off x="3284982" y="4239767"/>
              <a:ext cx="94107" cy="1328166"/>
            </a:xfrm>
            <a:prstGeom prst="rect">
              <a:avLst/>
            </a:prstGeom>
          </p:spPr>
        </p:pic>
        <p:sp>
          <p:nvSpPr>
            <p:cNvPr id="125" name="object 125"/>
            <p:cNvSpPr/>
            <p:nvPr/>
          </p:nvSpPr>
          <p:spPr>
            <a:xfrm>
              <a:off x="3334892" y="4264532"/>
              <a:ext cx="1905" cy="1235075"/>
            </a:xfrm>
            <a:custGeom>
              <a:avLst/>
              <a:gdLst/>
              <a:ahLst/>
              <a:cxnLst/>
              <a:rect l="l" t="t" r="r" b="b"/>
              <a:pathLst>
                <a:path w="1904" h="1235075">
                  <a:moveTo>
                    <a:pt x="0" y="0"/>
                  </a:moveTo>
                  <a:lnTo>
                    <a:pt x="1524" y="1234567"/>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26" name="object 126"/>
            <p:cNvSpPr/>
            <p:nvPr/>
          </p:nvSpPr>
          <p:spPr>
            <a:xfrm>
              <a:off x="2953511" y="4274057"/>
              <a:ext cx="384810" cy="1245235"/>
            </a:xfrm>
            <a:custGeom>
              <a:avLst/>
              <a:gdLst/>
              <a:ahLst/>
              <a:cxnLst/>
              <a:rect l="l" t="t" r="r" b="b"/>
              <a:pathLst>
                <a:path w="384810" h="1245235">
                  <a:moveTo>
                    <a:pt x="384810" y="0"/>
                  </a:moveTo>
                  <a:lnTo>
                    <a:pt x="0" y="0"/>
                  </a:lnTo>
                  <a:lnTo>
                    <a:pt x="384810" y="1245108"/>
                  </a:lnTo>
                  <a:lnTo>
                    <a:pt x="38481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127" name="object 127"/>
            <p:cNvPicPr/>
            <p:nvPr/>
          </p:nvPicPr>
          <p:blipFill>
            <a:blip r:embed="rId16" cstate="print"/>
            <a:stretch>
              <a:fillRect/>
            </a:stretch>
          </p:blipFill>
          <p:spPr>
            <a:xfrm>
              <a:off x="3950207" y="4256531"/>
              <a:ext cx="94107" cy="1328166"/>
            </a:xfrm>
            <a:prstGeom prst="rect">
              <a:avLst/>
            </a:prstGeom>
          </p:spPr>
        </p:pic>
        <p:sp>
          <p:nvSpPr>
            <p:cNvPr id="128" name="object 128"/>
            <p:cNvSpPr/>
            <p:nvPr/>
          </p:nvSpPr>
          <p:spPr>
            <a:xfrm>
              <a:off x="4000119" y="4281296"/>
              <a:ext cx="1905" cy="1235075"/>
            </a:xfrm>
            <a:custGeom>
              <a:avLst/>
              <a:gdLst/>
              <a:ahLst/>
              <a:cxnLst/>
              <a:rect l="l" t="t" r="r" b="b"/>
              <a:pathLst>
                <a:path w="1904" h="1235075">
                  <a:moveTo>
                    <a:pt x="0" y="0"/>
                  </a:moveTo>
                  <a:lnTo>
                    <a:pt x="1523" y="1234566"/>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sp>
          <p:nvSpPr>
            <p:cNvPr id="129" name="object 129"/>
            <p:cNvSpPr/>
            <p:nvPr/>
          </p:nvSpPr>
          <p:spPr>
            <a:xfrm>
              <a:off x="4007738" y="4285106"/>
              <a:ext cx="260985" cy="1234440"/>
            </a:xfrm>
            <a:custGeom>
              <a:avLst/>
              <a:gdLst/>
              <a:ahLst/>
              <a:cxnLst/>
              <a:rect l="l" t="t" r="r" b="b"/>
              <a:pathLst>
                <a:path w="260985" h="1234439">
                  <a:moveTo>
                    <a:pt x="260603" y="0"/>
                  </a:moveTo>
                  <a:lnTo>
                    <a:pt x="0" y="0"/>
                  </a:lnTo>
                  <a:lnTo>
                    <a:pt x="0" y="1234440"/>
                  </a:lnTo>
                  <a:lnTo>
                    <a:pt x="260603" y="1234440"/>
                  </a:lnTo>
                  <a:lnTo>
                    <a:pt x="260603" y="0"/>
                  </a:lnTo>
                  <a:close/>
                </a:path>
              </a:pathLst>
            </a:custGeom>
            <a:solidFill>
              <a:srgbClr val="006FC0"/>
            </a:solidFill>
          </p:spPr>
          <p:txBody>
            <a:bodyPr wrap="square" lIns="0" tIns="0" rIns="0" bIns="0" rtlCol="0"/>
            <a:lstStyle/>
            <a:p>
              <a:pPr defTabSz="914400"/>
              <a:endParaRPr kern="0" smtClean="0">
                <a:solidFill>
                  <a:sysClr val="windowText" lastClr="000000"/>
                </a:solidFill>
              </a:endParaRPr>
            </a:p>
          </p:txBody>
        </p:sp>
        <p:sp>
          <p:nvSpPr>
            <p:cNvPr id="130" name="object 130"/>
            <p:cNvSpPr/>
            <p:nvPr/>
          </p:nvSpPr>
          <p:spPr>
            <a:xfrm>
              <a:off x="4007738" y="4285106"/>
              <a:ext cx="260985" cy="1234440"/>
            </a:xfrm>
            <a:custGeom>
              <a:avLst/>
              <a:gdLst/>
              <a:ahLst/>
              <a:cxnLst/>
              <a:rect l="l" t="t" r="r" b="b"/>
              <a:pathLst>
                <a:path w="260985" h="1234439">
                  <a:moveTo>
                    <a:pt x="0" y="1234440"/>
                  </a:moveTo>
                  <a:lnTo>
                    <a:pt x="260603" y="1234440"/>
                  </a:lnTo>
                  <a:lnTo>
                    <a:pt x="260603" y="0"/>
                  </a:lnTo>
                  <a:lnTo>
                    <a:pt x="0" y="0"/>
                  </a:lnTo>
                  <a:lnTo>
                    <a:pt x="0" y="1234440"/>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131" name="object 131"/>
          <p:cNvSpPr txBox="1"/>
          <p:nvPr/>
        </p:nvSpPr>
        <p:spPr>
          <a:xfrm>
            <a:off x="1983477" y="4743970"/>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2" name="object 132"/>
          <p:cNvSpPr txBox="1"/>
          <p:nvPr/>
        </p:nvSpPr>
        <p:spPr>
          <a:xfrm>
            <a:off x="2383195" y="5614545"/>
            <a:ext cx="358978" cy="36258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3" name="object 133"/>
          <p:cNvSpPr txBox="1"/>
          <p:nvPr/>
        </p:nvSpPr>
        <p:spPr>
          <a:xfrm>
            <a:off x="3241465" y="5550517"/>
            <a:ext cx="269304" cy="63563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4" name="object 134"/>
          <p:cNvSpPr txBox="1"/>
          <p:nvPr/>
        </p:nvSpPr>
        <p:spPr>
          <a:xfrm>
            <a:off x="3296823" y="3599241"/>
            <a:ext cx="269304" cy="63563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5" name="object 135"/>
          <p:cNvSpPr txBox="1"/>
          <p:nvPr/>
        </p:nvSpPr>
        <p:spPr>
          <a:xfrm>
            <a:off x="2438526" y="3489519"/>
            <a:ext cx="623248" cy="749935"/>
          </a:xfrm>
          <a:prstGeom prst="rect">
            <a:avLst/>
          </a:prstGeom>
        </p:spPr>
        <p:txBody>
          <a:bodyPr vert="vert270" wrap="square" lIns="0" tIns="0" rIns="0" bIns="0" rtlCol="0">
            <a:spAutoFit/>
          </a:bodyPr>
          <a:lstStyle/>
          <a:p>
            <a:pPr marL="15875"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62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6" name="object 136"/>
          <p:cNvSpPr txBox="1"/>
          <p:nvPr/>
        </p:nvSpPr>
        <p:spPr>
          <a:xfrm>
            <a:off x="3842047" y="5568454"/>
            <a:ext cx="584775" cy="647700"/>
          </a:xfrm>
          <a:prstGeom prst="rect">
            <a:avLst/>
          </a:prstGeom>
        </p:spPr>
        <p:txBody>
          <a:bodyPr vert="vert270" wrap="square" lIns="0" tIns="0" rIns="0" bIns="0" rtlCol="0">
            <a:spAutoFit/>
          </a:bodyPr>
          <a:lstStyle/>
          <a:p>
            <a:pPr marL="29718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34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7" name="object 137"/>
          <p:cNvSpPr txBox="1"/>
          <p:nvPr/>
        </p:nvSpPr>
        <p:spPr>
          <a:xfrm>
            <a:off x="3896869" y="3828808"/>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38" name="object 138"/>
          <p:cNvGrpSpPr/>
          <p:nvPr/>
        </p:nvGrpSpPr>
        <p:grpSpPr>
          <a:xfrm>
            <a:off x="2539087" y="4377690"/>
            <a:ext cx="378996" cy="995680"/>
            <a:chOff x="2539745" y="4377690"/>
            <a:chExt cx="379095" cy="995680"/>
          </a:xfrm>
        </p:grpSpPr>
        <p:sp>
          <p:nvSpPr>
            <p:cNvPr id="139" name="object 139"/>
            <p:cNvSpPr/>
            <p:nvPr/>
          </p:nvSpPr>
          <p:spPr>
            <a:xfrm>
              <a:off x="2544698" y="4382643"/>
              <a:ext cx="368935" cy="985519"/>
            </a:xfrm>
            <a:custGeom>
              <a:avLst/>
              <a:gdLst/>
              <a:ahLst/>
              <a:cxnLst/>
              <a:rect l="l" t="t" r="r" b="b"/>
              <a:pathLst>
                <a:path w="368935" h="985520">
                  <a:moveTo>
                    <a:pt x="368807" y="0"/>
                  </a:moveTo>
                  <a:lnTo>
                    <a:pt x="0" y="0"/>
                  </a:lnTo>
                  <a:lnTo>
                    <a:pt x="0" y="985265"/>
                  </a:lnTo>
                  <a:lnTo>
                    <a:pt x="368807" y="985265"/>
                  </a:lnTo>
                  <a:lnTo>
                    <a:pt x="368807"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140" name="object 140"/>
            <p:cNvSpPr/>
            <p:nvPr/>
          </p:nvSpPr>
          <p:spPr>
            <a:xfrm>
              <a:off x="2544698" y="4382643"/>
              <a:ext cx="368935" cy="985519"/>
            </a:xfrm>
            <a:custGeom>
              <a:avLst/>
              <a:gdLst/>
              <a:ahLst/>
              <a:cxnLst/>
              <a:rect l="l" t="t" r="r" b="b"/>
              <a:pathLst>
                <a:path w="368935" h="985520">
                  <a:moveTo>
                    <a:pt x="0" y="985265"/>
                  </a:moveTo>
                  <a:lnTo>
                    <a:pt x="368807" y="985265"/>
                  </a:lnTo>
                  <a:lnTo>
                    <a:pt x="368807" y="0"/>
                  </a:lnTo>
                  <a:lnTo>
                    <a:pt x="0" y="0"/>
                  </a:lnTo>
                  <a:lnTo>
                    <a:pt x="0" y="985265"/>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41" name="object 141"/>
          <p:cNvSpPr txBox="1"/>
          <p:nvPr/>
        </p:nvSpPr>
        <p:spPr>
          <a:xfrm>
            <a:off x="2593934" y="4653324"/>
            <a:ext cx="269304" cy="445770"/>
          </a:xfrm>
          <a:prstGeom prst="rect">
            <a:avLst/>
          </a:prstGeom>
        </p:spPr>
        <p:txBody>
          <a:bodyPr vert="vert270" wrap="square" lIns="0" tIns="0" rIns="0" bIns="0" rtlCol="0">
            <a:spAutoFit/>
          </a:bodyPr>
          <a:lstStyle/>
          <a:p>
            <a:pPr marL="12700" defTabSz="914400">
              <a:lnSpc>
                <a:spcPts val="2065"/>
              </a:lnSpc>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42" name="object 142"/>
          <p:cNvSpPr txBox="1"/>
          <p:nvPr/>
        </p:nvSpPr>
        <p:spPr>
          <a:xfrm>
            <a:off x="3391950" y="4390310"/>
            <a:ext cx="276999" cy="985519"/>
          </a:xfrm>
          <a:prstGeom prst="rect">
            <a:avLst/>
          </a:prstGeom>
          <a:solidFill>
            <a:srgbClr val="EF917A"/>
          </a:solidFill>
          <a:ln w="9905">
            <a:solidFill>
              <a:srgbClr val="000000"/>
            </a:solidFill>
          </a:ln>
        </p:spPr>
        <p:txBody>
          <a:bodyPr vert="vert270"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43" name="object 143"/>
          <p:cNvSpPr txBox="1"/>
          <p:nvPr/>
        </p:nvSpPr>
        <p:spPr>
          <a:xfrm>
            <a:off x="4340393" y="4428410"/>
            <a:ext cx="276999" cy="985519"/>
          </a:xfrm>
          <a:prstGeom prst="rect">
            <a:avLst/>
          </a:prstGeom>
          <a:solidFill>
            <a:srgbClr val="D6C3C3"/>
          </a:solidFill>
          <a:ln w="9905">
            <a:solidFill>
              <a:srgbClr val="000000"/>
            </a:solidFill>
          </a:ln>
        </p:spPr>
        <p:txBody>
          <a:bodyPr vert="vert270" wrap="square" lIns="0" tIns="38100" rIns="0" bIns="0" rtlCol="0">
            <a:spAutoFit/>
          </a:bodyPr>
          <a:lstStyle/>
          <a:p>
            <a:pPr marL="262890" defTabSz="914400">
              <a:spcBef>
                <a:spcPts val="300"/>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sp>
        <p:nvSpPr>
          <p:cNvPr id="144" name="object 144"/>
          <p:cNvSpPr txBox="1"/>
          <p:nvPr/>
        </p:nvSpPr>
        <p:spPr>
          <a:xfrm>
            <a:off x="8487259" y="4962928"/>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5" name="object 145"/>
          <p:cNvSpPr txBox="1"/>
          <p:nvPr/>
        </p:nvSpPr>
        <p:spPr>
          <a:xfrm>
            <a:off x="8485201" y="587654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46" name="object 146"/>
          <p:cNvSpPr txBox="1"/>
          <p:nvPr/>
        </p:nvSpPr>
        <p:spPr>
          <a:xfrm>
            <a:off x="8546905" y="409371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47" name="object 147"/>
          <p:cNvSpPr/>
          <p:nvPr/>
        </p:nvSpPr>
        <p:spPr>
          <a:xfrm>
            <a:off x="8764146" y="4518325"/>
            <a:ext cx="0" cy="1235075"/>
          </a:xfrm>
          <a:custGeom>
            <a:avLst/>
            <a:gdLst/>
            <a:ahLst/>
            <a:cxnLst/>
            <a:rect l="l" t="t" r="r" b="b"/>
            <a:pathLst>
              <a:path h="1235075">
                <a:moveTo>
                  <a:pt x="0" y="0"/>
                </a:moveTo>
                <a:lnTo>
                  <a:pt x="0" y="123463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nvGrpSpPr>
          <p:cNvPr id="148" name="object 148"/>
          <p:cNvGrpSpPr/>
          <p:nvPr/>
        </p:nvGrpSpPr>
        <p:grpSpPr>
          <a:xfrm>
            <a:off x="8442284" y="4493535"/>
            <a:ext cx="657054" cy="1491615"/>
            <a:chOff x="8444483" y="4493488"/>
            <a:chExt cx="657225" cy="1491615"/>
          </a:xfrm>
        </p:grpSpPr>
        <p:pic>
          <p:nvPicPr>
            <p:cNvPr id="149" name="object 149"/>
            <p:cNvPicPr/>
            <p:nvPr/>
          </p:nvPicPr>
          <p:blipFill>
            <a:blip r:embed="rId7" cstate="print"/>
            <a:stretch>
              <a:fillRect/>
            </a:stretch>
          </p:blipFill>
          <p:spPr>
            <a:xfrm>
              <a:off x="8716517" y="4493488"/>
              <a:ext cx="92692" cy="1328166"/>
            </a:xfrm>
            <a:prstGeom prst="rect">
              <a:avLst/>
            </a:prstGeom>
          </p:spPr>
        </p:pic>
        <p:pic>
          <p:nvPicPr>
            <p:cNvPr id="150" name="object 150"/>
            <p:cNvPicPr/>
            <p:nvPr/>
          </p:nvPicPr>
          <p:blipFill>
            <a:blip r:embed="rId13" cstate="print"/>
            <a:stretch>
              <a:fillRect/>
            </a:stretch>
          </p:blipFill>
          <p:spPr>
            <a:xfrm>
              <a:off x="8444483" y="5760719"/>
              <a:ext cx="656793" cy="224091"/>
            </a:xfrm>
            <a:prstGeom prst="rect">
              <a:avLst/>
            </a:prstGeom>
          </p:spPr>
        </p:pic>
        <p:sp>
          <p:nvSpPr>
            <p:cNvPr id="151" name="object 151"/>
            <p:cNvSpPr/>
            <p:nvPr/>
          </p:nvSpPr>
          <p:spPr>
            <a:xfrm>
              <a:off x="8559926" y="5812916"/>
              <a:ext cx="509905" cy="76200"/>
            </a:xfrm>
            <a:custGeom>
              <a:avLst/>
              <a:gdLst/>
              <a:ahLst/>
              <a:cxnLst/>
              <a:rect l="l" t="t" r="r" b="b"/>
              <a:pathLst>
                <a:path w="509904" h="76200">
                  <a:moveTo>
                    <a:pt x="76200" y="0"/>
                  </a:moveTo>
                  <a:lnTo>
                    <a:pt x="0" y="38100"/>
                  </a:lnTo>
                  <a:lnTo>
                    <a:pt x="76200" y="76200"/>
                  </a:lnTo>
                  <a:lnTo>
                    <a:pt x="76200" y="49149"/>
                  </a:lnTo>
                  <a:lnTo>
                    <a:pt x="57403" y="49149"/>
                  </a:lnTo>
                  <a:lnTo>
                    <a:pt x="52450" y="44196"/>
                  </a:lnTo>
                  <a:lnTo>
                    <a:pt x="52450" y="31991"/>
                  </a:lnTo>
                  <a:lnTo>
                    <a:pt x="57403" y="27051"/>
                  </a:lnTo>
                  <a:lnTo>
                    <a:pt x="76200" y="27051"/>
                  </a:lnTo>
                  <a:lnTo>
                    <a:pt x="76200" y="0"/>
                  </a:lnTo>
                  <a:close/>
                </a:path>
                <a:path w="509904" h="76200">
                  <a:moveTo>
                    <a:pt x="76200" y="27051"/>
                  </a:moveTo>
                  <a:lnTo>
                    <a:pt x="57403" y="27051"/>
                  </a:lnTo>
                  <a:lnTo>
                    <a:pt x="52450" y="31991"/>
                  </a:lnTo>
                  <a:lnTo>
                    <a:pt x="52450" y="44196"/>
                  </a:lnTo>
                  <a:lnTo>
                    <a:pt x="57403" y="49149"/>
                  </a:lnTo>
                  <a:lnTo>
                    <a:pt x="76200" y="49149"/>
                  </a:lnTo>
                  <a:lnTo>
                    <a:pt x="76200" y="27051"/>
                  </a:lnTo>
                  <a:close/>
                </a:path>
                <a:path w="509904" h="76200">
                  <a:moveTo>
                    <a:pt x="504825" y="27051"/>
                  </a:moveTo>
                  <a:lnTo>
                    <a:pt x="76200" y="27051"/>
                  </a:lnTo>
                  <a:lnTo>
                    <a:pt x="76200" y="49149"/>
                  </a:lnTo>
                  <a:lnTo>
                    <a:pt x="504825" y="49149"/>
                  </a:lnTo>
                  <a:lnTo>
                    <a:pt x="509777" y="44196"/>
                  </a:lnTo>
                  <a:lnTo>
                    <a:pt x="509777" y="31991"/>
                  </a:lnTo>
                  <a:lnTo>
                    <a:pt x="504825" y="270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52" name="object 152"/>
          <p:cNvSpPr txBox="1"/>
          <p:nvPr/>
        </p:nvSpPr>
        <p:spPr>
          <a:xfrm>
            <a:off x="8862291" y="551817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53" name="object 153"/>
          <p:cNvGrpSpPr/>
          <p:nvPr/>
        </p:nvGrpSpPr>
        <p:grpSpPr>
          <a:xfrm>
            <a:off x="8644162" y="5897879"/>
            <a:ext cx="224096" cy="657860"/>
            <a:chOff x="8646414" y="5897879"/>
            <a:chExt cx="224154" cy="657860"/>
          </a:xfrm>
        </p:grpSpPr>
        <p:pic>
          <p:nvPicPr>
            <p:cNvPr id="154" name="object 154"/>
            <p:cNvPicPr/>
            <p:nvPr/>
          </p:nvPicPr>
          <p:blipFill>
            <a:blip r:embed="rId14" cstate="print"/>
            <a:stretch>
              <a:fillRect/>
            </a:stretch>
          </p:blipFill>
          <p:spPr>
            <a:xfrm>
              <a:off x="8646414" y="5897879"/>
              <a:ext cx="224091" cy="657682"/>
            </a:xfrm>
            <a:prstGeom prst="rect">
              <a:avLst/>
            </a:prstGeom>
          </p:spPr>
        </p:pic>
        <p:sp>
          <p:nvSpPr>
            <p:cNvPr id="155" name="object 155"/>
            <p:cNvSpPr/>
            <p:nvPr/>
          </p:nvSpPr>
          <p:spPr>
            <a:xfrm>
              <a:off x="8723757" y="5988176"/>
              <a:ext cx="76200" cy="509905"/>
            </a:xfrm>
            <a:custGeom>
              <a:avLst/>
              <a:gdLst/>
              <a:ahLst/>
              <a:cxnLst/>
              <a:rect l="l" t="t" r="r" b="b"/>
              <a:pathLst>
                <a:path w="76200" h="509904">
                  <a:moveTo>
                    <a:pt x="44196" y="52451"/>
                  </a:moveTo>
                  <a:lnTo>
                    <a:pt x="32003" y="52451"/>
                  </a:lnTo>
                  <a:lnTo>
                    <a:pt x="27050" y="57391"/>
                  </a:lnTo>
                  <a:lnTo>
                    <a:pt x="27050" y="504799"/>
                  </a:lnTo>
                  <a:lnTo>
                    <a:pt x="32003" y="509752"/>
                  </a:lnTo>
                  <a:lnTo>
                    <a:pt x="44196" y="509752"/>
                  </a:lnTo>
                  <a:lnTo>
                    <a:pt x="49149" y="504799"/>
                  </a:lnTo>
                  <a:lnTo>
                    <a:pt x="49149" y="57391"/>
                  </a:lnTo>
                  <a:lnTo>
                    <a:pt x="44196" y="52451"/>
                  </a:lnTo>
                  <a:close/>
                </a:path>
                <a:path w="76200" h="509904">
                  <a:moveTo>
                    <a:pt x="38100" y="0"/>
                  </a:moveTo>
                  <a:lnTo>
                    <a:pt x="0" y="76200"/>
                  </a:lnTo>
                  <a:lnTo>
                    <a:pt x="27050" y="76200"/>
                  </a:lnTo>
                  <a:lnTo>
                    <a:pt x="27050" y="57391"/>
                  </a:lnTo>
                  <a:lnTo>
                    <a:pt x="32003" y="52451"/>
                  </a:lnTo>
                  <a:lnTo>
                    <a:pt x="64325" y="52451"/>
                  </a:lnTo>
                  <a:lnTo>
                    <a:pt x="38100" y="0"/>
                  </a:lnTo>
                  <a:close/>
                </a:path>
                <a:path w="76200" h="509904">
                  <a:moveTo>
                    <a:pt x="64325" y="52451"/>
                  </a:moveTo>
                  <a:lnTo>
                    <a:pt x="44196" y="52451"/>
                  </a:lnTo>
                  <a:lnTo>
                    <a:pt x="49149" y="57391"/>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56" name="object 156"/>
          <p:cNvSpPr txBox="1"/>
          <p:nvPr/>
        </p:nvSpPr>
        <p:spPr>
          <a:xfrm>
            <a:off x="8830580" y="6135901"/>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57" name="object 157"/>
          <p:cNvGrpSpPr/>
          <p:nvPr/>
        </p:nvGrpSpPr>
        <p:grpSpPr>
          <a:xfrm>
            <a:off x="8492593" y="4338129"/>
            <a:ext cx="657689" cy="224154"/>
            <a:chOff x="8494776" y="4338129"/>
            <a:chExt cx="657860" cy="224154"/>
          </a:xfrm>
        </p:grpSpPr>
        <p:pic>
          <p:nvPicPr>
            <p:cNvPr id="158" name="object 158"/>
            <p:cNvPicPr/>
            <p:nvPr/>
          </p:nvPicPr>
          <p:blipFill>
            <a:blip r:embed="rId6" cstate="print"/>
            <a:stretch>
              <a:fillRect/>
            </a:stretch>
          </p:blipFill>
          <p:spPr>
            <a:xfrm>
              <a:off x="8494776" y="4338129"/>
              <a:ext cx="657682" cy="224091"/>
            </a:xfrm>
            <a:prstGeom prst="rect">
              <a:avLst/>
            </a:prstGeom>
          </p:spPr>
        </p:pic>
        <p:sp>
          <p:nvSpPr>
            <p:cNvPr id="159" name="object 159"/>
            <p:cNvSpPr/>
            <p:nvPr/>
          </p:nvSpPr>
          <p:spPr>
            <a:xfrm>
              <a:off x="8533638" y="4390262"/>
              <a:ext cx="509905" cy="76200"/>
            </a:xfrm>
            <a:custGeom>
              <a:avLst/>
              <a:gdLst/>
              <a:ahLst/>
              <a:cxnLst/>
              <a:rect l="l" t="t" r="r" b="b"/>
              <a:pathLst>
                <a:path w="509904" h="76200">
                  <a:moveTo>
                    <a:pt x="433577" y="0"/>
                  </a:moveTo>
                  <a:lnTo>
                    <a:pt x="433577" y="76200"/>
                  </a:lnTo>
                  <a:lnTo>
                    <a:pt x="487679" y="49149"/>
                  </a:lnTo>
                  <a:lnTo>
                    <a:pt x="452373" y="49149"/>
                  </a:lnTo>
                  <a:lnTo>
                    <a:pt x="457326" y="44195"/>
                  </a:lnTo>
                  <a:lnTo>
                    <a:pt x="457326" y="32004"/>
                  </a:lnTo>
                  <a:lnTo>
                    <a:pt x="452373" y="27050"/>
                  </a:lnTo>
                  <a:lnTo>
                    <a:pt x="487679" y="27050"/>
                  </a:lnTo>
                  <a:lnTo>
                    <a:pt x="433577" y="0"/>
                  </a:lnTo>
                  <a:close/>
                </a:path>
                <a:path w="509904" h="76200">
                  <a:moveTo>
                    <a:pt x="433577" y="27050"/>
                  </a:moveTo>
                  <a:lnTo>
                    <a:pt x="4952" y="27050"/>
                  </a:lnTo>
                  <a:lnTo>
                    <a:pt x="0" y="32004"/>
                  </a:lnTo>
                  <a:lnTo>
                    <a:pt x="0" y="44195"/>
                  </a:lnTo>
                  <a:lnTo>
                    <a:pt x="4952" y="49149"/>
                  </a:lnTo>
                  <a:lnTo>
                    <a:pt x="433577" y="49149"/>
                  </a:lnTo>
                  <a:lnTo>
                    <a:pt x="433577" y="27050"/>
                  </a:lnTo>
                  <a:close/>
                </a:path>
                <a:path w="509904" h="76200">
                  <a:moveTo>
                    <a:pt x="487679" y="27050"/>
                  </a:moveTo>
                  <a:lnTo>
                    <a:pt x="452373" y="27050"/>
                  </a:lnTo>
                  <a:lnTo>
                    <a:pt x="457326" y="32004"/>
                  </a:lnTo>
                  <a:lnTo>
                    <a:pt x="457326" y="44195"/>
                  </a:lnTo>
                  <a:lnTo>
                    <a:pt x="452373" y="49149"/>
                  </a:lnTo>
                  <a:lnTo>
                    <a:pt x="487679" y="49149"/>
                  </a:lnTo>
                  <a:lnTo>
                    <a:pt x="509777" y="38100"/>
                  </a:lnTo>
                  <a:lnTo>
                    <a:pt x="48767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60" name="object 160"/>
          <p:cNvSpPr txBox="1"/>
          <p:nvPr/>
        </p:nvSpPr>
        <p:spPr>
          <a:xfrm>
            <a:off x="8886415" y="403047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61" name="object 161"/>
          <p:cNvGrpSpPr/>
          <p:nvPr/>
        </p:nvGrpSpPr>
        <p:grpSpPr>
          <a:xfrm>
            <a:off x="8658635" y="3816146"/>
            <a:ext cx="224096" cy="657860"/>
            <a:chOff x="8660892" y="3816146"/>
            <a:chExt cx="224154" cy="657860"/>
          </a:xfrm>
        </p:grpSpPr>
        <p:pic>
          <p:nvPicPr>
            <p:cNvPr id="162" name="object 162"/>
            <p:cNvPicPr/>
            <p:nvPr/>
          </p:nvPicPr>
          <p:blipFill>
            <a:blip r:embed="rId15" cstate="print"/>
            <a:stretch>
              <a:fillRect/>
            </a:stretch>
          </p:blipFill>
          <p:spPr>
            <a:xfrm>
              <a:off x="8660892" y="3816146"/>
              <a:ext cx="224091" cy="657682"/>
            </a:xfrm>
            <a:prstGeom prst="rect">
              <a:avLst/>
            </a:prstGeom>
          </p:spPr>
        </p:pic>
        <p:sp>
          <p:nvSpPr>
            <p:cNvPr id="163" name="object 163"/>
            <p:cNvSpPr/>
            <p:nvPr/>
          </p:nvSpPr>
          <p:spPr>
            <a:xfrm>
              <a:off x="8738235" y="3829812"/>
              <a:ext cx="76200" cy="509905"/>
            </a:xfrm>
            <a:custGeom>
              <a:avLst/>
              <a:gdLst/>
              <a:ahLst/>
              <a:cxnLst/>
              <a:rect l="l" t="t" r="r" b="b"/>
              <a:pathLst>
                <a:path w="76200" h="509904">
                  <a:moveTo>
                    <a:pt x="27050" y="433577"/>
                  </a:moveTo>
                  <a:lnTo>
                    <a:pt x="0" y="433577"/>
                  </a:lnTo>
                  <a:lnTo>
                    <a:pt x="38100" y="509777"/>
                  </a:lnTo>
                  <a:lnTo>
                    <a:pt x="64325" y="457326"/>
                  </a:lnTo>
                  <a:lnTo>
                    <a:pt x="32004" y="457326"/>
                  </a:lnTo>
                  <a:lnTo>
                    <a:pt x="27050" y="452374"/>
                  </a:lnTo>
                  <a:lnTo>
                    <a:pt x="27050" y="433577"/>
                  </a:lnTo>
                  <a:close/>
                </a:path>
                <a:path w="76200" h="509904">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64" name="object 164"/>
          <p:cNvSpPr txBox="1"/>
          <p:nvPr/>
        </p:nvSpPr>
        <p:spPr>
          <a:xfrm>
            <a:off x="8468212" y="3514856"/>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65" name="object 165"/>
          <p:cNvGrpSpPr/>
          <p:nvPr/>
        </p:nvGrpSpPr>
        <p:grpSpPr>
          <a:xfrm>
            <a:off x="8440507" y="4472914"/>
            <a:ext cx="3530950" cy="1348740"/>
            <a:chOff x="8442706" y="4472914"/>
            <a:chExt cx="3531870" cy="1348740"/>
          </a:xfrm>
        </p:grpSpPr>
        <p:sp>
          <p:nvSpPr>
            <p:cNvPr id="166" name="object 166"/>
            <p:cNvSpPr/>
            <p:nvPr/>
          </p:nvSpPr>
          <p:spPr>
            <a:xfrm>
              <a:off x="8447786" y="4497704"/>
              <a:ext cx="335280" cy="344805"/>
            </a:xfrm>
            <a:custGeom>
              <a:avLst/>
              <a:gdLst/>
              <a:ahLst/>
              <a:cxnLst/>
              <a:rect l="l" t="t" r="r" b="b"/>
              <a:pathLst>
                <a:path w="335279" h="344804">
                  <a:moveTo>
                    <a:pt x="335153" y="0"/>
                  </a:moveTo>
                  <a:lnTo>
                    <a:pt x="249047" y="0"/>
                  </a:lnTo>
                  <a:lnTo>
                    <a:pt x="213332" y="4864"/>
                  </a:lnTo>
                  <a:lnTo>
                    <a:pt x="147625" y="41650"/>
                  </a:lnTo>
                  <a:lnTo>
                    <a:pt x="118760" y="72151"/>
                  </a:lnTo>
                  <a:lnTo>
                    <a:pt x="93307" y="109779"/>
                  </a:lnTo>
                  <a:lnTo>
                    <a:pt x="71828" y="153822"/>
                  </a:lnTo>
                  <a:lnTo>
                    <a:pt x="54889" y="203572"/>
                  </a:lnTo>
                  <a:lnTo>
                    <a:pt x="43053" y="258318"/>
                  </a:lnTo>
                  <a:lnTo>
                    <a:pt x="0" y="258318"/>
                  </a:lnTo>
                  <a:lnTo>
                    <a:pt x="79375" y="344424"/>
                  </a:lnTo>
                  <a:lnTo>
                    <a:pt x="172212" y="258318"/>
                  </a:lnTo>
                  <a:lnTo>
                    <a:pt x="129159" y="258318"/>
                  </a:lnTo>
                  <a:lnTo>
                    <a:pt x="140995" y="203572"/>
                  </a:lnTo>
                  <a:lnTo>
                    <a:pt x="157934" y="153822"/>
                  </a:lnTo>
                  <a:lnTo>
                    <a:pt x="179413" y="109779"/>
                  </a:lnTo>
                  <a:lnTo>
                    <a:pt x="204866" y="72151"/>
                  </a:lnTo>
                  <a:lnTo>
                    <a:pt x="233731" y="41650"/>
                  </a:lnTo>
                  <a:lnTo>
                    <a:pt x="265443" y="18984"/>
                  </a:lnTo>
                  <a:lnTo>
                    <a:pt x="299438" y="4864"/>
                  </a:lnTo>
                  <a:lnTo>
                    <a:pt x="33515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67" name="object 167"/>
            <p:cNvSpPr/>
            <p:nvPr/>
          </p:nvSpPr>
          <p:spPr>
            <a:xfrm>
              <a:off x="8739886" y="4497725"/>
              <a:ext cx="255904" cy="344805"/>
            </a:xfrm>
            <a:custGeom>
              <a:avLst/>
              <a:gdLst/>
              <a:ahLst/>
              <a:cxnLst/>
              <a:rect l="l" t="t" r="r" b="b"/>
              <a:pathLst>
                <a:path w="255904" h="344804">
                  <a:moveTo>
                    <a:pt x="38179" y="0"/>
                  </a:moveTo>
                  <a:lnTo>
                    <a:pt x="0" y="7091"/>
                  </a:lnTo>
                  <a:lnTo>
                    <a:pt x="35700" y="24367"/>
                  </a:lnTo>
                  <a:lnTo>
                    <a:pt x="68268" y="50760"/>
                  </a:lnTo>
                  <a:lnTo>
                    <a:pt x="97201" y="85266"/>
                  </a:lnTo>
                  <a:lnTo>
                    <a:pt x="121999" y="126884"/>
                  </a:lnTo>
                  <a:lnTo>
                    <a:pt x="142159" y="174610"/>
                  </a:lnTo>
                  <a:lnTo>
                    <a:pt x="157180" y="227440"/>
                  </a:lnTo>
                  <a:lnTo>
                    <a:pt x="166560" y="284373"/>
                  </a:lnTo>
                  <a:lnTo>
                    <a:pt x="169799" y="344403"/>
                  </a:lnTo>
                  <a:lnTo>
                    <a:pt x="255905" y="344403"/>
                  </a:lnTo>
                  <a:lnTo>
                    <a:pt x="253386" y="291986"/>
                  </a:lnTo>
                  <a:lnTo>
                    <a:pt x="240373" y="215168"/>
                  </a:lnTo>
                  <a:lnTo>
                    <a:pt x="223420" y="161340"/>
                  </a:lnTo>
                  <a:lnTo>
                    <a:pt x="201309" y="113950"/>
                  </a:lnTo>
                  <a:lnTo>
                    <a:pt x="174747" y="73754"/>
                  </a:lnTo>
                  <a:lnTo>
                    <a:pt x="144445" y="41507"/>
                  </a:lnTo>
                  <a:lnTo>
                    <a:pt x="111110" y="17962"/>
                  </a:lnTo>
                  <a:lnTo>
                    <a:pt x="75452" y="3874"/>
                  </a:lnTo>
                  <a:lnTo>
                    <a:pt x="38179"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68" name="object 168"/>
            <p:cNvSpPr/>
            <p:nvPr/>
          </p:nvSpPr>
          <p:spPr>
            <a:xfrm>
              <a:off x="8447786" y="4497704"/>
              <a:ext cx="548005" cy="344805"/>
            </a:xfrm>
            <a:custGeom>
              <a:avLst/>
              <a:gdLst/>
              <a:ahLst/>
              <a:cxnLst/>
              <a:rect l="l" t="t" r="r" b="b"/>
              <a:pathLst>
                <a:path w="548004" h="344804">
                  <a:moveTo>
                    <a:pt x="335153" y="0"/>
                  </a:moveTo>
                  <a:lnTo>
                    <a:pt x="265443" y="18984"/>
                  </a:lnTo>
                  <a:lnTo>
                    <a:pt x="233731" y="41650"/>
                  </a:lnTo>
                  <a:lnTo>
                    <a:pt x="204866" y="72151"/>
                  </a:lnTo>
                  <a:lnTo>
                    <a:pt x="179413" y="109779"/>
                  </a:lnTo>
                  <a:lnTo>
                    <a:pt x="157934" y="153822"/>
                  </a:lnTo>
                  <a:lnTo>
                    <a:pt x="140995" y="203572"/>
                  </a:lnTo>
                  <a:lnTo>
                    <a:pt x="129159" y="258318"/>
                  </a:lnTo>
                  <a:lnTo>
                    <a:pt x="172212" y="258318"/>
                  </a:lnTo>
                  <a:lnTo>
                    <a:pt x="79375" y="344424"/>
                  </a:lnTo>
                  <a:lnTo>
                    <a:pt x="0" y="258318"/>
                  </a:lnTo>
                  <a:lnTo>
                    <a:pt x="43053" y="258318"/>
                  </a:lnTo>
                  <a:lnTo>
                    <a:pt x="54889" y="203572"/>
                  </a:lnTo>
                  <a:lnTo>
                    <a:pt x="71828" y="153822"/>
                  </a:lnTo>
                  <a:lnTo>
                    <a:pt x="93307" y="109779"/>
                  </a:lnTo>
                  <a:lnTo>
                    <a:pt x="118760" y="72151"/>
                  </a:lnTo>
                  <a:lnTo>
                    <a:pt x="147625" y="41650"/>
                  </a:lnTo>
                  <a:lnTo>
                    <a:pt x="179337" y="18984"/>
                  </a:lnTo>
                  <a:lnTo>
                    <a:pt x="249047" y="0"/>
                  </a:lnTo>
                  <a:lnTo>
                    <a:pt x="335153" y="0"/>
                  </a:lnTo>
                  <a:lnTo>
                    <a:pt x="402448" y="17556"/>
                  </a:lnTo>
                  <a:lnTo>
                    <a:pt x="460880" y="66446"/>
                  </a:lnTo>
                  <a:lnTo>
                    <a:pt x="485679" y="100869"/>
                  </a:lnTo>
                  <a:lnTo>
                    <a:pt x="506950" y="141000"/>
                  </a:lnTo>
                  <a:lnTo>
                    <a:pt x="524255" y="186129"/>
                  </a:lnTo>
                  <a:lnTo>
                    <a:pt x="537158" y="235549"/>
                  </a:lnTo>
                  <a:lnTo>
                    <a:pt x="545220" y="288550"/>
                  </a:lnTo>
                  <a:lnTo>
                    <a:pt x="548005" y="344424"/>
                  </a:lnTo>
                  <a:lnTo>
                    <a:pt x="461899" y="344424"/>
                  </a:lnTo>
                  <a:lnTo>
                    <a:pt x="458660" y="284393"/>
                  </a:lnTo>
                  <a:lnTo>
                    <a:pt x="449280" y="227460"/>
                  </a:lnTo>
                  <a:lnTo>
                    <a:pt x="434259" y="174630"/>
                  </a:lnTo>
                  <a:lnTo>
                    <a:pt x="414099" y="126904"/>
                  </a:lnTo>
                  <a:lnTo>
                    <a:pt x="389301" y="85286"/>
                  </a:lnTo>
                  <a:lnTo>
                    <a:pt x="360368" y="50780"/>
                  </a:lnTo>
                  <a:lnTo>
                    <a:pt x="327800" y="24387"/>
                  </a:lnTo>
                  <a:lnTo>
                    <a:pt x="292100" y="7112"/>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169" name="object 169"/>
            <p:cNvSpPr/>
            <p:nvPr/>
          </p:nvSpPr>
          <p:spPr>
            <a:xfrm>
              <a:off x="9156573" y="4510658"/>
              <a:ext cx="2813050" cy="1242060"/>
            </a:xfrm>
            <a:custGeom>
              <a:avLst/>
              <a:gdLst/>
              <a:ahLst/>
              <a:cxnLst/>
              <a:rect l="l" t="t" r="r" b="b"/>
              <a:pathLst>
                <a:path w="2813050" h="1242060">
                  <a:moveTo>
                    <a:pt x="0" y="0"/>
                  </a:moveTo>
                  <a:lnTo>
                    <a:pt x="2809621" y="0"/>
                  </a:lnTo>
                </a:path>
                <a:path w="2813050" h="1242060">
                  <a:moveTo>
                    <a:pt x="3048" y="1242060"/>
                  </a:moveTo>
                  <a:lnTo>
                    <a:pt x="2812669" y="1242060"/>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70" name="object 170"/>
            <p:cNvPicPr/>
            <p:nvPr/>
          </p:nvPicPr>
          <p:blipFill>
            <a:blip r:embed="rId16" cstate="print"/>
            <a:stretch>
              <a:fillRect/>
            </a:stretch>
          </p:blipFill>
          <p:spPr>
            <a:xfrm>
              <a:off x="9694164" y="4493488"/>
              <a:ext cx="94106" cy="1328166"/>
            </a:xfrm>
            <a:prstGeom prst="rect">
              <a:avLst/>
            </a:prstGeom>
          </p:spPr>
        </p:pic>
        <p:sp>
          <p:nvSpPr>
            <p:cNvPr id="171" name="object 171"/>
            <p:cNvSpPr/>
            <p:nvPr/>
          </p:nvSpPr>
          <p:spPr>
            <a:xfrm>
              <a:off x="9744075" y="4518278"/>
              <a:ext cx="1905" cy="1235075"/>
            </a:xfrm>
            <a:custGeom>
              <a:avLst/>
              <a:gdLst/>
              <a:ahLst/>
              <a:cxnLst/>
              <a:rect l="l" t="t" r="r" b="b"/>
              <a:pathLst>
                <a:path w="1904" h="1235075">
                  <a:moveTo>
                    <a:pt x="0" y="0"/>
                  </a:moveTo>
                  <a:lnTo>
                    <a:pt x="1524" y="123463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172" name="object 172"/>
            <p:cNvSpPr/>
            <p:nvPr/>
          </p:nvSpPr>
          <p:spPr>
            <a:xfrm>
              <a:off x="9483090" y="4517897"/>
              <a:ext cx="260985" cy="1234440"/>
            </a:xfrm>
            <a:custGeom>
              <a:avLst/>
              <a:gdLst/>
              <a:ahLst/>
              <a:cxnLst/>
              <a:rect l="l" t="t" r="r" b="b"/>
              <a:pathLst>
                <a:path w="260984" h="1234439">
                  <a:moveTo>
                    <a:pt x="260603" y="0"/>
                  </a:moveTo>
                  <a:lnTo>
                    <a:pt x="0" y="0"/>
                  </a:lnTo>
                  <a:lnTo>
                    <a:pt x="0" y="1234439"/>
                  </a:lnTo>
                  <a:lnTo>
                    <a:pt x="260603" y="1234439"/>
                  </a:lnTo>
                  <a:lnTo>
                    <a:pt x="260603"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173" name="object 173"/>
            <p:cNvPicPr/>
            <p:nvPr/>
          </p:nvPicPr>
          <p:blipFill>
            <a:blip r:embed="rId16" cstate="print"/>
            <a:stretch>
              <a:fillRect/>
            </a:stretch>
          </p:blipFill>
          <p:spPr>
            <a:xfrm>
              <a:off x="10509504" y="4472914"/>
              <a:ext cx="94106" cy="1328166"/>
            </a:xfrm>
            <a:prstGeom prst="rect">
              <a:avLst/>
            </a:prstGeom>
          </p:spPr>
        </p:pic>
        <p:sp>
          <p:nvSpPr>
            <p:cNvPr id="174" name="object 174"/>
            <p:cNvSpPr/>
            <p:nvPr/>
          </p:nvSpPr>
          <p:spPr>
            <a:xfrm>
              <a:off x="10559415" y="4497704"/>
              <a:ext cx="1905" cy="1235075"/>
            </a:xfrm>
            <a:custGeom>
              <a:avLst/>
              <a:gdLst/>
              <a:ahLst/>
              <a:cxnLst/>
              <a:rect l="l" t="t" r="r" b="b"/>
              <a:pathLst>
                <a:path w="1904" h="1235075">
                  <a:moveTo>
                    <a:pt x="0" y="0"/>
                  </a:moveTo>
                  <a:lnTo>
                    <a:pt x="1524" y="123463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75" name="object 175"/>
            <p:cNvSpPr/>
            <p:nvPr/>
          </p:nvSpPr>
          <p:spPr>
            <a:xfrm>
              <a:off x="10178034" y="4507229"/>
              <a:ext cx="384810" cy="1245235"/>
            </a:xfrm>
            <a:custGeom>
              <a:avLst/>
              <a:gdLst/>
              <a:ahLst/>
              <a:cxnLst/>
              <a:rect l="l" t="t" r="r" b="b"/>
              <a:pathLst>
                <a:path w="384809" h="1245235">
                  <a:moveTo>
                    <a:pt x="384810" y="0"/>
                  </a:moveTo>
                  <a:lnTo>
                    <a:pt x="0" y="0"/>
                  </a:lnTo>
                  <a:lnTo>
                    <a:pt x="384810" y="1245108"/>
                  </a:lnTo>
                  <a:lnTo>
                    <a:pt x="38481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176" name="object 176"/>
            <p:cNvPicPr/>
            <p:nvPr/>
          </p:nvPicPr>
          <p:blipFill>
            <a:blip r:embed="rId16" cstate="print"/>
            <a:stretch>
              <a:fillRect/>
            </a:stretch>
          </p:blipFill>
          <p:spPr>
            <a:xfrm>
              <a:off x="11174730" y="4489678"/>
              <a:ext cx="94106" cy="1328166"/>
            </a:xfrm>
            <a:prstGeom prst="rect">
              <a:avLst/>
            </a:prstGeom>
          </p:spPr>
        </p:pic>
        <p:sp>
          <p:nvSpPr>
            <p:cNvPr id="177" name="object 177"/>
            <p:cNvSpPr/>
            <p:nvPr/>
          </p:nvSpPr>
          <p:spPr>
            <a:xfrm>
              <a:off x="11224641" y="4514468"/>
              <a:ext cx="1905" cy="1235075"/>
            </a:xfrm>
            <a:custGeom>
              <a:avLst/>
              <a:gdLst/>
              <a:ahLst/>
              <a:cxnLst/>
              <a:rect l="l" t="t" r="r" b="b"/>
              <a:pathLst>
                <a:path w="1904" h="1235075">
                  <a:moveTo>
                    <a:pt x="0" y="0"/>
                  </a:moveTo>
                  <a:lnTo>
                    <a:pt x="1524" y="1234630"/>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sp>
          <p:nvSpPr>
            <p:cNvPr id="178" name="object 178"/>
            <p:cNvSpPr/>
            <p:nvPr/>
          </p:nvSpPr>
          <p:spPr>
            <a:xfrm>
              <a:off x="11232261" y="4518278"/>
              <a:ext cx="260985" cy="1234440"/>
            </a:xfrm>
            <a:custGeom>
              <a:avLst/>
              <a:gdLst/>
              <a:ahLst/>
              <a:cxnLst/>
              <a:rect l="l" t="t" r="r" b="b"/>
              <a:pathLst>
                <a:path w="260984" h="1234439">
                  <a:moveTo>
                    <a:pt x="260603" y="0"/>
                  </a:moveTo>
                  <a:lnTo>
                    <a:pt x="0" y="0"/>
                  </a:lnTo>
                  <a:lnTo>
                    <a:pt x="0" y="1234440"/>
                  </a:lnTo>
                  <a:lnTo>
                    <a:pt x="260603" y="1234440"/>
                  </a:lnTo>
                  <a:lnTo>
                    <a:pt x="260603" y="0"/>
                  </a:lnTo>
                  <a:close/>
                </a:path>
              </a:pathLst>
            </a:custGeom>
            <a:solidFill>
              <a:srgbClr val="006FC0"/>
            </a:solidFill>
          </p:spPr>
          <p:txBody>
            <a:bodyPr wrap="square" lIns="0" tIns="0" rIns="0" bIns="0" rtlCol="0"/>
            <a:lstStyle/>
            <a:p>
              <a:pPr defTabSz="914400"/>
              <a:endParaRPr kern="0" smtClean="0">
                <a:solidFill>
                  <a:sysClr val="windowText" lastClr="000000"/>
                </a:solidFill>
              </a:endParaRPr>
            </a:p>
          </p:txBody>
        </p:sp>
        <p:sp>
          <p:nvSpPr>
            <p:cNvPr id="179" name="object 179"/>
            <p:cNvSpPr/>
            <p:nvPr/>
          </p:nvSpPr>
          <p:spPr>
            <a:xfrm>
              <a:off x="11232261" y="4518278"/>
              <a:ext cx="260985" cy="1234440"/>
            </a:xfrm>
            <a:custGeom>
              <a:avLst/>
              <a:gdLst/>
              <a:ahLst/>
              <a:cxnLst/>
              <a:rect l="l" t="t" r="r" b="b"/>
              <a:pathLst>
                <a:path w="260984" h="1234439">
                  <a:moveTo>
                    <a:pt x="0" y="1234440"/>
                  </a:moveTo>
                  <a:lnTo>
                    <a:pt x="260603" y="1234440"/>
                  </a:lnTo>
                  <a:lnTo>
                    <a:pt x="260603" y="0"/>
                  </a:lnTo>
                  <a:lnTo>
                    <a:pt x="0" y="0"/>
                  </a:lnTo>
                  <a:lnTo>
                    <a:pt x="0" y="1234440"/>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180" name="object 180"/>
          <p:cNvSpPr txBox="1"/>
          <p:nvPr/>
        </p:nvSpPr>
        <p:spPr>
          <a:xfrm>
            <a:off x="9206371" y="4977396"/>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1" name="object 181"/>
          <p:cNvSpPr txBox="1"/>
          <p:nvPr/>
        </p:nvSpPr>
        <p:spPr>
          <a:xfrm>
            <a:off x="9606317" y="5847854"/>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2" name="object 182"/>
          <p:cNvSpPr txBox="1"/>
          <p:nvPr/>
        </p:nvSpPr>
        <p:spPr>
          <a:xfrm>
            <a:off x="10464360" y="5783943"/>
            <a:ext cx="269304" cy="63563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83" name="object 183"/>
          <p:cNvSpPr txBox="1"/>
          <p:nvPr/>
        </p:nvSpPr>
        <p:spPr>
          <a:xfrm>
            <a:off x="10519237" y="3832199"/>
            <a:ext cx="269304" cy="63563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84" name="object 184"/>
          <p:cNvSpPr txBox="1"/>
          <p:nvPr/>
        </p:nvSpPr>
        <p:spPr>
          <a:xfrm>
            <a:off x="9661419" y="3722693"/>
            <a:ext cx="623248" cy="749935"/>
          </a:xfrm>
          <a:prstGeom prst="rect">
            <a:avLst/>
          </a:prstGeom>
        </p:spPr>
        <p:txBody>
          <a:bodyPr vert="vert270" wrap="square" lIns="0" tIns="0" rIns="0" bIns="0" rtlCol="0">
            <a:spAutoFit/>
          </a:bodyPr>
          <a:lstStyle/>
          <a:p>
            <a:pPr marL="15875"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62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85" name="object 185"/>
          <p:cNvSpPr txBox="1"/>
          <p:nvPr/>
        </p:nvSpPr>
        <p:spPr>
          <a:xfrm>
            <a:off x="11074562" y="5786640"/>
            <a:ext cx="674544" cy="64770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281305" defTabSz="914400">
              <a:spcBef>
                <a:spcPts val="95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6" name="object 186"/>
          <p:cNvSpPr txBox="1"/>
          <p:nvPr/>
        </p:nvSpPr>
        <p:spPr>
          <a:xfrm>
            <a:off x="11433371" y="4061980"/>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87" name="object 187"/>
          <p:cNvGrpSpPr/>
          <p:nvPr/>
        </p:nvGrpSpPr>
        <p:grpSpPr>
          <a:xfrm>
            <a:off x="9760968" y="4611623"/>
            <a:ext cx="379630" cy="994410"/>
            <a:chOff x="9763506" y="4611623"/>
            <a:chExt cx="379730" cy="994410"/>
          </a:xfrm>
        </p:grpSpPr>
        <p:sp>
          <p:nvSpPr>
            <p:cNvPr id="188" name="object 188"/>
            <p:cNvSpPr/>
            <p:nvPr/>
          </p:nvSpPr>
          <p:spPr>
            <a:xfrm>
              <a:off x="9768459" y="4616576"/>
              <a:ext cx="369570" cy="984885"/>
            </a:xfrm>
            <a:custGeom>
              <a:avLst/>
              <a:gdLst/>
              <a:ahLst/>
              <a:cxnLst/>
              <a:rect l="l" t="t" r="r" b="b"/>
              <a:pathLst>
                <a:path w="369570" h="984885">
                  <a:moveTo>
                    <a:pt x="369570" y="0"/>
                  </a:moveTo>
                  <a:lnTo>
                    <a:pt x="0" y="0"/>
                  </a:lnTo>
                  <a:lnTo>
                    <a:pt x="0" y="984504"/>
                  </a:lnTo>
                  <a:lnTo>
                    <a:pt x="369570" y="984504"/>
                  </a:lnTo>
                  <a:lnTo>
                    <a:pt x="369570"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189" name="object 189"/>
            <p:cNvSpPr/>
            <p:nvPr/>
          </p:nvSpPr>
          <p:spPr>
            <a:xfrm>
              <a:off x="9768459" y="4616576"/>
              <a:ext cx="369570" cy="984885"/>
            </a:xfrm>
            <a:custGeom>
              <a:avLst/>
              <a:gdLst/>
              <a:ahLst/>
              <a:cxnLst/>
              <a:rect l="l" t="t" r="r" b="b"/>
              <a:pathLst>
                <a:path w="369570" h="984885">
                  <a:moveTo>
                    <a:pt x="0" y="984504"/>
                  </a:moveTo>
                  <a:lnTo>
                    <a:pt x="369570" y="984504"/>
                  </a:lnTo>
                  <a:lnTo>
                    <a:pt x="369570" y="0"/>
                  </a:lnTo>
                  <a:lnTo>
                    <a:pt x="0" y="0"/>
                  </a:lnTo>
                  <a:lnTo>
                    <a:pt x="0" y="984504"/>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90" name="object 190"/>
          <p:cNvSpPr txBox="1"/>
          <p:nvPr/>
        </p:nvSpPr>
        <p:spPr>
          <a:xfrm>
            <a:off x="9816349" y="4886707"/>
            <a:ext cx="269304" cy="445770"/>
          </a:xfrm>
          <a:prstGeom prst="rect">
            <a:avLst/>
          </a:prstGeom>
        </p:spPr>
        <p:txBody>
          <a:bodyPr vert="vert270" wrap="square" lIns="0" tIns="0" rIns="0" bIns="0" rtlCol="0">
            <a:spAutoFit/>
          </a:bodyPr>
          <a:lstStyle/>
          <a:p>
            <a:pPr marL="12700" defTabSz="914400">
              <a:lnSpc>
                <a:spcPts val="2065"/>
              </a:lnSpc>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91" name="object 191"/>
          <p:cNvSpPr txBox="1"/>
          <p:nvPr/>
        </p:nvSpPr>
        <p:spPr>
          <a:xfrm>
            <a:off x="10614594" y="4623481"/>
            <a:ext cx="276999" cy="985519"/>
          </a:xfrm>
          <a:prstGeom prst="rect">
            <a:avLst/>
          </a:prstGeom>
          <a:solidFill>
            <a:srgbClr val="EF917A"/>
          </a:solidFill>
          <a:ln w="9905">
            <a:solidFill>
              <a:srgbClr val="000000"/>
            </a:solidFill>
          </a:ln>
        </p:spPr>
        <p:txBody>
          <a:bodyPr vert="vert270"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92" name="object 192"/>
          <p:cNvSpPr txBox="1"/>
          <p:nvPr/>
        </p:nvSpPr>
        <p:spPr>
          <a:xfrm>
            <a:off x="11602648" y="4661581"/>
            <a:ext cx="276999" cy="985519"/>
          </a:xfrm>
          <a:prstGeom prst="rect">
            <a:avLst/>
          </a:prstGeom>
          <a:solidFill>
            <a:srgbClr val="D6C3C3"/>
          </a:solidFill>
          <a:ln w="9905">
            <a:solidFill>
              <a:srgbClr val="000000"/>
            </a:solidFill>
          </a:ln>
        </p:spPr>
        <p:txBody>
          <a:bodyPr vert="vert270" wrap="square" lIns="0" tIns="38100" rIns="0" bIns="0" rtlCol="0">
            <a:spAutoFit/>
          </a:bodyPr>
          <a:lstStyle/>
          <a:p>
            <a:pPr marL="262890" defTabSz="914400">
              <a:spcBef>
                <a:spcPts val="300"/>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sp>
        <p:nvSpPr>
          <p:cNvPr id="193" name="object 193"/>
          <p:cNvSpPr txBox="1"/>
          <p:nvPr/>
        </p:nvSpPr>
        <p:spPr>
          <a:xfrm>
            <a:off x="6408049" y="2601490"/>
            <a:ext cx="278691"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Cambria Math"/>
                <a:cs typeface="Cambria Math"/>
              </a:rPr>
              <a:t>15</a:t>
            </a:r>
            <a:endParaRPr kern="0">
              <a:solidFill>
                <a:sysClr val="windowText" lastClr="000000"/>
              </a:solidFill>
              <a:latin typeface="Cambria Math"/>
              <a:cs typeface="Cambria Math"/>
            </a:endParaRPr>
          </a:p>
        </p:txBody>
      </p:sp>
      <p:sp>
        <p:nvSpPr>
          <p:cNvPr id="194" name="object 194"/>
          <p:cNvSpPr txBox="1"/>
          <p:nvPr/>
        </p:nvSpPr>
        <p:spPr>
          <a:xfrm>
            <a:off x="6660940" y="2579415"/>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95" name="object 195"/>
          <p:cNvGrpSpPr/>
          <p:nvPr/>
        </p:nvGrpSpPr>
        <p:grpSpPr>
          <a:xfrm>
            <a:off x="5875017" y="2862089"/>
            <a:ext cx="1508367" cy="92710"/>
            <a:chOff x="5876544" y="2862089"/>
            <a:chExt cx="1508760" cy="92710"/>
          </a:xfrm>
        </p:grpSpPr>
        <p:pic>
          <p:nvPicPr>
            <p:cNvPr id="196" name="object 196"/>
            <p:cNvPicPr/>
            <p:nvPr/>
          </p:nvPicPr>
          <p:blipFill>
            <a:blip r:embed="rId17" cstate="print"/>
            <a:stretch>
              <a:fillRect/>
            </a:stretch>
          </p:blipFill>
          <p:spPr>
            <a:xfrm>
              <a:off x="5876544" y="2862089"/>
              <a:ext cx="1508759" cy="92692"/>
            </a:xfrm>
            <a:prstGeom prst="rect">
              <a:avLst/>
            </a:prstGeom>
          </p:spPr>
        </p:pic>
        <p:sp>
          <p:nvSpPr>
            <p:cNvPr id="197" name="object 197"/>
            <p:cNvSpPr/>
            <p:nvPr/>
          </p:nvSpPr>
          <p:spPr>
            <a:xfrm>
              <a:off x="5926455" y="2886837"/>
              <a:ext cx="1416050" cy="0"/>
            </a:xfrm>
            <a:custGeom>
              <a:avLst/>
              <a:gdLst/>
              <a:ahLst/>
              <a:cxnLst/>
              <a:rect l="l" t="t" r="r" b="b"/>
              <a:pathLst>
                <a:path w="1416050">
                  <a:moveTo>
                    <a:pt x="0" y="0"/>
                  </a:moveTo>
                  <a:lnTo>
                    <a:pt x="141579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98" name="object 198"/>
          <p:cNvSpPr txBox="1"/>
          <p:nvPr/>
        </p:nvSpPr>
        <p:spPr>
          <a:xfrm>
            <a:off x="7394045" y="264820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grpSp>
        <p:nvGrpSpPr>
          <p:cNvPr id="199" name="object 199"/>
          <p:cNvGrpSpPr/>
          <p:nvPr/>
        </p:nvGrpSpPr>
        <p:grpSpPr>
          <a:xfrm>
            <a:off x="5812545" y="2920707"/>
            <a:ext cx="1658188" cy="542290"/>
            <a:chOff x="5814059" y="2920707"/>
            <a:chExt cx="1658620" cy="542290"/>
          </a:xfrm>
        </p:grpSpPr>
        <p:pic>
          <p:nvPicPr>
            <p:cNvPr id="200" name="object 200"/>
            <p:cNvPicPr/>
            <p:nvPr/>
          </p:nvPicPr>
          <p:blipFill>
            <a:blip r:embed="rId18" cstate="print"/>
            <a:stretch>
              <a:fillRect/>
            </a:stretch>
          </p:blipFill>
          <p:spPr>
            <a:xfrm>
              <a:off x="7248143" y="2920707"/>
              <a:ext cx="224091" cy="483908"/>
            </a:xfrm>
            <a:prstGeom prst="rect">
              <a:avLst/>
            </a:prstGeom>
          </p:spPr>
        </p:pic>
        <p:sp>
          <p:nvSpPr>
            <p:cNvPr id="201" name="object 201"/>
            <p:cNvSpPr/>
            <p:nvPr/>
          </p:nvSpPr>
          <p:spPr>
            <a:xfrm>
              <a:off x="7325486" y="3011043"/>
              <a:ext cx="76200" cy="335915"/>
            </a:xfrm>
            <a:custGeom>
              <a:avLst/>
              <a:gdLst/>
              <a:ahLst/>
              <a:cxnLst/>
              <a:rect l="l" t="t" r="r" b="b"/>
              <a:pathLst>
                <a:path w="76200" h="335914">
                  <a:moveTo>
                    <a:pt x="44196" y="52451"/>
                  </a:moveTo>
                  <a:lnTo>
                    <a:pt x="32004" y="52451"/>
                  </a:lnTo>
                  <a:lnTo>
                    <a:pt x="27051" y="57404"/>
                  </a:lnTo>
                  <a:lnTo>
                    <a:pt x="27051" y="330962"/>
                  </a:lnTo>
                  <a:lnTo>
                    <a:pt x="32004" y="335915"/>
                  </a:lnTo>
                  <a:lnTo>
                    <a:pt x="44196" y="335915"/>
                  </a:lnTo>
                  <a:lnTo>
                    <a:pt x="49149" y="330962"/>
                  </a:lnTo>
                  <a:lnTo>
                    <a:pt x="49149" y="57404"/>
                  </a:lnTo>
                  <a:lnTo>
                    <a:pt x="44196" y="52451"/>
                  </a:lnTo>
                  <a:close/>
                </a:path>
                <a:path w="76200" h="335914">
                  <a:moveTo>
                    <a:pt x="38100" y="0"/>
                  </a:moveTo>
                  <a:lnTo>
                    <a:pt x="0" y="76200"/>
                  </a:lnTo>
                  <a:lnTo>
                    <a:pt x="27051" y="76200"/>
                  </a:lnTo>
                  <a:lnTo>
                    <a:pt x="27051" y="57404"/>
                  </a:lnTo>
                  <a:lnTo>
                    <a:pt x="32004"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02" name="object 202"/>
            <p:cNvPicPr/>
            <p:nvPr/>
          </p:nvPicPr>
          <p:blipFill>
            <a:blip r:embed="rId19" cstate="print"/>
            <a:stretch>
              <a:fillRect/>
            </a:stretch>
          </p:blipFill>
          <p:spPr>
            <a:xfrm>
              <a:off x="5814059" y="2978619"/>
              <a:ext cx="224091" cy="483908"/>
            </a:xfrm>
            <a:prstGeom prst="rect">
              <a:avLst/>
            </a:prstGeom>
          </p:spPr>
        </p:pic>
        <p:sp>
          <p:nvSpPr>
            <p:cNvPr id="203" name="object 203"/>
            <p:cNvSpPr/>
            <p:nvPr/>
          </p:nvSpPr>
          <p:spPr>
            <a:xfrm>
              <a:off x="5891402" y="2992374"/>
              <a:ext cx="76200" cy="335915"/>
            </a:xfrm>
            <a:custGeom>
              <a:avLst/>
              <a:gdLst/>
              <a:ahLst/>
              <a:cxnLst/>
              <a:rect l="l" t="t" r="r" b="b"/>
              <a:pathLst>
                <a:path w="76200" h="335914">
                  <a:moveTo>
                    <a:pt x="27050" y="259714"/>
                  </a:moveTo>
                  <a:lnTo>
                    <a:pt x="0" y="259714"/>
                  </a:lnTo>
                  <a:lnTo>
                    <a:pt x="38100" y="335914"/>
                  </a:lnTo>
                  <a:lnTo>
                    <a:pt x="64325" y="283463"/>
                  </a:lnTo>
                  <a:lnTo>
                    <a:pt x="32004" y="283463"/>
                  </a:lnTo>
                  <a:lnTo>
                    <a:pt x="27050" y="278511"/>
                  </a:lnTo>
                  <a:lnTo>
                    <a:pt x="27050" y="259714"/>
                  </a:lnTo>
                  <a:close/>
                </a:path>
                <a:path w="76200" h="335914">
                  <a:moveTo>
                    <a:pt x="44196" y="0"/>
                  </a:moveTo>
                  <a:lnTo>
                    <a:pt x="32004" y="0"/>
                  </a:lnTo>
                  <a:lnTo>
                    <a:pt x="27050" y="4952"/>
                  </a:lnTo>
                  <a:lnTo>
                    <a:pt x="27050" y="278511"/>
                  </a:lnTo>
                  <a:lnTo>
                    <a:pt x="32004" y="283463"/>
                  </a:lnTo>
                  <a:lnTo>
                    <a:pt x="44196" y="283463"/>
                  </a:lnTo>
                  <a:lnTo>
                    <a:pt x="49149" y="278511"/>
                  </a:lnTo>
                  <a:lnTo>
                    <a:pt x="49149" y="4952"/>
                  </a:lnTo>
                  <a:lnTo>
                    <a:pt x="44196" y="0"/>
                  </a:lnTo>
                  <a:close/>
                </a:path>
                <a:path w="76200" h="335914">
                  <a:moveTo>
                    <a:pt x="76200" y="259714"/>
                  </a:moveTo>
                  <a:lnTo>
                    <a:pt x="49149" y="259714"/>
                  </a:lnTo>
                  <a:lnTo>
                    <a:pt x="49149" y="278511"/>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04" name="object 204"/>
          <p:cNvSpPr txBox="1"/>
          <p:nvPr/>
        </p:nvSpPr>
        <p:spPr>
          <a:xfrm>
            <a:off x="5601278" y="3336545"/>
            <a:ext cx="64816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05" name="object 205"/>
          <p:cNvGrpSpPr/>
          <p:nvPr/>
        </p:nvGrpSpPr>
        <p:grpSpPr>
          <a:xfrm>
            <a:off x="5907799" y="3638422"/>
            <a:ext cx="1496939" cy="3021330"/>
            <a:chOff x="5909309" y="3638422"/>
            <a:chExt cx="1497330" cy="3021330"/>
          </a:xfrm>
        </p:grpSpPr>
        <p:sp>
          <p:nvSpPr>
            <p:cNvPr id="206" name="object 206"/>
            <p:cNvSpPr/>
            <p:nvPr/>
          </p:nvSpPr>
          <p:spPr>
            <a:xfrm>
              <a:off x="7352156" y="3643502"/>
              <a:ext cx="0" cy="3010535"/>
            </a:xfrm>
            <a:custGeom>
              <a:avLst/>
              <a:gdLst/>
              <a:ahLst/>
              <a:cxnLst/>
              <a:rect l="l" t="t" r="r" b="b"/>
              <a:pathLst>
                <a:path h="3010534">
                  <a:moveTo>
                    <a:pt x="0" y="2599944"/>
                  </a:moveTo>
                  <a:lnTo>
                    <a:pt x="0" y="3010458"/>
                  </a:lnTo>
                </a:path>
                <a:path h="3010534">
                  <a:moveTo>
                    <a:pt x="0" y="686943"/>
                  </a:moveTo>
                  <a:lnTo>
                    <a:pt x="0" y="2357628"/>
                  </a:lnTo>
                </a:path>
                <a:path h="3010534">
                  <a:moveTo>
                    <a:pt x="0" y="0"/>
                  </a:moveTo>
                  <a:lnTo>
                    <a:pt x="0" y="471297"/>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07" name="object 207"/>
            <p:cNvSpPr/>
            <p:nvPr/>
          </p:nvSpPr>
          <p:spPr>
            <a:xfrm>
              <a:off x="5931026" y="3677792"/>
              <a:ext cx="0" cy="2976880"/>
            </a:xfrm>
            <a:custGeom>
              <a:avLst/>
              <a:gdLst/>
              <a:ahLst/>
              <a:cxnLst/>
              <a:rect l="l" t="t" r="r" b="b"/>
              <a:pathLst>
                <a:path h="2976879">
                  <a:moveTo>
                    <a:pt x="0" y="0"/>
                  </a:moveTo>
                  <a:lnTo>
                    <a:pt x="0" y="297637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208" name="object 208"/>
            <p:cNvPicPr/>
            <p:nvPr/>
          </p:nvPicPr>
          <p:blipFill>
            <a:blip r:embed="rId20" cstate="print"/>
            <a:stretch>
              <a:fillRect/>
            </a:stretch>
          </p:blipFill>
          <p:spPr>
            <a:xfrm>
              <a:off x="5909309" y="4075955"/>
              <a:ext cx="1496567" cy="92692"/>
            </a:xfrm>
            <a:prstGeom prst="rect">
              <a:avLst/>
            </a:prstGeom>
          </p:spPr>
        </p:pic>
        <p:sp>
          <p:nvSpPr>
            <p:cNvPr id="209" name="object 209"/>
            <p:cNvSpPr/>
            <p:nvPr/>
          </p:nvSpPr>
          <p:spPr>
            <a:xfrm>
              <a:off x="5959220" y="4100702"/>
              <a:ext cx="1403985" cy="0"/>
            </a:xfrm>
            <a:custGeom>
              <a:avLst/>
              <a:gdLst/>
              <a:ahLst/>
              <a:cxnLst/>
              <a:rect l="l" t="t" r="r" b="b"/>
              <a:pathLst>
                <a:path w="1403984">
                  <a:moveTo>
                    <a:pt x="0" y="0"/>
                  </a:moveTo>
                  <a:lnTo>
                    <a:pt x="140398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210" name="object 210"/>
            <p:cNvPicPr/>
            <p:nvPr/>
          </p:nvPicPr>
          <p:blipFill>
            <a:blip r:embed="rId20" cstate="print"/>
            <a:stretch>
              <a:fillRect/>
            </a:stretch>
          </p:blipFill>
          <p:spPr>
            <a:xfrm>
              <a:off x="5912357" y="5179331"/>
              <a:ext cx="1494282" cy="92692"/>
            </a:xfrm>
            <a:prstGeom prst="rect">
              <a:avLst/>
            </a:prstGeom>
          </p:spPr>
        </p:pic>
        <p:sp>
          <p:nvSpPr>
            <p:cNvPr id="211" name="object 211"/>
            <p:cNvSpPr/>
            <p:nvPr/>
          </p:nvSpPr>
          <p:spPr>
            <a:xfrm>
              <a:off x="5962268" y="5204078"/>
              <a:ext cx="1401445" cy="0"/>
            </a:xfrm>
            <a:custGeom>
              <a:avLst/>
              <a:gdLst/>
              <a:ahLst/>
              <a:cxnLst/>
              <a:rect l="l" t="t" r="r" b="b"/>
              <a:pathLst>
                <a:path w="1401445">
                  <a:moveTo>
                    <a:pt x="0" y="0"/>
                  </a:moveTo>
                  <a:lnTo>
                    <a:pt x="1401445"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2" name="object 212"/>
            <p:cNvSpPr/>
            <p:nvPr/>
          </p:nvSpPr>
          <p:spPr>
            <a:xfrm>
              <a:off x="6153530" y="5493638"/>
              <a:ext cx="985519" cy="369570"/>
            </a:xfrm>
            <a:custGeom>
              <a:avLst/>
              <a:gdLst/>
              <a:ahLst/>
              <a:cxnLst/>
              <a:rect l="l" t="t" r="r" b="b"/>
              <a:pathLst>
                <a:path w="985520" h="369570">
                  <a:moveTo>
                    <a:pt x="985266" y="0"/>
                  </a:moveTo>
                  <a:lnTo>
                    <a:pt x="0" y="0"/>
                  </a:lnTo>
                  <a:lnTo>
                    <a:pt x="0" y="369570"/>
                  </a:lnTo>
                  <a:lnTo>
                    <a:pt x="985266" y="369570"/>
                  </a:lnTo>
                  <a:lnTo>
                    <a:pt x="985266"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13" name="object 213"/>
            <p:cNvSpPr/>
            <p:nvPr/>
          </p:nvSpPr>
          <p:spPr>
            <a:xfrm>
              <a:off x="6153530" y="5493638"/>
              <a:ext cx="985519" cy="369570"/>
            </a:xfrm>
            <a:custGeom>
              <a:avLst/>
              <a:gdLst/>
              <a:ahLst/>
              <a:cxnLst/>
              <a:rect l="l" t="t" r="r" b="b"/>
              <a:pathLst>
                <a:path w="985520" h="369570">
                  <a:moveTo>
                    <a:pt x="0" y="369570"/>
                  </a:moveTo>
                  <a:lnTo>
                    <a:pt x="985266" y="369570"/>
                  </a:lnTo>
                  <a:lnTo>
                    <a:pt x="985266"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14" name="object 214"/>
          <p:cNvSpPr txBox="1"/>
          <p:nvPr/>
        </p:nvSpPr>
        <p:spPr>
          <a:xfrm>
            <a:off x="6161075" y="4385736"/>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257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15" name="object 215"/>
          <p:cNvSpPr txBox="1"/>
          <p:nvPr/>
        </p:nvSpPr>
        <p:spPr>
          <a:xfrm>
            <a:off x="6371202" y="5519443"/>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16" name="object 216"/>
          <p:cNvGrpSpPr/>
          <p:nvPr/>
        </p:nvGrpSpPr>
        <p:grpSpPr>
          <a:xfrm>
            <a:off x="5344829" y="2812605"/>
            <a:ext cx="657689" cy="224154"/>
            <a:chOff x="5346191" y="2812605"/>
            <a:chExt cx="657860" cy="224154"/>
          </a:xfrm>
        </p:grpSpPr>
        <p:pic>
          <p:nvPicPr>
            <p:cNvPr id="217" name="object 217"/>
            <p:cNvPicPr/>
            <p:nvPr/>
          </p:nvPicPr>
          <p:blipFill>
            <a:blip r:embed="rId6" cstate="print"/>
            <a:stretch>
              <a:fillRect/>
            </a:stretch>
          </p:blipFill>
          <p:spPr>
            <a:xfrm>
              <a:off x="5346191" y="2812605"/>
              <a:ext cx="657682" cy="224091"/>
            </a:xfrm>
            <a:prstGeom prst="rect">
              <a:avLst/>
            </a:prstGeom>
          </p:spPr>
        </p:pic>
        <p:sp>
          <p:nvSpPr>
            <p:cNvPr id="218" name="object 218"/>
            <p:cNvSpPr/>
            <p:nvPr/>
          </p:nvSpPr>
          <p:spPr>
            <a:xfrm>
              <a:off x="5385053" y="2864738"/>
              <a:ext cx="509905" cy="76200"/>
            </a:xfrm>
            <a:custGeom>
              <a:avLst/>
              <a:gdLst/>
              <a:ahLst/>
              <a:cxnLst/>
              <a:rect l="l" t="t" r="r" b="b"/>
              <a:pathLst>
                <a:path w="509904" h="76200">
                  <a:moveTo>
                    <a:pt x="433578" y="0"/>
                  </a:moveTo>
                  <a:lnTo>
                    <a:pt x="433578" y="76200"/>
                  </a:lnTo>
                  <a:lnTo>
                    <a:pt x="487680" y="49149"/>
                  </a:lnTo>
                  <a:lnTo>
                    <a:pt x="452374" y="49149"/>
                  </a:lnTo>
                  <a:lnTo>
                    <a:pt x="457326" y="44196"/>
                  </a:lnTo>
                  <a:lnTo>
                    <a:pt x="457326" y="32003"/>
                  </a:lnTo>
                  <a:lnTo>
                    <a:pt x="452374" y="27050"/>
                  </a:lnTo>
                  <a:lnTo>
                    <a:pt x="487680" y="27050"/>
                  </a:lnTo>
                  <a:lnTo>
                    <a:pt x="433578" y="0"/>
                  </a:lnTo>
                  <a:close/>
                </a:path>
                <a:path w="509904" h="76200">
                  <a:moveTo>
                    <a:pt x="433578" y="27050"/>
                  </a:moveTo>
                  <a:lnTo>
                    <a:pt x="4953" y="27050"/>
                  </a:lnTo>
                  <a:lnTo>
                    <a:pt x="0" y="32003"/>
                  </a:lnTo>
                  <a:lnTo>
                    <a:pt x="0" y="44196"/>
                  </a:lnTo>
                  <a:lnTo>
                    <a:pt x="4953" y="49149"/>
                  </a:lnTo>
                  <a:lnTo>
                    <a:pt x="433578" y="49149"/>
                  </a:lnTo>
                  <a:lnTo>
                    <a:pt x="433578" y="27050"/>
                  </a:lnTo>
                  <a:close/>
                </a:path>
                <a:path w="509904" h="76200">
                  <a:moveTo>
                    <a:pt x="487680" y="27050"/>
                  </a:moveTo>
                  <a:lnTo>
                    <a:pt x="452374" y="27050"/>
                  </a:lnTo>
                  <a:lnTo>
                    <a:pt x="457326" y="32003"/>
                  </a:lnTo>
                  <a:lnTo>
                    <a:pt x="457326" y="44196"/>
                  </a:lnTo>
                  <a:lnTo>
                    <a:pt x="452374" y="49149"/>
                  </a:lnTo>
                  <a:lnTo>
                    <a:pt x="487680" y="49149"/>
                  </a:lnTo>
                  <a:lnTo>
                    <a:pt x="509778" y="38100"/>
                  </a:lnTo>
                  <a:lnTo>
                    <a:pt x="48768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9" name="object 219"/>
          <p:cNvSpPr txBox="1"/>
          <p:nvPr/>
        </p:nvSpPr>
        <p:spPr>
          <a:xfrm>
            <a:off x="4845313" y="2739920"/>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0" name="object 220"/>
          <p:cNvSpPr/>
          <p:nvPr/>
        </p:nvSpPr>
        <p:spPr>
          <a:xfrm>
            <a:off x="5944340" y="4114800"/>
            <a:ext cx="1416951" cy="215900"/>
          </a:xfrm>
          <a:custGeom>
            <a:avLst/>
            <a:gdLst/>
            <a:ahLst/>
            <a:cxnLst/>
            <a:rect l="l" t="t" r="r" b="b"/>
            <a:pathLst>
              <a:path w="1417320" h="215900">
                <a:moveTo>
                  <a:pt x="1417319" y="0"/>
                </a:moveTo>
                <a:lnTo>
                  <a:pt x="0" y="0"/>
                </a:lnTo>
                <a:lnTo>
                  <a:pt x="0" y="207899"/>
                </a:lnTo>
                <a:lnTo>
                  <a:pt x="1417319" y="215645"/>
                </a:lnTo>
                <a:lnTo>
                  <a:pt x="141731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21" name="object 221"/>
          <p:cNvSpPr txBox="1"/>
          <p:nvPr/>
        </p:nvSpPr>
        <p:spPr>
          <a:xfrm>
            <a:off x="7371473" y="3896634"/>
            <a:ext cx="647531" cy="663002"/>
          </a:xfrm>
          <a:prstGeom prst="rect">
            <a:avLst/>
          </a:prstGeom>
        </p:spPr>
        <p:txBody>
          <a:bodyPr vert="horz" wrap="square" lIns="0" tIns="57150" rIns="0" bIns="0" rtlCol="0">
            <a:spAutoFit/>
          </a:bodyPr>
          <a:lstStyle/>
          <a:p>
            <a:pPr marL="54610" defTabSz="914400">
              <a:spcBef>
                <a:spcPts val="45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355"/>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22" name="object 222"/>
          <p:cNvGrpSpPr/>
          <p:nvPr/>
        </p:nvGrpSpPr>
        <p:grpSpPr>
          <a:xfrm>
            <a:off x="5937356" y="2555541"/>
            <a:ext cx="1417585" cy="612775"/>
            <a:chOff x="5938901" y="2555494"/>
            <a:chExt cx="1417955" cy="612775"/>
          </a:xfrm>
        </p:grpSpPr>
        <p:sp>
          <p:nvSpPr>
            <p:cNvPr id="223" name="object 223"/>
            <p:cNvSpPr/>
            <p:nvPr/>
          </p:nvSpPr>
          <p:spPr>
            <a:xfrm>
              <a:off x="5943981" y="2560574"/>
              <a:ext cx="344805" cy="335280"/>
            </a:xfrm>
            <a:custGeom>
              <a:avLst/>
              <a:gdLst/>
              <a:ahLst/>
              <a:cxnLst/>
              <a:rect l="l" t="t" r="r" b="b"/>
              <a:pathLst>
                <a:path w="344804" h="335280">
                  <a:moveTo>
                    <a:pt x="258318" y="0"/>
                  </a:moveTo>
                  <a:lnTo>
                    <a:pt x="258318" y="43052"/>
                  </a:lnTo>
                  <a:lnTo>
                    <a:pt x="203572" y="54889"/>
                  </a:lnTo>
                  <a:lnTo>
                    <a:pt x="153822" y="71828"/>
                  </a:lnTo>
                  <a:lnTo>
                    <a:pt x="109779" y="93307"/>
                  </a:lnTo>
                  <a:lnTo>
                    <a:pt x="72151" y="118760"/>
                  </a:lnTo>
                  <a:lnTo>
                    <a:pt x="41650" y="147625"/>
                  </a:lnTo>
                  <a:lnTo>
                    <a:pt x="18984" y="179337"/>
                  </a:lnTo>
                  <a:lnTo>
                    <a:pt x="0" y="249047"/>
                  </a:lnTo>
                  <a:lnTo>
                    <a:pt x="0" y="335279"/>
                  </a:lnTo>
                  <a:lnTo>
                    <a:pt x="4864" y="299524"/>
                  </a:lnTo>
                  <a:lnTo>
                    <a:pt x="18984" y="265497"/>
                  </a:lnTo>
                  <a:lnTo>
                    <a:pt x="41650" y="233762"/>
                  </a:lnTo>
                  <a:lnTo>
                    <a:pt x="72151" y="204882"/>
                  </a:lnTo>
                  <a:lnTo>
                    <a:pt x="109779" y="179419"/>
                  </a:lnTo>
                  <a:lnTo>
                    <a:pt x="153822" y="157936"/>
                  </a:lnTo>
                  <a:lnTo>
                    <a:pt x="203572" y="140995"/>
                  </a:lnTo>
                  <a:lnTo>
                    <a:pt x="258318" y="129159"/>
                  </a:lnTo>
                  <a:lnTo>
                    <a:pt x="258318" y="172212"/>
                  </a:lnTo>
                  <a:lnTo>
                    <a:pt x="344424" y="79375"/>
                  </a:lnTo>
                  <a:lnTo>
                    <a:pt x="258318"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24" name="object 224"/>
            <p:cNvSpPr/>
            <p:nvPr/>
          </p:nvSpPr>
          <p:spPr>
            <a:xfrm>
              <a:off x="5944001" y="2852674"/>
              <a:ext cx="344805" cy="255904"/>
            </a:xfrm>
            <a:custGeom>
              <a:avLst/>
              <a:gdLst/>
              <a:ahLst/>
              <a:cxnLst/>
              <a:rect l="l" t="t" r="r" b="b"/>
              <a:pathLst>
                <a:path w="344804" h="255905">
                  <a:moveTo>
                    <a:pt x="7091" y="0"/>
                  </a:moveTo>
                  <a:lnTo>
                    <a:pt x="0" y="38179"/>
                  </a:lnTo>
                  <a:lnTo>
                    <a:pt x="3874" y="75452"/>
                  </a:lnTo>
                  <a:lnTo>
                    <a:pt x="17962" y="111110"/>
                  </a:lnTo>
                  <a:lnTo>
                    <a:pt x="41507" y="144445"/>
                  </a:lnTo>
                  <a:lnTo>
                    <a:pt x="73754" y="174747"/>
                  </a:lnTo>
                  <a:lnTo>
                    <a:pt x="113950" y="201309"/>
                  </a:lnTo>
                  <a:lnTo>
                    <a:pt x="161340" y="223420"/>
                  </a:lnTo>
                  <a:lnTo>
                    <a:pt x="215168" y="240373"/>
                  </a:lnTo>
                  <a:lnTo>
                    <a:pt x="274680" y="251460"/>
                  </a:lnTo>
                  <a:lnTo>
                    <a:pt x="326883" y="255621"/>
                  </a:lnTo>
                  <a:lnTo>
                    <a:pt x="344403" y="255904"/>
                  </a:lnTo>
                  <a:lnTo>
                    <a:pt x="344403" y="169799"/>
                  </a:lnTo>
                  <a:lnTo>
                    <a:pt x="284373" y="166560"/>
                  </a:lnTo>
                  <a:lnTo>
                    <a:pt x="227440" y="157180"/>
                  </a:lnTo>
                  <a:lnTo>
                    <a:pt x="174610" y="142159"/>
                  </a:lnTo>
                  <a:lnTo>
                    <a:pt x="126884" y="121999"/>
                  </a:lnTo>
                  <a:lnTo>
                    <a:pt x="85266" y="97201"/>
                  </a:lnTo>
                  <a:lnTo>
                    <a:pt x="50760" y="68268"/>
                  </a:lnTo>
                  <a:lnTo>
                    <a:pt x="24367" y="35700"/>
                  </a:lnTo>
                  <a:lnTo>
                    <a:pt x="709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25" name="object 225"/>
            <p:cNvSpPr/>
            <p:nvPr/>
          </p:nvSpPr>
          <p:spPr>
            <a:xfrm>
              <a:off x="5943981" y="2560574"/>
              <a:ext cx="344805" cy="548005"/>
            </a:xfrm>
            <a:custGeom>
              <a:avLst/>
              <a:gdLst/>
              <a:ahLst/>
              <a:cxnLst/>
              <a:rect l="l" t="t" r="r" b="b"/>
              <a:pathLst>
                <a:path w="344804" h="548005">
                  <a:moveTo>
                    <a:pt x="0" y="335279"/>
                  </a:moveTo>
                  <a:lnTo>
                    <a:pt x="18984" y="265497"/>
                  </a:lnTo>
                  <a:lnTo>
                    <a:pt x="41650" y="233762"/>
                  </a:lnTo>
                  <a:lnTo>
                    <a:pt x="72151" y="204882"/>
                  </a:lnTo>
                  <a:lnTo>
                    <a:pt x="109779" y="179419"/>
                  </a:lnTo>
                  <a:lnTo>
                    <a:pt x="153822" y="157936"/>
                  </a:lnTo>
                  <a:lnTo>
                    <a:pt x="203572" y="140995"/>
                  </a:lnTo>
                  <a:lnTo>
                    <a:pt x="258318" y="129159"/>
                  </a:lnTo>
                  <a:lnTo>
                    <a:pt x="258318" y="172212"/>
                  </a:lnTo>
                  <a:lnTo>
                    <a:pt x="344424" y="79375"/>
                  </a:lnTo>
                  <a:lnTo>
                    <a:pt x="258318" y="0"/>
                  </a:lnTo>
                  <a:lnTo>
                    <a:pt x="258318" y="43052"/>
                  </a:lnTo>
                  <a:lnTo>
                    <a:pt x="203572" y="54889"/>
                  </a:lnTo>
                  <a:lnTo>
                    <a:pt x="153822" y="71828"/>
                  </a:lnTo>
                  <a:lnTo>
                    <a:pt x="109779" y="93307"/>
                  </a:lnTo>
                  <a:lnTo>
                    <a:pt x="72151" y="118760"/>
                  </a:lnTo>
                  <a:lnTo>
                    <a:pt x="41650" y="147625"/>
                  </a:lnTo>
                  <a:lnTo>
                    <a:pt x="18984" y="179337"/>
                  </a:lnTo>
                  <a:lnTo>
                    <a:pt x="0" y="249047"/>
                  </a:lnTo>
                  <a:lnTo>
                    <a:pt x="0" y="335279"/>
                  </a:lnTo>
                  <a:lnTo>
                    <a:pt x="17556" y="402513"/>
                  </a:lnTo>
                  <a:lnTo>
                    <a:pt x="66446" y="460908"/>
                  </a:lnTo>
                  <a:lnTo>
                    <a:pt x="100869" y="485695"/>
                  </a:lnTo>
                  <a:lnTo>
                    <a:pt x="141000" y="506958"/>
                  </a:lnTo>
                  <a:lnTo>
                    <a:pt x="186129" y="524259"/>
                  </a:lnTo>
                  <a:lnTo>
                    <a:pt x="235549" y="537159"/>
                  </a:lnTo>
                  <a:lnTo>
                    <a:pt x="288550" y="545220"/>
                  </a:lnTo>
                  <a:lnTo>
                    <a:pt x="344424" y="548004"/>
                  </a:lnTo>
                  <a:lnTo>
                    <a:pt x="344424" y="461899"/>
                  </a:lnTo>
                  <a:lnTo>
                    <a:pt x="284393" y="458660"/>
                  </a:lnTo>
                  <a:lnTo>
                    <a:pt x="227460" y="449280"/>
                  </a:lnTo>
                  <a:lnTo>
                    <a:pt x="174630" y="434259"/>
                  </a:lnTo>
                  <a:lnTo>
                    <a:pt x="126904" y="414099"/>
                  </a:lnTo>
                  <a:lnTo>
                    <a:pt x="85286" y="389301"/>
                  </a:lnTo>
                  <a:lnTo>
                    <a:pt x="50780" y="360368"/>
                  </a:lnTo>
                  <a:lnTo>
                    <a:pt x="24387" y="327800"/>
                  </a:lnTo>
                  <a:lnTo>
                    <a:pt x="7112"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226" name="object 226"/>
            <p:cNvSpPr/>
            <p:nvPr/>
          </p:nvSpPr>
          <p:spPr>
            <a:xfrm>
              <a:off x="7007733" y="2827782"/>
              <a:ext cx="344170" cy="335280"/>
            </a:xfrm>
            <a:custGeom>
              <a:avLst/>
              <a:gdLst/>
              <a:ahLst/>
              <a:cxnLst/>
              <a:rect l="l" t="t" r="r" b="b"/>
              <a:pathLst>
                <a:path w="344170" h="335280">
                  <a:moveTo>
                    <a:pt x="343662" y="0"/>
                  </a:moveTo>
                  <a:lnTo>
                    <a:pt x="324721" y="69728"/>
                  </a:lnTo>
                  <a:lnTo>
                    <a:pt x="302105" y="101461"/>
                  </a:lnTo>
                  <a:lnTo>
                    <a:pt x="271668" y="130349"/>
                  </a:lnTo>
                  <a:lnTo>
                    <a:pt x="234118" y="155826"/>
                  </a:lnTo>
                  <a:lnTo>
                    <a:pt x="190160" y="177325"/>
                  </a:lnTo>
                  <a:lnTo>
                    <a:pt x="140502" y="194279"/>
                  </a:lnTo>
                  <a:lnTo>
                    <a:pt x="85851" y="206120"/>
                  </a:lnTo>
                  <a:lnTo>
                    <a:pt x="85851" y="163194"/>
                  </a:lnTo>
                  <a:lnTo>
                    <a:pt x="0" y="255777"/>
                  </a:lnTo>
                  <a:lnTo>
                    <a:pt x="85851" y="335025"/>
                  </a:lnTo>
                  <a:lnTo>
                    <a:pt x="85851" y="292100"/>
                  </a:lnTo>
                  <a:lnTo>
                    <a:pt x="140502" y="280221"/>
                  </a:lnTo>
                  <a:lnTo>
                    <a:pt x="190160" y="263249"/>
                  </a:lnTo>
                  <a:lnTo>
                    <a:pt x="234118" y="241743"/>
                  </a:lnTo>
                  <a:lnTo>
                    <a:pt x="271668" y="216265"/>
                  </a:lnTo>
                  <a:lnTo>
                    <a:pt x="302105" y="187375"/>
                  </a:lnTo>
                  <a:lnTo>
                    <a:pt x="324721" y="155636"/>
                  </a:lnTo>
                  <a:lnTo>
                    <a:pt x="343662" y="85851"/>
                  </a:lnTo>
                  <a:lnTo>
                    <a:pt x="34366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27" name="object 227"/>
            <p:cNvSpPr/>
            <p:nvPr/>
          </p:nvSpPr>
          <p:spPr>
            <a:xfrm>
              <a:off x="7007733" y="2614803"/>
              <a:ext cx="344170" cy="255904"/>
            </a:xfrm>
            <a:custGeom>
              <a:avLst/>
              <a:gdLst/>
              <a:ahLst/>
              <a:cxnLst/>
              <a:rect l="l" t="t" r="r" b="b"/>
              <a:pathLst>
                <a:path w="344170" h="255905">
                  <a:moveTo>
                    <a:pt x="0" y="0"/>
                  </a:move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lnTo>
                    <a:pt x="343609" y="217721"/>
                  </a:lnTo>
                  <a:lnTo>
                    <a:pt x="325637" y="144761"/>
                  </a:lnTo>
                  <a:lnTo>
                    <a:pt x="302116" y="111406"/>
                  </a:lnTo>
                  <a:lnTo>
                    <a:pt x="269910" y="81083"/>
                  </a:lnTo>
                  <a:lnTo>
                    <a:pt x="229775" y="54501"/>
                  </a:lnTo>
                  <a:lnTo>
                    <a:pt x="182466" y="32373"/>
                  </a:lnTo>
                  <a:lnTo>
                    <a:pt x="128736" y="15408"/>
                  </a:lnTo>
                  <a:lnTo>
                    <a:pt x="69342" y="4318"/>
                  </a:lnTo>
                  <a:lnTo>
                    <a:pt x="17424" y="281"/>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28" name="object 228"/>
            <p:cNvSpPr/>
            <p:nvPr/>
          </p:nvSpPr>
          <p:spPr>
            <a:xfrm>
              <a:off x="7007733" y="2614803"/>
              <a:ext cx="344170" cy="548005"/>
            </a:xfrm>
            <a:custGeom>
              <a:avLst/>
              <a:gdLst/>
              <a:ahLst/>
              <a:cxnLst/>
              <a:rect l="l" t="t" r="r" b="b"/>
              <a:pathLst>
                <a:path w="344170" h="548005">
                  <a:moveTo>
                    <a:pt x="343662" y="212979"/>
                  </a:moveTo>
                  <a:lnTo>
                    <a:pt x="324721" y="282707"/>
                  </a:lnTo>
                  <a:lnTo>
                    <a:pt x="302105" y="314440"/>
                  </a:lnTo>
                  <a:lnTo>
                    <a:pt x="271668" y="343328"/>
                  </a:lnTo>
                  <a:lnTo>
                    <a:pt x="234118" y="368805"/>
                  </a:lnTo>
                  <a:lnTo>
                    <a:pt x="190160" y="390304"/>
                  </a:lnTo>
                  <a:lnTo>
                    <a:pt x="140502" y="407258"/>
                  </a:lnTo>
                  <a:lnTo>
                    <a:pt x="85851" y="419100"/>
                  </a:lnTo>
                  <a:lnTo>
                    <a:pt x="85851" y="376174"/>
                  </a:lnTo>
                  <a:lnTo>
                    <a:pt x="0" y="468757"/>
                  </a:lnTo>
                  <a:lnTo>
                    <a:pt x="85851" y="548005"/>
                  </a:lnTo>
                  <a:lnTo>
                    <a:pt x="85851" y="505079"/>
                  </a:lnTo>
                  <a:lnTo>
                    <a:pt x="140502" y="493200"/>
                  </a:lnTo>
                  <a:lnTo>
                    <a:pt x="190160" y="476228"/>
                  </a:lnTo>
                  <a:lnTo>
                    <a:pt x="234118" y="454722"/>
                  </a:lnTo>
                  <a:lnTo>
                    <a:pt x="271668" y="429244"/>
                  </a:lnTo>
                  <a:lnTo>
                    <a:pt x="302105" y="400354"/>
                  </a:lnTo>
                  <a:lnTo>
                    <a:pt x="324721" y="368615"/>
                  </a:lnTo>
                  <a:lnTo>
                    <a:pt x="343662" y="298831"/>
                  </a:lnTo>
                  <a:lnTo>
                    <a:pt x="343662" y="212979"/>
                  </a:lnTo>
                  <a:lnTo>
                    <a:pt x="326136" y="145670"/>
                  </a:lnTo>
                  <a:lnTo>
                    <a:pt x="277337" y="87206"/>
                  </a:lnTo>
                  <a:lnTo>
                    <a:pt x="242982" y="62388"/>
                  </a:lnTo>
                  <a:lnTo>
                    <a:pt x="202935" y="41099"/>
                  </a:lnTo>
                  <a:lnTo>
                    <a:pt x="157905" y="23776"/>
                  </a:lnTo>
                  <a:lnTo>
                    <a:pt x="108600" y="10860"/>
                  </a:lnTo>
                  <a:lnTo>
                    <a:pt x="55728" y="2788"/>
                  </a:lnTo>
                  <a:lnTo>
                    <a:pt x="0" y="0"/>
                  </a:ln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229" name="object 229"/>
          <p:cNvSpPr txBox="1"/>
          <p:nvPr/>
        </p:nvSpPr>
        <p:spPr>
          <a:xfrm>
            <a:off x="5745282" y="2226078"/>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30" name="object 230"/>
          <p:cNvSpPr txBox="1"/>
          <p:nvPr/>
        </p:nvSpPr>
        <p:spPr>
          <a:xfrm>
            <a:off x="6469729" y="3124476"/>
            <a:ext cx="1246179" cy="525785"/>
          </a:xfrm>
          <a:prstGeom prst="rect">
            <a:avLst/>
          </a:prstGeom>
        </p:spPr>
        <p:txBody>
          <a:bodyPr vert="horz" wrap="square" lIns="0" tIns="12700" rIns="0" bIns="0" rtlCol="0">
            <a:spAutoFit/>
          </a:bodyPr>
          <a:lstStyle/>
          <a:p>
            <a:pPr marL="12700" defTabSz="914400">
              <a:lnSpc>
                <a:spcPts val="1950"/>
              </a:lnSpc>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610235" defTabSz="914400">
              <a:lnSpc>
                <a:spcPts val="1950"/>
              </a:lnSpc>
            </a:pPr>
            <a:r>
              <a:rPr kern="0" dirty="0">
                <a:solidFill>
                  <a:sysClr val="windowText" lastClr="000000"/>
                </a:solidFill>
                <a:latin typeface="Times New Roman"/>
                <a:cs typeface="Times New Roman"/>
              </a:rPr>
              <a:t>6.67</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1" name="object 231"/>
          <p:cNvSpPr/>
          <p:nvPr/>
        </p:nvSpPr>
        <p:spPr>
          <a:xfrm>
            <a:off x="5942056" y="4800600"/>
            <a:ext cx="1407428" cy="759460"/>
          </a:xfrm>
          <a:custGeom>
            <a:avLst/>
            <a:gdLst/>
            <a:ahLst/>
            <a:cxnLst/>
            <a:rect l="l" t="t" r="r" b="b"/>
            <a:pathLst>
              <a:path w="1407795" h="759460">
                <a:moveTo>
                  <a:pt x="1407414" y="376428"/>
                </a:moveTo>
                <a:lnTo>
                  <a:pt x="710361" y="376428"/>
                </a:lnTo>
                <a:lnTo>
                  <a:pt x="0" y="0"/>
                </a:lnTo>
                <a:lnTo>
                  <a:pt x="0" y="384810"/>
                </a:lnTo>
                <a:lnTo>
                  <a:pt x="695642" y="384810"/>
                </a:lnTo>
                <a:lnTo>
                  <a:pt x="1407414" y="758952"/>
                </a:lnTo>
                <a:lnTo>
                  <a:pt x="1407414" y="376428"/>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32" name="object 232"/>
          <p:cNvSpPr txBox="1"/>
          <p:nvPr/>
        </p:nvSpPr>
        <p:spPr>
          <a:xfrm>
            <a:off x="5170884" y="3860081"/>
            <a:ext cx="749739" cy="1504899"/>
          </a:xfrm>
          <a:prstGeom prst="rect">
            <a:avLst/>
          </a:prstGeom>
        </p:spPr>
        <p:txBody>
          <a:bodyPr vert="horz" wrap="square" lIns="0" tIns="75565" rIns="0" bIns="0" rtlCol="0">
            <a:spAutoFit/>
          </a:bodyPr>
          <a:lstStyle/>
          <a:p>
            <a:pPr marL="346075" defTabSz="914400">
              <a:spcBef>
                <a:spcPts val="59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74295" defTabSz="914400">
              <a:spcBef>
                <a:spcPts val="500"/>
              </a:spcBef>
            </a:pPr>
            <a:r>
              <a:rPr kern="0" dirty="0">
                <a:solidFill>
                  <a:sysClr val="windowText" lastClr="000000"/>
                </a:solidFill>
                <a:latin typeface="Times New Roman"/>
                <a:cs typeface="Times New Roman"/>
              </a:rPr>
              <a:t>6.67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58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95250" defTabSz="914400">
              <a:spcBef>
                <a:spcPts val="1375"/>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33" name="object 233"/>
          <p:cNvGrpSpPr/>
          <p:nvPr/>
        </p:nvGrpSpPr>
        <p:grpSpPr>
          <a:xfrm>
            <a:off x="5907801" y="6226307"/>
            <a:ext cx="1496305" cy="92710"/>
            <a:chOff x="5909309" y="6226307"/>
            <a:chExt cx="1496695" cy="92710"/>
          </a:xfrm>
        </p:grpSpPr>
        <p:pic>
          <p:nvPicPr>
            <p:cNvPr id="234" name="object 234"/>
            <p:cNvPicPr/>
            <p:nvPr/>
          </p:nvPicPr>
          <p:blipFill>
            <a:blip r:embed="rId20" cstate="print"/>
            <a:stretch>
              <a:fillRect/>
            </a:stretch>
          </p:blipFill>
          <p:spPr>
            <a:xfrm>
              <a:off x="5909309" y="6226307"/>
              <a:ext cx="1496567" cy="92692"/>
            </a:xfrm>
            <a:prstGeom prst="rect">
              <a:avLst/>
            </a:prstGeom>
          </p:spPr>
        </p:pic>
        <p:sp>
          <p:nvSpPr>
            <p:cNvPr id="235" name="object 235"/>
            <p:cNvSpPr/>
            <p:nvPr/>
          </p:nvSpPr>
          <p:spPr>
            <a:xfrm>
              <a:off x="5959220" y="6251067"/>
              <a:ext cx="1403985" cy="0"/>
            </a:xfrm>
            <a:custGeom>
              <a:avLst/>
              <a:gdLst/>
              <a:ahLst/>
              <a:cxnLst/>
              <a:rect l="l" t="t" r="r" b="b"/>
              <a:pathLst>
                <a:path w="1403984">
                  <a:moveTo>
                    <a:pt x="0" y="0"/>
                  </a:moveTo>
                  <a:lnTo>
                    <a:pt x="1403984" y="0"/>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236" name="object 236"/>
          <p:cNvSpPr txBox="1"/>
          <p:nvPr/>
        </p:nvSpPr>
        <p:spPr>
          <a:xfrm>
            <a:off x="6177830" y="6343270"/>
            <a:ext cx="985262" cy="314830"/>
          </a:xfrm>
          <a:prstGeom prst="rect">
            <a:avLst/>
          </a:prstGeom>
          <a:solidFill>
            <a:srgbClr val="EF917A"/>
          </a:solidFill>
          <a:ln w="9905">
            <a:solidFill>
              <a:srgbClr val="000000"/>
            </a:solidFill>
          </a:ln>
        </p:spPr>
        <p:txBody>
          <a:bodyPr vert="horz" wrap="square" lIns="0" tIns="37465" rIns="0" bIns="0" rtlCol="0">
            <a:spAutoFit/>
          </a:bodyPr>
          <a:lstStyle/>
          <a:p>
            <a:pPr marL="263525" defTabSz="914400">
              <a:spcBef>
                <a:spcPts val="295"/>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grpSp>
        <p:nvGrpSpPr>
          <p:cNvPr id="237" name="object 237"/>
          <p:cNvGrpSpPr/>
          <p:nvPr/>
        </p:nvGrpSpPr>
        <p:grpSpPr>
          <a:xfrm>
            <a:off x="5070555" y="3128835"/>
            <a:ext cx="657054" cy="224154"/>
            <a:chOff x="5071871" y="3128835"/>
            <a:chExt cx="657225" cy="224154"/>
          </a:xfrm>
        </p:grpSpPr>
        <p:pic>
          <p:nvPicPr>
            <p:cNvPr id="238" name="object 238"/>
            <p:cNvPicPr/>
            <p:nvPr/>
          </p:nvPicPr>
          <p:blipFill>
            <a:blip r:embed="rId13" cstate="print"/>
            <a:stretch>
              <a:fillRect/>
            </a:stretch>
          </p:blipFill>
          <p:spPr>
            <a:xfrm>
              <a:off x="5071871" y="3128835"/>
              <a:ext cx="656793" cy="224091"/>
            </a:xfrm>
            <a:prstGeom prst="rect">
              <a:avLst/>
            </a:prstGeom>
          </p:spPr>
        </p:pic>
        <p:sp>
          <p:nvSpPr>
            <p:cNvPr id="239" name="object 239"/>
            <p:cNvSpPr/>
            <p:nvPr/>
          </p:nvSpPr>
          <p:spPr>
            <a:xfrm>
              <a:off x="5187314" y="3180969"/>
              <a:ext cx="509905" cy="76200"/>
            </a:xfrm>
            <a:custGeom>
              <a:avLst/>
              <a:gdLst/>
              <a:ahLst/>
              <a:cxnLst/>
              <a:rect l="l" t="t" r="r" b="b"/>
              <a:pathLst>
                <a:path w="509904" h="76200">
                  <a:moveTo>
                    <a:pt x="76200" y="0"/>
                  </a:moveTo>
                  <a:lnTo>
                    <a:pt x="0" y="38100"/>
                  </a:lnTo>
                  <a:lnTo>
                    <a:pt x="76200" y="76200"/>
                  </a:lnTo>
                  <a:lnTo>
                    <a:pt x="76200" y="49148"/>
                  </a:lnTo>
                  <a:lnTo>
                    <a:pt x="57404" y="49148"/>
                  </a:lnTo>
                  <a:lnTo>
                    <a:pt x="52450" y="44195"/>
                  </a:lnTo>
                  <a:lnTo>
                    <a:pt x="52450" y="32003"/>
                  </a:lnTo>
                  <a:lnTo>
                    <a:pt x="57404" y="27050"/>
                  </a:lnTo>
                  <a:lnTo>
                    <a:pt x="76200" y="27050"/>
                  </a:lnTo>
                  <a:lnTo>
                    <a:pt x="76200" y="0"/>
                  </a:lnTo>
                  <a:close/>
                </a:path>
                <a:path w="509904" h="76200">
                  <a:moveTo>
                    <a:pt x="76200" y="27050"/>
                  </a:moveTo>
                  <a:lnTo>
                    <a:pt x="57404" y="27050"/>
                  </a:lnTo>
                  <a:lnTo>
                    <a:pt x="52450" y="32003"/>
                  </a:lnTo>
                  <a:lnTo>
                    <a:pt x="52450" y="44195"/>
                  </a:lnTo>
                  <a:lnTo>
                    <a:pt x="57404" y="49148"/>
                  </a:lnTo>
                  <a:lnTo>
                    <a:pt x="76200" y="49148"/>
                  </a:lnTo>
                  <a:lnTo>
                    <a:pt x="76200" y="27050"/>
                  </a:lnTo>
                  <a:close/>
                </a:path>
                <a:path w="509904" h="76200">
                  <a:moveTo>
                    <a:pt x="504825" y="27050"/>
                  </a:moveTo>
                  <a:lnTo>
                    <a:pt x="76200" y="27050"/>
                  </a:lnTo>
                  <a:lnTo>
                    <a:pt x="76200" y="49148"/>
                  </a:lnTo>
                  <a:lnTo>
                    <a:pt x="504825" y="49148"/>
                  </a:lnTo>
                  <a:lnTo>
                    <a:pt x="509777" y="44195"/>
                  </a:lnTo>
                  <a:lnTo>
                    <a:pt x="509777" y="32003"/>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40" name="object 240"/>
          <p:cNvSpPr txBox="1"/>
          <p:nvPr/>
        </p:nvSpPr>
        <p:spPr>
          <a:xfrm>
            <a:off x="5412096" y="2432097"/>
            <a:ext cx="486918" cy="741045"/>
          </a:xfrm>
          <a:prstGeom prst="rect">
            <a:avLst/>
          </a:prstGeom>
        </p:spPr>
        <p:txBody>
          <a:bodyPr vert="horz" wrap="square" lIns="0" tIns="95885" rIns="0" bIns="0" rtlCol="0">
            <a:spAutoFit/>
          </a:bodyPr>
          <a:lstStyle/>
          <a:p>
            <a:pPr marL="321310" defTabSz="914400">
              <a:spcBef>
                <a:spcPts val="755"/>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a:p>
            <a:pPr marL="12700" defTabSz="914400">
              <a:spcBef>
                <a:spcPts val="655"/>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41" name="object 241"/>
          <p:cNvGrpSpPr/>
          <p:nvPr/>
        </p:nvGrpSpPr>
        <p:grpSpPr>
          <a:xfrm>
            <a:off x="6680239" y="2495613"/>
            <a:ext cx="657054" cy="224154"/>
            <a:chOff x="6681978" y="2495613"/>
            <a:chExt cx="657225" cy="224154"/>
          </a:xfrm>
        </p:grpSpPr>
        <p:pic>
          <p:nvPicPr>
            <p:cNvPr id="242" name="object 242"/>
            <p:cNvPicPr/>
            <p:nvPr/>
          </p:nvPicPr>
          <p:blipFill>
            <a:blip r:embed="rId13" cstate="print"/>
            <a:stretch>
              <a:fillRect/>
            </a:stretch>
          </p:blipFill>
          <p:spPr>
            <a:xfrm>
              <a:off x="6681978" y="2495613"/>
              <a:ext cx="656793" cy="224091"/>
            </a:xfrm>
            <a:prstGeom prst="rect">
              <a:avLst/>
            </a:prstGeom>
          </p:spPr>
        </p:pic>
        <p:sp>
          <p:nvSpPr>
            <p:cNvPr id="243" name="object 243"/>
            <p:cNvSpPr/>
            <p:nvPr/>
          </p:nvSpPr>
          <p:spPr>
            <a:xfrm>
              <a:off x="6797421" y="2547747"/>
              <a:ext cx="509905" cy="76200"/>
            </a:xfrm>
            <a:custGeom>
              <a:avLst/>
              <a:gdLst/>
              <a:ahLst/>
              <a:cxnLst/>
              <a:rect l="l" t="t" r="r" b="b"/>
              <a:pathLst>
                <a:path w="509904"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509904" h="76200">
                  <a:moveTo>
                    <a:pt x="76200" y="27050"/>
                  </a:moveTo>
                  <a:lnTo>
                    <a:pt x="57403" y="27050"/>
                  </a:lnTo>
                  <a:lnTo>
                    <a:pt x="52450" y="32003"/>
                  </a:lnTo>
                  <a:lnTo>
                    <a:pt x="52450" y="44195"/>
                  </a:lnTo>
                  <a:lnTo>
                    <a:pt x="57403" y="49149"/>
                  </a:lnTo>
                  <a:lnTo>
                    <a:pt x="76200" y="49149"/>
                  </a:lnTo>
                  <a:lnTo>
                    <a:pt x="76200" y="27050"/>
                  </a:lnTo>
                  <a:close/>
                </a:path>
                <a:path w="509904" h="76200">
                  <a:moveTo>
                    <a:pt x="504825" y="27050"/>
                  </a:moveTo>
                  <a:lnTo>
                    <a:pt x="76200" y="27050"/>
                  </a:lnTo>
                  <a:lnTo>
                    <a:pt x="76200" y="49149"/>
                  </a:lnTo>
                  <a:lnTo>
                    <a:pt x="504825" y="49149"/>
                  </a:lnTo>
                  <a:lnTo>
                    <a:pt x="509777" y="44195"/>
                  </a:lnTo>
                  <a:lnTo>
                    <a:pt x="509777" y="32003"/>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44" name="object 244"/>
          <p:cNvSpPr txBox="1"/>
          <p:nvPr/>
        </p:nvSpPr>
        <p:spPr>
          <a:xfrm>
            <a:off x="7021273" y="224004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5" name="object 245"/>
          <p:cNvSpPr/>
          <p:nvPr/>
        </p:nvSpPr>
        <p:spPr>
          <a:xfrm>
            <a:off x="5933317" y="6001130"/>
            <a:ext cx="1428379" cy="242570"/>
          </a:xfrm>
          <a:custGeom>
            <a:avLst/>
            <a:gdLst/>
            <a:ahLst/>
            <a:cxnLst/>
            <a:rect l="l" t="t" r="r" b="b"/>
            <a:pathLst>
              <a:path w="1428750" h="242570">
                <a:moveTo>
                  <a:pt x="0" y="242316"/>
                </a:moveTo>
                <a:lnTo>
                  <a:pt x="1428749" y="242316"/>
                </a:lnTo>
                <a:lnTo>
                  <a:pt x="1428749" y="0"/>
                </a:lnTo>
                <a:lnTo>
                  <a:pt x="0" y="0"/>
                </a:lnTo>
                <a:lnTo>
                  <a:pt x="0" y="242316"/>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sp>
        <p:nvSpPr>
          <p:cNvPr id="246" name="object 246"/>
          <p:cNvSpPr txBox="1"/>
          <p:nvPr/>
        </p:nvSpPr>
        <p:spPr>
          <a:xfrm>
            <a:off x="5453740" y="5817893"/>
            <a:ext cx="476127" cy="551433"/>
          </a:xfrm>
          <a:prstGeom prst="rect">
            <a:avLst/>
          </a:prstGeom>
        </p:spPr>
        <p:txBody>
          <a:bodyPr vert="horz" wrap="square" lIns="0" tIns="12700" rIns="0" bIns="0" rtlCol="0">
            <a:spAutoFit/>
          </a:bodyPr>
          <a:lstStyle/>
          <a:p>
            <a:pPr marL="12700" defTabSz="914400">
              <a:lnSpc>
                <a:spcPts val="2050"/>
              </a:lnSpc>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63500" defTabSz="914400">
              <a:lnSpc>
                <a:spcPts val="2050"/>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7" name="object 247"/>
          <p:cNvSpPr txBox="1"/>
          <p:nvPr/>
        </p:nvSpPr>
        <p:spPr>
          <a:xfrm>
            <a:off x="7377798" y="4943902"/>
            <a:ext cx="785290" cy="1448473"/>
          </a:xfrm>
          <a:prstGeom prst="rect">
            <a:avLst/>
          </a:prstGeom>
        </p:spPr>
        <p:txBody>
          <a:bodyPr vert="horz" wrap="square" lIns="0" tIns="98425" rIns="0" bIns="0" rtlCol="0">
            <a:spAutoFit/>
          </a:bodyPr>
          <a:lstStyle/>
          <a:p>
            <a:pPr marL="12700" defTabSz="914400">
              <a:spcBef>
                <a:spcPts val="775"/>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47625" defTabSz="914400">
              <a:spcBef>
                <a:spcPts val="67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6510" defTabSz="914400">
              <a:lnSpc>
                <a:spcPts val="2085"/>
              </a:lnSpc>
              <a:spcBef>
                <a:spcPts val="128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48260" defTabSz="914400">
              <a:lnSpc>
                <a:spcPts val="208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8" name="object 248"/>
          <p:cNvSpPr txBox="1"/>
          <p:nvPr/>
        </p:nvSpPr>
        <p:spPr>
          <a:xfrm>
            <a:off x="11195181" y="5101410"/>
            <a:ext cx="269304" cy="254000"/>
          </a:xfrm>
          <a:prstGeom prst="rect">
            <a:avLst/>
          </a:prstGeom>
        </p:spPr>
        <p:txBody>
          <a:bodyPr vert="vert270" wrap="square" lIns="0" tIns="0" rIns="0" bIns="0" rtlCol="0">
            <a:spAutoFit/>
          </a:bodyPr>
          <a:lstStyle/>
          <a:p>
            <a:pPr marL="12700" defTabSz="914400">
              <a:lnSpc>
                <a:spcPts val="2065"/>
              </a:lnSpc>
            </a:pPr>
            <a:r>
              <a:rPr kern="0" spc="-10" dirty="0">
                <a:solidFill>
                  <a:sysClr val="windowText" lastClr="000000"/>
                </a:solidFill>
                <a:latin typeface="Times New Roman"/>
                <a:cs typeface="Times New Roman"/>
              </a:rPr>
              <a:t>(-</a:t>
            </a: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249" name="object 249"/>
          <p:cNvSpPr txBox="1"/>
          <p:nvPr/>
        </p:nvSpPr>
        <p:spPr>
          <a:xfrm>
            <a:off x="3980921" y="4809541"/>
            <a:ext cx="269304" cy="306705"/>
          </a:xfrm>
          <a:prstGeom prst="rect">
            <a:avLst/>
          </a:prstGeom>
        </p:spPr>
        <p:txBody>
          <a:bodyPr vert="vert270" wrap="square" lIns="0" tIns="0" rIns="0" bIns="0" rtlCol="0">
            <a:spAutoFit/>
          </a:bodyPr>
          <a:lstStyle/>
          <a:p>
            <a:pPr marL="12700" defTabSz="914400">
              <a:lnSpc>
                <a:spcPts val="2065"/>
              </a:lnSpc>
            </a:pPr>
            <a:r>
              <a:rPr kern="0" spc="-25"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250" name="object 250"/>
          <p:cNvSpPr txBox="1"/>
          <p:nvPr/>
        </p:nvSpPr>
        <p:spPr>
          <a:xfrm>
            <a:off x="5925293" y="5993176"/>
            <a:ext cx="1444884" cy="258445"/>
          </a:xfrm>
          <a:prstGeom prst="rect">
            <a:avLst/>
          </a:prstGeom>
          <a:solidFill>
            <a:srgbClr val="006FC0"/>
          </a:solidFill>
        </p:spPr>
        <p:txBody>
          <a:bodyPr vert="horz" wrap="square" lIns="0" tIns="0" rIns="0" bIns="0" rtlCol="0">
            <a:spAutoFit/>
          </a:bodyPr>
          <a:lstStyle/>
          <a:p>
            <a:pPr algn="ctr" defTabSz="914400">
              <a:lnSpc>
                <a:spcPts val="1970"/>
              </a:lnSpc>
            </a:pPr>
            <a:r>
              <a:rPr kern="0" spc="-10" dirty="0">
                <a:solidFill>
                  <a:sysClr val="windowText" lastClr="000000"/>
                </a:solidFill>
                <a:latin typeface="Times New Roman"/>
                <a:cs typeface="Times New Roman"/>
              </a:rPr>
              <a:t>(-</a:t>
            </a: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251" name="Slide Number Placeholder 250"/>
          <p:cNvSpPr>
            <a:spLocks noGrp="1"/>
          </p:cNvSpPr>
          <p:nvPr>
            <p:ph type="sldNum" sz="quarter" idx="7"/>
          </p:nvPr>
        </p:nvSpPr>
        <p:spPr/>
        <p:txBody>
          <a:bodyPr/>
          <a:lstStyle/>
          <a:p>
            <a:fld id="{B6F15528-21DE-4FAA-801E-634DDDAF4B2B}" type="slidenum">
              <a:rPr lang="en-US" smtClean="0">
                <a:solidFill>
                  <a:prstClr val="black">
                    <a:tint val="75000"/>
                  </a:prstClr>
                </a:solidFill>
              </a:rPr>
              <a:pPr/>
              <a:t>123</a:t>
            </a:fld>
            <a:endParaRPr lang="en-US">
              <a:solidFill>
                <a:prstClr val="black">
                  <a:tint val="75000"/>
                </a:prstClr>
              </a:solidFill>
            </a:endParaRPr>
          </a:p>
        </p:txBody>
      </p:sp>
    </p:spTree>
    <p:extLst>
      <p:ext uri="{BB962C8B-B14F-4D97-AF65-F5344CB8AC3E}">
        <p14:creationId xmlns:p14="http://schemas.microsoft.com/office/powerpoint/2010/main" val="42120426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31:</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878831" y="330123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548746" y="2230437"/>
            <a:ext cx="2638373" cy="224154"/>
            <a:chOff x="4549902" y="2230437"/>
            <a:chExt cx="2639060" cy="224154"/>
          </a:xfrm>
        </p:grpSpPr>
        <p:pic>
          <p:nvPicPr>
            <p:cNvPr id="5" name="object 5"/>
            <p:cNvPicPr/>
            <p:nvPr/>
          </p:nvPicPr>
          <p:blipFill>
            <a:blip r:embed="rId2" cstate="print"/>
            <a:stretch>
              <a:fillRect/>
            </a:stretch>
          </p:blipFill>
          <p:spPr>
            <a:xfrm>
              <a:off x="5057394" y="2307353"/>
              <a:ext cx="2131313" cy="92692"/>
            </a:xfrm>
            <a:prstGeom prst="rect">
              <a:avLst/>
            </a:prstGeom>
          </p:spPr>
        </p:pic>
        <p:sp>
          <p:nvSpPr>
            <p:cNvPr id="6" name="object 6"/>
            <p:cNvSpPr/>
            <p:nvPr/>
          </p:nvSpPr>
          <p:spPr>
            <a:xfrm>
              <a:off x="5107305" y="2332101"/>
              <a:ext cx="2038985" cy="0"/>
            </a:xfrm>
            <a:custGeom>
              <a:avLst/>
              <a:gdLst/>
              <a:ahLst/>
              <a:cxnLst/>
              <a:rect l="l" t="t" r="r" b="b"/>
              <a:pathLst>
                <a:path w="2038984">
                  <a:moveTo>
                    <a:pt x="0" y="0"/>
                  </a:moveTo>
                  <a:lnTo>
                    <a:pt x="203847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549902" y="2230437"/>
              <a:ext cx="657682" cy="224091"/>
            </a:xfrm>
            <a:prstGeom prst="rect">
              <a:avLst/>
            </a:prstGeom>
          </p:spPr>
        </p:pic>
        <p:sp>
          <p:nvSpPr>
            <p:cNvPr id="8" name="object 8"/>
            <p:cNvSpPr/>
            <p:nvPr/>
          </p:nvSpPr>
          <p:spPr>
            <a:xfrm>
              <a:off x="4588764" y="2282571"/>
              <a:ext cx="509905" cy="76200"/>
            </a:xfrm>
            <a:custGeom>
              <a:avLst/>
              <a:gdLst/>
              <a:ahLst/>
              <a:cxnLst/>
              <a:rect l="l" t="t" r="r" b="b"/>
              <a:pathLst>
                <a:path w="509904" h="76200">
                  <a:moveTo>
                    <a:pt x="433577" y="0"/>
                  </a:moveTo>
                  <a:lnTo>
                    <a:pt x="433577" y="76200"/>
                  </a:lnTo>
                  <a:lnTo>
                    <a:pt x="487679" y="49149"/>
                  </a:lnTo>
                  <a:lnTo>
                    <a:pt x="452374" y="49149"/>
                  </a:lnTo>
                  <a:lnTo>
                    <a:pt x="457326" y="44195"/>
                  </a:lnTo>
                  <a:lnTo>
                    <a:pt x="457326" y="32003"/>
                  </a:lnTo>
                  <a:lnTo>
                    <a:pt x="452374" y="27050"/>
                  </a:lnTo>
                  <a:lnTo>
                    <a:pt x="487679" y="27050"/>
                  </a:lnTo>
                  <a:lnTo>
                    <a:pt x="433577" y="0"/>
                  </a:lnTo>
                  <a:close/>
                </a:path>
                <a:path w="509904" h="76200">
                  <a:moveTo>
                    <a:pt x="433577" y="27050"/>
                  </a:moveTo>
                  <a:lnTo>
                    <a:pt x="4952" y="27050"/>
                  </a:lnTo>
                  <a:lnTo>
                    <a:pt x="0" y="32003"/>
                  </a:lnTo>
                  <a:lnTo>
                    <a:pt x="0" y="44195"/>
                  </a:lnTo>
                  <a:lnTo>
                    <a:pt x="4952" y="49149"/>
                  </a:lnTo>
                  <a:lnTo>
                    <a:pt x="433577" y="49149"/>
                  </a:lnTo>
                  <a:lnTo>
                    <a:pt x="433577" y="27050"/>
                  </a:lnTo>
                  <a:close/>
                </a:path>
                <a:path w="509904" h="76200">
                  <a:moveTo>
                    <a:pt x="487679" y="27050"/>
                  </a:moveTo>
                  <a:lnTo>
                    <a:pt x="452374" y="27050"/>
                  </a:lnTo>
                  <a:lnTo>
                    <a:pt x="457326" y="32003"/>
                  </a:lnTo>
                  <a:lnTo>
                    <a:pt x="457326" y="44195"/>
                  </a:lnTo>
                  <a:lnTo>
                    <a:pt x="452374" y="49149"/>
                  </a:lnTo>
                  <a:lnTo>
                    <a:pt x="487679" y="49149"/>
                  </a:lnTo>
                  <a:lnTo>
                    <a:pt x="509777" y="38100"/>
                  </a:lnTo>
                  <a:lnTo>
                    <a:pt x="48767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 name="object 9"/>
          <p:cNvSpPr txBox="1"/>
          <p:nvPr/>
        </p:nvSpPr>
        <p:spPr>
          <a:xfrm>
            <a:off x="4048467" y="2157499"/>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7100755" y="200761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1" name="object 11"/>
          <p:cNvSpPr txBox="1"/>
          <p:nvPr/>
        </p:nvSpPr>
        <p:spPr>
          <a:xfrm>
            <a:off x="4992597" y="199390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2" name="object 12"/>
          <p:cNvSpPr txBox="1"/>
          <p:nvPr/>
        </p:nvSpPr>
        <p:spPr>
          <a:xfrm>
            <a:off x="7438739" y="274220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3" name="object 13"/>
          <p:cNvSpPr txBox="1"/>
          <p:nvPr/>
        </p:nvSpPr>
        <p:spPr>
          <a:xfrm>
            <a:off x="6898874" y="33106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4" name="object 14"/>
          <p:cNvSpPr txBox="1"/>
          <p:nvPr/>
        </p:nvSpPr>
        <p:spPr>
          <a:xfrm>
            <a:off x="5897363" y="422023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5" name="object 15"/>
          <p:cNvGrpSpPr/>
          <p:nvPr/>
        </p:nvGrpSpPr>
        <p:grpSpPr>
          <a:xfrm>
            <a:off x="4990562" y="4111053"/>
            <a:ext cx="2281596" cy="224154"/>
            <a:chOff x="4991861" y="4111053"/>
            <a:chExt cx="2282190" cy="224154"/>
          </a:xfrm>
        </p:grpSpPr>
        <p:pic>
          <p:nvPicPr>
            <p:cNvPr id="16" name="object 16"/>
            <p:cNvPicPr/>
            <p:nvPr/>
          </p:nvPicPr>
          <p:blipFill>
            <a:blip r:embed="rId4" cstate="print"/>
            <a:stretch>
              <a:fillRect/>
            </a:stretch>
          </p:blipFill>
          <p:spPr>
            <a:xfrm>
              <a:off x="4991861" y="4111053"/>
              <a:ext cx="2282190" cy="224091"/>
            </a:xfrm>
            <a:prstGeom prst="rect">
              <a:avLst/>
            </a:prstGeom>
          </p:spPr>
        </p:pic>
        <p:sp>
          <p:nvSpPr>
            <p:cNvPr id="17" name="object 17"/>
            <p:cNvSpPr/>
            <p:nvPr/>
          </p:nvSpPr>
          <p:spPr>
            <a:xfrm>
              <a:off x="5107304" y="4163186"/>
              <a:ext cx="2058035" cy="76200"/>
            </a:xfrm>
            <a:custGeom>
              <a:avLst/>
              <a:gdLst/>
              <a:ahLst/>
              <a:cxnLst/>
              <a:rect l="l" t="t" r="r" b="b"/>
              <a:pathLst>
                <a:path w="2058034" h="76200">
                  <a:moveTo>
                    <a:pt x="76200" y="0"/>
                  </a:moveTo>
                  <a:lnTo>
                    <a:pt x="0" y="38100"/>
                  </a:lnTo>
                  <a:lnTo>
                    <a:pt x="76200" y="76200"/>
                  </a:lnTo>
                  <a:lnTo>
                    <a:pt x="76200" y="49149"/>
                  </a:lnTo>
                  <a:lnTo>
                    <a:pt x="57404" y="49149"/>
                  </a:lnTo>
                  <a:lnTo>
                    <a:pt x="52450" y="44195"/>
                  </a:lnTo>
                  <a:lnTo>
                    <a:pt x="52450" y="32004"/>
                  </a:lnTo>
                  <a:lnTo>
                    <a:pt x="57404" y="27050"/>
                  </a:lnTo>
                  <a:lnTo>
                    <a:pt x="76200" y="27050"/>
                  </a:lnTo>
                  <a:lnTo>
                    <a:pt x="76200" y="0"/>
                  </a:lnTo>
                  <a:close/>
                </a:path>
                <a:path w="2058034" h="76200">
                  <a:moveTo>
                    <a:pt x="1981580" y="0"/>
                  </a:moveTo>
                  <a:lnTo>
                    <a:pt x="1981580" y="76200"/>
                  </a:lnTo>
                  <a:lnTo>
                    <a:pt x="2035682" y="49149"/>
                  </a:lnTo>
                  <a:lnTo>
                    <a:pt x="2000377" y="49149"/>
                  </a:lnTo>
                  <a:lnTo>
                    <a:pt x="2005329" y="44195"/>
                  </a:lnTo>
                  <a:lnTo>
                    <a:pt x="2005329" y="32004"/>
                  </a:lnTo>
                  <a:lnTo>
                    <a:pt x="2000377" y="27050"/>
                  </a:lnTo>
                  <a:lnTo>
                    <a:pt x="2035682" y="27050"/>
                  </a:lnTo>
                  <a:lnTo>
                    <a:pt x="1981580" y="0"/>
                  </a:lnTo>
                  <a:close/>
                </a:path>
                <a:path w="2058034" h="76200">
                  <a:moveTo>
                    <a:pt x="76200" y="27050"/>
                  </a:moveTo>
                  <a:lnTo>
                    <a:pt x="57404" y="27050"/>
                  </a:lnTo>
                  <a:lnTo>
                    <a:pt x="52450" y="32004"/>
                  </a:lnTo>
                  <a:lnTo>
                    <a:pt x="52450" y="44195"/>
                  </a:lnTo>
                  <a:lnTo>
                    <a:pt x="57404" y="49149"/>
                  </a:lnTo>
                  <a:lnTo>
                    <a:pt x="76200" y="49149"/>
                  </a:lnTo>
                  <a:lnTo>
                    <a:pt x="76200" y="27050"/>
                  </a:lnTo>
                  <a:close/>
                </a:path>
                <a:path w="2058034" h="76200">
                  <a:moveTo>
                    <a:pt x="1981580" y="27050"/>
                  </a:moveTo>
                  <a:lnTo>
                    <a:pt x="76200" y="27050"/>
                  </a:lnTo>
                  <a:lnTo>
                    <a:pt x="76200" y="49149"/>
                  </a:lnTo>
                  <a:lnTo>
                    <a:pt x="1981580" y="49149"/>
                  </a:lnTo>
                  <a:lnTo>
                    <a:pt x="1981580" y="27050"/>
                  </a:lnTo>
                  <a:close/>
                </a:path>
                <a:path w="2058034" h="76200">
                  <a:moveTo>
                    <a:pt x="2035682" y="27050"/>
                  </a:moveTo>
                  <a:lnTo>
                    <a:pt x="2000377" y="27050"/>
                  </a:lnTo>
                  <a:lnTo>
                    <a:pt x="2005329" y="32004"/>
                  </a:lnTo>
                  <a:lnTo>
                    <a:pt x="2005329" y="44195"/>
                  </a:lnTo>
                  <a:lnTo>
                    <a:pt x="2000377" y="49149"/>
                  </a:lnTo>
                  <a:lnTo>
                    <a:pt x="2035682" y="49149"/>
                  </a:lnTo>
                  <a:lnTo>
                    <a:pt x="2057780" y="38100"/>
                  </a:lnTo>
                  <a:lnTo>
                    <a:pt x="2035682"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4811568" y="2226611"/>
            <a:ext cx="2694873" cy="1613535"/>
            <a:chOff x="4812791" y="2226564"/>
            <a:chExt cx="2695575" cy="1613535"/>
          </a:xfrm>
        </p:grpSpPr>
        <p:pic>
          <p:nvPicPr>
            <p:cNvPr id="19" name="object 19"/>
            <p:cNvPicPr/>
            <p:nvPr/>
          </p:nvPicPr>
          <p:blipFill>
            <a:blip r:embed="rId5" cstate="print"/>
            <a:stretch>
              <a:fillRect/>
            </a:stretch>
          </p:blipFill>
          <p:spPr>
            <a:xfrm>
              <a:off x="5057393" y="2307336"/>
              <a:ext cx="92692" cy="1328165"/>
            </a:xfrm>
            <a:prstGeom prst="rect">
              <a:avLst/>
            </a:prstGeom>
          </p:spPr>
        </p:pic>
        <p:sp>
          <p:nvSpPr>
            <p:cNvPr id="20" name="object 20"/>
            <p:cNvSpPr/>
            <p:nvPr/>
          </p:nvSpPr>
          <p:spPr>
            <a:xfrm>
              <a:off x="5107304" y="2332101"/>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5" cstate="print"/>
            <a:stretch>
              <a:fillRect/>
            </a:stretch>
          </p:blipFill>
          <p:spPr>
            <a:xfrm>
              <a:off x="7095743" y="2307336"/>
              <a:ext cx="92692" cy="1328165"/>
            </a:xfrm>
            <a:prstGeom prst="rect">
              <a:avLst/>
            </a:prstGeom>
          </p:spPr>
        </p:pic>
        <p:sp>
          <p:nvSpPr>
            <p:cNvPr id="22" name="object 22"/>
            <p:cNvSpPr/>
            <p:nvPr/>
          </p:nvSpPr>
          <p:spPr>
            <a:xfrm>
              <a:off x="7145654" y="2332101"/>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6" cstate="print"/>
            <a:stretch>
              <a:fillRect/>
            </a:stretch>
          </p:blipFill>
          <p:spPr>
            <a:xfrm>
              <a:off x="7283957" y="2226564"/>
              <a:ext cx="224091" cy="1473708"/>
            </a:xfrm>
            <a:prstGeom prst="rect">
              <a:avLst/>
            </a:prstGeom>
          </p:spPr>
        </p:pic>
        <p:sp>
          <p:nvSpPr>
            <p:cNvPr id="24" name="object 24"/>
            <p:cNvSpPr/>
            <p:nvPr/>
          </p:nvSpPr>
          <p:spPr>
            <a:xfrm>
              <a:off x="7361300" y="2316861"/>
              <a:ext cx="76200" cy="1249680"/>
            </a:xfrm>
            <a:custGeom>
              <a:avLst/>
              <a:gdLst/>
              <a:ahLst/>
              <a:cxnLst/>
              <a:rect l="l" t="t" r="r" b="b"/>
              <a:pathLst>
                <a:path w="76200" h="1249679">
                  <a:moveTo>
                    <a:pt x="27050" y="1173352"/>
                  </a:moveTo>
                  <a:lnTo>
                    <a:pt x="0" y="1173352"/>
                  </a:lnTo>
                  <a:lnTo>
                    <a:pt x="38100" y="1249552"/>
                  </a:lnTo>
                  <a:lnTo>
                    <a:pt x="64325" y="1197102"/>
                  </a:lnTo>
                  <a:lnTo>
                    <a:pt x="32003" y="1197102"/>
                  </a:lnTo>
                  <a:lnTo>
                    <a:pt x="27050" y="1192149"/>
                  </a:lnTo>
                  <a:lnTo>
                    <a:pt x="27050" y="1173352"/>
                  </a:lnTo>
                  <a:close/>
                </a:path>
                <a:path w="76200" h="1249679">
                  <a:moveTo>
                    <a:pt x="44196" y="52450"/>
                  </a:moveTo>
                  <a:lnTo>
                    <a:pt x="32003" y="52450"/>
                  </a:lnTo>
                  <a:lnTo>
                    <a:pt x="27050" y="57403"/>
                  </a:lnTo>
                  <a:lnTo>
                    <a:pt x="27050" y="1192149"/>
                  </a:lnTo>
                  <a:lnTo>
                    <a:pt x="32003" y="1197102"/>
                  </a:lnTo>
                  <a:lnTo>
                    <a:pt x="44196" y="1197102"/>
                  </a:lnTo>
                  <a:lnTo>
                    <a:pt x="49149" y="1192149"/>
                  </a:lnTo>
                  <a:lnTo>
                    <a:pt x="49149" y="57403"/>
                  </a:lnTo>
                  <a:lnTo>
                    <a:pt x="44196" y="52450"/>
                  </a:lnTo>
                  <a:close/>
                </a:path>
                <a:path w="76200" h="1249679">
                  <a:moveTo>
                    <a:pt x="76200" y="1173352"/>
                  </a:moveTo>
                  <a:lnTo>
                    <a:pt x="49149" y="1173352"/>
                  </a:lnTo>
                  <a:lnTo>
                    <a:pt x="49149" y="1192149"/>
                  </a:lnTo>
                  <a:lnTo>
                    <a:pt x="44196" y="1197102"/>
                  </a:lnTo>
                  <a:lnTo>
                    <a:pt x="64325" y="1197102"/>
                  </a:lnTo>
                  <a:lnTo>
                    <a:pt x="76200" y="1173352"/>
                  </a:lnTo>
                  <a:close/>
                </a:path>
                <a:path w="76200" h="1249679">
                  <a:moveTo>
                    <a:pt x="38100" y="0"/>
                  </a:moveTo>
                  <a:lnTo>
                    <a:pt x="0" y="76200"/>
                  </a:lnTo>
                  <a:lnTo>
                    <a:pt x="27050" y="76200"/>
                  </a:lnTo>
                  <a:lnTo>
                    <a:pt x="27050" y="57403"/>
                  </a:lnTo>
                  <a:lnTo>
                    <a:pt x="32003" y="52450"/>
                  </a:lnTo>
                  <a:lnTo>
                    <a:pt x="64325" y="52450"/>
                  </a:lnTo>
                  <a:lnTo>
                    <a:pt x="38100" y="0"/>
                  </a:lnTo>
                  <a:close/>
                </a:path>
                <a:path w="76200" h="1249679">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4906517" y="3556271"/>
              <a:ext cx="440512" cy="92692"/>
            </a:xfrm>
            <a:prstGeom prst="rect">
              <a:avLst/>
            </a:prstGeom>
          </p:spPr>
        </p:pic>
        <p:sp>
          <p:nvSpPr>
            <p:cNvPr id="26" name="object 26"/>
            <p:cNvSpPr/>
            <p:nvPr/>
          </p:nvSpPr>
          <p:spPr>
            <a:xfrm>
              <a:off x="4956428" y="3581019"/>
              <a:ext cx="347980" cy="0"/>
            </a:xfrm>
            <a:custGeom>
              <a:avLst/>
              <a:gdLst/>
              <a:ahLst/>
              <a:cxnLst/>
              <a:rect l="l" t="t" r="r" b="b"/>
              <a:pathLst>
                <a:path w="347979">
                  <a:moveTo>
                    <a:pt x="34785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8" cstate="print"/>
            <a:stretch>
              <a:fillRect/>
            </a:stretch>
          </p:blipFill>
          <p:spPr>
            <a:xfrm>
              <a:off x="5161025" y="3556203"/>
              <a:ext cx="185902" cy="273735"/>
            </a:xfrm>
            <a:prstGeom prst="rect">
              <a:avLst/>
            </a:prstGeom>
          </p:spPr>
        </p:pic>
        <p:sp>
          <p:nvSpPr>
            <p:cNvPr id="28" name="object 28"/>
            <p:cNvSpPr/>
            <p:nvPr/>
          </p:nvSpPr>
          <p:spPr>
            <a:xfrm>
              <a:off x="5210936" y="3581019"/>
              <a:ext cx="93345" cy="180340"/>
            </a:xfrm>
            <a:custGeom>
              <a:avLst/>
              <a:gdLst/>
              <a:ahLst/>
              <a:cxnLst/>
              <a:rect l="l" t="t" r="r" b="b"/>
              <a:pathLst>
                <a:path w="93345"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4812791" y="3556203"/>
              <a:ext cx="185902" cy="273735"/>
            </a:xfrm>
            <a:prstGeom prst="rect">
              <a:avLst/>
            </a:prstGeom>
          </p:spPr>
        </p:pic>
        <p:sp>
          <p:nvSpPr>
            <p:cNvPr id="30" name="object 30"/>
            <p:cNvSpPr/>
            <p:nvPr/>
          </p:nvSpPr>
          <p:spPr>
            <a:xfrm>
              <a:off x="4862702" y="3581019"/>
              <a:ext cx="93345" cy="180340"/>
            </a:xfrm>
            <a:custGeom>
              <a:avLst/>
              <a:gdLst/>
              <a:ahLst/>
              <a:cxnLst/>
              <a:rect l="l" t="t" r="r" b="b"/>
              <a:pathLst>
                <a:path w="93345"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8" cstate="print"/>
            <a:stretch>
              <a:fillRect/>
            </a:stretch>
          </p:blipFill>
          <p:spPr>
            <a:xfrm>
              <a:off x="4986527" y="3556203"/>
              <a:ext cx="185902" cy="273735"/>
            </a:xfrm>
            <a:prstGeom prst="rect">
              <a:avLst/>
            </a:prstGeom>
          </p:spPr>
        </p:pic>
        <p:sp>
          <p:nvSpPr>
            <p:cNvPr id="32" name="object 32"/>
            <p:cNvSpPr/>
            <p:nvPr/>
          </p:nvSpPr>
          <p:spPr>
            <a:xfrm>
              <a:off x="5036438" y="3581019"/>
              <a:ext cx="93345" cy="180340"/>
            </a:xfrm>
            <a:custGeom>
              <a:avLst/>
              <a:gdLst/>
              <a:ahLst/>
              <a:cxnLst/>
              <a:rect l="l" t="t" r="r" b="b"/>
              <a:pathLst>
                <a:path w="93345"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7" cstate="print"/>
            <a:stretch>
              <a:fillRect/>
            </a:stretch>
          </p:blipFill>
          <p:spPr>
            <a:xfrm>
              <a:off x="6934961" y="3566177"/>
              <a:ext cx="440512" cy="92692"/>
            </a:xfrm>
            <a:prstGeom prst="rect">
              <a:avLst/>
            </a:prstGeom>
          </p:spPr>
        </p:pic>
        <p:sp>
          <p:nvSpPr>
            <p:cNvPr id="34" name="object 34"/>
            <p:cNvSpPr/>
            <p:nvPr/>
          </p:nvSpPr>
          <p:spPr>
            <a:xfrm>
              <a:off x="6984872" y="3590925"/>
              <a:ext cx="347980" cy="0"/>
            </a:xfrm>
            <a:custGeom>
              <a:avLst/>
              <a:gdLst/>
              <a:ahLst/>
              <a:cxnLst/>
              <a:rect l="l" t="t" r="r" b="b"/>
              <a:pathLst>
                <a:path w="347979">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8" cstate="print"/>
            <a:stretch>
              <a:fillRect/>
            </a:stretch>
          </p:blipFill>
          <p:spPr>
            <a:xfrm>
              <a:off x="7189469" y="3566109"/>
              <a:ext cx="185902" cy="273735"/>
            </a:xfrm>
            <a:prstGeom prst="rect">
              <a:avLst/>
            </a:prstGeom>
          </p:spPr>
        </p:pic>
        <p:sp>
          <p:nvSpPr>
            <p:cNvPr id="36" name="object 36"/>
            <p:cNvSpPr/>
            <p:nvPr/>
          </p:nvSpPr>
          <p:spPr>
            <a:xfrm>
              <a:off x="7239380" y="3590925"/>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8" cstate="print"/>
            <a:stretch>
              <a:fillRect/>
            </a:stretch>
          </p:blipFill>
          <p:spPr>
            <a:xfrm>
              <a:off x="6841997" y="3566109"/>
              <a:ext cx="185902" cy="273735"/>
            </a:xfrm>
            <a:prstGeom prst="rect">
              <a:avLst/>
            </a:prstGeom>
          </p:spPr>
        </p:pic>
        <p:sp>
          <p:nvSpPr>
            <p:cNvPr id="38" name="object 38"/>
            <p:cNvSpPr/>
            <p:nvPr/>
          </p:nvSpPr>
          <p:spPr>
            <a:xfrm>
              <a:off x="6891908" y="3590925"/>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7015733" y="3566109"/>
              <a:ext cx="185902" cy="273735"/>
            </a:xfrm>
            <a:prstGeom prst="rect">
              <a:avLst/>
            </a:prstGeom>
          </p:spPr>
        </p:pic>
        <p:sp>
          <p:nvSpPr>
            <p:cNvPr id="40" name="object 40"/>
            <p:cNvSpPr/>
            <p:nvPr/>
          </p:nvSpPr>
          <p:spPr>
            <a:xfrm>
              <a:off x="7065644" y="3590925"/>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1" name="object 41"/>
          <p:cNvSpPr txBox="1"/>
          <p:nvPr/>
        </p:nvSpPr>
        <p:spPr>
          <a:xfrm>
            <a:off x="5194471" y="284657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42" name="object 42"/>
          <p:cNvSpPr txBox="1"/>
          <p:nvPr/>
        </p:nvSpPr>
        <p:spPr>
          <a:xfrm>
            <a:off x="6873003" y="2842005"/>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43" name="Slide Number Placeholder 42"/>
          <p:cNvSpPr>
            <a:spLocks noGrp="1"/>
          </p:cNvSpPr>
          <p:nvPr>
            <p:ph type="sldNum" sz="quarter" idx="7"/>
          </p:nvPr>
        </p:nvSpPr>
        <p:spPr/>
        <p:txBody>
          <a:bodyPr/>
          <a:lstStyle/>
          <a:p>
            <a:fld id="{B6F15528-21DE-4FAA-801E-634DDDAF4B2B}" type="slidenum">
              <a:rPr lang="en-US" smtClean="0">
                <a:solidFill>
                  <a:prstClr val="black">
                    <a:tint val="75000"/>
                  </a:prstClr>
                </a:solidFill>
              </a:rPr>
              <a:pPr/>
              <a:t>124</a:t>
            </a:fld>
            <a:endParaRPr lang="en-US">
              <a:solidFill>
                <a:prstClr val="black">
                  <a:tint val="75000"/>
                </a:prstClr>
              </a:solidFill>
            </a:endParaRPr>
          </a:p>
        </p:txBody>
      </p:sp>
    </p:spTree>
    <p:extLst>
      <p:ext uri="{BB962C8B-B14F-4D97-AF65-F5344CB8AC3E}">
        <p14:creationId xmlns:p14="http://schemas.microsoft.com/office/powerpoint/2010/main" val="6411559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sp>
        <p:nvSpPr>
          <p:cNvPr id="3" name="object 3"/>
          <p:cNvSpPr txBox="1"/>
          <p:nvPr/>
        </p:nvSpPr>
        <p:spPr>
          <a:xfrm>
            <a:off x="4181909" y="68198"/>
            <a:ext cx="4619693" cy="2063770"/>
          </a:xfrm>
          <a:prstGeom prst="rect">
            <a:avLst/>
          </a:prstGeom>
          <a:ln w="9905">
            <a:solidFill>
              <a:srgbClr val="000000"/>
            </a:solidFill>
          </a:ln>
        </p:spPr>
        <p:txBody>
          <a:bodyPr vert="horz" wrap="square" lIns="0" tIns="1905" rIns="0" bIns="0" rtlCol="0">
            <a:spAutoFit/>
          </a:bodyPr>
          <a:lstStyle/>
          <a:p>
            <a:pPr marL="91440" defTabSz="914400">
              <a:spcBef>
                <a:spcPts val="1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x</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1440" marR="1642110" defTabSz="914400">
              <a:lnSpc>
                <a:spcPct val="127699"/>
              </a:lnSpc>
              <a:spcBef>
                <a:spcPts val="5"/>
              </a:spcBef>
            </a:pPr>
            <a:r>
              <a:rPr sz="2200" kern="0" dirty="0">
                <a:solidFill>
                  <a:sysClr val="windowText" lastClr="000000"/>
                </a:solidFill>
                <a:latin typeface="Times New Roman"/>
                <a:cs typeface="Times New Roman"/>
              </a:rPr>
              <a:t>=&gt;</a:t>
            </a:r>
            <a:r>
              <a:rPr sz="2200" kern="0" dirty="0">
                <a:solidFill>
                  <a:sysClr val="windowText" lastClr="000000"/>
                </a:solidFill>
                <a:latin typeface="Cambria Math"/>
                <a:cs typeface="Cambria Math"/>
              </a:rPr>
              <a:t>𝐻</a:t>
            </a:r>
            <a:r>
              <a:rPr sz="2400" kern="0" baseline="-15625" dirty="0">
                <a:solidFill>
                  <a:sysClr val="windowText" lastClr="000000"/>
                </a:solidFill>
                <a:latin typeface="Cambria Math"/>
                <a:cs typeface="Cambria Math"/>
              </a:rPr>
              <a:t>𝐴</a:t>
            </a:r>
            <a:r>
              <a:rPr sz="2400" kern="0" spc="35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4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𝐻</a:t>
            </a:r>
            <a:r>
              <a:rPr sz="2400" kern="0" baseline="-15625" dirty="0">
                <a:solidFill>
                  <a:sysClr val="windowText" lastClr="000000"/>
                </a:solidFill>
                <a:latin typeface="Cambria Math"/>
                <a:cs typeface="Cambria Math"/>
              </a:rPr>
              <a:t>𝐷</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10/2</a:t>
            </a:r>
            <a:r>
              <a:rPr sz="2200" kern="0" spc="-5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4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4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 </a:t>
            </a:r>
            <a:r>
              <a:rPr sz="2200" kern="0" dirty="0">
                <a:solidFill>
                  <a:sysClr val="windowText" lastClr="000000"/>
                </a:solidFill>
                <a:latin typeface="Times New Roman"/>
                <a:cs typeface="Times New Roman"/>
              </a:rPr>
              <a:t>Assume,</a:t>
            </a:r>
            <a:r>
              <a:rPr sz="2200" kern="0" spc="-7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𝐵𝑀</a:t>
            </a:r>
            <a:r>
              <a:rPr sz="2400" kern="0" baseline="-15625" dirty="0">
                <a:solidFill>
                  <a:sysClr val="windowText" lastClr="000000"/>
                </a:solidFill>
                <a:latin typeface="Cambria Math"/>
                <a:cs typeface="Cambria Math"/>
              </a:rPr>
              <a:t>𝐸</a:t>
            </a:r>
            <a:r>
              <a:rPr sz="2400" kern="0" spc="427"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6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𝐵𝑀</a:t>
            </a:r>
            <a:r>
              <a:rPr sz="2400" kern="0" baseline="-15625" dirty="0">
                <a:solidFill>
                  <a:sysClr val="windowText" lastClr="000000"/>
                </a:solidFill>
                <a:latin typeface="Cambria Math"/>
                <a:cs typeface="Cambria Math"/>
              </a:rPr>
              <a:t>𝐹</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1440" defTabSz="914400">
              <a:spcBef>
                <a:spcPts val="740"/>
              </a:spcBef>
            </a:pPr>
            <a:r>
              <a:rPr sz="2200" kern="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E</a:t>
            </a:r>
            <a:r>
              <a:rPr sz="2400" kern="0" spc="44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[Considering</a:t>
            </a:r>
            <a:r>
              <a:rPr sz="2200" kern="0" spc="-1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AE</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part</a:t>
            </a:r>
            <a:r>
              <a:rPr sz="2200" kern="0" spc="5" dirty="0">
                <a:solidFill>
                  <a:sysClr val="windowText" lastClr="000000"/>
                </a:solidFill>
                <a:latin typeface="Times New Roman"/>
                <a:cs typeface="Times New Roman"/>
              </a:rPr>
              <a:t> </a:t>
            </a:r>
            <a:r>
              <a:rPr sz="2200" kern="0" spc="-10" dirty="0">
                <a:solidFill>
                  <a:sysClr val="windowText" lastClr="000000"/>
                </a:solidFill>
                <a:latin typeface="Times New Roman"/>
                <a:cs typeface="Times New Roman"/>
              </a:rPr>
              <a:t>only]</a:t>
            </a:r>
            <a:endParaRPr sz="2200" kern="0">
              <a:solidFill>
                <a:sysClr val="windowText" lastClr="000000"/>
              </a:solidFill>
              <a:latin typeface="Times New Roman"/>
              <a:cs typeface="Times New Roman"/>
            </a:endParaRPr>
          </a:p>
          <a:p>
            <a:pPr marL="91440" defTabSz="914400">
              <a:spcBef>
                <a:spcPts val="740"/>
              </a:spcBef>
            </a:pPr>
            <a:r>
              <a:rPr sz="2200" kern="0" dirty="0">
                <a:solidFill>
                  <a:sysClr val="windowText" lastClr="000000"/>
                </a:solidFill>
                <a:latin typeface="Times New Roman"/>
                <a:cs typeface="Times New Roman"/>
              </a:rPr>
              <a:t>=&gt;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A</a:t>
            </a:r>
            <a:r>
              <a:rPr sz="2400" kern="0" spc="465"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=&gt;</a:t>
            </a:r>
            <a:r>
              <a:rPr sz="2200" kern="0" spc="5"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A</a:t>
            </a:r>
            <a:r>
              <a:rPr sz="2400" kern="0" spc="47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25</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4" name="object 4"/>
          <p:cNvSpPr txBox="1"/>
          <p:nvPr/>
        </p:nvSpPr>
        <p:spPr>
          <a:xfrm>
            <a:off x="6382628" y="2601490"/>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5" name="object 5"/>
          <p:cNvGrpSpPr/>
          <p:nvPr/>
        </p:nvGrpSpPr>
        <p:grpSpPr>
          <a:xfrm>
            <a:off x="5875017" y="2862089"/>
            <a:ext cx="1508367" cy="92710"/>
            <a:chOff x="5876544" y="2862089"/>
            <a:chExt cx="1508760" cy="92710"/>
          </a:xfrm>
        </p:grpSpPr>
        <p:pic>
          <p:nvPicPr>
            <p:cNvPr id="6" name="object 6"/>
            <p:cNvPicPr/>
            <p:nvPr/>
          </p:nvPicPr>
          <p:blipFill>
            <a:blip r:embed="rId2" cstate="print"/>
            <a:stretch>
              <a:fillRect/>
            </a:stretch>
          </p:blipFill>
          <p:spPr>
            <a:xfrm>
              <a:off x="5876544" y="2862089"/>
              <a:ext cx="1508759" cy="92692"/>
            </a:xfrm>
            <a:prstGeom prst="rect">
              <a:avLst/>
            </a:prstGeom>
          </p:spPr>
        </p:pic>
        <p:sp>
          <p:nvSpPr>
            <p:cNvPr id="7" name="object 7"/>
            <p:cNvSpPr/>
            <p:nvPr/>
          </p:nvSpPr>
          <p:spPr>
            <a:xfrm>
              <a:off x="5926455" y="2886837"/>
              <a:ext cx="1416050" cy="0"/>
            </a:xfrm>
            <a:custGeom>
              <a:avLst/>
              <a:gdLst/>
              <a:ahLst/>
              <a:cxnLst/>
              <a:rect l="l" t="t" r="r" b="b"/>
              <a:pathLst>
                <a:path w="1416050">
                  <a:moveTo>
                    <a:pt x="0" y="0"/>
                  </a:moveTo>
                  <a:lnTo>
                    <a:pt x="141579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 name="object 8"/>
          <p:cNvSpPr txBox="1"/>
          <p:nvPr/>
        </p:nvSpPr>
        <p:spPr>
          <a:xfrm>
            <a:off x="7394045" y="264820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grpSp>
        <p:nvGrpSpPr>
          <p:cNvPr id="9" name="object 9"/>
          <p:cNvGrpSpPr/>
          <p:nvPr/>
        </p:nvGrpSpPr>
        <p:grpSpPr>
          <a:xfrm>
            <a:off x="5812545" y="2920707"/>
            <a:ext cx="1658188" cy="542290"/>
            <a:chOff x="5814059" y="2920707"/>
            <a:chExt cx="1658620" cy="542290"/>
          </a:xfrm>
        </p:grpSpPr>
        <p:pic>
          <p:nvPicPr>
            <p:cNvPr id="10" name="object 10"/>
            <p:cNvPicPr/>
            <p:nvPr/>
          </p:nvPicPr>
          <p:blipFill>
            <a:blip r:embed="rId3" cstate="print"/>
            <a:stretch>
              <a:fillRect/>
            </a:stretch>
          </p:blipFill>
          <p:spPr>
            <a:xfrm>
              <a:off x="7248143" y="2920707"/>
              <a:ext cx="224091" cy="483908"/>
            </a:xfrm>
            <a:prstGeom prst="rect">
              <a:avLst/>
            </a:prstGeom>
          </p:spPr>
        </p:pic>
        <p:sp>
          <p:nvSpPr>
            <p:cNvPr id="11" name="object 11"/>
            <p:cNvSpPr/>
            <p:nvPr/>
          </p:nvSpPr>
          <p:spPr>
            <a:xfrm>
              <a:off x="7325486" y="3011043"/>
              <a:ext cx="76200" cy="335915"/>
            </a:xfrm>
            <a:custGeom>
              <a:avLst/>
              <a:gdLst/>
              <a:ahLst/>
              <a:cxnLst/>
              <a:rect l="l" t="t" r="r" b="b"/>
              <a:pathLst>
                <a:path w="76200" h="335914">
                  <a:moveTo>
                    <a:pt x="44196" y="52451"/>
                  </a:moveTo>
                  <a:lnTo>
                    <a:pt x="32004" y="52451"/>
                  </a:lnTo>
                  <a:lnTo>
                    <a:pt x="27051" y="57404"/>
                  </a:lnTo>
                  <a:lnTo>
                    <a:pt x="27051" y="330962"/>
                  </a:lnTo>
                  <a:lnTo>
                    <a:pt x="32004" y="335915"/>
                  </a:lnTo>
                  <a:lnTo>
                    <a:pt x="44196" y="335915"/>
                  </a:lnTo>
                  <a:lnTo>
                    <a:pt x="49149" y="330962"/>
                  </a:lnTo>
                  <a:lnTo>
                    <a:pt x="49149" y="57404"/>
                  </a:lnTo>
                  <a:lnTo>
                    <a:pt x="44196" y="52451"/>
                  </a:lnTo>
                  <a:close/>
                </a:path>
                <a:path w="76200" h="335914">
                  <a:moveTo>
                    <a:pt x="38100" y="0"/>
                  </a:moveTo>
                  <a:lnTo>
                    <a:pt x="0" y="76200"/>
                  </a:lnTo>
                  <a:lnTo>
                    <a:pt x="27051" y="76200"/>
                  </a:lnTo>
                  <a:lnTo>
                    <a:pt x="27051" y="57404"/>
                  </a:lnTo>
                  <a:lnTo>
                    <a:pt x="32004"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5814059" y="2978619"/>
              <a:ext cx="224091" cy="483908"/>
            </a:xfrm>
            <a:prstGeom prst="rect">
              <a:avLst/>
            </a:prstGeom>
          </p:spPr>
        </p:pic>
        <p:sp>
          <p:nvSpPr>
            <p:cNvPr id="13" name="object 13"/>
            <p:cNvSpPr/>
            <p:nvPr/>
          </p:nvSpPr>
          <p:spPr>
            <a:xfrm>
              <a:off x="5891402" y="2992374"/>
              <a:ext cx="76200" cy="335915"/>
            </a:xfrm>
            <a:custGeom>
              <a:avLst/>
              <a:gdLst/>
              <a:ahLst/>
              <a:cxnLst/>
              <a:rect l="l" t="t" r="r" b="b"/>
              <a:pathLst>
                <a:path w="76200" h="335914">
                  <a:moveTo>
                    <a:pt x="27050" y="259714"/>
                  </a:moveTo>
                  <a:lnTo>
                    <a:pt x="0" y="259714"/>
                  </a:lnTo>
                  <a:lnTo>
                    <a:pt x="38100" y="335914"/>
                  </a:lnTo>
                  <a:lnTo>
                    <a:pt x="64325" y="283463"/>
                  </a:lnTo>
                  <a:lnTo>
                    <a:pt x="32004" y="283463"/>
                  </a:lnTo>
                  <a:lnTo>
                    <a:pt x="27050" y="278511"/>
                  </a:lnTo>
                  <a:lnTo>
                    <a:pt x="27050" y="259714"/>
                  </a:lnTo>
                  <a:close/>
                </a:path>
                <a:path w="76200" h="335914">
                  <a:moveTo>
                    <a:pt x="44196" y="0"/>
                  </a:moveTo>
                  <a:lnTo>
                    <a:pt x="32004" y="0"/>
                  </a:lnTo>
                  <a:lnTo>
                    <a:pt x="27050" y="4952"/>
                  </a:lnTo>
                  <a:lnTo>
                    <a:pt x="27050" y="278511"/>
                  </a:lnTo>
                  <a:lnTo>
                    <a:pt x="32004" y="283463"/>
                  </a:lnTo>
                  <a:lnTo>
                    <a:pt x="44196" y="283463"/>
                  </a:lnTo>
                  <a:lnTo>
                    <a:pt x="49149" y="278511"/>
                  </a:lnTo>
                  <a:lnTo>
                    <a:pt x="49149" y="4952"/>
                  </a:lnTo>
                  <a:lnTo>
                    <a:pt x="44196" y="0"/>
                  </a:lnTo>
                  <a:close/>
                </a:path>
                <a:path w="76200" h="335914">
                  <a:moveTo>
                    <a:pt x="76200" y="259714"/>
                  </a:moveTo>
                  <a:lnTo>
                    <a:pt x="49149" y="259714"/>
                  </a:lnTo>
                  <a:lnTo>
                    <a:pt x="49149" y="278511"/>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4" name="object 14"/>
          <p:cNvSpPr txBox="1"/>
          <p:nvPr/>
        </p:nvSpPr>
        <p:spPr>
          <a:xfrm>
            <a:off x="5601278" y="3336545"/>
            <a:ext cx="64816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5" name="object 15"/>
          <p:cNvGrpSpPr/>
          <p:nvPr/>
        </p:nvGrpSpPr>
        <p:grpSpPr>
          <a:xfrm>
            <a:off x="5907799" y="3638422"/>
            <a:ext cx="1496939" cy="3021330"/>
            <a:chOff x="5909309" y="3638422"/>
            <a:chExt cx="1497330" cy="3021330"/>
          </a:xfrm>
        </p:grpSpPr>
        <p:sp>
          <p:nvSpPr>
            <p:cNvPr id="16" name="object 16"/>
            <p:cNvSpPr/>
            <p:nvPr/>
          </p:nvSpPr>
          <p:spPr>
            <a:xfrm>
              <a:off x="7352156" y="3643502"/>
              <a:ext cx="0" cy="3010535"/>
            </a:xfrm>
            <a:custGeom>
              <a:avLst/>
              <a:gdLst/>
              <a:ahLst/>
              <a:cxnLst/>
              <a:rect l="l" t="t" r="r" b="b"/>
              <a:pathLst>
                <a:path h="3010534">
                  <a:moveTo>
                    <a:pt x="0" y="2599944"/>
                  </a:moveTo>
                  <a:lnTo>
                    <a:pt x="0" y="3010458"/>
                  </a:lnTo>
                </a:path>
                <a:path h="3010534">
                  <a:moveTo>
                    <a:pt x="0" y="673989"/>
                  </a:moveTo>
                  <a:lnTo>
                    <a:pt x="0" y="2357628"/>
                  </a:lnTo>
                </a:path>
                <a:path h="3010534">
                  <a:moveTo>
                    <a:pt x="0" y="0"/>
                  </a:moveTo>
                  <a:lnTo>
                    <a:pt x="0" y="458343"/>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5931026" y="3677792"/>
              <a:ext cx="0" cy="2976880"/>
            </a:xfrm>
            <a:custGeom>
              <a:avLst/>
              <a:gdLst/>
              <a:ahLst/>
              <a:cxnLst/>
              <a:rect l="l" t="t" r="r" b="b"/>
              <a:pathLst>
                <a:path h="2976879">
                  <a:moveTo>
                    <a:pt x="0" y="0"/>
                  </a:moveTo>
                  <a:lnTo>
                    <a:pt x="0" y="297637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5909309" y="4075955"/>
              <a:ext cx="1496567" cy="92692"/>
            </a:xfrm>
            <a:prstGeom prst="rect">
              <a:avLst/>
            </a:prstGeom>
          </p:spPr>
        </p:pic>
        <p:sp>
          <p:nvSpPr>
            <p:cNvPr id="19" name="object 19"/>
            <p:cNvSpPr/>
            <p:nvPr/>
          </p:nvSpPr>
          <p:spPr>
            <a:xfrm>
              <a:off x="5959220" y="4100702"/>
              <a:ext cx="1403985" cy="0"/>
            </a:xfrm>
            <a:custGeom>
              <a:avLst/>
              <a:gdLst/>
              <a:ahLst/>
              <a:cxnLst/>
              <a:rect l="l" t="t" r="r" b="b"/>
              <a:pathLst>
                <a:path w="1403984">
                  <a:moveTo>
                    <a:pt x="0" y="0"/>
                  </a:moveTo>
                  <a:lnTo>
                    <a:pt x="140398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5" cstate="print"/>
            <a:stretch>
              <a:fillRect/>
            </a:stretch>
          </p:blipFill>
          <p:spPr>
            <a:xfrm>
              <a:off x="5912357" y="5179331"/>
              <a:ext cx="1494282" cy="92692"/>
            </a:xfrm>
            <a:prstGeom prst="rect">
              <a:avLst/>
            </a:prstGeom>
          </p:spPr>
        </p:pic>
        <p:sp>
          <p:nvSpPr>
            <p:cNvPr id="21" name="object 21"/>
            <p:cNvSpPr/>
            <p:nvPr/>
          </p:nvSpPr>
          <p:spPr>
            <a:xfrm>
              <a:off x="5962268" y="5204078"/>
              <a:ext cx="1401445" cy="0"/>
            </a:xfrm>
            <a:custGeom>
              <a:avLst/>
              <a:gdLst/>
              <a:ahLst/>
              <a:cxnLst/>
              <a:rect l="l" t="t" r="r" b="b"/>
              <a:pathLst>
                <a:path w="1401445">
                  <a:moveTo>
                    <a:pt x="0" y="0"/>
                  </a:moveTo>
                  <a:lnTo>
                    <a:pt x="1401445"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2" name="object 22"/>
            <p:cNvSpPr/>
            <p:nvPr/>
          </p:nvSpPr>
          <p:spPr>
            <a:xfrm>
              <a:off x="6153530" y="5493638"/>
              <a:ext cx="985519" cy="369570"/>
            </a:xfrm>
            <a:custGeom>
              <a:avLst/>
              <a:gdLst/>
              <a:ahLst/>
              <a:cxnLst/>
              <a:rect l="l" t="t" r="r" b="b"/>
              <a:pathLst>
                <a:path w="985520" h="369570">
                  <a:moveTo>
                    <a:pt x="985266" y="0"/>
                  </a:moveTo>
                  <a:lnTo>
                    <a:pt x="0" y="0"/>
                  </a:lnTo>
                  <a:lnTo>
                    <a:pt x="0" y="369570"/>
                  </a:lnTo>
                  <a:lnTo>
                    <a:pt x="985266" y="369570"/>
                  </a:lnTo>
                  <a:lnTo>
                    <a:pt x="985266"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3" name="object 23"/>
            <p:cNvSpPr/>
            <p:nvPr/>
          </p:nvSpPr>
          <p:spPr>
            <a:xfrm>
              <a:off x="6153530" y="5493638"/>
              <a:ext cx="985519" cy="369570"/>
            </a:xfrm>
            <a:custGeom>
              <a:avLst/>
              <a:gdLst/>
              <a:ahLst/>
              <a:cxnLst/>
              <a:rect l="l" t="t" r="r" b="b"/>
              <a:pathLst>
                <a:path w="985520" h="369570">
                  <a:moveTo>
                    <a:pt x="0" y="369570"/>
                  </a:moveTo>
                  <a:lnTo>
                    <a:pt x="985266" y="369570"/>
                  </a:lnTo>
                  <a:lnTo>
                    <a:pt x="985266"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6161075" y="4385736"/>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257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5" name="object 25"/>
          <p:cNvSpPr txBox="1"/>
          <p:nvPr/>
        </p:nvSpPr>
        <p:spPr>
          <a:xfrm>
            <a:off x="6371202" y="5519443"/>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6" name="object 26"/>
          <p:cNvGrpSpPr/>
          <p:nvPr/>
        </p:nvGrpSpPr>
        <p:grpSpPr>
          <a:xfrm>
            <a:off x="5344829" y="2812605"/>
            <a:ext cx="657689" cy="224154"/>
            <a:chOff x="5346191" y="2812605"/>
            <a:chExt cx="657860" cy="224154"/>
          </a:xfrm>
        </p:grpSpPr>
        <p:pic>
          <p:nvPicPr>
            <p:cNvPr id="27" name="object 27"/>
            <p:cNvPicPr/>
            <p:nvPr/>
          </p:nvPicPr>
          <p:blipFill>
            <a:blip r:embed="rId6" cstate="print"/>
            <a:stretch>
              <a:fillRect/>
            </a:stretch>
          </p:blipFill>
          <p:spPr>
            <a:xfrm>
              <a:off x="5346191" y="2812605"/>
              <a:ext cx="657682" cy="224091"/>
            </a:xfrm>
            <a:prstGeom prst="rect">
              <a:avLst/>
            </a:prstGeom>
          </p:spPr>
        </p:pic>
        <p:sp>
          <p:nvSpPr>
            <p:cNvPr id="28" name="object 28"/>
            <p:cNvSpPr/>
            <p:nvPr/>
          </p:nvSpPr>
          <p:spPr>
            <a:xfrm>
              <a:off x="5385053" y="2864738"/>
              <a:ext cx="509905" cy="76200"/>
            </a:xfrm>
            <a:custGeom>
              <a:avLst/>
              <a:gdLst/>
              <a:ahLst/>
              <a:cxnLst/>
              <a:rect l="l" t="t" r="r" b="b"/>
              <a:pathLst>
                <a:path w="509904" h="76200">
                  <a:moveTo>
                    <a:pt x="433578" y="0"/>
                  </a:moveTo>
                  <a:lnTo>
                    <a:pt x="433578" y="76200"/>
                  </a:lnTo>
                  <a:lnTo>
                    <a:pt x="487680" y="49149"/>
                  </a:lnTo>
                  <a:lnTo>
                    <a:pt x="452374" y="49149"/>
                  </a:lnTo>
                  <a:lnTo>
                    <a:pt x="457326" y="44196"/>
                  </a:lnTo>
                  <a:lnTo>
                    <a:pt x="457326" y="32003"/>
                  </a:lnTo>
                  <a:lnTo>
                    <a:pt x="452374" y="27050"/>
                  </a:lnTo>
                  <a:lnTo>
                    <a:pt x="487680" y="27050"/>
                  </a:lnTo>
                  <a:lnTo>
                    <a:pt x="433578" y="0"/>
                  </a:lnTo>
                  <a:close/>
                </a:path>
                <a:path w="509904" h="76200">
                  <a:moveTo>
                    <a:pt x="433578" y="27050"/>
                  </a:moveTo>
                  <a:lnTo>
                    <a:pt x="4953" y="27050"/>
                  </a:lnTo>
                  <a:lnTo>
                    <a:pt x="0" y="32003"/>
                  </a:lnTo>
                  <a:lnTo>
                    <a:pt x="0" y="44196"/>
                  </a:lnTo>
                  <a:lnTo>
                    <a:pt x="4953" y="49149"/>
                  </a:lnTo>
                  <a:lnTo>
                    <a:pt x="433578" y="49149"/>
                  </a:lnTo>
                  <a:lnTo>
                    <a:pt x="433578" y="27050"/>
                  </a:lnTo>
                  <a:close/>
                </a:path>
                <a:path w="509904" h="76200">
                  <a:moveTo>
                    <a:pt x="487680" y="27050"/>
                  </a:moveTo>
                  <a:lnTo>
                    <a:pt x="452374" y="27050"/>
                  </a:lnTo>
                  <a:lnTo>
                    <a:pt x="457326" y="32003"/>
                  </a:lnTo>
                  <a:lnTo>
                    <a:pt x="457326" y="44196"/>
                  </a:lnTo>
                  <a:lnTo>
                    <a:pt x="452374" y="49149"/>
                  </a:lnTo>
                  <a:lnTo>
                    <a:pt x="487680" y="49149"/>
                  </a:lnTo>
                  <a:lnTo>
                    <a:pt x="509778" y="38100"/>
                  </a:lnTo>
                  <a:lnTo>
                    <a:pt x="48768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9" name="object 29"/>
          <p:cNvSpPr txBox="1"/>
          <p:nvPr/>
        </p:nvSpPr>
        <p:spPr>
          <a:xfrm>
            <a:off x="4845313" y="2739920"/>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0" name="object 30"/>
          <p:cNvGrpSpPr/>
          <p:nvPr/>
        </p:nvGrpSpPr>
        <p:grpSpPr>
          <a:xfrm>
            <a:off x="5937356" y="2555541"/>
            <a:ext cx="1417585" cy="612775"/>
            <a:chOff x="5938901" y="2555494"/>
            <a:chExt cx="1417955" cy="612775"/>
          </a:xfrm>
        </p:grpSpPr>
        <p:sp>
          <p:nvSpPr>
            <p:cNvPr id="31" name="object 31"/>
            <p:cNvSpPr/>
            <p:nvPr/>
          </p:nvSpPr>
          <p:spPr>
            <a:xfrm>
              <a:off x="5943981" y="2560574"/>
              <a:ext cx="344805" cy="335280"/>
            </a:xfrm>
            <a:custGeom>
              <a:avLst/>
              <a:gdLst/>
              <a:ahLst/>
              <a:cxnLst/>
              <a:rect l="l" t="t" r="r" b="b"/>
              <a:pathLst>
                <a:path w="344804" h="335280">
                  <a:moveTo>
                    <a:pt x="258318" y="0"/>
                  </a:moveTo>
                  <a:lnTo>
                    <a:pt x="258318" y="43052"/>
                  </a:lnTo>
                  <a:lnTo>
                    <a:pt x="203572" y="54889"/>
                  </a:lnTo>
                  <a:lnTo>
                    <a:pt x="153822" y="71828"/>
                  </a:lnTo>
                  <a:lnTo>
                    <a:pt x="109779" y="93307"/>
                  </a:lnTo>
                  <a:lnTo>
                    <a:pt x="72151" y="118760"/>
                  </a:lnTo>
                  <a:lnTo>
                    <a:pt x="41650" y="147625"/>
                  </a:lnTo>
                  <a:lnTo>
                    <a:pt x="18984" y="179337"/>
                  </a:lnTo>
                  <a:lnTo>
                    <a:pt x="0" y="249047"/>
                  </a:lnTo>
                  <a:lnTo>
                    <a:pt x="0" y="335279"/>
                  </a:lnTo>
                  <a:lnTo>
                    <a:pt x="4864" y="299524"/>
                  </a:lnTo>
                  <a:lnTo>
                    <a:pt x="18984" y="265497"/>
                  </a:lnTo>
                  <a:lnTo>
                    <a:pt x="41650" y="233762"/>
                  </a:lnTo>
                  <a:lnTo>
                    <a:pt x="72151" y="204882"/>
                  </a:lnTo>
                  <a:lnTo>
                    <a:pt x="109779" y="179419"/>
                  </a:lnTo>
                  <a:lnTo>
                    <a:pt x="153822" y="157936"/>
                  </a:lnTo>
                  <a:lnTo>
                    <a:pt x="203572" y="140995"/>
                  </a:lnTo>
                  <a:lnTo>
                    <a:pt x="258318" y="129159"/>
                  </a:lnTo>
                  <a:lnTo>
                    <a:pt x="258318" y="172212"/>
                  </a:lnTo>
                  <a:lnTo>
                    <a:pt x="344424" y="79375"/>
                  </a:lnTo>
                  <a:lnTo>
                    <a:pt x="258318"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32" name="object 32"/>
            <p:cNvSpPr/>
            <p:nvPr/>
          </p:nvSpPr>
          <p:spPr>
            <a:xfrm>
              <a:off x="5944001" y="2852674"/>
              <a:ext cx="344805" cy="255904"/>
            </a:xfrm>
            <a:custGeom>
              <a:avLst/>
              <a:gdLst/>
              <a:ahLst/>
              <a:cxnLst/>
              <a:rect l="l" t="t" r="r" b="b"/>
              <a:pathLst>
                <a:path w="344804" h="255905">
                  <a:moveTo>
                    <a:pt x="7091" y="0"/>
                  </a:moveTo>
                  <a:lnTo>
                    <a:pt x="0" y="38179"/>
                  </a:lnTo>
                  <a:lnTo>
                    <a:pt x="3874" y="75452"/>
                  </a:lnTo>
                  <a:lnTo>
                    <a:pt x="17962" y="111110"/>
                  </a:lnTo>
                  <a:lnTo>
                    <a:pt x="41507" y="144445"/>
                  </a:lnTo>
                  <a:lnTo>
                    <a:pt x="73754" y="174747"/>
                  </a:lnTo>
                  <a:lnTo>
                    <a:pt x="113950" y="201309"/>
                  </a:lnTo>
                  <a:lnTo>
                    <a:pt x="161340" y="223420"/>
                  </a:lnTo>
                  <a:lnTo>
                    <a:pt x="215168" y="240373"/>
                  </a:lnTo>
                  <a:lnTo>
                    <a:pt x="274680" y="251460"/>
                  </a:lnTo>
                  <a:lnTo>
                    <a:pt x="326883" y="255621"/>
                  </a:lnTo>
                  <a:lnTo>
                    <a:pt x="344403" y="255904"/>
                  </a:lnTo>
                  <a:lnTo>
                    <a:pt x="344403" y="169799"/>
                  </a:lnTo>
                  <a:lnTo>
                    <a:pt x="284373" y="166560"/>
                  </a:lnTo>
                  <a:lnTo>
                    <a:pt x="227440" y="157180"/>
                  </a:lnTo>
                  <a:lnTo>
                    <a:pt x="174610" y="142159"/>
                  </a:lnTo>
                  <a:lnTo>
                    <a:pt x="126884" y="121999"/>
                  </a:lnTo>
                  <a:lnTo>
                    <a:pt x="85266" y="97201"/>
                  </a:lnTo>
                  <a:lnTo>
                    <a:pt x="50760" y="68268"/>
                  </a:lnTo>
                  <a:lnTo>
                    <a:pt x="24367" y="35700"/>
                  </a:lnTo>
                  <a:lnTo>
                    <a:pt x="709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33" name="object 33"/>
            <p:cNvSpPr/>
            <p:nvPr/>
          </p:nvSpPr>
          <p:spPr>
            <a:xfrm>
              <a:off x="5943981" y="2560574"/>
              <a:ext cx="344805" cy="548005"/>
            </a:xfrm>
            <a:custGeom>
              <a:avLst/>
              <a:gdLst/>
              <a:ahLst/>
              <a:cxnLst/>
              <a:rect l="l" t="t" r="r" b="b"/>
              <a:pathLst>
                <a:path w="344804" h="548005">
                  <a:moveTo>
                    <a:pt x="0" y="335279"/>
                  </a:moveTo>
                  <a:lnTo>
                    <a:pt x="18984" y="265497"/>
                  </a:lnTo>
                  <a:lnTo>
                    <a:pt x="41650" y="233762"/>
                  </a:lnTo>
                  <a:lnTo>
                    <a:pt x="72151" y="204882"/>
                  </a:lnTo>
                  <a:lnTo>
                    <a:pt x="109779" y="179419"/>
                  </a:lnTo>
                  <a:lnTo>
                    <a:pt x="153822" y="157936"/>
                  </a:lnTo>
                  <a:lnTo>
                    <a:pt x="203572" y="140995"/>
                  </a:lnTo>
                  <a:lnTo>
                    <a:pt x="258318" y="129159"/>
                  </a:lnTo>
                  <a:lnTo>
                    <a:pt x="258318" y="172212"/>
                  </a:lnTo>
                  <a:lnTo>
                    <a:pt x="344424" y="79375"/>
                  </a:lnTo>
                  <a:lnTo>
                    <a:pt x="258318" y="0"/>
                  </a:lnTo>
                  <a:lnTo>
                    <a:pt x="258318" y="43052"/>
                  </a:lnTo>
                  <a:lnTo>
                    <a:pt x="203572" y="54889"/>
                  </a:lnTo>
                  <a:lnTo>
                    <a:pt x="153822" y="71828"/>
                  </a:lnTo>
                  <a:lnTo>
                    <a:pt x="109779" y="93307"/>
                  </a:lnTo>
                  <a:lnTo>
                    <a:pt x="72151" y="118760"/>
                  </a:lnTo>
                  <a:lnTo>
                    <a:pt x="41650" y="147625"/>
                  </a:lnTo>
                  <a:lnTo>
                    <a:pt x="18984" y="179337"/>
                  </a:lnTo>
                  <a:lnTo>
                    <a:pt x="0" y="249047"/>
                  </a:lnTo>
                  <a:lnTo>
                    <a:pt x="0" y="335279"/>
                  </a:lnTo>
                  <a:lnTo>
                    <a:pt x="17556" y="402513"/>
                  </a:lnTo>
                  <a:lnTo>
                    <a:pt x="66446" y="460908"/>
                  </a:lnTo>
                  <a:lnTo>
                    <a:pt x="100869" y="485695"/>
                  </a:lnTo>
                  <a:lnTo>
                    <a:pt x="141000" y="506958"/>
                  </a:lnTo>
                  <a:lnTo>
                    <a:pt x="186129" y="524259"/>
                  </a:lnTo>
                  <a:lnTo>
                    <a:pt x="235549" y="537159"/>
                  </a:lnTo>
                  <a:lnTo>
                    <a:pt x="288550" y="545220"/>
                  </a:lnTo>
                  <a:lnTo>
                    <a:pt x="344424" y="548004"/>
                  </a:lnTo>
                  <a:lnTo>
                    <a:pt x="344424" y="461899"/>
                  </a:lnTo>
                  <a:lnTo>
                    <a:pt x="284393" y="458660"/>
                  </a:lnTo>
                  <a:lnTo>
                    <a:pt x="227460" y="449280"/>
                  </a:lnTo>
                  <a:lnTo>
                    <a:pt x="174630" y="434259"/>
                  </a:lnTo>
                  <a:lnTo>
                    <a:pt x="126904" y="414099"/>
                  </a:lnTo>
                  <a:lnTo>
                    <a:pt x="85286" y="389301"/>
                  </a:lnTo>
                  <a:lnTo>
                    <a:pt x="50780" y="360368"/>
                  </a:lnTo>
                  <a:lnTo>
                    <a:pt x="24387" y="327800"/>
                  </a:lnTo>
                  <a:lnTo>
                    <a:pt x="7112"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34" name="object 34"/>
            <p:cNvSpPr/>
            <p:nvPr/>
          </p:nvSpPr>
          <p:spPr>
            <a:xfrm>
              <a:off x="7007733" y="2827782"/>
              <a:ext cx="344170" cy="335280"/>
            </a:xfrm>
            <a:custGeom>
              <a:avLst/>
              <a:gdLst/>
              <a:ahLst/>
              <a:cxnLst/>
              <a:rect l="l" t="t" r="r" b="b"/>
              <a:pathLst>
                <a:path w="344170" h="335280">
                  <a:moveTo>
                    <a:pt x="343662" y="0"/>
                  </a:moveTo>
                  <a:lnTo>
                    <a:pt x="324721" y="69728"/>
                  </a:lnTo>
                  <a:lnTo>
                    <a:pt x="302105" y="101461"/>
                  </a:lnTo>
                  <a:lnTo>
                    <a:pt x="271668" y="130349"/>
                  </a:lnTo>
                  <a:lnTo>
                    <a:pt x="234118" y="155826"/>
                  </a:lnTo>
                  <a:lnTo>
                    <a:pt x="190160" y="177325"/>
                  </a:lnTo>
                  <a:lnTo>
                    <a:pt x="140502" y="194279"/>
                  </a:lnTo>
                  <a:lnTo>
                    <a:pt x="85851" y="206120"/>
                  </a:lnTo>
                  <a:lnTo>
                    <a:pt x="85851" y="163194"/>
                  </a:lnTo>
                  <a:lnTo>
                    <a:pt x="0" y="255777"/>
                  </a:lnTo>
                  <a:lnTo>
                    <a:pt x="85851" y="335025"/>
                  </a:lnTo>
                  <a:lnTo>
                    <a:pt x="85851" y="292100"/>
                  </a:lnTo>
                  <a:lnTo>
                    <a:pt x="140502" y="280221"/>
                  </a:lnTo>
                  <a:lnTo>
                    <a:pt x="190160" y="263249"/>
                  </a:lnTo>
                  <a:lnTo>
                    <a:pt x="234118" y="241743"/>
                  </a:lnTo>
                  <a:lnTo>
                    <a:pt x="271668" y="216265"/>
                  </a:lnTo>
                  <a:lnTo>
                    <a:pt x="302105" y="187375"/>
                  </a:lnTo>
                  <a:lnTo>
                    <a:pt x="324721" y="155636"/>
                  </a:lnTo>
                  <a:lnTo>
                    <a:pt x="343662" y="85851"/>
                  </a:lnTo>
                  <a:lnTo>
                    <a:pt x="34366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35" name="object 35"/>
            <p:cNvSpPr/>
            <p:nvPr/>
          </p:nvSpPr>
          <p:spPr>
            <a:xfrm>
              <a:off x="7007733" y="2614803"/>
              <a:ext cx="344170" cy="255904"/>
            </a:xfrm>
            <a:custGeom>
              <a:avLst/>
              <a:gdLst/>
              <a:ahLst/>
              <a:cxnLst/>
              <a:rect l="l" t="t" r="r" b="b"/>
              <a:pathLst>
                <a:path w="344170" h="255905">
                  <a:moveTo>
                    <a:pt x="0" y="0"/>
                  </a:move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lnTo>
                    <a:pt x="343609" y="217721"/>
                  </a:lnTo>
                  <a:lnTo>
                    <a:pt x="325637" y="144761"/>
                  </a:lnTo>
                  <a:lnTo>
                    <a:pt x="302116" y="111406"/>
                  </a:lnTo>
                  <a:lnTo>
                    <a:pt x="269910" y="81083"/>
                  </a:lnTo>
                  <a:lnTo>
                    <a:pt x="229775" y="54501"/>
                  </a:lnTo>
                  <a:lnTo>
                    <a:pt x="182466" y="32373"/>
                  </a:lnTo>
                  <a:lnTo>
                    <a:pt x="128736" y="15408"/>
                  </a:lnTo>
                  <a:lnTo>
                    <a:pt x="69342" y="4318"/>
                  </a:lnTo>
                  <a:lnTo>
                    <a:pt x="17424" y="281"/>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7007733" y="2614803"/>
              <a:ext cx="344170" cy="548005"/>
            </a:xfrm>
            <a:custGeom>
              <a:avLst/>
              <a:gdLst/>
              <a:ahLst/>
              <a:cxnLst/>
              <a:rect l="l" t="t" r="r" b="b"/>
              <a:pathLst>
                <a:path w="344170" h="548005">
                  <a:moveTo>
                    <a:pt x="343662" y="212979"/>
                  </a:moveTo>
                  <a:lnTo>
                    <a:pt x="324721" y="282707"/>
                  </a:lnTo>
                  <a:lnTo>
                    <a:pt x="302105" y="314440"/>
                  </a:lnTo>
                  <a:lnTo>
                    <a:pt x="271668" y="343328"/>
                  </a:lnTo>
                  <a:lnTo>
                    <a:pt x="234118" y="368805"/>
                  </a:lnTo>
                  <a:lnTo>
                    <a:pt x="190160" y="390304"/>
                  </a:lnTo>
                  <a:lnTo>
                    <a:pt x="140502" y="407258"/>
                  </a:lnTo>
                  <a:lnTo>
                    <a:pt x="85851" y="419100"/>
                  </a:lnTo>
                  <a:lnTo>
                    <a:pt x="85851" y="376174"/>
                  </a:lnTo>
                  <a:lnTo>
                    <a:pt x="0" y="468757"/>
                  </a:lnTo>
                  <a:lnTo>
                    <a:pt x="85851" y="548005"/>
                  </a:lnTo>
                  <a:lnTo>
                    <a:pt x="85851" y="505079"/>
                  </a:lnTo>
                  <a:lnTo>
                    <a:pt x="140502" y="493200"/>
                  </a:lnTo>
                  <a:lnTo>
                    <a:pt x="190160" y="476228"/>
                  </a:lnTo>
                  <a:lnTo>
                    <a:pt x="234118" y="454722"/>
                  </a:lnTo>
                  <a:lnTo>
                    <a:pt x="271668" y="429244"/>
                  </a:lnTo>
                  <a:lnTo>
                    <a:pt x="302105" y="400354"/>
                  </a:lnTo>
                  <a:lnTo>
                    <a:pt x="324721" y="368615"/>
                  </a:lnTo>
                  <a:lnTo>
                    <a:pt x="343662" y="298831"/>
                  </a:lnTo>
                  <a:lnTo>
                    <a:pt x="343662" y="212979"/>
                  </a:lnTo>
                  <a:lnTo>
                    <a:pt x="326136" y="145670"/>
                  </a:lnTo>
                  <a:lnTo>
                    <a:pt x="277337" y="87206"/>
                  </a:lnTo>
                  <a:lnTo>
                    <a:pt x="242982" y="62388"/>
                  </a:lnTo>
                  <a:lnTo>
                    <a:pt x="202935" y="41099"/>
                  </a:lnTo>
                  <a:lnTo>
                    <a:pt x="157905" y="23776"/>
                  </a:lnTo>
                  <a:lnTo>
                    <a:pt x="108600" y="10860"/>
                  </a:lnTo>
                  <a:lnTo>
                    <a:pt x="55728" y="2788"/>
                  </a:lnTo>
                  <a:lnTo>
                    <a:pt x="0" y="0"/>
                  </a:lnTo>
                  <a:lnTo>
                    <a:pt x="0" y="85851"/>
                  </a:lnTo>
                  <a:lnTo>
                    <a:pt x="59930" y="89101"/>
                  </a:lnTo>
                  <a:lnTo>
                    <a:pt x="116754" y="98510"/>
                  </a:lnTo>
                  <a:lnTo>
                    <a:pt x="169474" y="113571"/>
                  </a:lnTo>
                  <a:lnTo>
                    <a:pt x="217090" y="133778"/>
                  </a:lnTo>
                  <a:lnTo>
                    <a:pt x="258604" y="158622"/>
                  </a:lnTo>
                  <a:lnTo>
                    <a:pt x="293018" y="187596"/>
                  </a:lnTo>
                  <a:lnTo>
                    <a:pt x="319333" y="220193"/>
                  </a:lnTo>
                  <a:lnTo>
                    <a:pt x="336550" y="255905"/>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grpSp>
        <p:nvGrpSpPr>
          <p:cNvPr id="37" name="object 37"/>
          <p:cNvGrpSpPr/>
          <p:nvPr/>
        </p:nvGrpSpPr>
        <p:grpSpPr>
          <a:xfrm>
            <a:off x="5942054" y="4101846"/>
            <a:ext cx="1419490" cy="1457960"/>
            <a:chOff x="5943600" y="4101846"/>
            <a:chExt cx="1419860" cy="1457960"/>
          </a:xfrm>
        </p:grpSpPr>
        <p:sp>
          <p:nvSpPr>
            <p:cNvPr id="38" name="object 38"/>
            <p:cNvSpPr/>
            <p:nvPr/>
          </p:nvSpPr>
          <p:spPr>
            <a:xfrm>
              <a:off x="5945886" y="4101846"/>
              <a:ext cx="1417320" cy="215900"/>
            </a:xfrm>
            <a:custGeom>
              <a:avLst/>
              <a:gdLst/>
              <a:ahLst/>
              <a:cxnLst/>
              <a:rect l="l" t="t" r="r" b="b"/>
              <a:pathLst>
                <a:path w="1417320" h="215900">
                  <a:moveTo>
                    <a:pt x="1417319" y="0"/>
                  </a:moveTo>
                  <a:lnTo>
                    <a:pt x="0" y="0"/>
                  </a:lnTo>
                  <a:lnTo>
                    <a:pt x="0" y="207898"/>
                  </a:lnTo>
                  <a:lnTo>
                    <a:pt x="1417319" y="215645"/>
                  </a:lnTo>
                  <a:lnTo>
                    <a:pt x="141731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9" name="object 39"/>
            <p:cNvSpPr/>
            <p:nvPr/>
          </p:nvSpPr>
          <p:spPr>
            <a:xfrm>
              <a:off x="5943600" y="4813554"/>
              <a:ext cx="1407795" cy="746125"/>
            </a:xfrm>
            <a:custGeom>
              <a:avLst/>
              <a:gdLst/>
              <a:ahLst/>
              <a:cxnLst/>
              <a:rect l="l" t="t" r="r" b="b"/>
              <a:pathLst>
                <a:path w="1407795" h="746125">
                  <a:moveTo>
                    <a:pt x="1407414" y="363474"/>
                  </a:moveTo>
                  <a:lnTo>
                    <a:pt x="685914" y="363474"/>
                  </a:lnTo>
                  <a:lnTo>
                    <a:pt x="0" y="0"/>
                  </a:lnTo>
                  <a:lnTo>
                    <a:pt x="0" y="384810"/>
                  </a:lnTo>
                  <a:lnTo>
                    <a:pt x="720293" y="384810"/>
                  </a:lnTo>
                  <a:lnTo>
                    <a:pt x="1407414" y="745998"/>
                  </a:lnTo>
                  <a:lnTo>
                    <a:pt x="1407414" y="36347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40" name="object 40"/>
          <p:cNvSpPr txBox="1"/>
          <p:nvPr/>
        </p:nvSpPr>
        <p:spPr>
          <a:xfrm>
            <a:off x="5721133" y="2211093"/>
            <a:ext cx="773862" cy="594393"/>
          </a:xfrm>
          <a:prstGeom prst="rect">
            <a:avLst/>
          </a:prstGeom>
        </p:spPr>
        <p:txBody>
          <a:bodyPr vert="horz" wrap="square" lIns="0" tIns="27305" rIns="0" bIns="0" rtlCol="0">
            <a:spAutoFit/>
          </a:bodyPr>
          <a:lstStyle/>
          <a:p>
            <a:pPr marL="36195" defTabSz="914400">
              <a:spcBef>
                <a:spcPts val="21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12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41" name="object 41"/>
          <p:cNvSpPr txBox="1"/>
          <p:nvPr/>
        </p:nvSpPr>
        <p:spPr>
          <a:xfrm>
            <a:off x="6469729" y="3124476"/>
            <a:ext cx="1246179" cy="525785"/>
          </a:xfrm>
          <a:prstGeom prst="rect">
            <a:avLst/>
          </a:prstGeom>
        </p:spPr>
        <p:txBody>
          <a:bodyPr vert="horz" wrap="square" lIns="0" tIns="12700" rIns="0" bIns="0" rtlCol="0">
            <a:spAutoFit/>
          </a:bodyPr>
          <a:lstStyle/>
          <a:p>
            <a:pPr marL="12700" defTabSz="914400">
              <a:lnSpc>
                <a:spcPts val="1950"/>
              </a:lnSpc>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610235" defTabSz="914400">
              <a:lnSpc>
                <a:spcPts val="1950"/>
              </a:lnSpc>
            </a:pPr>
            <a:r>
              <a:rPr kern="0" dirty="0">
                <a:solidFill>
                  <a:sysClr val="windowText" lastClr="000000"/>
                </a:solidFill>
                <a:latin typeface="Times New Roman"/>
                <a:cs typeface="Times New Roman"/>
              </a:rPr>
              <a:t>3.33</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2" name="object 42"/>
          <p:cNvSpPr txBox="1"/>
          <p:nvPr/>
        </p:nvSpPr>
        <p:spPr>
          <a:xfrm>
            <a:off x="5170884" y="3860081"/>
            <a:ext cx="749739" cy="1504899"/>
          </a:xfrm>
          <a:prstGeom prst="rect">
            <a:avLst/>
          </a:prstGeom>
        </p:spPr>
        <p:txBody>
          <a:bodyPr vert="horz" wrap="square" lIns="0" tIns="75565" rIns="0" bIns="0" rtlCol="0">
            <a:spAutoFit/>
          </a:bodyPr>
          <a:lstStyle/>
          <a:p>
            <a:pPr marL="346075" defTabSz="914400">
              <a:spcBef>
                <a:spcPts val="59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74295" defTabSz="914400">
              <a:spcBef>
                <a:spcPts val="50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58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95250" defTabSz="914400">
              <a:spcBef>
                <a:spcPts val="1375"/>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43" name="object 43"/>
          <p:cNvGrpSpPr/>
          <p:nvPr/>
        </p:nvGrpSpPr>
        <p:grpSpPr>
          <a:xfrm>
            <a:off x="5907801" y="6226307"/>
            <a:ext cx="1496305" cy="92710"/>
            <a:chOff x="5909309" y="6226307"/>
            <a:chExt cx="1496695" cy="92710"/>
          </a:xfrm>
        </p:grpSpPr>
        <p:pic>
          <p:nvPicPr>
            <p:cNvPr id="44" name="object 44"/>
            <p:cNvPicPr/>
            <p:nvPr/>
          </p:nvPicPr>
          <p:blipFill>
            <a:blip r:embed="rId5" cstate="print"/>
            <a:stretch>
              <a:fillRect/>
            </a:stretch>
          </p:blipFill>
          <p:spPr>
            <a:xfrm>
              <a:off x="5909309" y="6226307"/>
              <a:ext cx="1496567" cy="92692"/>
            </a:xfrm>
            <a:prstGeom prst="rect">
              <a:avLst/>
            </a:prstGeom>
          </p:spPr>
        </p:pic>
        <p:sp>
          <p:nvSpPr>
            <p:cNvPr id="45" name="object 45"/>
            <p:cNvSpPr/>
            <p:nvPr/>
          </p:nvSpPr>
          <p:spPr>
            <a:xfrm>
              <a:off x="5959220" y="6251067"/>
              <a:ext cx="1403985" cy="0"/>
            </a:xfrm>
            <a:custGeom>
              <a:avLst/>
              <a:gdLst/>
              <a:ahLst/>
              <a:cxnLst/>
              <a:rect l="l" t="t" r="r" b="b"/>
              <a:pathLst>
                <a:path w="1403984">
                  <a:moveTo>
                    <a:pt x="0" y="0"/>
                  </a:moveTo>
                  <a:lnTo>
                    <a:pt x="1403984" y="0"/>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46" name="object 46"/>
          <p:cNvSpPr txBox="1"/>
          <p:nvPr/>
        </p:nvSpPr>
        <p:spPr>
          <a:xfrm>
            <a:off x="6177830" y="6343270"/>
            <a:ext cx="985262" cy="314830"/>
          </a:xfrm>
          <a:prstGeom prst="rect">
            <a:avLst/>
          </a:prstGeom>
          <a:solidFill>
            <a:srgbClr val="EF917A"/>
          </a:solidFill>
          <a:ln w="9905">
            <a:solidFill>
              <a:srgbClr val="000000"/>
            </a:solidFill>
          </a:ln>
        </p:spPr>
        <p:txBody>
          <a:bodyPr vert="horz" wrap="square" lIns="0" tIns="37465" rIns="0" bIns="0" rtlCol="0">
            <a:spAutoFit/>
          </a:bodyPr>
          <a:lstStyle/>
          <a:p>
            <a:pPr marL="263525" defTabSz="914400">
              <a:spcBef>
                <a:spcPts val="295"/>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grpSp>
        <p:nvGrpSpPr>
          <p:cNvPr id="47" name="object 47"/>
          <p:cNvGrpSpPr/>
          <p:nvPr/>
        </p:nvGrpSpPr>
        <p:grpSpPr>
          <a:xfrm>
            <a:off x="5070555" y="3128835"/>
            <a:ext cx="657054" cy="224154"/>
            <a:chOff x="5071871" y="3128835"/>
            <a:chExt cx="657225" cy="224154"/>
          </a:xfrm>
        </p:grpSpPr>
        <p:pic>
          <p:nvPicPr>
            <p:cNvPr id="48" name="object 48"/>
            <p:cNvPicPr/>
            <p:nvPr/>
          </p:nvPicPr>
          <p:blipFill>
            <a:blip r:embed="rId7" cstate="print"/>
            <a:stretch>
              <a:fillRect/>
            </a:stretch>
          </p:blipFill>
          <p:spPr>
            <a:xfrm>
              <a:off x="5071871" y="3128835"/>
              <a:ext cx="656793" cy="224091"/>
            </a:xfrm>
            <a:prstGeom prst="rect">
              <a:avLst/>
            </a:prstGeom>
          </p:spPr>
        </p:pic>
        <p:sp>
          <p:nvSpPr>
            <p:cNvPr id="49" name="object 49"/>
            <p:cNvSpPr/>
            <p:nvPr/>
          </p:nvSpPr>
          <p:spPr>
            <a:xfrm>
              <a:off x="5187314" y="3180969"/>
              <a:ext cx="509905" cy="76200"/>
            </a:xfrm>
            <a:custGeom>
              <a:avLst/>
              <a:gdLst/>
              <a:ahLst/>
              <a:cxnLst/>
              <a:rect l="l" t="t" r="r" b="b"/>
              <a:pathLst>
                <a:path w="509904" h="76200">
                  <a:moveTo>
                    <a:pt x="76200" y="0"/>
                  </a:moveTo>
                  <a:lnTo>
                    <a:pt x="0" y="38100"/>
                  </a:lnTo>
                  <a:lnTo>
                    <a:pt x="76200" y="76200"/>
                  </a:lnTo>
                  <a:lnTo>
                    <a:pt x="76200" y="49148"/>
                  </a:lnTo>
                  <a:lnTo>
                    <a:pt x="57404" y="49148"/>
                  </a:lnTo>
                  <a:lnTo>
                    <a:pt x="52450" y="44195"/>
                  </a:lnTo>
                  <a:lnTo>
                    <a:pt x="52450" y="32003"/>
                  </a:lnTo>
                  <a:lnTo>
                    <a:pt x="57404" y="27050"/>
                  </a:lnTo>
                  <a:lnTo>
                    <a:pt x="76200" y="27050"/>
                  </a:lnTo>
                  <a:lnTo>
                    <a:pt x="76200" y="0"/>
                  </a:lnTo>
                  <a:close/>
                </a:path>
                <a:path w="509904" h="76200">
                  <a:moveTo>
                    <a:pt x="76200" y="27050"/>
                  </a:moveTo>
                  <a:lnTo>
                    <a:pt x="57404" y="27050"/>
                  </a:lnTo>
                  <a:lnTo>
                    <a:pt x="52450" y="32003"/>
                  </a:lnTo>
                  <a:lnTo>
                    <a:pt x="52450" y="44195"/>
                  </a:lnTo>
                  <a:lnTo>
                    <a:pt x="57404" y="49148"/>
                  </a:lnTo>
                  <a:lnTo>
                    <a:pt x="76200" y="49148"/>
                  </a:lnTo>
                  <a:lnTo>
                    <a:pt x="76200" y="27050"/>
                  </a:lnTo>
                  <a:close/>
                </a:path>
                <a:path w="509904" h="76200">
                  <a:moveTo>
                    <a:pt x="504825" y="27050"/>
                  </a:moveTo>
                  <a:lnTo>
                    <a:pt x="76200" y="27050"/>
                  </a:lnTo>
                  <a:lnTo>
                    <a:pt x="76200" y="49148"/>
                  </a:lnTo>
                  <a:lnTo>
                    <a:pt x="504825" y="49148"/>
                  </a:lnTo>
                  <a:lnTo>
                    <a:pt x="509777" y="44195"/>
                  </a:lnTo>
                  <a:lnTo>
                    <a:pt x="509777" y="32003"/>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0" name="object 50"/>
          <p:cNvSpPr txBox="1"/>
          <p:nvPr/>
        </p:nvSpPr>
        <p:spPr>
          <a:xfrm>
            <a:off x="5412092" y="287301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51" name="object 51"/>
          <p:cNvGrpSpPr/>
          <p:nvPr/>
        </p:nvGrpSpPr>
        <p:grpSpPr>
          <a:xfrm>
            <a:off x="6680239" y="2495613"/>
            <a:ext cx="657054" cy="224154"/>
            <a:chOff x="6681978" y="2495613"/>
            <a:chExt cx="657225" cy="224154"/>
          </a:xfrm>
        </p:grpSpPr>
        <p:pic>
          <p:nvPicPr>
            <p:cNvPr id="52" name="object 52"/>
            <p:cNvPicPr/>
            <p:nvPr/>
          </p:nvPicPr>
          <p:blipFill>
            <a:blip r:embed="rId7" cstate="print"/>
            <a:stretch>
              <a:fillRect/>
            </a:stretch>
          </p:blipFill>
          <p:spPr>
            <a:xfrm>
              <a:off x="6681978" y="2495613"/>
              <a:ext cx="656793" cy="224091"/>
            </a:xfrm>
            <a:prstGeom prst="rect">
              <a:avLst/>
            </a:prstGeom>
          </p:spPr>
        </p:pic>
        <p:sp>
          <p:nvSpPr>
            <p:cNvPr id="53" name="object 53"/>
            <p:cNvSpPr/>
            <p:nvPr/>
          </p:nvSpPr>
          <p:spPr>
            <a:xfrm>
              <a:off x="6797421" y="2547747"/>
              <a:ext cx="509905" cy="76200"/>
            </a:xfrm>
            <a:custGeom>
              <a:avLst/>
              <a:gdLst/>
              <a:ahLst/>
              <a:cxnLst/>
              <a:rect l="l" t="t" r="r" b="b"/>
              <a:pathLst>
                <a:path w="509904"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509904" h="76200">
                  <a:moveTo>
                    <a:pt x="76200" y="27050"/>
                  </a:moveTo>
                  <a:lnTo>
                    <a:pt x="57403" y="27050"/>
                  </a:lnTo>
                  <a:lnTo>
                    <a:pt x="52450" y="32003"/>
                  </a:lnTo>
                  <a:lnTo>
                    <a:pt x="52450" y="44195"/>
                  </a:lnTo>
                  <a:lnTo>
                    <a:pt x="57403" y="49149"/>
                  </a:lnTo>
                  <a:lnTo>
                    <a:pt x="76200" y="49149"/>
                  </a:lnTo>
                  <a:lnTo>
                    <a:pt x="76200" y="27050"/>
                  </a:lnTo>
                  <a:close/>
                </a:path>
                <a:path w="509904" h="76200">
                  <a:moveTo>
                    <a:pt x="504825" y="27050"/>
                  </a:moveTo>
                  <a:lnTo>
                    <a:pt x="76200" y="27050"/>
                  </a:lnTo>
                  <a:lnTo>
                    <a:pt x="76200" y="49149"/>
                  </a:lnTo>
                  <a:lnTo>
                    <a:pt x="504825" y="49149"/>
                  </a:lnTo>
                  <a:lnTo>
                    <a:pt x="509777" y="44195"/>
                  </a:lnTo>
                  <a:lnTo>
                    <a:pt x="509777" y="32003"/>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4" name="object 54"/>
          <p:cNvSpPr txBox="1"/>
          <p:nvPr/>
        </p:nvSpPr>
        <p:spPr>
          <a:xfrm>
            <a:off x="7021273" y="224004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5" name="object 55"/>
          <p:cNvSpPr txBox="1"/>
          <p:nvPr/>
        </p:nvSpPr>
        <p:spPr>
          <a:xfrm>
            <a:off x="1182318" y="145669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6" name="object 56"/>
          <p:cNvGrpSpPr/>
          <p:nvPr/>
        </p:nvGrpSpPr>
        <p:grpSpPr>
          <a:xfrm>
            <a:off x="851696" y="386397"/>
            <a:ext cx="2639009" cy="224154"/>
            <a:chOff x="851916" y="386397"/>
            <a:chExt cx="2639695" cy="224154"/>
          </a:xfrm>
        </p:grpSpPr>
        <p:pic>
          <p:nvPicPr>
            <p:cNvPr id="57" name="object 57"/>
            <p:cNvPicPr/>
            <p:nvPr/>
          </p:nvPicPr>
          <p:blipFill>
            <a:blip r:embed="rId8" cstate="print"/>
            <a:stretch>
              <a:fillRect/>
            </a:stretch>
          </p:blipFill>
          <p:spPr>
            <a:xfrm>
              <a:off x="1360170" y="462551"/>
              <a:ext cx="2131313" cy="92692"/>
            </a:xfrm>
            <a:prstGeom prst="rect">
              <a:avLst/>
            </a:prstGeom>
          </p:spPr>
        </p:pic>
        <p:sp>
          <p:nvSpPr>
            <p:cNvPr id="58" name="object 58"/>
            <p:cNvSpPr/>
            <p:nvPr/>
          </p:nvSpPr>
          <p:spPr>
            <a:xfrm>
              <a:off x="1410081" y="487298"/>
              <a:ext cx="2038985" cy="0"/>
            </a:xfrm>
            <a:custGeom>
              <a:avLst/>
              <a:gdLst/>
              <a:ahLst/>
              <a:cxnLst/>
              <a:rect l="l" t="t" r="r" b="b"/>
              <a:pathLst>
                <a:path w="2038985">
                  <a:moveTo>
                    <a:pt x="0" y="0"/>
                  </a:moveTo>
                  <a:lnTo>
                    <a:pt x="203847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6" cstate="print"/>
            <a:stretch>
              <a:fillRect/>
            </a:stretch>
          </p:blipFill>
          <p:spPr>
            <a:xfrm>
              <a:off x="851916" y="386397"/>
              <a:ext cx="657682" cy="224091"/>
            </a:xfrm>
            <a:prstGeom prst="rect">
              <a:avLst/>
            </a:prstGeom>
          </p:spPr>
        </p:pic>
        <p:sp>
          <p:nvSpPr>
            <p:cNvPr id="60" name="object 60"/>
            <p:cNvSpPr/>
            <p:nvPr/>
          </p:nvSpPr>
          <p:spPr>
            <a:xfrm>
              <a:off x="890778" y="438530"/>
              <a:ext cx="509905" cy="76200"/>
            </a:xfrm>
            <a:custGeom>
              <a:avLst/>
              <a:gdLst/>
              <a:ahLst/>
              <a:cxnLst/>
              <a:rect l="l" t="t" r="r" b="b"/>
              <a:pathLst>
                <a:path w="509905" h="76200">
                  <a:moveTo>
                    <a:pt x="433578" y="0"/>
                  </a:moveTo>
                  <a:lnTo>
                    <a:pt x="433578" y="76200"/>
                  </a:lnTo>
                  <a:lnTo>
                    <a:pt x="487679" y="49149"/>
                  </a:lnTo>
                  <a:lnTo>
                    <a:pt x="452374" y="49149"/>
                  </a:lnTo>
                  <a:lnTo>
                    <a:pt x="457327" y="44196"/>
                  </a:lnTo>
                  <a:lnTo>
                    <a:pt x="457327" y="32004"/>
                  </a:lnTo>
                  <a:lnTo>
                    <a:pt x="452374" y="27051"/>
                  </a:lnTo>
                  <a:lnTo>
                    <a:pt x="487680" y="27051"/>
                  </a:lnTo>
                  <a:lnTo>
                    <a:pt x="433578" y="0"/>
                  </a:lnTo>
                  <a:close/>
                </a:path>
                <a:path w="509905" h="76200">
                  <a:moveTo>
                    <a:pt x="433578" y="27051"/>
                  </a:moveTo>
                  <a:lnTo>
                    <a:pt x="4940" y="27051"/>
                  </a:lnTo>
                  <a:lnTo>
                    <a:pt x="0" y="32004"/>
                  </a:lnTo>
                  <a:lnTo>
                    <a:pt x="0" y="44196"/>
                  </a:lnTo>
                  <a:lnTo>
                    <a:pt x="4940" y="49149"/>
                  </a:lnTo>
                  <a:lnTo>
                    <a:pt x="433578" y="49149"/>
                  </a:lnTo>
                  <a:lnTo>
                    <a:pt x="433578" y="27051"/>
                  </a:lnTo>
                  <a:close/>
                </a:path>
                <a:path w="509905" h="76200">
                  <a:moveTo>
                    <a:pt x="487680" y="27051"/>
                  </a:moveTo>
                  <a:lnTo>
                    <a:pt x="452374" y="27051"/>
                  </a:lnTo>
                  <a:lnTo>
                    <a:pt x="457327" y="32004"/>
                  </a:lnTo>
                  <a:lnTo>
                    <a:pt x="457327" y="44196"/>
                  </a:lnTo>
                  <a:lnTo>
                    <a:pt x="452374" y="49149"/>
                  </a:lnTo>
                  <a:lnTo>
                    <a:pt x="487679" y="49149"/>
                  </a:lnTo>
                  <a:lnTo>
                    <a:pt x="509778" y="38100"/>
                  </a:lnTo>
                  <a:lnTo>
                    <a:pt x="487680" y="270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1" name="object 61"/>
          <p:cNvSpPr txBox="1"/>
          <p:nvPr/>
        </p:nvSpPr>
        <p:spPr>
          <a:xfrm>
            <a:off x="351954" y="312928"/>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2" name="object 62"/>
          <p:cNvSpPr txBox="1"/>
          <p:nvPr/>
        </p:nvSpPr>
        <p:spPr>
          <a:xfrm>
            <a:off x="3404238" y="16306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3" name="object 63"/>
          <p:cNvSpPr txBox="1"/>
          <p:nvPr/>
        </p:nvSpPr>
        <p:spPr>
          <a:xfrm>
            <a:off x="1296080" y="14935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4" name="object 64"/>
          <p:cNvSpPr txBox="1"/>
          <p:nvPr/>
        </p:nvSpPr>
        <p:spPr>
          <a:xfrm>
            <a:off x="3741970" y="897635"/>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5" name="object 65"/>
          <p:cNvSpPr txBox="1"/>
          <p:nvPr/>
        </p:nvSpPr>
        <p:spPr>
          <a:xfrm>
            <a:off x="2200846" y="237568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66" name="object 66"/>
          <p:cNvGrpSpPr/>
          <p:nvPr/>
        </p:nvGrpSpPr>
        <p:grpSpPr>
          <a:xfrm>
            <a:off x="1294301" y="2266251"/>
            <a:ext cx="2281596" cy="224154"/>
            <a:chOff x="1294638" y="2266251"/>
            <a:chExt cx="2282190" cy="224154"/>
          </a:xfrm>
        </p:grpSpPr>
        <p:pic>
          <p:nvPicPr>
            <p:cNvPr id="67" name="object 67"/>
            <p:cNvPicPr/>
            <p:nvPr/>
          </p:nvPicPr>
          <p:blipFill>
            <a:blip r:embed="rId9" cstate="print"/>
            <a:stretch>
              <a:fillRect/>
            </a:stretch>
          </p:blipFill>
          <p:spPr>
            <a:xfrm>
              <a:off x="1294638" y="2266251"/>
              <a:ext cx="2282190" cy="224091"/>
            </a:xfrm>
            <a:prstGeom prst="rect">
              <a:avLst/>
            </a:prstGeom>
          </p:spPr>
        </p:pic>
        <p:sp>
          <p:nvSpPr>
            <p:cNvPr id="68" name="object 68"/>
            <p:cNvSpPr/>
            <p:nvPr/>
          </p:nvSpPr>
          <p:spPr>
            <a:xfrm>
              <a:off x="1410081" y="2318385"/>
              <a:ext cx="2058035" cy="76200"/>
            </a:xfrm>
            <a:custGeom>
              <a:avLst/>
              <a:gdLst/>
              <a:ahLst/>
              <a:cxnLst/>
              <a:rect l="l" t="t" r="r" b="b"/>
              <a:pathLst>
                <a:path w="2058035"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2058035" h="76200">
                  <a:moveTo>
                    <a:pt x="1981581" y="0"/>
                  </a:moveTo>
                  <a:lnTo>
                    <a:pt x="1981581" y="76200"/>
                  </a:lnTo>
                  <a:lnTo>
                    <a:pt x="2035683" y="49149"/>
                  </a:lnTo>
                  <a:lnTo>
                    <a:pt x="2000377" y="49149"/>
                  </a:lnTo>
                  <a:lnTo>
                    <a:pt x="2005330" y="44195"/>
                  </a:lnTo>
                  <a:lnTo>
                    <a:pt x="2005330" y="32003"/>
                  </a:lnTo>
                  <a:lnTo>
                    <a:pt x="2000377" y="27050"/>
                  </a:lnTo>
                  <a:lnTo>
                    <a:pt x="2035683" y="27050"/>
                  </a:lnTo>
                  <a:lnTo>
                    <a:pt x="1981581" y="0"/>
                  </a:lnTo>
                  <a:close/>
                </a:path>
                <a:path w="2058035" h="76200">
                  <a:moveTo>
                    <a:pt x="76200" y="27050"/>
                  </a:moveTo>
                  <a:lnTo>
                    <a:pt x="57403" y="27050"/>
                  </a:lnTo>
                  <a:lnTo>
                    <a:pt x="52450" y="32003"/>
                  </a:lnTo>
                  <a:lnTo>
                    <a:pt x="52450" y="44195"/>
                  </a:lnTo>
                  <a:lnTo>
                    <a:pt x="57403" y="49149"/>
                  </a:lnTo>
                  <a:lnTo>
                    <a:pt x="76200" y="49149"/>
                  </a:lnTo>
                  <a:lnTo>
                    <a:pt x="76200" y="27050"/>
                  </a:lnTo>
                  <a:close/>
                </a:path>
                <a:path w="2058035" h="76200">
                  <a:moveTo>
                    <a:pt x="1981581" y="27050"/>
                  </a:moveTo>
                  <a:lnTo>
                    <a:pt x="76200" y="27050"/>
                  </a:lnTo>
                  <a:lnTo>
                    <a:pt x="76200" y="49149"/>
                  </a:lnTo>
                  <a:lnTo>
                    <a:pt x="1981581" y="49149"/>
                  </a:lnTo>
                  <a:lnTo>
                    <a:pt x="1981581" y="27050"/>
                  </a:lnTo>
                  <a:close/>
                </a:path>
                <a:path w="2058035" h="76200">
                  <a:moveTo>
                    <a:pt x="2035683" y="27050"/>
                  </a:moveTo>
                  <a:lnTo>
                    <a:pt x="2000377" y="27050"/>
                  </a:lnTo>
                  <a:lnTo>
                    <a:pt x="2005330" y="32003"/>
                  </a:lnTo>
                  <a:lnTo>
                    <a:pt x="2005330" y="44195"/>
                  </a:lnTo>
                  <a:lnTo>
                    <a:pt x="2000377" y="49149"/>
                  </a:lnTo>
                  <a:lnTo>
                    <a:pt x="2035683" y="49149"/>
                  </a:lnTo>
                  <a:lnTo>
                    <a:pt x="2057781" y="38100"/>
                  </a:lnTo>
                  <a:lnTo>
                    <a:pt x="2035683"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9" name="object 69"/>
          <p:cNvGrpSpPr/>
          <p:nvPr/>
        </p:nvGrpSpPr>
        <p:grpSpPr>
          <a:xfrm>
            <a:off x="1115307" y="382524"/>
            <a:ext cx="2694873" cy="1612900"/>
            <a:chOff x="1115567" y="382524"/>
            <a:chExt cx="2695575" cy="1612900"/>
          </a:xfrm>
        </p:grpSpPr>
        <p:pic>
          <p:nvPicPr>
            <p:cNvPr id="70" name="object 70"/>
            <p:cNvPicPr/>
            <p:nvPr/>
          </p:nvPicPr>
          <p:blipFill>
            <a:blip r:embed="rId10" cstate="print"/>
            <a:stretch>
              <a:fillRect/>
            </a:stretch>
          </p:blipFill>
          <p:spPr>
            <a:xfrm>
              <a:off x="1360169" y="462534"/>
              <a:ext cx="92692" cy="1328165"/>
            </a:xfrm>
            <a:prstGeom prst="rect">
              <a:avLst/>
            </a:prstGeom>
          </p:spPr>
        </p:pic>
        <p:sp>
          <p:nvSpPr>
            <p:cNvPr id="71" name="object 71"/>
            <p:cNvSpPr/>
            <p:nvPr/>
          </p:nvSpPr>
          <p:spPr>
            <a:xfrm>
              <a:off x="1410080" y="487299"/>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0" cstate="print"/>
            <a:stretch>
              <a:fillRect/>
            </a:stretch>
          </p:blipFill>
          <p:spPr>
            <a:xfrm>
              <a:off x="3398519" y="462534"/>
              <a:ext cx="92692" cy="1328165"/>
            </a:xfrm>
            <a:prstGeom prst="rect">
              <a:avLst/>
            </a:prstGeom>
          </p:spPr>
        </p:pic>
        <p:sp>
          <p:nvSpPr>
            <p:cNvPr id="73" name="object 73"/>
            <p:cNvSpPr/>
            <p:nvPr/>
          </p:nvSpPr>
          <p:spPr>
            <a:xfrm>
              <a:off x="3448430" y="487299"/>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1" cstate="print"/>
            <a:stretch>
              <a:fillRect/>
            </a:stretch>
          </p:blipFill>
          <p:spPr>
            <a:xfrm>
              <a:off x="3586733" y="382524"/>
              <a:ext cx="224091" cy="1473708"/>
            </a:xfrm>
            <a:prstGeom prst="rect">
              <a:avLst/>
            </a:prstGeom>
          </p:spPr>
        </p:pic>
        <p:sp>
          <p:nvSpPr>
            <p:cNvPr id="75" name="object 75"/>
            <p:cNvSpPr/>
            <p:nvPr/>
          </p:nvSpPr>
          <p:spPr>
            <a:xfrm>
              <a:off x="3664076" y="472821"/>
              <a:ext cx="76200" cy="1249680"/>
            </a:xfrm>
            <a:custGeom>
              <a:avLst/>
              <a:gdLst/>
              <a:ahLst/>
              <a:cxnLst/>
              <a:rect l="l" t="t" r="r" b="b"/>
              <a:pathLst>
                <a:path w="76200" h="1249680">
                  <a:moveTo>
                    <a:pt x="27050" y="1173352"/>
                  </a:moveTo>
                  <a:lnTo>
                    <a:pt x="0" y="1173352"/>
                  </a:lnTo>
                  <a:lnTo>
                    <a:pt x="38100" y="1249552"/>
                  </a:lnTo>
                  <a:lnTo>
                    <a:pt x="64325" y="1197102"/>
                  </a:lnTo>
                  <a:lnTo>
                    <a:pt x="32003" y="1197102"/>
                  </a:lnTo>
                  <a:lnTo>
                    <a:pt x="27050" y="1192149"/>
                  </a:lnTo>
                  <a:lnTo>
                    <a:pt x="27050" y="1173352"/>
                  </a:lnTo>
                  <a:close/>
                </a:path>
                <a:path w="76200" h="1249680">
                  <a:moveTo>
                    <a:pt x="44196" y="52450"/>
                  </a:moveTo>
                  <a:lnTo>
                    <a:pt x="32003" y="52450"/>
                  </a:lnTo>
                  <a:lnTo>
                    <a:pt x="27050" y="57403"/>
                  </a:lnTo>
                  <a:lnTo>
                    <a:pt x="27050" y="1192149"/>
                  </a:lnTo>
                  <a:lnTo>
                    <a:pt x="32003" y="1197102"/>
                  </a:lnTo>
                  <a:lnTo>
                    <a:pt x="44196" y="1197102"/>
                  </a:lnTo>
                  <a:lnTo>
                    <a:pt x="49149" y="1192149"/>
                  </a:lnTo>
                  <a:lnTo>
                    <a:pt x="49149" y="57403"/>
                  </a:lnTo>
                  <a:lnTo>
                    <a:pt x="44196" y="52450"/>
                  </a:lnTo>
                  <a:close/>
                </a:path>
                <a:path w="76200" h="1249680">
                  <a:moveTo>
                    <a:pt x="76200" y="1173352"/>
                  </a:moveTo>
                  <a:lnTo>
                    <a:pt x="49149" y="1173352"/>
                  </a:lnTo>
                  <a:lnTo>
                    <a:pt x="49149" y="1192149"/>
                  </a:lnTo>
                  <a:lnTo>
                    <a:pt x="44196" y="1197102"/>
                  </a:lnTo>
                  <a:lnTo>
                    <a:pt x="64325" y="1197102"/>
                  </a:lnTo>
                  <a:lnTo>
                    <a:pt x="76200" y="1173352"/>
                  </a:lnTo>
                  <a:close/>
                </a:path>
                <a:path w="76200" h="1249680">
                  <a:moveTo>
                    <a:pt x="38100" y="0"/>
                  </a:moveTo>
                  <a:lnTo>
                    <a:pt x="0" y="76200"/>
                  </a:lnTo>
                  <a:lnTo>
                    <a:pt x="27050" y="76200"/>
                  </a:lnTo>
                  <a:lnTo>
                    <a:pt x="27050" y="57403"/>
                  </a:lnTo>
                  <a:lnTo>
                    <a:pt x="32003" y="52450"/>
                  </a:lnTo>
                  <a:lnTo>
                    <a:pt x="64325" y="52450"/>
                  </a:lnTo>
                  <a:lnTo>
                    <a:pt x="38100" y="0"/>
                  </a:lnTo>
                  <a:close/>
                </a:path>
                <a:path w="76200" h="1249680">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2" cstate="print"/>
            <a:stretch>
              <a:fillRect/>
            </a:stretch>
          </p:blipFill>
          <p:spPr>
            <a:xfrm>
              <a:off x="1209293" y="1711471"/>
              <a:ext cx="440512" cy="92690"/>
            </a:xfrm>
            <a:prstGeom prst="rect">
              <a:avLst/>
            </a:prstGeom>
          </p:spPr>
        </p:pic>
        <p:sp>
          <p:nvSpPr>
            <p:cNvPr id="77" name="object 77"/>
            <p:cNvSpPr/>
            <p:nvPr/>
          </p:nvSpPr>
          <p:spPr>
            <a:xfrm>
              <a:off x="1259204" y="1736216"/>
              <a:ext cx="347980" cy="0"/>
            </a:xfrm>
            <a:custGeom>
              <a:avLst/>
              <a:gdLst/>
              <a:ahLst/>
              <a:cxnLst/>
              <a:rect l="l" t="t" r="r" b="b"/>
              <a:pathLst>
                <a:path w="347980">
                  <a:moveTo>
                    <a:pt x="34785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3" cstate="print"/>
            <a:stretch>
              <a:fillRect/>
            </a:stretch>
          </p:blipFill>
          <p:spPr>
            <a:xfrm>
              <a:off x="1463801" y="1711401"/>
              <a:ext cx="185902" cy="273735"/>
            </a:xfrm>
            <a:prstGeom prst="rect">
              <a:avLst/>
            </a:prstGeom>
          </p:spPr>
        </p:pic>
        <p:sp>
          <p:nvSpPr>
            <p:cNvPr id="79" name="object 79"/>
            <p:cNvSpPr/>
            <p:nvPr/>
          </p:nvSpPr>
          <p:spPr>
            <a:xfrm>
              <a:off x="1513712" y="1736216"/>
              <a:ext cx="93345" cy="180340"/>
            </a:xfrm>
            <a:custGeom>
              <a:avLst/>
              <a:gdLst/>
              <a:ahLst/>
              <a:cxnLst/>
              <a:rect l="l" t="t" r="r" b="b"/>
              <a:pathLst>
                <a:path w="93344"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3" cstate="print"/>
            <a:stretch>
              <a:fillRect/>
            </a:stretch>
          </p:blipFill>
          <p:spPr>
            <a:xfrm>
              <a:off x="1115567" y="1711401"/>
              <a:ext cx="185902" cy="273735"/>
            </a:xfrm>
            <a:prstGeom prst="rect">
              <a:avLst/>
            </a:prstGeom>
          </p:spPr>
        </p:pic>
        <p:sp>
          <p:nvSpPr>
            <p:cNvPr id="81" name="object 81"/>
            <p:cNvSpPr/>
            <p:nvPr/>
          </p:nvSpPr>
          <p:spPr>
            <a:xfrm>
              <a:off x="1165478" y="1736216"/>
              <a:ext cx="93345" cy="180340"/>
            </a:xfrm>
            <a:custGeom>
              <a:avLst/>
              <a:gdLst/>
              <a:ahLst/>
              <a:cxnLst/>
              <a:rect l="l" t="t" r="r" b="b"/>
              <a:pathLst>
                <a:path w="93344" h="180339">
                  <a:moveTo>
                    <a:pt x="93281"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3" cstate="print"/>
            <a:stretch>
              <a:fillRect/>
            </a:stretch>
          </p:blipFill>
          <p:spPr>
            <a:xfrm>
              <a:off x="1289303" y="1711401"/>
              <a:ext cx="185902" cy="273735"/>
            </a:xfrm>
            <a:prstGeom prst="rect">
              <a:avLst/>
            </a:prstGeom>
          </p:spPr>
        </p:pic>
        <p:sp>
          <p:nvSpPr>
            <p:cNvPr id="83" name="object 83"/>
            <p:cNvSpPr/>
            <p:nvPr/>
          </p:nvSpPr>
          <p:spPr>
            <a:xfrm>
              <a:off x="1339214" y="1736216"/>
              <a:ext cx="93345" cy="180340"/>
            </a:xfrm>
            <a:custGeom>
              <a:avLst/>
              <a:gdLst/>
              <a:ahLst/>
              <a:cxnLst/>
              <a:rect l="l" t="t" r="r" b="b"/>
              <a:pathLst>
                <a:path w="93344"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2" cstate="print"/>
            <a:stretch>
              <a:fillRect/>
            </a:stretch>
          </p:blipFill>
          <p:spPr>
            <a:xfrm>
              <a:off x="3237738" y="1721375"/>
              <a:ext cx="440512" cy="92692"/>
            </a:xfrm>
            <a:prstGeom prst="rect">
              <a:avLst/>
            </a:prstGeom>
          </p:spPr>
        </p:pic>
        <p:sp>
          <p:nvSpPr>
            <p:cNvPr id="85" name="object 85"/>
            <p:cNvSpPr/>
            <p:nvPr/>
          </p:nvSpPr>
          <p:spPr>
            <a:xfrm>
              <a:off x="3287648" y="1746123"/>
              <a:ext cx="347980" cy="0"/>
            </a:xfrm>
            <a:custGeom>
              <a:avLst/>
              <a:gdLst/>
              <a:ahLst/>
              <a:cxnLst/>
              <a:rect l="l" t="t" r="r" b="b"/>
              <a:pathLst>
                <a:path w="347979">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3" cstate="print"/>
            <a:stretch>
              <a:fillRect/>
            </a:stretch>
          </p:blipFill>
          <p:spPr>
            <a:xfrm>
              <a:off x="3492245" y="1721307"/>
              <a:ext cx="185902" cy="273735"/>
            </a:xfrm>
            <a:prstGeom prst="rect">
              <a:avLst/>
            </a:prstGeom>
          </p:spPr>
        </p:pic>
        <p:sp>
          <p:nvSpPr>
            <p:cNvPr id="87" name="object 87"/>
            <p:cNvSpPr/>
            <p:nvPr/>
          </p:nvSpPr>
          <p:spPr>
            <a:xfrm>
              <a:off x="3542157" y="1746123"/>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3" cstate="print"/>
            <a:stretch>
              <a:fillRect/>
            </a:stretch>
          </p:blipFill>
          <p:spPr>
            <a:xfrm>
              <a:off x="3144773" y="1721307"/>
              <a:ext cx="185902" cy="273735"/>
            </a:xfrm>
            <a:prstGeom prst="rect">
              <a:avLst/>
            </a:prstGeom>
          </p:spPr>
        </p:pic>
        <p:sp>
          <p:nvSpPr>
            <p:cNvPr id="89" name="object 89"/>
            <p:cNvSpPr/>
            <p:nvPr/>
          </p:nvSpPr>
          <p:spPr>
            <a:xfrm>
              <a:off x="3194685" y="1746123"/>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13" cstate="print"/>
            <a:stretch>
              <a:fillRect/>
            </a:stretch>
          </p:blipFill>
          <p:spPr>
            <a:xfrm>
              <a:off x="3318510" y="1721307"/>
              <a:ext cx="185902" cy="273735"/>
            </a:xfrm>
            <a:prstGeom prst="rect">
              <a:avLst/>
            </a:prstGeom>
          </p:spPr>
        </p:pic>
        <p:sp>
          <p:nvSpPr>
            <p:cNvPr id="91" name="object 91"/>
            <p:cNvSpPr/>
            <p:nvPr/>
          </p:nvSpPr>
          <p:spPr>
            <a:xfrm>
              <a:off x="3368420" y="1746123"/>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2" name="object 92"/>
          <p:cNvSpPr txBox="1"/>
          <p:nvPr/>
        </p:nvSpPr>
        <p:spPr>
          <a:xfrm>
            <a:off x="1497958" y="100202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93" name="object 93"/>
          <p:cNvSpPr txBox="1"/>
          <p:nvPr/>
        </p:nvSpPr>
        <p:spPr>
          <a:xfrm>
            <a:off x="3176459" y="997458"/>
            <a:ext cx="216480" cy="76835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a:p>
            <a:pPr marL="38100" defTabSz="914400">
              <a:spcBef>
                <a:spcPts val="153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94" name="object 94"/>
          <p:cNvGrpSpPr/>
          <p:nvPr/>
        </p:nvGrpSpPr>
        <p:grpSpPr>
          <a:xfrm>
            <a:off x="9070009" y="79311"/>
            <a:ext cx="2639009" cy="224154"/>
            <a:chOff x="9072371" y="79311"/>
            <a:chExt cx="2639695" cy="224154"/>
          </a:xfrm>
        </p:grpSpPr>
        <p:pic>
          <p:nvPicPr>
            <p:cNvPr id="95" name="object 95"/>
            <p:cNvPicPr/>
            <p:nvPr/>
          </p:nvPicPr>
          <p:blipFill>
            <a:blip r:embed="rId8" cstate="print"/>
            <a:stretch>
              <a:fillRect/>
            </a:stretch>
          </p:blipFill>
          <p:spPr>
            <a:xfrm>
              <a:off x="9580625" y="156227"/>
              <a:ext cx="2131314" cy="92692"/>
            </a:xfrm>
            <a:prstGeom prst="rect">
              <a:avLst/>
            </a:prstGeom>
          </p:spPr>
        </p:pic>
        <p:sp>
          <p:nvSpPr>
            <p:cNvPr id="96" name="object 96"/>
            <p:cNvSpPr/>
            <p:nvPr/>
          </p:nvSpPr>
          <p:spPr>
            <a:xfrm>
              <a:off x="9630536" y="180975"/>
              <a:ext cx="2038985" cy="0"/>
            </a:xfrm>
            <a:custGeom>
              <a:avLst/>
              <a:gdLst/>
              <a:ahLst/>
              <a:cxnLst/>
              <a:rect l="l" t="t" r="r" b="b"/>
              <a:pathLst>
                <a:path w="2038984">
                  <a:moveTo>
                    <a:pt x="0" y="0"/>
                  </a:moveTo>
                  <a:lnTo>
                    <a:pt x="203847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7" name="object 97"/>
            <p:cNvPicPr/>
            <p:nvPr/>
          </p:nvPicPr>
          <p:blipFill>
            <a:blip r:embed="rId6" cstate="print"/>
            <a:stretch>
              <a:fillRect/>
            </a:stretch>
          </p:blipFill>
          <p:spPr>
            <a:xfrm>
              <a:off x="9072371" y="79311"/>
              <a:ext cx="657682" cy="224091"/>
            </a:xfrm>
            <a:prstGeom prst="rect">
              <a:avLst/>
            </a:prstGeom>
          </p:spPr>
        </p:pic>
        <p:sp>
          <p:nvSpPr>
            <p:cNvPr id="98" name="object 98"/>
            <p:cNvSpPr/>
            <p:nvPr/>
          </p:nvSpPr>
          <p:spPr>
            <a:xfrm>
              <a:off x="9111233" y="131444"/>
              <a:ext cx="509905" cy="76200"/>
            </a:xfrm>
            <a:custGeom>
              <a:avLst/>
              <a:gdLst/>
              <a:ahLst/>
              <a:cxnLst/>
              <a:rect l="l" t="t" r="r" b="b"/>
              <a:pathLst>
                <a:path w="509904" h="76200">
                  <a:moveTo>
                    <a:pt x="433577" y="0"/>
                  </a:moveTo>
                  <a:lnTo>
                    <a:pt x="433577" y="76200"/>
                  </a:lnTo>
                  <a:lnTo>
                    <a:pt x="487679" y="49149"/>
                  </a:lnTo>
                  <a:lnTo>
                    <a:pt x="452374" y="49149"/>
                  </a:lnTo>
                  <a:lnTo>
                    <a:pt x="457326" y="44196"/>
                  </a:lnTo>
                  <a:lnTo>
                    <a:pt x="457326" y="32003"/>
                  </a:lnTo>
                  <a:lnTo>
                    <a:pt x="452374" y="27050"/>
                  </a:lnTo>
                  <a:lnTo>
                    <a:pt x="487679" y="27050"/>
                  </a:lnTo>
                  <a:lnTo>
                    <a:pt x="433577" y="0"/>
                  </a:lnTo>
                  <a:close/>
                </a:path>
                <a:path w="509904" h="76200">
                  <a:moveTo>
                    <a:pt x="433577" y="27050"/>
                  </a:moveTo>
                  <a:lnTo>
                    <a:pt x="4952" y="27050"/>
                  </a:lnTo>
                  <a:lnTo>
                    <a:pt x="0" y="32003"/>
                  </a:lnTo>
                  <a:lnTo>
                    <a:pt x="0" y="44196"/>
                  </a:lnTo>
                  <a:lnTo>
                    <a:pt x="4952" y="49149"/>
                  </a:lnTo>
                  <a:lnTo>
                    <a:pt x="433577" y="49149"/>
                  </a:lnTo>
                  <a:lnTo>
                    <a:pt x="433577" y="27050"/>
                  </a:lnTo>
                  <a:close/>
                </a:path>
                <a:path w="509904" h="76200">
                  <a:moveTo>
                    <a:pt x="487679" y="27050"/>
                  </a:moveTo>
                  <a:lnTo>
                    <a:pt x="452374" y="27050"/>
                  </a:lnTo>
                  <a:lnTo>
                    <a:pt x="457326" y="32003"/>
                  </a:lnTo>
                  <a:lnTo>
                    <a:pt x="457326" y="44196"/>
                  </a:lnTo>
                  <a:lnTo>
                    <a:pt x="452374" y="49149"/>
                  </a:lnTo>
                  <a:lnTo>
                    <a:pt x="487679" y="49149"/>
                  </a:lnTo>
                  <a:lnTo>
                    <a:pt x="509777" y="38100"/>
                  </a:lnTo>
                  <a:lnTo>
                    <a:pt x="48767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9" name="object 99"/>
          <p:cNvSpPr txBox="1"/>
          <p:nvPr/>
        </p:nvSpPr>
        <p:spPr>
          <a:xfrm>
            <a:off x="9051981" y="230146"/>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0" name="object 100"/>
          <p:cNvGrpSpPr/>
          <p:nvPr/>
        </p:nvGrpSpPr>
        <p:grpSpPr>
          <a:xfrm>
            <a:off x="9249798" y="156210"/>
            <a:ext cx="2620597" cy="1597025"/>
            <a:chOff x="9252204" y="156210"/>
            <a:chExt cx="2621280" cy="1597025"/>
          </a:xfrm>
        </p:grpSpPr>
        <p:pic>
          <p:nvPicPr>
            <p:cNvPr id="101" name="object 101"/>
            <p:cNvPicPr/>
            <p:nvPr/>
          </p:nvPicPr>
          <p:blipFill>
            <a:blip r:embed="rId10" cstate="print"/>
            <a:stretch>
              <a:fillRect/>
            </a:stretch>
          </p:blipFill>
          <p:spPr>
            <a:xfrm>
              <a:off x="9580626" y="156210"/>
              <a:ext cx="92692" cy="1328166"/>
            </a:xfrm>
            <a:prstGeom prst="rect">
              <a:avLst/>
            </a:prstGeom>
          </p:spPr>
        </p:pic>
        <p:sp>
          <p:nvSpPr>
            <p:cNvPr id="102" name="object 102"/>
            <p:cNvSpPr/>
            <p:nvPr/>
          </p:nvSpPr>
          <p:spPr>
            <a:xfrm>
              <a:off x="9630537" y="180975"/>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3" name="object 103"/>
            <p:cNvPicPr/>
            <p:nvPr/>
          </p:nvPicPr>
          <p:blipFill>
            <a:blip r:embed="rId10" cstate="print"/>
            <a:stretch>
              <a:fillRect/>
            </a:stretch>
          </p:blipFill>
          <p:spPr>
            <a:xfrm>
              <a:off x="11618976" y="156210"/>
              <a:ext cx="92692" cy="1328166"/>
            </a:xfrm>
            <a:prstGeom prst="rect">
              <a:avLst/>
            </a:prstGeom>
          </p:spPr>
        </p:pic>
        <p:sp>
          <p:nvSpPr>
            <p:cNvPr id="104" name="object 104"/>
            <p:cNvSpPr/>
            <p:nvPr/>
          </p:nvSpPr>
          <p:spPr>
            <a:xfrm>
              <a:off x="11668887" y="180975"/>
              <a:ext cx="0" cy="1235075"/>
            </a:xfrm>
            <a:custGeom>
              <a:avLst/>
              <a:gdLst/>
              <a:ahLst/>
              <a:cxnLst/>
              <a:rect l="l" t="t" r="r" b="b"/>
              <a:pathLst>
                <a:path h="1235075">
                  <a:moveTo>
                    <a:pt x="0" y="0"/>
                  </a:moveTo>
                  <a:lnTo>
                    <a:pt x="0" y="123456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5" name="object 105"/>
            <p:cNvPicPr/>
            <p:nvPr/>
          </p:nvPicPr>
          <p:blipFill>
            <a:blip r:embed="rId7" cstate="print"/>
            <a:stretch>
              <a:fillRect/>
            </a:stretch>
          </p:blipFill>
          <p:spPr>
            <a:xfrm>
              <a:off x="9252204" y="1528635"/>
              <a:ext cx="656793" cy="224091"/>
            </a:xfrm>
            <a:prstGeom prst="rect">
              <a:avLst/>
            </a:prstGeom>
          </p:spPr>
        </p:pic>
        <p:sp>
          <p:nvSpPr>
            <p:cNvPr id="106" name="object 106"/>
            <p:cNvSpPr/>
            <p:nvPr/>
          </p:nvSpPr>
          <p:spPr>
            <a:xfrm>
              <a:off x="9367647" y="1580768"/>
              <a:ext cx="509905" cy="76200"/>
            </a:xfrm>
            <a:custGeom>
              <a:avLst/>
              <a:gdLst/>
              <a:ahLst/>
              <a:cxnLst/>
              <a:rect l="l" t="t" r="r" b="b"/>
              <a:pathLst>
                <a:path w="509904" h="76200">
                  <a:moveTo>
                    <a:pt x="76200" y="0"/>
                  </a:moveTo>
                  <a:lnTo>
                    <a:pt x="0" y="38100"/>
                  </a:lnTo>
                  <a:lnTo>
                    <a:pt x="76200" y="76200"/>
                  </a:lnTo>
                  <a:lnTo>
                    <a:pt x="76200" y="49148"/>
                  </a:lnTo>
                  <a:lnTo>
                    <a:pt x="57403" y="49148"/>
                  </a:lnTo>
                  <a:lnTo>
                    <a:pt x="52450" y="44195"/>
                  </a:lnTo>
                  <a:lnTo>
                    <a:pt x="52450" y="32003"/>
                  </a:lnTo>
                  <a:lnTo>
                    <a:pt x="57403" y="27050"/>
                  </a:lnTo>
                  <a:lnTo>
                    <a:pt x="76200" y="27050"/>
                  </a:lnTo>
                  <a:lnTo>
                    <a:pt x="76200" y="0"/>
                  </a:lnTo>
                  <a:close/>
                </a:path>
                <a:path w="509904" h="76200">
                  <a:moveTo>
                    <a:pt x="76200" y="27050"/>
                  </a:moveTo>
                  <a:lnTo>
                    <a:pt x="57403" y="27050"/>
                  </a:lnTo>
                  <a:lnTo>
                    <a:pt x="52450" y="32003"/>
                  </a:lnTo>
                  <a:lnTo>
                    <a:pt x="52450" y="44195"/>
                  </a:lnTo>
                  <a:lnTo>
                    <a:pt x="57403" y="49148"/>
                  </a:lnTo>
                  <a:lnTo>
                    <a:pt x="76200" y="49148"/>
                  </a:lnTo>
                  <a:lnTo>
                    <a:pt x="76200" y="27050"/>
                  </a:lnTo>
                  <a:close/>
                </a:path>
                <a:path w="509904" h="76200">
                  <a:moveTo>
                    <a:pt x="504825" y="27050"/>
                  </a:moveTo>
                  <a:lnTo>
                    <a:pt x="76200" y="27050"/>
                  </a:lnTo>
                  <a:lnTo>
                    <a:pt x="76200" y="49148"/>
                  </a:lnTo>
                  <a:lnTo>
                    <a:pt x="504825" y="49148"/>
                  </a:lnTo>
                  <a:lnTo>
                    <a:pt x="509777" y="44195"/>
                  </a:lnTo>
                  <a:lnTo>
                    <a:pt x="509777" y="32003"/>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7" name="object 107"/>
            <p:cNvPicPr/>
            <p:nvPr/>
          </p:nvPicPr>
          <p:blipFill>
            <a:blip r:embed="rId7" cstate="print"/>
            <a:stretch>
              <a:fillRect/>
            </a:stretch>
          </p:blipFill>
          <p:spPr>
            <a:xfrm>
              <a:off x="11216640" y="1522539"/>
              <a:ext cx="656793" cy="224091"/>
            </a:xfrm>
            <a:prstGeom prst="rect">
              <a:avLst/>
            </a:prstGeom>
          </p:spPr>
        </p:pic>
        <p:sp>
          <p:nvSpPr>
            <p:cNvPr id="108" name="object 108"/>
            <p:cNvSpPr/>
            <p:nvPr/>
          </p:nvSpPr>
          <p:spPr>
            <a:xfrm>
              <a:off x="11332083" y="1574673"/>
              <a:ext cx="509905" cy="76200"/>
            </a:xfrm>
            <a:custGeom>
              <a:avLst/>
              <a:gdLst/>
              <a:ahLst/>
              <a:cxnLst/>
              <a:rect l="l" t="t" r="r" b="b"/>
              <a:pathLst>
                <a:path w="509904"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509904" h="76200">
                  <a:moveTo>
                    <a:pt x="76200" y="27050"/>
                  </a:moveTo>
                  <a:lnTo>
                    <a:pt x="57403" y="27050"/>
                  </a:lnTo>
                  <a:lnTo>
                    <a:pt x="52450" y="32003"/>
                  </a:lnTo>
                  <a:lnTo>
                    <a:pt x="52450" y="44196"/>
                  </a:lnTo>
                  <a:lnTo>
                    <a:pt x="57403" y="49149"/>
                  </a:lnTo>
                  <a:lnTo>
                    <a:pt x="76200" y="49149"/>
                  </a:lnTo>
                  <a:lnTo>
                    <a:pt x="76200" y="27050"/>
                  </a:lnTo>
                  <a:close/>
                </a:path>
                <a:path w="509904" h="76200">
                  <a:moveTo>
                    <a:pt x="504825" y="27050"/>
                  </a:moveTo>
                  <a:lnTo>
                    <a:pt x="76200" y="27050"/>
                  </a:lnTo>
                  <a:lnTo>
                    <a:pt x="76200" y="49149"/>
                  </a:lnTo>
                  <a:lnTo>
                    <a:pt x="504825" y="49149"/>
                  </a:lnTo>
                  <a:lnTo>
                    <a:pt x="509777" y="44196"/>
                  </a:lnTo>
                  <a:lnTo>
                    <a:pt x="509777" y="32003"/>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9" name="object 109"/>
          <p:cNvSpPr txBox="1"/>
          <p:nvPr/>
        </p:nvSpPr>
        <p:spPr>
          <a:xfrm>
            <a:off x="8976083" y="1240535"/>
            <a:ext cx="495171" cy="515620"/>
          </a:xfrm>
          <a:prstGeom prst="rect">
            <a:avLst/>
          </a:prstGeom>
        </p:spPr>
        <p:txBody>
          <a:bodyPr vert="horz" wrap="square" lIns="0" tIns="12700" rIns="0" bIns="0" rtlCol="0">
            <a:spAutoFit/>
          </a:bodyPr>
          <a:lstStyle/>
          <a:p>
            <a:pPr marL="317500" defTabSz="914400">
              <a:lnSpc>
                <a:spcPts val="1930"/>
              </a:lnSpc>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a:p>
            <a:pPr marL="12700" defTabSz="914400">
              <a:lnSpc>
                <a:spcPts val="1930"/>
              </a:lnSpc>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10" name="object 110"/>
          <p:cNvGrpSpPr/>
          <p:nvPr/>
        </p:nvGrpSpPr>
        <p:grpSpPr>
          <a:xfrm>
            <a:off x="9556829" y="1631492"/>
            <a:ext cx="2198431" cy="723265"/>
            <a:chOff x="9559290" y="1631492"/>
            <a:chExt cx="2199005" cy="723265"/>
          </a:xfrm>
        </p:grpSpPr>
        <p:pic>
          <p:nvPicPr>
            <p:cNvPr id="111" name="object 111"/>
            <p:cNvPicPr/>
            <p:nvPr/>
          </p:nvPicPr>
          <p:blipFill>
            <a:blip r:embed="rId14" cstate="print"/>
            <a:stretch>
              <a:fillRect/>
            </a:stretch>
          </p:blipFill>
          <p:spPr>
            <a:xfrm>
              <a:off x="9559290" y="1697024"/>
              <a:ext cx="224091" cy="657682"/>
            </a:xfrm>
            <a:prstGeom prst="rect">
              <a:avLst/>
            </a:prstGeom>
          </p:spPr>
        </p:pic>
        <p:sp>
          <p:nvSpPr>
            <p:cNvPr id="112" name="object 112"/>
            <p:cNvSpPr/>
            <p:nvPr/>
          </p:nvSpPr>
          <p:spPr>
            <a:xfrm>
              <a:off x="9636633" y="1710690"/>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3" name="object 113"/>
            <p:cNvPicPr/>
            <p:nvPr/>
          </p:nvPicPr>
          <p:blipFill>
            <a:blip r:embed="rId15" cstate="print"/>
            <a:stretch>
              <a:fillRect/>
            </a:stretch>
          </p:blipFill>
          <p:spPr>
            <a:xfrm>
              <a:off x="11533632" y="1631492"/>
              <a:ext cx="224091" cy="657682"/>
            </a:xfrm>
            <a:prstGeom prst="rect">
              <a:avLst/>
            </a:prstGeom>
          </p:spPr>
        </p:pic>
        <p:sp>
          <p:nvSpPr>
            <p:cNvPr id="114" name="object 114"/>
            <p:cNvSpPr/>
            <p:nvPr/>
          </p:nvSpPr>
          <p:spPr>
            <a:xfrm>
              <a:off x="11610975" y="1721739"/>
              <a:ext cx="76200" cy="509905"/>
            </a:xfrm>
            <a:custGeom>
              <a:avLst/>
              <a:gdLst/>
              <a:ahLst/>
              <a:cxnLst/>
              <a:rect l="l" t="t" r="r" b="b"/>
              <a:pathLst>
                <a:path w="76200" h="509905">
                  <a:moveTo>
                    <a:pt x="44196" y="52450"/>
                  </a:moveTo>
                  <a:lnTo>
                    <a:pt x="32003" y="52450"/>
                  </a:lnTo>
                  <a:lnTo>
                    <a:pt x="27050" y="57403"/>
                  </a:lnTo>
                  <a:lnTo>
                    <a:pt x="27050" y="504825"/>
                  </a:lnTo>
                  <a:lnTo>
                    <a:pt x="32003" y="509777"/>
                  </a:lnTo>
                  <a:lnTo>
                    <a:pt x="44196" y="509777"/>
                  </a:lnTo>
                  <a:lnTo>
                    <a:pt x="49149" y="504825"/>
                  </a:lnTo>
                  <a:lnTo>
                    <a:pt x="49149" y="57403"/>
                  </a:lnTo>
                  <a:lnTo>
                    <a:pt x="44196" y="52450"/>
                  </a:lnTo>
                  <a:close/>
                </a:path>
                <a:path w="76200" h="509905">
                  <a:moveTo>
                    <a:pt x="38100" y="0"/>
                  </a:moveTo>
                  <a:lnTo>
                    <a:pt x="0" y="76200"/>
                  </a:lnTo>
                  <a:lnTo>
                    <a:pt x="27050" y="76200"/>
                  </a:lnTo>
                  <a:lnTo>
                    <a:pt x="27050" y="57403"/>
                  </a:lnTo>
                  <a:lnTo>
                    <a:pt x="32003" y="52450"/>
                  </a:lnTo>
                  <a:lnTo>
                    <a:pt x="64325" y="52450"/>
                  </a:lnTo>
                  <a:lnTo>
                    <a:pt x="38100" y="0"/>
                  </a:lnTo>
                  <a:close/>
                </a:path>
                <a:path w="76200" h="509905">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5" name="object 115"/>
          <p:cNvSpPr txBox="1"/>
          <p:nvPr/>
        </p:nvSpPr>
        <p:spPr>
          <a:xfrm>
            <a:off x="9717569" y="1812038"/>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6" name="object 116"/>
          <p:cNvSpPr txBox="1"/>
          <p:nvPr/>
        </p:nvSpPr>
        <p:spPr>
          <a:xfrm>
            <a:off x="9669575" y="6475"/>
            <a:ext cx="225367" cy="898525"/>
          </a:xfrm>
          <a:prstGeom prst="rect">
            <a:avLst/>
          </a:prstGeom>
        </p:spPr>
        <p:txBody>
          <a:bodyPr vert="horz" wrap="square" lIns="0" tIns="174625" rIns="0" bIns="0" rtlCol="0">
            <a:spAutoFit/>
          </a:bodyPr>
          <a:lstStyle/>
          <a:p>
            <a:pPr marL="12700" defTabSz="914400">
              <a:spcBef>
                <a:spcPts val="1375"/>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a:p>
            <a:pPr marL="59690" defTabSz="914400">
              <a:spcBef>
                <a:spcPts val="1275"/>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17" name="object 117"/>
          <p:cNvGrpSpPr/>
          <p:nvPr/>
        </p:nvGrpSpPr>
        <p:grpSpPr>
          <a:xfrm>
            <a:off x="9430979" y="1171113"/>
            <a:ext cx="558020" cy="354965"/>
            <a:chOff x="9433432" y="1171066"/>
            <a:chExt cx="558165" cy="354965"/>
          </a:xfrm>
        </p:grpSpPr>
        <p:sp>
          <p:nvSpPr>
            <p:cNvPr id="118" name="object 118"/>
            <p:cNvSpPr/>
            <p:nvPr/>
          </p:nvSpPr>
          <p:spPr>
            <a:xfrm>
              <a:off x="9651237" y="1176146"/>
              <a:ext cx="335280" cy="344805"/>
            </a:xfrm>
            <a:custGeom>
              <a:avLst/>
              <a:gdLst/>
              <a:ahLst/>
              <a:cxnLst/>
              <a:rect l="l" t="t" r="r" b="b"/>
              <a:pathLst>
                <a:path w="335279" h="344805">
                  <a:moveTo>
                    <a:pt x="255904" y="0"/>
                  </a:moveTo>
                  <a:lnTo>
                    <a:pt x="163067" y="86105"/>
                  </a:lnTo>
                  <a:lnTo>
                    <a:pt x="206120" y="86105"/>
                  </a:lnTo>
                  <a:lnTo>
                    <a:pt x="194284" y="140851"/>
                  </a:lnTo>
                  <a:lnTo>
                    <a:pt x="177343" y="190601"/>
                  </a:lnTo>
                  <a:lnTo>
                    <a:pt x="155860" y="234644"/>
                  </a:lnTo>
                  <a:lnTo>
                    <a:pt x="130397" y="272272"/>
                  </a:lnTo>
                  <a:lnTo>
                    <a:pt x="101517" y="302773"/>
                  </a:lnTo>
                  <a:lnTo>
                    <a:pt x="69782" y="325439"/>
                  </a:lnTo>
                  <a:lnTo>
                    <a:pt x="0" y="344424"/>
                  </a:lnTo>
                  <a:lnTo>
                    <a:pt x="86105" y="344424"/>
                  </a:lnTo>
                  <a:lnTo>
                    <a:pt x="155888" y="325439"/>
                  </a:lnTo>
                  <a:lnTo>
                    <a:pt x="187623" y="302773"/>
                  </a:lnTo>
                  <a:lnTo>
                    <a:pt x="216503" y="272272"/>
                  </a:lnTo>
                  <a:lnTo>
                    <a:pt x="241966" y="234644"/>
                  </a:lnTo>
                  <a:lnTo>
                    <a:pt x="263449" y="190601"/>
                  </a:lnTo>
                  <a:lnTo>
                    <a:pt x="280390" y="140851"/>
                  </a:lnTo>
                  <a:lnTo>
                    <a:pt x="292226" y="86105"/>
                  </a:lnTo>
                  <a:lnTo>
                    <a:pt x="335279" y="86105"/>
                  </a:lnTo>
                  <a:lnTo>
                    <a:pt x="25590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19" name="object 119"/>
            <p:cNvSpPr/>
            <p:nvPr/>
          </p:nvSpPr>
          <p:spPr>
            <a:xfrm>
              <a:off x="9438512" y="1176146"/>
              <a:ext cx="255904" cy="344805"/>
            </a:xfrm>
            <a:custGeom>
              <a:avLst/>
              <a:gdLst/>
              <a:ahLst/>
              <a:cxnLst/>
              <a:rect l="l" t="t" r="r" b="b"/>
              <a:pathLst>
                <a:path w="255904" h="344805">
                  <a:moveTo>
                    <a:pt x="86105" y="0"/>
                  </a:moveTo>
                  <a:lnTo>
                    <a:pt x="0" y="0"/>
                  </a:lnTo>
                  <a:lnTo>
                    <a:pt x="283" y="17520"/>
                  </a:lnTo>
                  <a:lnTo>
                    <a:pt x="4444" y="69723"/>
                  </a:lnTo>
                  <a:lnTo>
                    <a:pt x="15530" y="129235"/>
                  </a:lnTo>
                  <a:lnTo>
                    <a:pt x="32482" y="183063"/>
                  </a:lnTo>
                  <a:lnTo>
                    <a:pt x="54591" y="230453"/>
                  </a:lnTo>
                  <a:lnTo>
                    <a:pt x="81146" y="270649"/>
                  </a:lnTo>
                  <a:lnTo>
                    <a:pt x="111437" y="302896"/>
                  </a:lnTo>
                  <a:lnTo>
                    <a:pt x="144756" y="326441"/>
                  </a:lnTo>
                  <a:lnTo>
                    <a:pt x="180392" y="340528"/>
                  </a:lnTo>
                  <a:lnTo>
                    <a:pt x="217636" y="344403"/>
                  </a:lnTo>
                  <a:lnTo>
                    <a:pt x="255777" y="337312"/>
                  </a:lnTo>
                  <a:lnTo>
                    <a:pt x="220119" y="320036"/>
                  </a:lnTo>
                  <a:lnTo>
                    <a:pt x="187582" y="293643"/>
                  </a:lnTo>
                  <a:lnTo>
                    <a:pt x="158672" y="259137"/>
                  </a:lnTo>
                  <a:lnTo>
                    <a:pt x="133889" y="217519"/>
                  </a:lnTo>
                  <a:lnTo>
                    <a:pt x="113738" y="169793"/>
                  </a:lnTo>
                  <a:lnTo>
                    <a:pt x="98722" y="116963"/>
                  </a:lnTo>
                  <a:lnTo>
                    <a:pt x="89344" y="60030"/>
                  </a:lnTo>
                  <a:lnTo>
                    <a:pt x="86105"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20" name="object 120"/>
            <p:cNvSpPr/>
            <p:nvPr/>
          </p:nvSpPr>
          <p:spPr>
            <a:xfrm>
              <a:off x="9438512" y="1176146"/>
              <a:ext cx="548005" cy="344805"/>
            </a:xfrm>
            <a:custGeom>
              <a:avLst/>
              <a:gdLst/>
              <a:ahLst/>
              <a:cxnLst/>
              <a:rect l="l" t="t" r="r" b="b"/>
              <a:pathLst>
                <a:path w="548004" h="344805">
                  <a:moveTo>
                    <a:pt x="212725" y="344424"/>
                  </a:moveTo>
                  <a:lnTo>
                    <a:pt x="282507" y="325439"/>
                  </a:lnTo>
                  <a:lnTo>
                    <a:pt x="314242" y="302773"/>
                  </a:lnTo>
                  <a:lnTo>
                    <a:pt x="343122" y="272272"/>
                  </a:lnTo>
                  <a:lnTo>
                    <a:pt x="368585" y="234644"/>
                  </a:lnTo>
                  <a:lnTo>
                    <a:pt x="390068" y="190601"/>
                  </a:lnTo>
                  <a:lnTo>
                    <a:pt x="407009" y="140851"/>
                  </a:lnTo>
                  <a:lnTo>
                    <a:pt x="418845" y="86105"/>
                  </a:lnTo>
                  <a:lnTo>
                    <a:pt x="375792" y="86105"/>
                  </a:lnTo>
                  <a:lnTo>
                    <a:pt x="468629" y="0"/>
                  </a:lnTo>
                  <a:lnTo>
                    <a:pt x="548004" y="86105"/>
                  </a:lnTo>
                  <a:lnTo>
                    <a:pt x="504951" y="86105"/>
                  </a:lnTo>
                  <a:lnTo>
                    <a:pt x="493115" y="140851"/>
                  </a:lnTo>
                  <a:lnTo>
                    <a:pt x="476174" y="190601"/>
                  </a:lnTo>
                  <a:lnTo>
                    <a:pt x="454691" y="234644"/>
                  </a:lnTo>
                  <a:lnTo>
                    <a:pt x="429228" y="272272"/>
                  </a:lnTo>
                  <a:lnTo>
                    <a:pt x="400348" y="302773"/>
                  </a:lnTo>
                  <a:lnTo>
                    <a:pt x="368613" y="325439"/>
                  </a:lnTo>
                  <a:lnTo>
                    <a:pt x="298830" y="344424"/>
                  </a:lnTo>
                  <a:lnTo>
                    <a:pt x="212725" y="344424"/>
                  </a:lnTo>
                  <a:lnTo>
                    <a:pt x="145491" y="326867"/>
                  </a:lnTo>
                  <a:lnTo>
                    <a:pt x="87096" y="277977"/>
                  </a:lnTo>
                  <a:lnTo>
                    <a:pt x="62309" y="243554"/>
                  </a:lnTo>
                  <a:lnTo>
                    <a:pt x="41046" y="203423"/>
                  </a:lnTo>
                  <a:lnTo>
                    <a:pt x="23745" y="158294"/>
                  </a:lnTo>
                  <a:lnTo>
                    <a:pt x="10845" y="108874"/>
                  </a:lnTo>
                  <a:lnTo>
                    <a:pt x="2784" y="55873"/>
                  </a:lnTo>
                  <a:lnTo>
                    <a:pt x="0" y="0"/>
                  </a:lnTo>
                  <a:lnTo>
                    <a:pt x="86105" y="0"/>
                  </a:lnTo>
                  <a:lnTo>
                    <a:pt x="89344" y="60030"/>
                  </a:lnTo>
                  <a:lnTo>
                    <a:pt x="98722" y="116963"/>
                  </a:lnTo>
                  <a:lnTo>
                    <a:pt x="113738" y="169793"/>
                  </a:lnTo>
                  <a:lnTo>
                    <a:pt x="133889" y="217519"/>
                  </a:lnTo>
                  <a:lnTo>
                    <a:pt x="158672" y="259137"/>
                  </a:lnTo>
                  <a:lnTo>
                    <a:pt x="187582" y="293643"/>
                  </a:lnTo>
                  <a:lnTo>
                    <a:pt x="220119" y="320036"/>
                  </a:lnTo>
                  <a:lnTo>
                    <a:pt x="255777" y="337312"/>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21" name="object 121"/>
          <p:cNvSpPr txBox="1"/>
          <p:nvPr/>
        </p:nvSpPr>
        <p:spPr>
          <a:xfrm>
            <a:off x="9915637" y="1274594"/>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22" name="object 122"/>
          <p:cNvGrpSpPr/>
          <p:nvPr/>
        </p:nvGrpSpPr>
        <p:grpSpPr>
          <a:xfrm>
            <a:off x="11462827" y="1101852"/>
            <a:ext cx="558020" cy="354330"/>
            <a:chOff x="11465814" y="1101852"/>
            <a:chExt cx="558165" cy="354330"/>
          </a:xfrm>
        </p:grpSpPr>
        <p:sp>
          <p:nvSpPr>
            <p:cNvPr id="123" name="object 123"/>
            <p:cNvSpPr/>
            <p:nvPr/>
          </p:nvSpPr>
          <p:spPr>
            <a:xfrm>
              <a:off x="11683492" y="1106805"/>
              <a:ext cx="335280" cy="344805"/>
            </a:xfrm>
            <a:custGeom>
              <a:avLst/>
              <a:gdLst/>
              <a:ahLst/>
              <a:cxnLst/>
              <a:rect l="l" t="t" r="r" b="b"/>
              <a:pathLst>
                <a:path w="335279" h="344805">
                  <a:moveTo>
                    <a:pt x="255904" y="0"/>
                  </a:moveTo>
                  <a:lnTo>
                    <a:pt x="163067" y="86106"/>
                  </a:lnTo>
                  <a:lnTo>
                    <a:pt x="206121" y="86106"/>
                  </a:lnTo>
                  <a:lnTo>
                    <a:pt x="194284" y="140851"/>
                  </a:lnTo>
                  <a:lnTo>
                    <a:pt x="177343" y="190601"/>
                  </a:lnTo>
                  <a:lnTo>
                    <a:pt x="155860" y="234644"/>
                  </a:lnTo>
                  <a:lnTo>
                    <a:pt x="130397" y="272272"/>
                  </a:lnTo>
                  <a:lnTo>
                    <a:pt x="101517" y="302773"/>
                  </a:lnTo>
                  <a:lnTo>
                    <a:pt x="69782" y="325439"/>
                  </a:lnTo>
                  <a:lnTo>
                    <a:pt x="0" y="344424"/>
                  </a:lnTo>
                  <a:lnTo>
                    <a:pt x="86232" y="344424"/>
                  </a:lnTo>
                  <a:lnTo>
                    <a:pt x="155942" y="325439"/>
                  </a:lnTo>
                  <a:lnTo>
                    <a:pt x="187654" y="302773"/>
                  </a:lnTo>
                  <a:lnTo>
                    <a:pt x="216519" y="272272"/>
                  </a:lnTo>
                  <a:lnTo>
                    <a:pt x="241972" y="234644"/>
                  </a:lnTo>
                  <a:lnTo>
                    <a:pt x="263451" y="190601"/>
                  </a:lnTo>
                  <a:lnTo>
                    <a:pt x="280390" y="140851"/>
                  </a:lnTo>
                  <a:lnTo>
                    <a:pt x="292226" y="86106"/>
                  </a:lnTo>
                  <a:lnTo>
                    <a:pt x="335279" y="86106"/>
                  </a:lnTo>
                  <a:lnTo>
                    <a:pt x="25590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24" name="object 124"/>
            <p:cNvSpPr/>
            <p:nvPr/>
          </p:nvSpPr>
          <p:spPr>
            <a:xfrm>
              <a:off x="11470767" y="1106805"/>
              <a:ext cx="255904" cy="344805"/>
            </a:xfrm>
            <a:custGeom>
              <a:avLst/>
              <a:gdLst/>
              <a:ahLst/>
              <a:cxnLst/>
              <a:rect l="l" t="t" r="r" b="b"/>
              <a:pathLst>
                <a:path w="255904" h="344805">
                  <a:moveTo>
                    <a:pt x="86105" y="0"/>
                  </a:moveTo>
                  <a:lnTo>
                    <a:pt x="0" y="0"/>
                  </a:lnTo>
                  <a:lnTo>
                    <a:pt x="283" y="17520"/>
                  </a:lnTo>
                  <a:lnTo>
                    <a:pt x="4444" y="69723"/>
                  </a:lnTo>
                  <a:lnTo>
                    <a:pt x="15530" y="129235"/>
                  </a:lnTo>
                  <a:lnTo>
                    <a:pt x="32482" y="183063"/>
                  </a:lnTo>
                  <a:lnTo>
                    <a:pt x="54591" y="230453"/>
                  </a:lnTo>
                  <a:lnTo>
                    <a:pt x="81146" y="270649"/>
                  </a:lnTo>
                  <a:lnTo>
                    <a:pt x="111437" y="302896"/>
                  </a:lnTo>
                  <a:lnTo>
                    <a:pt x="144756" y="326441"/>
                  </a:lnTo>
                  <a:lnTo>
                    <a:pt x="180392" y="340528"/>
                  </a:lnTo>
                  <a:lnTo>
                    <a:pt x="217636" y="344403"/>
                  </a:lnTo>
                  <a:lnTo>
                    <a:pt x="255777" y="337312"/>
                  </a:lnTo>
                  <a:lnTo>
                    <a:pt x="220119" y="320036"/>
                  </a:lnTo>
                  <a:lnTo>
                    <a:pt x="187582" y="293643"/>
                  </a:lnTo>
                  <a:lnTo>
                    <a:pt x="158672" y="259137"/>
                  </a:lnTo>
                  <a:lnTo>
                    <a:pt x="133889" y="217519"/>
                  </a:lnTo>
                  <a:lnTo>
                    <a:pt x="113738" y="169793"/>
                  </a:lnTo>
                  <a:lnTo>
                    <a:pt x="98722" y="116963"/>
                  </a:lnTo>
                  <a:lnTo>
                    <a:pt x="89344" y="60030"/>
                  </a:lnTo>
                  <a:lnTo>
                    <a:pt x="86105"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25" name="object 125"/>
            <p:cNvSpPr/>
            <p:nvPr/>
          </p:nvSpPr>
          <p:spPr>
            <a:xfrm>
              <a:off x="11470767" y="1106805"/>
              <a:ext cx="548005" cy="344805"/>
            </a:xfrm>
            <a:custGeom>
              <a:avLst/>
              <a:gdLst/>
              <a:ahLst/>
              <a:cxnLst/>
              <a:rect l="l" t="t" r="r" b="b"/>
              <a:pathLst>
                <a:path w="548004" h="344805">
                  <a:moveTo>
                    <a:pt x="212725" y="344424"/>
                  </a:moveTo>
                  <a:lnTo>
                    <a:pt x="282507" y="325439"/>
                  </a:lnTo>
                  <a:lnTo>
                    <a:pt x="314242" y="302773"/>
                  </a:lnTo>
                  <a:lnTo>
                    <a:pt x="343122" y="272272"/>
                  </a:lnTo>
                  <a:lnTo>
                    <a:pt x="368585" y="234644"/>
                  </a:lnTo>
                  <a:lnTo>
                    <a:pt x="390068" y="190601"/>
                  </a:lnTo>
                  <a:lnTo>
                    <a:pt x="407009" y="140851"/>
                  </a:lnTo>
                  <a:lnTo>
                    <a:pt x="418846" y="86106"/>
                  </a:lnTo>
                  <a:lnTo>
                    <a:pt x="375792" y="86106"/>
                  </a:lnTo>
                  <a:lnTo>
                    <a:pt x="468629" y="0"/>
                  </a:lnTo>
                  <a:lnTo>
                    <a:pt x="548004" y="86106"/>
                  </a:lnTo>
                  <a:lnTo>
                    <a:pt x="504951" y="86106"/>
                  </a:lnTo>
                  <a:lnTo>
                    <a:pt x="493115" y="140851"/>
                  </a:lnTo>
                  <a:lnTo>
                    <a:pt x="476176" y="190601"/>
                  </a:lnTo>
                  <a:lnTo>
                    <a:pt x="454697" y="234644"/>
                  </a:lnTo>
                  <a:lnTo>
                    <a:pt x="429244" y="272272"/>
                  </a:lnTo>
                  <a:lnTo>
                    <a:pt x="400379" y="302773"/>
                  </a:lnTo>
                  <a:lnTo>
                    <a:pt x="368667" y="325439"/>
                  </a:lnTo>
                  <a:lnTo>
                    <a:pt x="298957" y="344424"/>
                  </a:lnTo>
                  <a:lnTo>
                    <a:pt x="212725" y="344424"/>
                  </a:lnTo>
                  <a:lnTo>
                    <a:pt x="145491" y="326867"/>
                  </a:lnTo>
                  <a:lnTo>
                    <a:pt x="87096" y="277977"/>
                  </a:lnTo>
                  <a:lnTo>
                    <a:pt x="62309" y="243554"/>
                  </a:lnTo>
                  <a:lnTo>
                    <a:pt x="41046" y="203423"/>
                  </a:lnTo>
                  <a:lnTo>
                    <a:pt x="23745" y="158294"/>
                  </a:lnTo>
                  <a:lnTo>
                    <a:pt x="10845" y="108874"/>
                  </a:lnTo>
                  <a:lnTo>
                    <a:pt x="2784" y="55873"/>
                  </a:lnTo>
                  <a:lnTo>
                    <a:pt x="0" y="0"/>
                  </a:lnTo>
                  <a:lnTo>
                    <a:pt x="86105" y="0"/>
                  </a:lnTo>
                  <a:lnTo>
                    <a:pt x="89344" y="60030"/>
                  </a:lnTo>
                  <a:lnTo>
                    <a:pt x="98722" y="116963"/>
                  </a:lnTo>
                  <a:lnTo>
                    <a:pt x="113738" y="169793"/>
                  </a:lnTo>
                  <a:lnTo>
                    <a:pt x="133889" y="217519"/>
                  </a:lnTo>
                  <a:lnTo>
                    <a:pt x="158672" y="259137"/>
                  </a:lnTo>
                  <a:lnTo>
                    <a:pt x="187582" y="293643"/>
                  </a:lnTo>
                  <a:lnTo>
                    <a:pt x="220119" y="320036"/>
                  </a:lnTo>
                  <a:lnTo>
                    <a:pt x="255777" y="337312"/>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26" name="object 126"/>
          <p:cNvSpPr txBox="1"/>
          <p:nvPr/>
        </p:nvSpPr>
        <p:spPr>
          <a:xfrm>
            <a:off x="10695444" y="15520"/>
            <a:ext cx="922414" cy="2085443"/>
          </a:xfrm>
          <a:prstGeom prst="rect">
            <a:avLst/>
          </a:prstGeom>
        </p:spPr>
        <p:txBody>
          <a:bodyPr vert="horz" wrap="square" lIns="0" tIns="12700" rIns="0" bIns="0" rtlCol="0">
            <a:spAutoFit/>
          </a:bodyPr>
          <a:lstStyle/>
          <a:p>
            <a:pPr marL="712470" marR="30480" indent="6350" algn="r" defTabSz="914400">
              <a:lnSpc>
                <a:spcPct val="156600"/>
              </a:lnSpc>
              <a:spcBef>
                <a:spcPts val="100"/>
              </a:spcBef>
            </a:pPr>
            <a:r>
              <a:rPr b="1" kern="0" spc="-50" dirty="0">
                <a:solidFill>
                  <a:sysClr val="windowText" lastClr="000000"/>
                </a:solidFill>
                <a:latin typeface="Times New Roman"/>
                <a:cs typeface="Times New Roman"/>
              </a:rPr>
              <a:t>C F</a:t>
            </a:r>
            <a:endParaRPr kern="0">
              <a:solidFill>
                <a:sysClr val="windowText" lastClr="000000"/>
              </a:solidFill>
              <a:latin typeface="Times New Roman"/>
              <a:cs typeface="Times New Roman"/>
            </a:endParaRPr>
          </a:p>
          <a:p>
            <a:pPr marL="38100" defTabSz="914400">
              <a:spcBef>
                <a:spcPts val="54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247650" defTabSz="914400">
              <a:spcBef>
                <a:spcPts val="1735"/>
              </a:spcBef>
            </a:pPr>
            <a:r>
              <a:rPr kern="0" dirty="0">
                <a:solidFill>
                  <a:sysClr val="windowText" lastClr="000000"/>
                </a:solidFill>
                <a:latin typeface="Times New Roman"/>
                <a:cs typeface="Times New Roman"/>
              </a:rPr>
              <a:t>5 K</a:t>
            </a:r>
            <a:r>
              <a:rPr kern="0" spc="285" dirty="0">
                <a:solidFill>
                  <a:sysClr val="windowText" lastClr="000000"/>
                </a:solidFill>
                <a:latin typeface="Times New Roman"/>
                <a:cs typeface="Times New Roman"/>
              </a:rPr>
              <a:t> </a:t>
            </a:r>
            <a:r>
              <a:rPr sz="2700" b="1" kern="0" spc="-89" baseline="40123" dirty="0">
                <a:solidFill>
                  <a:sysClr val="windowText" lastClr="000000"/>
                </a:solidFill>
                <a:latin typeface="Times New Roman"/>
                <a:cs typeface="Times New Roman"/>
              </a:rPr>
              <a:t>D</a:t>
            </a:r>
            <a:endParaRPr sz="2700" kern="0" baseline="40123">
              <a:solidFill>
                <a:sysClr val="windowText" lastClr="000000"/>
              </a:solidFill>
              <a:latin typeface="Times New Roman"/>
              <a:cs typeface="Times New Roman"/>
            </a:endParaRPr>
          </a:p>
          <a:p>
            <a:pPr marL="232410" defTabSz="914400">
              <a:spcBef>
                <a:spcPts val="745"/>
              </a:spcBef>
            </a:pPr>
            <a:r>
              <a:rPr kern="0" dirty="0">
                <a:solidFill>
                  <a:sysClr val="windowText" lastClr="000000"/>
                </a:solidFill>
                <a:latin typeface="Times New Roman"/>
                <a:cs typeface="Times New Roman"/>
              </a:rPr>
              <a:t>3.33</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7" name="object 127"/>
          <p:cNvSpPr txBox="1"/>
          <p:nvPr/>
        </p:nvSpPr>
        <p:spPr>
          <a:xfrm>
            <a:off x="8059509" y="2322222"/>
            <a:ext cx="4092143" cy="1134285"/>
          </a:xfrm>
          <a:prstGeom prst="rect">
            <a:avLst/>
          </a:prstGeom>
          <a:ln w="9905">
            <a:solidFill>
              <a:srgbClr val="000000"/>
            </a:solidFill>
          </a:ln>
        </p:spPr>
        <p:txBody>
          <a:bodyPr vert="horz" wrap="square" lIns="0" tIns="5715" rIns="0" bIns="0" rtlCol="0">
            <a:spAutoFit/>
          </a:bodyPr>
          <a:lstStyle/>
          <a:p>
            <a:pPr marL="91440" defTabSz="914400">
              <a:spcBef>
                <a:spcPts val="45"/>
              </a:spcBef>
            </a:pPr>
            <a:r>
              <a:rPr sz="2000" kern="0" dirty="0">
                <a:solidFill>
                  <a:sysClr val="windowText" lastClr="000000"/>
                </a:solidFill>
                <a:latin typeface="Times New Roman"/>
                <a:cs typeface="Times New Roman"/>
              </a:rPr>
              <a:t>∑ </a:t>
            </a:r>
            <a:r>
              <a:rPr sz="2000" kern="0" spc="55" dirty="0">
                <a:solidFill>
                  <a:sysClr val="windowText" lastClr="000000"/>
                </a:solidFill>
                <a:latin typeface="Cambria Math"/>
                <a:cs typeface="Cambria Math"/>
              </a:rPr>
              <a:t>M</a:t>
            </a:r>
            <a:r>
              <a:rPr sz="2175" kern="0" spc="82" baseline="-15325" dirty="0">
                <a:solidFill>
                  <a:sysClr val="windowText" lastClr="000000"/>
                </a:solidFill>
                <a:latin typeface="Cambria Math"/>
                <a:cs typeface="Cambria Math"/>
              </a:rPr>
              <a:t>A</a:t>
            </a:r>
            <a:r>
              <a:rPr sz="2175" kern="0" spc="397" baseline="-15325"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91440" defTabSz="914400">
              <a:spcBef>
                <a:spcPts val="765"/>
              </a:spcBef>
            </a:pPr>
            <a:r>
              <a:rPr sz="2000" kern="0" dirty="0">
                <a:solidFill>
                  <a:sysClr val="windowText" lastClr="000000"/>
                </a:solidFill>
                <a:latin typeface="Times New Roman"/>
                <a:cs typeface="Times New Roman"/>
              </a:rPr>
              <a:t>=&gt;</a:t>
            </a:r>
            <a:r>
              <a:rPr sz="2000" kern="0" spc="-3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2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25</a:t>
            </a:r>
            <a:r>
              <a:rPr sz="2000" kern="0" spc="-2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2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25</a:t>
            </a:r>
            <a:r>
              <a:rPr sz="2000" kern="0" spc="45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3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10</a:t>
            </a:r>
            <a:r>
              <a:rPr sz="2000" kern="0" spc="-2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10</a:t>
            </a:r>
            <a:r>
              <a:rPr sz="2000" kern="0" spc="-2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30" dirty="0">
                <a:solidFill>
                  <a:sysClr val="windowText" lastClr="000000"/>
                </a:solidFill>
                <a:latin typeface="Times New Roman"/>
                <a:cs typeface="Times New Roman"/>
              </a:rPr>
              <a:t> </a:t>
            </a:r>
            <a:r>
              <a:rPr sz="2000" kern="0" spc="-10" dirty="0">
                <a:solidFill>
                  <a:sysClr val="windowText" lastClr="000000"/>
                </a:solidFill>
                <a:latin typeface="Cambria Math"/>
                <a:cs typeface="Cambria Math"/>
              </a:rPr>
              <a:t>𝑉</a:t>
            </a:r>
            <a:r>
              <a:rPr sz="2175" kern="0" spc="-15" baseline="-15325" dirty="0">
                <a:solidFill>
                  <a:sysClr val="windowText" lastClr="000000"/>
                </a:solidFill>
                <a:latin typeface="Cambria Math"/>
                <a:cs typeface="Cambria Math"/>
              </a:rPr>
              <a:t>𝐷</a:t>
            </a:r>
            <a:r>
              <a:rPr sz="2175" kern="0" spc="427" baseline="-15325"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x</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15</a:t>
            </a:r>
            <a:r>
              <a:rPr sz="2000" kern="0" spc="-3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25"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91440" defTabSz="914400">
              <a:spcBef>
                <a:spcPts val="755"/>
              </a:spcBef>
            </a:pPr>
            <a:r>
              <a:rPr sz="2000" kern="0" dirty="0">
                <a:solidFill>
                  <a:sysClr val="windowText" lastClr="000000"/>
                </a:solidFill>
                <a:latin typeface="Times New Roman"/>
                <a:cs typeface="Times New Roman"/>
              </a:rPr>
              <a:t>=&gt;</a:t>
            </a:r>
            <a:r>
              <a:rPr sz="2000" kern="0" spc="-40" dirty="0">
                <a:solidFill>
                  <a:sysClr val="windowText" lastClr="000000"/>
                </a:solidFill>
                <a:latin typeface="Times New Roman"/>
                <a:cs typeface="Times New Roman"/>
              </a:rPr>
              <a:t> </a:t>
            </a:r>
            <a:r>
              <a:rPr sz="2000" kern="0" dirty="0">
                <a:solidFill>
                  <a:srgbClr val="404040"/>
                </a:solidFill>
                <a:latin typeface="Cambria Math"/>
                <a:cs typeface="Cambria Math"/>
              </a:rPr>
              <a:t>V</a:t>
            </a:r>
            <a:r>
              <a:rPr sz="2175" kern="0" baseline="-15325" dirty="0">
                <a:solidFill>
                  <a:srgbClr val="404040"/>
                </a:solidFill>
                <a:latin typeface="Cambria Math"/>
                <a:cs typeface="Cambria Math"/>
              </a:rPr>
              <a:t>D</a:t>
            </a:r>
            <a:r>
              <a:rPr sz="2175" kern="0" spc="375" baseline="-15325" dirty="0">
                <a:solidFill>
                  <a:srgbClr val="404040"/>
                </a:solidFill>
                <a:latin typeface="Cambria Math"/>
                <a:cs typeface="Cambria Math"/>
              </a:rPr>
              <a:t> </a:t>
            </a:r>
            <a:r>
              <a:rPr sz="2000" kern="0" dirty="0">
                <a:solidFill>
                  <a:sysClr val="windowText" lastClr="000000"/>
                </a:solidFill>
                <a:latin typeface="Times New Roman"/>
                <a:cs typeface="Times New Roman"/>
              </a:rPr>
              <a:t>=</a:t>
            </a:r>
            <a:r>
              <a:rPr sz="2000" kern="0" spc="-3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3.33</a:t>
            </a:r>
            <a:r>
              <a:rPr sz="2000" kern="0" spc="-3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K;</a:t>
            </a:r>
            <a:r>
              <a:rPr sz="2000" kern="0" spc="-20" dirty="0">
                <a:solidFill>
                  <a:sysClr val="windowText" lastClr="000000"/>
                </a:solidFill>
                <a:latin typeface="Times New Roman"/>
                <a:cs typeface="Times New Roman"/>
              </a:rPr>
              <a:t> </a:t>
            </a:r>
            <a:r>
              <a:rPr sz="2000" kern="0" dirty="0">
                <a:solidFill>
                  <a:srgbClr val="404040"/>
                </a:solidFill>
                <a:latin typeface="Cambria Math"/>
                <a:cs typeface="Cambria Math"/>
              </a:rPr>
              <a:t>V</a:t>
            </a:r>
            <a:r>
              <a:rPr sz="2175" kern="0" baseline="-15325" dirty="0">
                <a:solidFill>
                  <a:srgbClr val="404040"/>
                </a:solidFill>
                <a:latin typeface="Cambria Math"/>
                <a:cs typeface="Cambria Math"/>
              </a:rPr>
              <a:t>A</a:t>
            </a:r>
            <a:r>
              <a:rPr sz="2175" kern="0" spc="359" baseline="-15325" dirty="0">
                <a:solidFill>
                  <a:srgbClr val="404040"/>
                </a:solidFill>
                <a:latin typeface="Cambria Math"/>
                <a:cs typeface="Cambria Math"/>
              </a:rPr>
              <a:t> </a:t>
            </a:r>
            <a:r>
              <a:rPr sz="2000" kern="0" dirty="0">
                <a:solidFill>
                  <a:sysClr val="windowText" lastClr="000000"/>
                </a:solidFill>
                <a:latin typeface="Times New Roman"/>
                <a:cs typeface="Times New Roman"/>
              </a:rPr>
              <a:t>=</a:t>
            </a:r>
            <a:r>
              <a:rPr sz="2000" kern="0" spc="-3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3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3.33</a:t>
            </a:r>
            <a:r>
              <a:rPr sz="2000" kern="0" spc="-35"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K</a:t>
            </a:r>
            <a:endParaRPr sz="2000" kern="0">
              <a:solidFill>
                <a:sysClr val="windowText" lastClr="000000"/>
              </a:solidFill>
              <a:latin typeface="Times New Roman"/>
              <a:cs typeface="Times New Roman"/>
            </a:endParaRPr>
          </a:p>
        </p:txBody>
      </p:sp>
      <p:sp>
        <p:nvSpPr>
          <p:cNvPr id="128" name="object 128"/>
          <p:cNvSpPr/>
          <p:nvPr/>
        </p:nvSpPr>
        <p:spPr>
          <a:xfrm>
            <a:off x="5933317" y="6001130"/>
            <a:ext cx="1428379" cy="242570"/>
          </a:xfrm>
          <a:custGeom>
            <a:avLst/>
            <a:gdLst/>
            <a:ahLst/>
            <a:cxnLst/>
            <a:rect l="l" t="t" r="r" b="b"/>
            <a:pathLst>
              <a:path w="1428750" h="242570">
                <a:moveTo>
                  <a:pt x="0" y="242316"/>
                </a:moveTo>
                <a:lnTo>
                  <a:pt x="1428749" y="242316"/>
                </a:lnTo>
                <a:lnTo>
                  <a:pt x="1428749" y="0"/>
                </a:lnTo>
                <a:lnTo>
                  <a:pt x="0" y="0"/>
                </a:lnTo>
                <a:lnTo>
                  <a:pt x="0" y="242316"/>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sp>
        <p:nvSpPr>
          <p:cNvPr id="129" name="object 129"/>
          <p:cNvSpPr txBox="1"/>
          <p:nvPr/>
        </p:nvSpPr>
        <p:spPr>
          <a:xfrm>
            <a:off x="5453740" y="5817893"/>
            <a:ext cx="476127" cy="551433"/>
          </a:xfrm>
          <a:prstGeom prst="rect">
            <a:avLst/>
          </a:prstGeom>
        </p:spPr>
        <p:txBody>
          <a:bodyPr vert="horz" wrap="square" lIns="0" tIns="12700" rIns="0" bIns="0" rtlCol="0">
            <a:spAutoFit/>
          </a:bodyPr>
          <a:lstStyle/>
          <a:p>
            <a:pPr marL="12700" defTabSz="914400">
              <a:lnSpc>
                <a:spcPts val="2050"/>
              </a:lnSpc>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63500" defTabSz="914400">
              <a:lnSpc>
                <a:spcPts val="2050"/>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0" name="object 130"/>
          <p:cNvSpPr txBox="1"/>
          <p:nvPr/>
        </p:nvSpPr>
        <p:spPr>
          <a:xfrm>
            <a:off x="7382112" y="5826275"/>
            <a:ext cx="476760" cy="551433"/>
          </a:xfrm>
          <a:prstGeom prst="rect">
            <a:avLst/>
          </a:prstGeom>
        </p:spPr>
        <p:txBody>
          <a:bodyPr vert="horz" wrap="square" lIns="0" tIns="12700" rIns="0" bIns="0" rtlCol="0">
            <a:spAutoFit/>
          </a:bodyPr>
          <a:lstStyle/>
          <a:p>
            <a:pPr marL="12700" defTabSz="914400">
              <a:lnSpc>
                <a:spcPts val="2085"/>
              </a:lnSpc>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44450" defTabSz="914400">
              <a:lnSpc>
                <a:spcPts val="208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1" name="object 131"/>
          <p:cNvSpPr txBox="1"/>
          <p:nvPr/>
        </p:nvSpPr>
        <p:spPr>
          <a:xfrm>
            <a:off x="705963" y="4611646"/>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2" name="object 132"/>
          <p:cNvSpPr txBox="1"/>
          <p:nvPr/>
        </p:nvSpPr>
        <p:spPr>
          <a:xfrm>
            <a:off x="1262304" y="569544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33" name="object 133"/>
          <p:cNvGrpSpPr/>
          <p:nvPr/>
        </p:nvGrpSpPr>
        <p:grpSpPr>
          <a:xfrm>
            <a:off x="1220410" y="4260363"/>
            <a:ext cx="657054" cy="1491615"/>
            <a:chOff x="1220724" y="4260316"/>
            <a:chExt cx="657225" cy="1491615"/>
          </a:xfrm>
        </p:grpSpPr>
        <p:pic>
          <p:nvPicPr>
            <p:cNvPr id="134" name="object 134"/>
            <p:cNvPicPr/>
            <p:nvPr/>
          </p:nvPicPr>
          <p:blipFill>
            <a:blip r:embed="rId10" cstate="print"/>
            <a:stretch>
              <a:fillRect/>
            </a:stretch>
          </p:blipFill>
          <p:spPr>
            <a:xfrm>
              <a:off x="1491996" y="4260316"/>
              <a:ext cx="92692" cy="1328166"/>
            </a:xfrm>
            <a:prstGeom prst="rect">
              <a:avLst/>
            </a:prstGeom>
          </p:spPr>
        </p:pic>
        <p:sp>
          <p:nvSpPr>
            <p:cNvPr id="135" name="object 135"/>
            <p:cNvSpPr/>
            <p:nvPr/>
          </p:nvSpPr>
          <p:spPr>
            <a:xfrm>
              <a:off x="1541907" y="4285107"/>
              <a:ext cx="0" cy="1235075"/>
            </a:xfrm>
            <a:custGeom>
              <a:avLst/>
              <a:gdLst/>
              <a:ahLst/>
              <a:cxnLst/>
              <a:rect l="l" t="t" r="r" b="b"/>
              <a:pathLst>
                <a:path h="1235075">
                  <a:moveTo>
                    <a:pt x="0" y="0"/>
                  </a:moveTo>
                  <a:lnTo>
                    <a:pt x="0" y="1234567"/>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6" name="object 136"/>
            <p:cNvPicPr/>
            <p:nvPr/>
          </p:nvPicPr>
          <p:blipFill>
            <a:blip r:embed="rId7" cstate="print"/>
            <a:stretch>
              <a:fillRect/>
            </a:stretch>
          </p:blipFill>
          <p:spPr>
            <a:xfrm>
              <a:off x="1220724" y="5527548"/>
              <a:ext cx="656793" cy="224091"/>
            </a:xfrm>
            <a:prstGeom prst="rect">
              <a:avLst/>
            </a:prstGeom>
          </p:spPr>
        </p:pic>
        <p:sp>
          <p:nvSpPr>
            <p:cNvPr id="137" name="object 137"/>
            <p:cNvSpPr/>
            <p:nvPr/>
          </p:nvSpPr>
          <p:spPr>
            <a:xfrm>
              <a:off x="1336167" y="5579745"/>
              <a:ext cx="509905" cy="76200"/>
            </a:xfrm>
            <a:custGeom>
              <a:avLst/>
              <a:gdLst/>
              <a:ahLst/>
              <a:cxnLst/>
              <a:rect l="l" t="t" r="r" b="b"/>
              <a:pathLst>
                <a:path w="509905" h="76200">
                  <a:moveTo>
                    <a:pt x="76200" y="0"/>
                  </a:moveTo>
                  <a:lnTo>
                    <a:pt x="0" y="38099"/>
                  </a:lnTo>
                  <a:lnTo>
                    <a:pt x="76200" y="76199"/>
                  </a:lnTo>
                  <a:lnTo>
                    <a:pt x="76200" y="49148"/>
                  </a:lnTo>
                  <a:lnTo>
                    <a:pt x="57404" y="49148"/>
                  </a:lnTo>
                  <a:lnTo>
                    <a:pt x="52451" y="44195"/>
                  </a:lnTo>
                  <a:lnTo>
                    <a:pt x="52451" y="31991"/>
                  </a:lnTo>
                  <a:lnTo>
                    <a:pt x="57404" y="27050"/>
                  </a:lnTo>
                  <a:lnTo>
                    <a:pt x="76200" y="27050"/>
                  </a:lnTo>
                  <a:lnTo>
                    <a:pt x="76200" y="0"/>
                  </a:lnTo>
                  <a:close/>
                </a:path>
                <a:path w="509905" h="76200">
                  <a:moveTo>
                    <a:pt x="76200" y="27050"/>
                  </a:moveTo>
                  <a:lnTo>
                    <a:pt x="57404" y="27050"/>
                  </a:lnTo>
                  <a:lnTo>
                    <a:pt x="52451" y="31991"/>
                  </a:lnTo>
                  <a:lnTo>
                    <a:pt x="52451" y="44195"/>
                  </a:lnTo>
                  <a:lnTo>
                    <a:pt x="57404" y="49148"/>
                  </a:lnTo>
                  <a:lnTo>
                    <a:pt x="76200" y="49148"/>
                  </a:lnTo>
                  <a:lnTo>
                    <a:pt x="76200" y="27050"/>
                  </a:lnTo>
                  <a:close/>
                </a:path>
                <a:path w="509905" h="76200">
                  <a:moveTo>
                    <a:pt x="504825" y="27050"/>
                  </a:moveTo>
                  <a:lnTo>
                    <a:pt x="76200" y="27050"/>
                  </a:lnTo>
                  <a:lnTo>
                    <a:pt x="76200" y="49148"/>
                  </a:lnTo>
                  <a:lnTo>
                    <a:pt x="504825" y="49148"/>
                  </a:lnTo>
                  <a:lnTo>
                    <a:pt x="509778" y="44195"/>
                  </a:lnTo>
                  <a:lnTo>
                    <a:pt x="509778" y="31991"/>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38" name="object 138"/>
          <p:cNvSpPr txBox="1"/>
          <p:nvPr/>
        </p:nvSpPr>
        <p:spPr>
          <a:xfrm>
            <a:off x="1615020" y="560961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39" name="object 139"/>
          <p:cNvGrpSpPr/>
          <p:nvPr/>
        </p:nvGrpSpPr>
        <p:grpSpPr>
          <a:xfrm>
            <a:off x="1421521" y="5730240"/>
            <a:ext cx="224096" cy="657860"/>
            <a:chOff x="1421891" y="5730240"/>
            <a:chExt cx="224154" cy="657860"/>
          </a:xfrm>
        </p:grpSpPr>
        <p:pic>
          <p:nvPicPr>
            <p:cNvPr id="140" name="object 140"/>
            <p:cNvPicPr/>
            <p:nvPr/>
          </p:nvPicPr>
          <p:blipFill>
            <a:blip r:embed="rId14" cstate="print"/>
            <a:stretch>
              <a:fillRect/>
            </a:stretch>
          </p:blipFill>
          <p:spPr>
            <a:xfrm>
              <a:off x="1421891" y="5730240"/>
              <a:ext cx="224091" cy="657682"/>
            </a:xfrm>
            <a:prstGeom prst="rect">
              <a:avLst/>
            </a:prstGeom>
          </p:spPr>
        </p:pic>
        <p:sp>
          <p:nvSpPr>
            <p:cNvPr id="141" name="object 141"/>
            <p:cNvSpPr/>
            <p:nvPr/>
          </p:nvSpPr>
          <p:spPr>
            <a:xfrm>
              <a:off x="1499234" y="5743956"/>
              <a:ext cx="76200" cy="509905"/>
            </a:xfrm>
            <a:custGeom>
              <a:avLst/>
              <a:gdLst/>
              <a:ahLst/>
              <a:cxnLst/>
              <a:rect l="l" t="t" r="r" b="b"/>
              <a:pathLst>
                <a:path w="76200" h="509904">
                  <a:moveTo>
                    <a:pt x="27051" y="433552"/>
                  </a:moveTo>
                  <a:lnTo>
                    <a:pt x="0" y="433552"/>
                  </a:lnTo>
                  <a:lnTo>
                    <a:pt x="38100" y="509752"/>
                  </a:lnTo>
                  <a:lnTo>
                    <a:pt x="64331" y="457288"/>
                  </a:lnTo>
                  <a:lnTo>
                    <a:pt x="32003" y="457288"/>
                  </a:lnTo>
                  <a:lnTo>
                    <a:pt x="27051" y="452348"/>
                  </a:lnTo>
                  <a:lnTo>
                    <a:pt x="27051" y="433552"/>
                  </a:lnTo>
                  <a:close/>
                </a:path>
                <a:path w="76200" h="509904">
                  <a:moveTo>
                    <a:pt x="44196" y="0"/>
                  </a:moveTo>
                  <a:lnTo>
                    <a:pt x="32003" y="0"/>
                  </a:lnTo>
                  <a:lnTo>
                    <a:pt x="27051" y="4940"/>
                  </a:lnTo>
                  <a:lnTo>
                    <a:pt x="27051" y="452348"/>
                  </a:lnTo>
                  <a:lnTo>
                    <a:pt x="32003" y="457288"/>
                  </a:lnTo>
                  <a:lnTo>
                    <a:pt x="44196" y="457288"/>
                  </a:lnTo>
                  <a:lnTo>
                    <a:pt x="49149" y="452348"/>
                  </a:lnTo>
                  <a:lnTo>
                    <a:pt x="49149" y="4940"/>
                  </a:lnTo>
                  <a:lnTo>
                    <a:pt x="44196" y="0"/>
                  </a:lnTo>
                  <a:close/>
                </a:path>
                <a:path w="76200" h="509904">
                  <a:moveTo>
                    <a:pt x="76200" y="433552"/>
                  </a:moveTo>
                  <a:lnTo>
                    <a:pt x="49149" y="433552"/>
                  </a:lnTo>
                  <a:lnTo>
                    <a:pt x="49149" y="452348"/>
                  </a:lnTo>
                  <a:lnTo>
                    <a:pt x="44196" y="457288"/>
                  </a:lnTo>
                  <a:lnTo>
                    <a:pt x="64331" y="457288"/>
                  </a:lnTo>
                  <a:lnTo>
                    <a:pt x="76200" y="43355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42" name="object 142"/>
          <p:cNvSpPr txBox="1"/>
          <p:nvPr/>
        </p:nvSpPr>
        <p:spPr>
          <a:xfrm>
            <a:off x="1290776" y="6277125"/>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43" name="object 143"/>
          <p:cNvGrpSpPr/>
          <p:nvPr/>
        </p:nvGrpSpPr>
        <p:grpSpPr>
          <a:xfrm>
            <a:off x="1269948" y="4104957"/>
            <a:ext cx="657689" cy="224154"/>
            <a:chOff x="1270253" y="4104957"/>
            <a:chExt cx="657860" cy="224154"/>
          </a:xfrm>
        </p:grpSpPr>
        <p:pic>
          <p:nvPicPr>
            <p:cNvPr id="144" name="object 144"/>
            <p:cNvPicPr/>
            <p:nvPr/>
          </p:nvPicPr>
          <p:blipFill>
            <a:blip r:embed="rId6" cstate="print"/>
            <a:stretch>
              <a:fillRect/>
            </a:stretch>
          </p:blipFill>
          <p:spPr>
            <a:xfrm>
              <a:off x="1270253" y="4104957"/>
              <a:ext cx="657682" cy="224091"/>
            </a:xfrm>
            <a:prstGeom prst="rect">
              <a:avLst/>
            </a:prstGeom>
          </p:spPr>
        </p:pic>
        <p:sp>
          <p:nvSpPr>
            <p:cNvPr id="145" name="object 145"/>
            <p:cNvSpPr/>
            <p:nvPr/>
          </p:nvSpPr>
          <p:spPr>
            <a:xfrm>
              <a:off x="1309115" y="4157091"/>
              <a:ext cx="509905" cy="76200"/>
            </a:xfrm>
            <a:custGeom>
              <a:avLst/>
              <a:gdLst/>
              <a:ahLst/>
              <a:cxnLst/>
              <a:rect l="l" t="t" r="r" b="b"/>
              <a:pathLst>
                <a:path w="509905" h="76200">
                  <a:moveTo>
                    <a:pt x="433578" y="0"/>
                  </a:moveTo>
                  <a:lnTo>
                    <a:pt x="433578" y="76199"/>
                  </a:lnTo>
                  <a:lnTo>
                    <a:pt x="487680" y="49148"/>
                  </a:lnTo>
                  <a:lnTo>
                    <a:pt x="452373" y="49148"/>
                  </a:lnTo>
                  <a:lnTo>
                    <a:pt x="457327" y="44195"/>
                  </a:lnTo>
                  <a:lnTo>
                    <a:pt x="457327" y="32003"/>
                  </a:lnTo>
                  <a:lnTo>
                    <a:pt x="452373" y="27050"/>
                  </a:lnTo>
                  <a:lnTo>
                    <a:pt x="487679" y="27050"/>
                  </a:lnTo>
                  <a:lnTo>
                    <a:pt x="433578" y="0"/>
                  </a:lnTo>
                  <a:close/>
                </a:path>
                <a:path w="509905" h="76200">
                  <a:moveTo>
                    <a:pt x="433578" y="27050"/>
                  </a:moveTo>
                  <a:lnTo>
                    <a:pt x="4953" y="27050"/>
                  </a:lnTo>
                  <a:lnTo>
                    <a:pt x="0" y="32003"/>
                  </a:lnTo>
                  <a:lnTo>
                    <a:pt x="0" y="44195"/>
                  </a:lnTo>
                  <a:lnTo>
                    <a:pt x="4953" y="49148"/>
                  </a:lnTo>
                  <a:lnTo>
                    <a:pt x="433578" y="49148"/>
                  </a:lnTo>
                  <a:lnTo>
                    <a:pt x="433578" y="27050"/>
                  </a:lnTo>
                  <a:close/>
                </a:path>
                <a:path w="509905" h="76200">
                  <a:moveTo>
                    <a:pt x="487679" y="27050"/>
                  </a:moveTo>
                  <a:lnTo>
                    <a:pt x="452373" y="27050"/>
                  </a:lnTo>
                  <a:lnTo>
                    <a:pt x="457327" y="32003"/>
                  </a:lnTo>
                  <a:lnTo>
                    <a:pt x="457327" y="44195"/>
                  </a:lnTo>
                  <a:lnTo>
                    <a:pt x="452373" y="49148"/>
                  </a:lnTo>
                  <a:lnTo>
                    <a:pt x="487680" y="49148"/>
                  </a:lnTo>
                  <a:lnTo>
                    <a:pt x="509778" y="38099"/>
                  </a:lnTo>
                  <a:lnTo>
                    <a:pt x="48767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46" name="object 146"/>
          <p:cNvSpPr txBox="1"/>
          <p:nvPr/>
        </p:nvSpPr>
        <p:spPr>
          <a:xfrm>
            <a:off x="852991" y="4006089"/>
            <a:ext cx="681179"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Times New Roman"/>
                <a:cs typeface="Times New Roman"/>
              </a:rPr>
              <a:t>5</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K</a:t>
            </a:r>
            <a:r>
              <a:rPr kern="0" spc="459" dirty="0">
                <a:solidFill>
                  <a:sysClr val="windowText" lastClr="000000"/>
                </a:solidFill>
                <a:latin typeface="Times New Roman"/>
                <a:cs typeface="Times New Roman"/>
              </a:rPr>
              <a:t> </a:t>
            </a:r>
            <a:r>
              <a:rPr sz="2700" b="1" kern="0" spc="-75" baseline="35493" dirty="0">
                <a:solidFill>
                  <a:sysClr val="windowText" lastClr="000000"/>
                </a:solidFill>
                <a:latin typeface="Times New Roman"/>
                <a:cs typeface="Times New Roman"/>
              </a:rPr>
              <a:t>B</a:t>
            </a:r>
            <a:endParaRPr sz="2700" kern="0" baseline="35493">
              <a:solidFill>
                <a:sysClr val="windowText" lastClr="000000"/>
              </a:solidFill>
              <a:latin typeface="Times New Roman"/>
              <a:cs typeface="Times New Roman"/>
            </a:endParaRPr>
          </a:p>
        </p:txBody>
      </p:sp>
      <p:grpSp>
        <p:nvGrpSpPr>
          <p:cNvPr id="147" name="object 147"/>
          <p:cNvGrpSpPr/>
          <p:nvPr/>
        </p:nvGrpSpPr>
        <p:grpSpPr>
          <a:xfrm>
            <a:off x="1435995" y="3517442"/>
            <a:ext cx="224096" cy="657860"/>
            <a:chOff x="1436369" y="3517442"/>
            <a:chExt cx="224154" cy="657860"/>
          </a:xfrm>
        </p:grpSpPr>
        <p:pic>
          <p:nvPicPr>
            <p:cNvPr id="148" name="object 148"/>
            <p:cNvPicPr/>
            <p:nvPr/>
          </p:nvPicPr>
          <p:blipFill>
            <a:blip r:embed="rId15" cstate="print"/>
            <a:stretch>
              <a:fillRect/>
            </a:stretch>
          </p:blipFill>
          <p:spPr>
            <a:xfrm>
              <a:off x="1436369" y="3517442"/>
              <a:ext cx="224091" cy="657682"/>
            </a:xfrm>
            <a:prstGeom prst="rect">
              <a:avLst/>
            </a:prstGeom>
          </p:spPr>
        </p:pic>
        <p:sp>
          <p:nvSpPr>
            <p:cNvPr id="149" name="object 149"/>
            <p:cNvSpPr/>
            <p:nvPr/>
          </p:nvSpPr>
          <p:spPr>
            <a:xfrm>
              <a:off x="1513712" y="3607688"/>
              <a:ext cx="76200" cy="509905"/>
            </a:xfrm>
            <a:custGeom>
              <a:avLst/>
              <a:gdLst/>
              <a:ahLst/>
              <a:cxnLst/>
              <a:rect l="l" t="t" r="r" b="b"/>
              <a:pathLst>
                <a:path w="76200" h="509904">
                  <a:moveTo>
                    <a:pt x="44196" y="52450"/>
                  </a:moveTo>
                  <a:lnTo>
                    <a:pt x="32003" y="52450"/>
                  </a:lnTo>
                  <a:lnTo>
                    <a:pt x="27050" y="57404"/>
                  </a:lnTo>
                  <a:lnTo>
                    <a:pt x="27050" y="504825"/>
                  </a:lnTo>
                  <a:lnTo>
                    <a:pt x="32003" y="509778"/>
                  </a:lnTo>
                  <a:lnTo>
                    <a:pt x="44196" y="509778"/>
                  </a:lnTo>
                  <a:lnTo>
                    <a:pt x="49149" y="504825"/>
                  </a:lnTo>
                  <a:lnTo>
                    <a:pt x="49149" y="57404"/>
                  </a:lnTo>
                  <a:lnTo>
                    <a:pt x="44196" y="52450"/>
                  </a:lnTo>
                  <a:close/>
                </a:path>
                <a:path w="76200" h="509904">
                  <a:moveTo>
                    <a:pt x="38100" y="0"/>
                  </a:moveTo>
                  <a:lnTo>
                    <a:pt x="0" y="76200"/>
                  </a:lnTo>
                  <a:lnTo>
                    <a:pt x="27050" y="76200"/>
                  </a:lnTo>
                  <a:lnTo>
                    <a:pt x="27050" y="57404"/>
                  </a:lnTo>
                  <a:lnTo>
                    <a:pt x="32003" y="52450"/>
                  </a:lnTo>
                  <a:lnTo>
                    <a:pt x="64325" y="52450"/>
                  </a:lnTo>
                  <a:lnTo>
                    <a:pt x="38100" y="0"/>
                  </a:lnTo>
                  <a:close/>
                </a:path>
                <a:path w="76200" h="50990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50" name="object 150"/>
          <p:cNvSpPr txBox="1"/>
          <p:nvPr/>
        </p:nvSpPr>
        <p:spPr>
          <a:xfrm>
            <a:off x="1245321" y="3281702"/>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51" name="object 151"/>
          <p:cNvGrpSpPr/>
          <p:nvPr/>
        </p:nvGrpSpPr>
        <p:grpSpPr>
          <a:xfrm>
            <a:off x="1217892" y="4239767"/>
            <a:ext cx="3531584" cy="1348740"/>
            <a:chOff x="1218209" y="4239767"/>
            <a:chExt cx="3532504" cy="1348740"/>
          </a:xfrm>
        </p:grpSpPr>
        <p:sp>
          <p:nvSpPr>
            <p:cNvPr id="152" name="object 152"/>
            <p:cNvSpPr/>
            <p:nvPr/>
          </p:nvSpPr>
          <p:spPr>
            <a:xfrm>
              <a:off x="1223289" y="4264532"/>
              <a:ext cx="335280" cy="344805"/>
            </a:xfrm>
            <a:custGeom>
              <a:avLst/>
              <a:gdLst/>
              <a:ahLst/>
              <a:cxnLst/>
              <a:rect l="l" t="t" r="r" b="b"/>
              <a:pathLst>
                <a:path w="335280" h="344804">
                  <a:moveTo>
                    <a:pt x="335127" y="0"/>
                  </a:moveTo>
                  <a:lnTo>
                    <a:pt x="249021" y="0"/>
                  </a:lnTo>
                  <a:lnTo>
                    <a:pt x="213307" y="4864"/>
                  </a:lnTo>
                  <a:lnTo>
                    <a:pt x="147601" y="41650"/>
                  </a:lnTo>
                  <a:lnTo>
                    <a:pt x="118738" y="72151"/>
                  </a:lnTo>
                  <a:lnTo>
                    <a:pt x="93287" y="109779"/>
                  </a:lnTo>
                  <a:lnTo>
                    <a:pt x="71813" y="153822"/>
                  </a:lnTo>
                  <a:lnTo>
                    <a:pt x="54880" y="203572"/>
                  </a:lnTo>
                  <a:lnTo>
                    <a:pt x="43053" y="258318"/>
                  </a:lnTo>
                  <a:lnTo>
                    <a:pt x="0" y="258318"/>
                  </a:lnTo>
                  <a:lnTo>
                    <a:pt x="79349" y="344424"/>
                  </a:lnTo>
                  <a:lnTo>
                    <a:pt x="172186" y="258318"/>
                  </a:lnTo>
                  <a:lnTo>
                    <a:pt x="129133" y="258318"/>
                  </a:lnTo>
                  <a:lnTo>
                    <a:pt x="140969" y="203572"/>
                  </a:lnTo>
                  <a:lnTo>
                    <a:pt x="157909" y="153822"/>
                  </a:lnTo>
                  <a:lnTo>
                    <a:pt x="179387" y="109779"/>
                  </a:lnTo>
                  <a:lnTo>
                    <a:pt x="204841" y="72151"/>
                  </a:lnTo>
                  <a:lnTo>
                    <a:pt x="233706" y="41650"/>
                  </a:lnTo>
                  <a:lnTo>
                    <a:pt x="265418" y="18984"/>
                  </a:lnTo>
                  <a:lnTo>
                    <a:pt x="299413" y="4864"/>
                  </a:lnTo>
                  <a:lnTo>
                    <a:pt x="335127"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53" name="object 153"/>
            <p:cNvSpPr/>
            <p:nvPr/>
          </p:nvSpPr>
          <p:spPr>
            <a:xfrm>
              <a:off x="1515363" y="4264552"/>
              <a:ext cx="255904" cy="344805"/>
            </a:xfrm>
            <a:custGeom>
              <a:avLst/>
              <a:gdLst/>
              <a:ahLst/>
              <a:cxnLst/>
              <a:rect l="l" t="t" r="r" b="b"/>
              <a:pathLst>
                <a:path w="255905" h="344804">
                  <a:moveTo>
                    <a:pt x="38179" y="0"/>
                  </a:moveTo>
                  <a:lnTo>
                    <a:pt x="0" y="7091"/>
                  </a:lnTo>
                  <a:lnTo>
                    <a:pt x="35700" y="24367"/>
                  </a:lnTo>
                  <a:lnTo>
                    <a:pt x="68268" y="50760"/>
                  </a:lnTo>
                  <a:lnTo>
                    <a:pt x="97201" y="85266"/>
                  </a:lnTo>
                  <a:lnTo>
                    <a:pt x="121999" y="126884"/>
                  </a:lnTo>
                  <a:lnTo>
                    <a:pt x="142159" y="174610"/>
                  </a:lnTo>
                  <a:lnTo>
                    <a:pt x="157180" y="227440"/>
                  </a:lnTo>
                  <a:lnTo>
                    <a:pt x="166560" y="284373"/>
                  </a:lnTo>
                  <a:lnTo>
                    <a:pt x="169799" y="344403"/>
                  </a:lnTo>
                  <a:lnTo>
                    <a:pt x="255905" y="344403"/>
                  </a:lnTo>
                  <a:lnTo>
                    <a:pt x="253386" y="291986"/>
                  </a:lnTo>
                  <a:lnTo>
                    <a:pt x="240373" y="215168"/>
                  </a:lnTo>
                  <a:lnTo>
                    <a:pt x="223420" y="161340"/>
                  </a:lnTo>
                  <a:lnTo>
                    <a:pt x="201309" y="113950"/>
                  </a:lnTo>
                  <a:lnTo>
                    <a:pt x="174747" y="73754"/>
                  </a:lnTo>
                  <a:lnTo>
                    <a:pt x="144445" y="41507"/>
                  </a:lnTo>
                  <a:lnTo>
                    <a:pt x="111110" y="17962"/>
                  </a:lnTo>
                  <a:lnTo>
                    <a:pt x="75452" y="3874"/>
                  </a:lnTo>
                  <a:lnTo>
                    <a:pt x="38179"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54" name="object 154"/>
            <p:cNvSpPr/>
            <p:nvPr/>
          </p:nvSpPr>
          <p:spPr>
            <a:xfrm>
              <a:off x="1223289" y="4264532"/>
              <a:ext cx="548005" cy="344805"/>
            </a:xfrm>
            <a:custGeom>
              <a:avLst/>
              <a:gdLst/>
              <a:ahLst/>
              <a:cxnLst/>
              <a:rect l="l" t="t" r="r" b="b"/>
              <a:pathLst>
                <a:path w="548005" h="344804">
                  <a:moveTo>
                    <a:pt x="335127" y="0"/>
                  </a:moveTo>
                  <a:lnTo>
                    <a:pt x="265418" y="18984"/>
                  </a:lnTo>
                  <a:lnTo>
                    <a:pt x="233706" y="41650"/>
                  </a:lnTo>
                  <a:lnTo>
                    <a:pt x="204841" y="72151"/>
                  </a:lnTo>
                  <a:lnTo>
                    <a:pt x="179387" y="109779"/>
                  </a:lnTo>
                  <a:lnTo>
                    <a:pt x="157909" y="153822"/>
                  </a:lnTo>
                  <a:lnTo>
                    <a:pt x="140969" y="203572"/>
                  </a:lnTo>
                  <a:lnTo>
                    <a:pt x="129133" y="258318"/>
                  </a:lnTo>
                  <a:lnTo>
                    <a:pt x="172186" y="258318"/>
                  </a:lnTo>
                  <a:lnTo>
                    <a:pt x="79349" y="344424"/>
                  </a:lnTo>
                  <a:lnTo>
                    <a:pt x="0" y="258318"/>
                  </a:lnTo>
                  <a:lnTo>
                    <a:pt x="43053" y="258318"/>
                  </a:lnTo>
                  <a:lnTo>
                    <a:pt x="54880" y="203572"/>
                  </a:lnTo>
                  <a:lnTo>
                    <a:pt x="71813" y="153822"/>
                  </a:lnTo>
                  <a:lnTo>
                    <a:pt x="93287" y="109779"/>
                  </a:lnTo>
                  <a:lnTo>
                    <a:pt x="118738" y="72151"/>
                  </a:lnTo>
                  <a:lnTo>
                    <a:pt x="147601" y="41650"/>
                  </a:lnTo>
                  <a:lnTo>
                    <a:pt x="179312" y="18984"/>
                  </a:lnTo>
                  <a:lnTo>
                    <a:pt x="249021" y="0"/>
                  </a:lnTo>
                  <a:lnTo>
                    <a:pt x="335127" y="0"/>
                  </a:lnTo>
                  <a:lnTo>
                    <a:pt x="402423" y="17556"/>
                  </a:lnTo>
                  <a:lnTo>
                    <a:pt x="460855" y="66446"/>
                  </a:lnTo>
                  <a:lnTo>
                    <a:pt x="485654" y="100869"/>
                  </a:lnTo>
                  <a:lnTo>
                    <a:pt x="506925" y="141000"/>
                  </a:lnTo>
                  <a:lnTo>
                    <a:pt x="524230" y="186129"/>
                  </a:lnTo>
                  <a:lnTo>
                    <a:pt x="537132" y="235549"/>
                  </a:lnTo>
                  <a:lnTo>
                    <a:pt x="545194" y="288550"/>
                  </a:lnTo>
                  <a:lnTo>
                    <a:pt x="547979" y="344424"/>
                  </a:lnTo>
                  <a:lnTo>
                    <a:pt x="461873" y="344424"/>
                  </a:lnTo>
                  <a:lnTo>
                    <a:pt x="458635" y="284393"/>
                  </a:lnTo>
                  <a:lnTo>
                    <a:pt x="449254" y="227460"/>
                  </a:lnTo>
                  <a:lnTo>
                    <a:pt x="434233" y="174630"/>
                  </a:lnTo>
                  <a:lnTo>
                    <a:pt x="414073" y="126904"/>
                  </a:lnTo>
                  <a:lnTo>
                    <a:pt x="389276" y="85286"/>
                  </a:lnTo>
                  <a:lnTo>
                    <a:pt x="360343" y="50780"/>
                  </a:lnTo>
                  <a:lnTo>
                    <a:pt x="327775" y="24387"/>
                  </a:lnTo>
                  <a:lnTo>
                    <a:pt x="292074" y="7112"/>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155" name="object 155"/>
            <p:cNvSpPr/>
            <p:nvPr/>
          </p:nvSpPr>
          <p:spPr>
            <a:xfrm>
              <a:off x="1932050" y="4277486"/>
              <a:ext cx="2813685" cy="1242060"/>
            </a:xfrm>
            <a:custGeom>
              <a:avLst/>
              <a:gdLst/>
              <a:ahLst/>
              <a:cxnLst/>
              <a:rect l="l" t="t" r="r" b="b"/>
              <a:pathLst>
                <a:path w="2813685" h="1242060">
                  <a:moveTo>
                    <a:pt x="0" y="0"/>
                  </a:moveTo>
                  <a:lnTo>
                    <a:pt x="2809621" y="0"/>
                  </a:lnTo>
                </a:path>
                <a:path w="2813685" h="1242060">
                  <a:moveTo>
                    <a:pt x="3810" y="1242060"/>
                  </a:moveTo>
                  <a:lnTo>
                    <a:pt x="2813431" y="1242060"/>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56" name="object 156"/>
            <p:cNvPicPr/>
            <p:nvPr/>
          </p:nvPicPr>
          <p:blipFill>
            <a:blip r:embed="rId16" cstate="print"/>
            <a:stretch>
              <a:fillRect/>
            </a:stretch>
          </p:blipFill>
          <p:spPr>
            <a:xfrm>
              <a:off x="2470403" y="4260316"/>
              <a:ext cx="94106" cy="1328166"/>
            </a:xfrm>
            <a:prstGeom prst="rect">
              <a:avLst/>
            </a:prstGeom>
          </p:spPr>
        </p:pic>
        <p:sp>
          <p:nvSpPr>
            <p:cNvPr id="157" name="object 157"/>
            <p:cNvSpPr/>
            <p:nvPr/>
          </p:nvSpPr>
          <p:spPr>
            <a:xfrm>
              <a:off x="2520314" y="4285106"/>
              <a:ext cx="1905" cy="1235075"/>
            </a:xfrm>
            <a:custGeom>
              <a:avLst/>
              <a:gdLst/>
              <a:ahLst/>
              <a:cxnLst/>
              <a:rect l="l" t="t" r="r" b="b"/>
              <a:pathLst>
                <a:path w="1905" h="1235075">
                  <a:moveTo>
                    <a:pt x="0" y="0"/>
                  </a:moveTo>
                  <a:lnTo>
                    <a:pt x="1524" y="1234567"/>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158" name="object 158"/>
            <p:cNvSpPr/>
            <p:nvPr/>
          </p:nvSpPr>
          <p:spPr>
            <a:xfrm>
              <a:off x="2259329" y="4284725"/>
              <a:ext cx="260985" cy="1234440"/>
            </a:xfrm>
            <a:custGeom>
              <a:avLst/>
              <a:gdLst/>
              <a:ahLst/>
              <a:cxnLst/>
              <a:rect l="l" t="t" r="r" b="b"/>
              <a:pathLst>
                <a:path w="260985" h="1234439">
                  <a:moveTo>
                    <a:pt x="260604" y="0"/>
                  </a:moveTo>
                  <a:lnTo>
                    <a:pt x="0" y="0"/>
                  </a:lnTo>
                  <a:lnTo>
                    <a:pt x="0" y="1234440"/>
                  </a:lnTo>
                  <a:lnTo>
                    <a:pt x="260604" y="1234440"/>
                  </a:lnTo>
                  <a:lnTo>
                    <a:pt x="26060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159" name="object 159"/>
            <p:cNvPicPr/>
            <p:nvPr/>
          </p:nvPicPr>
          <p:blipFill>
            <a:blip r:embed="rId16" cstate="print"/>
            <a:stretch>
              <a:fillRect/>
            </a:stretch>
          </p:blipFill>
          <p:spPr>
            <a:xfrm>
              <a:off x="3140963" y="4239767"/>
              <a:ext cx="94106" cy="1328166"/>
            </a:xfrm>
            <a:prstGeom prst="rect">
              <a:avLst/>
            </a:prstGeom>
          </p:spPr>
        </p:pic>
        <p:sp>
          <p:nvSpPr>
            <p:cNvPr id="160" name="object 160"/>
            <p:cNvSpPr/>
            <p:nvPr/>
          </p:nvSpPr>
          <p:spPr>
            <a:xfrm>
              <a:off x="3190875" y="4264532"/>
              <a:ext cx="1905" cy="1235075"/>
            </a:xfrm>
            <a:custGeom>
              <a:avLst/>
              <a:gdLst/>
              <a:ahLst/>
              <a:cxnLst/>
              <a:rect l="l" t="t" r="r" b="b"/>
              <a:pathLst>
                <a:path w="1905" h="1235075">
                  <a:moveTo>
                    <a:pt x="0" y="0"/>
                  </a:moveTo>
                  <a:lnTo>
                    <a:pt x="1524" y="1234567"/>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pic>
          <p:nvPicPr>
            <p:cNvPr id="161" name="object 161"/>
            <p:cNvPicPr/>
            <p:nvPr/>
          </p:nvPicPr>
          <p:blipFill>
            <a:blip r:embed="rId16" cstate="print"/>
            <a:stretch>
              <a:fillRect/>
            </a:stretch>
          </p:blipFill>
          <p:spPr>
            <a:xfrm>
              <a:off x="3950207" y="4256531"/>
              <a:ext cx="94107" cy="1328166"/>
            </a:xfrm>
            <a:prstGeom prst="rect">
              <a:avLst/>
            </a:prstGeom>
          </p:spPr>
        </p:pic>
        <p:sp>
          <p:nvSpPr>
            <p:cNvPr id="162" name="object 162"/>
            <p:cNvSpPr/>
            <p:nvPr/>
          </p:nvSpPr>
          <p:spPr>
            <a:xfrm>
              <a:off x="4000119" y="4281296"/>
              <a:ext cx="1905" cy="1235075"/>
            </a:xfrm>
            <a:custGeom>
              <a:avLst/>
              <a:gdLst/>
              <a:ahLst/>
              <a:cxnLst/>
              <a:rect l="l" t="t" r="r" b="b"/>
              <a:pathLst>
                <a:path w="1904" h="1235075">
                  <a:moveTo>
                    <a:pt x="0" y="0"/>
                  </a:moveTo>
                  <a:lnTo>
                    <a:pt x="1523" y="1234566"/>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sp>
          <p:nvSpPr>
            <p:cNvPr id="163" name="object 163"/>
            <p:cNvSpPr/>
            <p:nvPr/>
          </p:nvSpPr>
          <p:spPr>
            <a:xfrm>
              <a:off x="4007738" y="4285106"/>
              <a:ext cx="260985" cy="1234440"/>
            </a:xfrm>
            <a:custGeom>
              <a:avLst/>
              <a:gdLst/>
              <a:ahLst/>
              <a:cxnLst/>
              <a:rect l="l" t="t" r="r" b="b"/>
              <a:pathLst>
                <a:path w="260985" h="1234439">
                  <a:moveTo>
                    <a:pt x="260603" y="0"/>
                  </a:moveTo>
                  <a:lnTo>
                    <a:pt x="0" y="0"/>
                  </a:lnTo>
                  <a:lnTo>
                    <a:pt x="0" y="1234440"/>
                  </a:lnTo>
                  <a:lnTo>
                    <a:pt x="260603" y="1234440"/>
                  </a:lnTo>
                  <a:lnTo>
                    <a:pt x="260603" y="0"/>
                  </a:lnTo>
                  <a:close/>
                </a:path>
              </a:pathLst>
            </a:custGeom>
            <a:solidFill>
              <a:srgbClr val="006FC0"/>
            </a:solidFill>
          </p:spPr>
          <p:txBody>
            <a:bodyPr wrap="square" lIns="0" tIns="0" rIns="0" bIns="0" rtlCol="0"/>
            <a:lstStyle/>
            <a:p>
              <a:pPr defTabSz="914400"/>
              <a:endParaRPr kern="0" smtClean="0">
                <a:solidFill>
                  <a:sysClr val="windowText" lastClr="000000"/>
                </a:solidFill>
              </a:endParaRPr>
            </a:p>
          </p:txBody>
        </p:sp>
        <p:sp>
          <p:nvSpPr>
            <p:cNvPr id="164" name="object 164"/>
            <p:cNvSpPr/>
            <p:nvPr/>
          </p:nvSpPr>
          <p:spPr>
            <a:xfrm>
              <a:off x="4007738" y="4285106"/>
              <a:ext cx="260985" cy="1234440"/>
            </a:xfrm>
            <a:custGeom>
              <a:avLst/>
              <a:gdLst/>
              <a:ahLst/>
              <a:cxnLst/>
              <a:rect l="l" t="t" r="r" b="b"/>
              <a:pathLst>
                <a:path w="260985" h="1234439">
                  <a:moveTo>
                    <a:pt x="0" y="1234440"/>
                  </a:moveTo>
                  <a:lnTo>
                    <a:pt x="260603" y="1234440"/>
                  </a:lnTo>
                  <a:lnTo>
                    <a:pt x="260603" y="0"/>
                  </a:lnTo>
                  <a:lnTo>
                    <a:pt x="0" y="0"/>
                  </a:lnTo>
                  <a:lnTo>
                    <a:pt x="0" y="1234440"/>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165" name="object 165"/>
          <p:cNvSpPr txBox="1"/>
          <p:nvPr/>
        </p:nvSpPr>
        <p:spPr>
          <a:xfrm>
            <a:off x="2101839" y="5592631"/>
            <a:ext cx="559127" cy="384175"/>
          </a:xfrm>
          <a:prstGeom prst="rect">
            <a:avLst/>
          </a:prstGeom>
        </p:spPr>
        <p:txBody>
          <a:bodyPr vert="vert270" wrap="square" lIns="0" tIns="0" rIns="0" bIns="0" rtlCol="0">
            <a:spAutoFit/>
          </a:bodyPr>
          <a:lstStyle/>
          <a:p>
            <a:pPr marL="34290" defTabSz="914400">
              <a:lnSpc>
                <a:spcPts val="2065"/>
              </a:lnSpc>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55"/>
              </a:spcBef>
            </a:pPr>
            <a:r>
              <a:rPr kern="0" dirty="0">
                <a:solidFill>
                  <a:sysClr val="windowText" lastClr="000000"/>
                </a:solidFill>
                <a:latin typeface="Times New Roman"/>
                <a:cs typeface="Times New Roman"/>
              </a:rPr>
              <a:t>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6" name="object 166"/>
          <p:cNvSpPr txBox="1"/>
          <p:nvPr/>
        </p:nvSpPr>
        <p:spPr>
          <a:xfrm>
            <a:off x="2438526" y="3489519"/>
            <a:ext cx="884858" cy="749935"/>
          </a:xfrm>
          <a:prstGeom prst="rect">
            <a:avLst/>
          </a:prstGeom>
        </p:spPr>
        <p:txBody>
          <a:bodyPr vert="vert270" wrap="square" lIns="0" tIns="0" rIns="0" bIns="0" rtlCol="0">
            <a:spAutoFit/>
          </a:bodyPr>
          <a:lstStyle/>
          <a:p>
            <a:pPr marL="15875"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lnSpc>
                <a:spcPts val="2140"/>
              </a:lnSpc>
              <a:spcBef>
                <a:spcPts val="62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7145" defTabSz="914400">
              <a:lnSpc>
                <a:spcPts val="2140"/>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67" name="object 167"/>
          <p:cNvSpPr txBox="1"/>
          <p:nvPr/>
        </p:nvSpPr>
        <p:spPr>
          <a:xfrm>
            <a:off x="3842047" y="5568454"/>
            <a:ext cx="584775" cy="647700"/>
          </a:xfrm>
          <a:prstGeom prst="rect">
            <a:avLst/>
          </a:prstGeom>
        </p:spPr>
        <p:txBody>
          <a:bodyPr vert="vert270" wrap="square" lIns="0" tIns="0" rIns="0" bIns="0" rtlCol="0">
            <a:spAutoFit/>
          </a:bodyPr>
          <a:lstStyle/>
          <a:p>
            <a:pPr marL="29718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34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8" name="object 168"/>
          <p:cNvSpPr txBox="1"/>
          <p:nvPr/>
        </p:nvSpPr>
        <p:spPr>
          <a:xfrm>
            <a:off x="3896869" y="3828808"/>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9" name="object 169"/>
          <p:cNvSpPr txBox="1"/>
          <p:nvPr/>
        </p:nvSpPr>
        <p:spPr>
          <a:xfrm>
            <a:off x="2569966" y="4382689"/>
            <a:ext cx="276999" cy="985519"/>
          </a:xfrm>
          <a:prstGeom prst="rect">
            <a:avLst/>
          </a:prstGeom>
          <a:solidFill>
            <a:srgbClr val="F4A973"/>
          </a:solidFill>
          <a:ln w="9905">
            <a:solidFill>
              <a:srgbClr val="000000"/>
            </a:solidFill>
          </a:ln>
        </p:spPr>
        <p:txBody>
          <a:bodyPr vert="vert270" wrap="square" lIns="0" tIns="37465" rIns="0" bIns="0" rtlCol="0">
            <a:spAutoFit/>
          </a:bodyPr>
          <a:lstStyle/>
          <a:p>
            <a:pPr marL="28194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70" name="object 170"/>
          <p:cNvSpPr txBox="1"/>
          <p:nvPr/>
        </p:nvSpPr>
        <p:spPr>
          <a:xfrm>
            <a:off x="3457465" y="4390310"/>
            <a:ext cx="276999" cy="985519"/>
          </a:xfrm>
          <a:prstGeom prst="rect">
            <a:avLst/>
          </a:prstGeom>
          <a:solidFill>
            <a:srgbClr val="EF917A"/>
          </a:solidFill>
          <a:ln w="9905">
            <a:solidFill>
              <a:srgbClr val="000000"/>
            </a:solidFill>
          </a:ln>
        </p:spPr>
        <p:txBody>
          <a:bodyPr vert="vert270" wrap="square" lIns="0" tIns="37465" rIns="0" bIns="0" rtlCol="0">
            <a:spAutoFit/>
          </a:bodyPr>
          <a:lstStyle/>
          <a:p>
            <a:pPr marL="231775" defTabSz="914400">
              <a:spcBef>
                <a:spcPts val="295"/>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71" name="object 171"/>
          <p:cNvSpPr txBox="1"/>
          <p:nvPr/>
        </p:nvSpPr>
        <p:spPr>
          <a:xfrm>
            <a:off x="4340393" y="4428410"/>
            <a:ext cx="276999" cy="985519"/>
          </a:xfrm>
          <a:prstGeom prst="rect">
            <a:avLst/>
          </a:prstGeom>
          <a:solidFill>
            <a:srgbClr val="D6C3C3"/>
          </a:solidFill>
          <a:ln w="9905">
            <a:solidFill>
              <a:srgbClr val="000000"/>
            </a:solidFill>
          </a:ln>
        </p:spPr>
        <p:txBody>
          <a:bodyPr vert="vert270" wrap="square" lIns="0" tIns="38100" rIns="0" bIns="0" rtlCol="0">
            <a:spAutoFit/>
          </a:bodyPr>
          <a:lstStyle/>
          <a:p>
            <a:pPr marL="262890" defTabSz="914400">
              <a:spcBef>
                <a:spcPts val="300"/>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grpSp>
        <p:nvGrpSpPr>
          <p:cNvPr id="172" name="object 172"/>
          <p:cNvGrpSpPr/>
          <p:nvPr/>
        </p:nvGrpSpPr>
        <p:grpSpPr>
          <a:xfrm>
            <a:off x="1291892" y="5191378"/>
            <a:ext cx="558020" cy="354330"/>
            <a:chOff x="1292225" y="5191378"/>
            <a:chExt cx="558165" cy="354330"/>
          </a:xfrm>
        </p:grpSpPr>
        <p:sp>
          <p:nvSpPr>
            <p:cNvPr id="173" name="object 173"/>
            <p:cNvSpPr/>
            <p:nvPr/>
          </p:nvSpPr>
          <p:spPr>
            <a:xfrm>
              <a:off x="1510284" y="5196458"/>
              <a:ext cx="335280" cy="344170"/>
            </a:xfrm>
            <a:custGeom>
              <a:avLst/>
              <a:gdLst/>
              <a:ahLst/>
              <a:cxnLst/>
              <a:rect l="l" t="t" r="r" b="b"/>
              <a:pathLst>
                <a:path w="335280" h="344170">
                  <a:moveTo>
                    <a:pt x="255778" y="0"/>
                  </a:moveTo>
                  <a:lnTo>
                    <a:pt x="163195" y="85979"/>
                  </a:lnTo>
                  <a:lnTo>
                    <a:pt x="206121" y="85852"/>
                  </a:lnTo>
                  <a:lnTo>
                    <a:pt x="194279" y="140502"/>
                  </a:lnTo>
                  <a:lnTo>
                    <a:pt x="177325" y="190160"/>
                  </a:lnTo>
                  <a:lnTo>
                    <a:pt x="155826" y="234118"/>
                  </a:lnTo>
                  <a:lnTo>
                    <a:pt x="130349" y="271668"/>
                  </a:lnTo>
                  <a:lnTo>
                    <a:pt x="101461" y="302105"/>
                  </a:lnTo>
                  <a:lnTo>
                    <a:pt x="69728" y="324721"/>
                  </a:lnTo>
                  <a:lnTo>
                    <a:pt x="0" y="343662"/>
                  </a:lnTo>
                  <a:lnTo>
                    <a:pt x="85852" y="343662"/>
                  </a:lnTo>
                  <a:lnTo>
                    <a:pt x="155636" y="324723"/>
                  </a:lnTo>
                  <a:lnTo>
                    <a:pt x="187375" y="302112"/>
                  </a:lnTo>
                  <a:lnTo>
                    <a:pt x="216265" y="271684"/>
                  </a:lnTo>
                  <a:lnTo>
                    <a:pt x="241743" y="234149"/>
                  </a:lnTo>
                  <a:lnTo>
                    <a:pt x="263249" y="190214"/>
                  </a:lnTo>
                  <a:lnTo>
                    <a:pt x="280221" y="140588"/>
                  </a:lnTo>
                  <a:lnTo>
                    <a:pt x="292099" y="85979"/>
                  </a:lnTo>
                  <a:lnTo>
                    <a:pt x="335026" y="85979"/>
                  </a:lnTo>
                  <a:lnTo>
                    <a:pt x="255778"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74" name="object 174"/>
            <p:cNvSpPr/>
            <p:nvPr/>
          </p:nvSpPr>
          <p:spPr>
            <a:xfrm>
              <a:off x="1297305" y="5196458"/>
              <a:ext cx="255904" cy="344170"/>
            </a:xfrm>
            <a:custGeom>
              <a:avLst/>
              <a:gdLst/>
              <a:ahLst/>
              <a:cxnLst/>
              <a:rect l="l" t="t" r="r" b="b"/>
              <a:pathLst>
                <a:path w="255905" h="344170">
                  <a:moveTo>
                    <a:pt x="85851" y="0"/>
                  </a:moveTo>
                  <a:lnTo>
                    <a:pt x="0" y="0"/>
                  </a:lnTo>
                  <a:lnTo>
                    <a:pt x="281" y="17424"/>
                  </a:lnTo>
                  <a:lnTo>
                    <a:pt x="4317" y="69342"/>
                  </a:lnTo>
                  <a:lnTo>
                    <a:pt x="15408" y="128736"/>
                  </a:lnTo>
                  <a:lnTo>
                    <a:pt x="32373" y="182466"/>
                  </a:lnTo>
                  <a:lnTo>
                    <a:pt x="54501" y="229775"/>
                  </a:lnTo>
                  <a:lnTo>
                    <a:pt x="81083" y="269910"/>
                  </a:lnTo>
                  <a:lnTo>
                    <a:pt x="111406" y="302116"/>
                  </a:lnTo>
                  <a:lnTo>
                    <a:pt x="144761" y="325637"/>
                  </a:lnTo>
                  <a:lnTo>
                    <a:pt x="180436" y="339719"/>
                  </a:lnTo>
                  <a:lnTo>
                    <a:pt x="217721" y="343609"/>
                  </a:lnTo>
                  <a:lnTo>
                    <a:pt x="255904" y="336550"/>
                  </a:lnTo>
                  <a:lnTo>
                    <a:pt x="220193" y="319333"/>
                  </a:lnTo>
                  <a:lnTo>
                    <a:pt x="187596" y="293018"/>
                  </a:lnTo>
                  <a:lnTo>
                    <a:pt x="158622" y="258604"/>
                  </a:lnTo>
                  <a:lnTo>
                    <a:pt x="133778" y="217090"/>
                  </a:lnTo>
                  <a:lnTo>
                    <a:pt x="113571" y="169474"/>
                  </a:lnTo>
                  <a:lnTo>
                    <a:pt x="98510" y="116754"/>
                  </a:lnTo>
                  <a:lnTo>
                    <a:pt x="89101" y="59930"/>
                  </a:lnTo>
                  <a:lnTo>
                    <a:pt x="8585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75" name="object 175"/>
            <p:cNvSpPr/>
            <p:nvPr/>
          </p:nvSpPr>
          <p:spPr>
            <a:xfrm>
              <a:off x="1297305" y="5196458"/>
              <a:ext cx="548005" cy="344170"/>
            </a:xfrm>
            <a:custGeom>
              <a:avLst/>
              <a:gdLst/>
              <a:ahLst/>
              <a:cxnLst/>
              <a:rect l="l" t="t" r="r" b="b"/>
              <a:pathLst>
                <a:path w="548005" h="344170">
                  <a:moveTo>
                    <a:pt x="212978" y="343662"/>
                  </a:moveTo>
                  <a:lnTo>
                    <a:pt x="282707" y="324721"/>
                  </a:lnTo>
                  <a:lnTo>
                    <a:pt x="314440" y="302105"/>
                  </a:lnTo>
                  <a:lnTo>
                    <a:pt x="343328" y="271668"/>
                  </a:lnTo>
                  <a:lnTo>
                    <a:pt x="368805" y="234118"/>
                  </a:lnTo>
                  <a:lnTo>
                    <a:pt x="390304" y="190160"/>
                  </a:lnTo>
                  <a:lnTo>
                    <a:pt x="407258" y="140502"/>
                  </a:lnTo>
                  <a:lnTo>
                    <a:pt x="419100" y="85852"/>
                  </a:lnTo>
                  <a:lnTo>
                    <a:pt x="376174" y="85979"/>
                  </a:lnTo>
                  <a:lnTo>
                    <a:pt x="468756" y="0"/>
                  </a:lnTo>
                  <a:lnTo>
                    <a:pt x="548005" y="85979"/>
                  </a:lnTo>
                  <a:lnTo>
                    <a:pt x="505078" y="85979"/>
                  </a:lnTo>
                  <a:lnTo>
                    <a:pt x="493200" y="140588"/>
                  </a:lnTo>
                  <a:lnTo>
                    <a:pt x="476228" y="190214"/>
                  </a:lnTo>
                  <a:lnTo>
                    <a:pt x="454722" y="234149"/>
                  </a:lnTo>
                  <a:lnTo>
                    <a:pt x="429244" y="271684"/>
                  </a:lnTo>
                  <a:lnTo>
                    <a:pt x="400354" y="302112"/>
                  </a:lnTo>
                  <a:lnTo>
                    <a:pt x="368615" y="324723"/>
                  </a:lnTo>
                  <a:lnTo>
                    <a:pt x="298831" y="343662"/>
                  </a:lnTo>
                  <a:lnTo>
                    <a:pt x="212978" y="343662"/>
                  </a:lnTo>
                  <a:lnTo>
                    <a:pt x="145670" y="326136"/>
                  </a:lnTo>
                  <a:lnTo>
                    <a:pt x="87206" y="277337"/>
                  </a:lnTo>
                  <a:lnTo>
                    <a:pt x="62388" y="242982"/>
                  </a:lnTo>
                  <a:lnTo>
                    <a:pt x="41099" y="202935"/>
                  </a:lnTo>
                  <a:lnTo>
                    <a:pt x="23776" y="157905"/>
                  </a:lnTo>
                  <a:lnTo>
                    <a:pt x="10860" y="108600"/>
                  </a:lnTo>
                  <a:lnTo>
                    <a:pt x="2788" y="55728"/>
                  </a:lnTo>
                  <a:lnTo>
                    <a:pt x="0" y="0"/>
                  </a:lnTo>
                  <a:lnTo>
                    <a:pt x="85851" y="0"/>
                  </a:lnTo>
                  <a:lnTo>
                    <a:pt x="89101" y="59930"/>
                  </a:lnTo>
                  <a:lnTo>
                    <a:pt x="98510" y="116754"/>
                  </a:lnTo>
                  <a:lnTo>
                    <a:pt x="113571" y="169474"/>
                  </a:lnTo>
                  <a:lnTo>
                    <a:pt x="133778" y="217090"/>
                  </a:lnTo>
                  <a:lnTo>
                    <a:pt x="158622" y="258604"/>
                  </a:lnTo>
                  <a:lnTo>
                    <a:pt x="187596" y="293018"/>
                  </a:lnTo>
                  <a:lnTo>
                    <a:pt x="220193" y="319333"/>
                  </a:lnTo>
                  <a:lnTo>
                    <a:pt x="255904" y="33655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76" name="object 176"/>
          <p:cNvSpPr txBox="1"/>
          <p:nvPr/>
        </p:nvSpPr>
        <p:spPr>
          <a:xfrm>
            <a:off x="1567308" y="4994425"/>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7" name="object 177"/>
          <p:cNvSpPr/>
          <p:nvPr/>
        </p:nvSpPr>
        <p:spPr>
          <a:xfrm>
            <a:off x="2918491" y="4277914"/>
            <a:ext cx="552305" cy="1241425"/>
          </a:xfrm>
          <a:custGeom>
            <a:avLst/>
            <a:gdLst/>
            <a:ahLst/>
            <a:cxnLst/>
            <a:rect l="l" t="t" r="r" b="b"/>
            <a:pathLst>
              <a:path w="552450" h="1241425">
                <a:moveTo>
                  <a:pt x="552450" y="1241298"/>
                </a:moveTo>
                <a:lnTo>
                  <a:pt x="279654" y="613727"/>
                </a:lnTo>
                <a:lnTo>
                  <a:pt x="279654" y="0"/>
                </a:lnTo>
                <a:lnTo>
                  <a:pt x="0" y="0"/>
                </a:lnTo>
                <a:lnTo>
                  <a:pt x="273558" y="626135"/>
                </a:lnTo>
                <a:lnTo>
                  <a:pt x="273558" y="1241298"/>
                </a:lnTo>
                <a:lnTo>
                  <a:pt x="552450" y="1241298"/>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78" name="object 178"/>
          <p:cNvSpPr txBox="1"/>
          <p:nvPr/>
        </p:nvSpPr>
        <p:spPr>
          <a:xfrm>
            <a:off x="3006095" y="5546706"/>
            <a:ext cx="610424" cy="749935"/>
          </a:xfrm>
          <a:prstGeom prst="rect">
            <a:avLst/>
          </a:prstGeom>
        </p:spPr>
        <p:txBody>
          <a:bodyPr vert="vert270" wrap="square" lIns="0" tIns="0" rIns="0" bIns="0" rtlCol="0">
            <a:spAutoFit/>
          </a:bodyPr>
          <a:lstStyle/>
          <a:p>
            <a:pPr marL="122555"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54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9" name="object 179"/>
          <p:cNvSpPr txBox="1"/>
          <p:nvPr/>
        </p:nvSpPr>
        <p:spPr>
          <a:xfrm>
            <a:off x="3980921" y="4809541"/>
            <a:ext cx="269304" cy="306705"/>
          </a:xfrm>
          <a:prstGeom prst="rect">
            <a:avLst/>
          </a:prstGeom>
        </p:spPr>
        <p:txBody>
          <a:bodyPr vert="vert270" wrap="square" lIns="0" tIns="0" rIns="0" bIns="0" rtlCol="0">
            <a:spAutoFit/>
          </a:bodyPr>
          <a:lstStyle/>
          <a:p>
            <a:pPr marL="12700" defTabSz="914400">
              <a:lnSpc>
                <a:spcPts val="2065"/>
              </a:lnSpc>
            </a:pPr>
            <a:r>
              <a:rPr kern="0" spc="-25"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180" name="object 180"/>
          <p:cNvSpPr txBox="1"/>
          <p:nvPr/>
        </p:nvSpPr>
        <p:spPr>
          <a:xfrm>
            <a:off x="5925293" y="5993176"/>
            <a:ext cx="1444884" cy="258445"/>
          </a:xfrm>
          <a:prstGeom prst="rect">
            <a:avLst/>
          </a:prstGeom>
          <a:solidFill>
            <a:srgbClr val="006FC0"/>
          </a:solidFill>
        </p:spPr>
        <p:txBody>
          <a:bodyPr vert="horz" wrap="square" lIns="0" tIns="0" rIns="0" bIns="0" rtlCol="0">
            <a:spAutoFit/>
          </a:bodyPr>
          <a:lstStyle/>
          <a:p>
            <a:pPr algn="ctr" defTabSz="914400">
              <a:lnSpc>
                <a:spcPts val="1970"/>
              </a:lnSpc>
            </a:pPr>
            <a:r>
              <a:rPr kern="0" spc="-10" dirty="0">
                <a:solidFill>
                  <a:sysClr val="windowText" lastClr="000000"/>
                </a:solidFill>
                <a:latin typeface="Times New Roman"/>
                <a:cs typeface="Times New Roman"/>
              </a:rPr>
              <a:t>(-</a:t>
            </a: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181" name="object 181"/>
          <p:cNvSpPr txBox="1"/>
          <p:nvPr/>
        </p:nvSpPr>
        <p:spPr>
          <a:xfrm>
            <a:off x="7377822" y="4854214"/>
            <a:ext cx="1428379" cy="841256"/>
          </a:xfrm>
          <a:prstGeom prst="rect">
            <a:avLst/>
          </a:prstGeom>
        </p:spPr>
        <p:txBody>
          <a:bodyPr vert="horz" wrap="square" lIns="0" tIns="12700" rIns="0" bIns="0" rtlCol="0">
            <a:spAutoFit/>
          </a:bodyPr>
          <a:lstStyle/>
          <a:p>
            <a:pPr marL="690880" defTabSz="914400">
              <a:lnSpc>
                <a:spcPts val="1770"/>
              </a:lnSpc>
              <a:spcBef>
                <a:spcPts val="100"/>
              </a:spcBef>
            </a:pPr>
            <a:r>
              <a:rPr kern="0" dirty="0">
                <a:solidFill>
                  <a:sysClr val="windowText" lastClr="000000"/>
                </a:solidFill>
                <a:latin typeface="Times New Roman"/>
                <a:cs typeface="Times New Roman"/>
              </a:rPr>
              <a:t>25</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lnSpc>
                <a:spcPts val="1770"/>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47625" defTabSz="914400">
              <a:spcBef>
                <a:spcPts val="67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82" name="object 182"/>
          <p:cNvSpPr txBox="1"/>
          <p:nvPr/>
        </p:nvSpPr>
        <p:spPr>
          <a:xfrm>
            <a:off x="8612421" y="593852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183" name="object 183"/>
          <p:cNvSpPr txBox="1"/>
          <p:nvPr/>
        </p:nvSpPr>
        <p:spPr>
          <a:xfrm>
            <a:off x="8680983" y="410337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84" name="object 184"/>
          <p:cNvSpPr/>
          <p:nvPr/>
        </p:nvSpPr>
        <p:spPr>
          <a:xfrm>
            <a:off x="8891367" y="4527469"/>
            <a:ext cx="0" cy="1235075"/>
          </a:xfrm>
          <a:custGeom>
            <a:avLst/>
            <a:gdLst/>
            <a:ahLst/>
            <a:cxnLst/>
            <a:rect l="l" t="t" r="r" b="b"/>
            <a:pathLst>
              <a:path h="1235075">
                <a:moveTo>
                  <a:pt x="0" y="0"/>
                </a:moveTo>
                <a:lnTo>
                  <a:pt x="0" y="123463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nvGrpSpPr>
          <p:cNvPr id="185" name="object 185"/>
          <p:cNvGrpSpPr/>
          <p:nvPr/>
        </p:nvGrpSpPr>
        <p:grpSpPr>
          <a:xfrm>
            <a:off x="8570268" y="4502632"/>
            <a:ext cx="657054" cy="1492250"/>
            <a:chOff x="8572500" y="4502632"/>
            <a:chExt cx="657225" cy="1492250"/>
          </a:xfrm>
        </p:grpSpPr>
        <p:pic>
          <p:nvPicPr>
            <p:cNvPr id="186" name="object 186"/>
            <p:cNvPicPr/>
            <p:nvPr/>
          </p:nvPicPr>
          <p:blipFill>
            <a:blip r:embed="rId10" cstate="print"/>
            <a:stretch>
              <a:fillRect/>
            </a:stretch>
          </p:blipFill>
          <p:spPr>
            <a:xfrm>
              <a:off x="8843772" y="4502632"/>
              <a:ext cx="92692" cy="1328165"/>
            </a:xfrm>
            <a:prstGeom prst="rect">
              <a:avLst/>
            </a:prstGeom>
          </p:spPr>
        </p:pic>
        <p:pic>
          <p:nvPicPr>
            <p:cNvPr id="187" name="object 187"/>
            <p:cNvPicPr/>
            <p:nvPr/>
          </p:nvPicPr>
          <p:blipFill>
            <a:blip r:embed="rId7" cstate="print"/>
            <a:stretch>
              <a:fillRect/>
            </a:stretch>
          </p:blipFill>
          <p:spPr>
            <a:xfrm>
              <a:off x="8572500" y="5770625"/>
              <a:ext cx="656793" cy="224091"/>
            </a:xfrm>
            <a:prstGeom prst="rect">
              <a:avLst/>
            </a:prstGeom>
          </p:spPr>
        </p:pic>
        <p:sp>
          <p:nvSpPr>
            <p:cNvPr id="188" name="object 188"/>
            <p:cNvSpPr/>
            <p:nvPr/>
          </p:nvSpPr>
          <p:spPr>
            <a:xfrm>
              <a:off x="8687943" y="5822822"/>
              <a:ext cx="509905" cy="76200"/>
            </a:xfrm>
            <a:custGeom>
              <a:avLst/>
              <a:gdLst/>
              <a:ahLst/>
              <a:cxnLst/>
              <a:rect l="l" t="t" r="r" b="b"/>
              <a:pathLst>
                <a:path w="509904" h="76200">
                  <a:moveTo>
                    <a:pt x="76200" y="0"/>
                  </a:moveTo>
                  <a:lnTo>
                    <a:pt x="0" y="38099"/>
                  </a:lnTo>
                  <a:lnTo>
                    <a:pt x="76200" y="76199"/>
                  </a:lnTo>
                  <a:lnTo>
                    <a:pt x="76200" y="49148"/>
                  </a:lnTo>
                  <a:lnTo>
                    <a:pt x="57403" y="49148"/>
                  </a:lnTo>
                  <a:lnTo>
                    <a:pt x="52450" y="44195"/>
                  </a:lnTo>
                  <a:lnTo>
                    <a:pt x="52450" y="31991"/>
                  </a:lnTo>
                  <a:lnTo>
                    <a:pt x="57403" y="27050"/>
                  </a:lnTo>
                  <a:lnTo>
                    <a:pt x="76200" y="27050"/>
                  </a:lnTo>
                  <a:lnTo>
                    <a:pt x="76200" y="0"/>
                  </a:lnTo>
                  <a:close/>
                </a:path>
                <a:path w="509904" h="76200">
                  <a:moveTo>
                    <a:pt x="76200" y="27050"/>
                  </a:moveTo>
                  <a:lnTo>
                    <a:pt x="57403" y="27050"/>
                  </a:lnTo>
                  <a:lnTo>
                    <a:pt x="52450" y="31991"/>
                  </a:lnTo>
                  <a:lnTo>
                    <a:pt x="52450" y="44195"/>
                  </a:lnTo>
                  <a:lnTo>
                    <a:pt x="57403" y="49148"/>
                  </a:lnTo>
                  <a:lnTo>
                    <a:pt x="76200" y="49148"/>
                  </a:lnTo>
                  <a:lnTo>
                    <a:pt x="76200" y="27050"/>
                  </a:lnTo>
                  <a:close/>
                </a:path>
                <a:path w="509904" h="76200">
                  <a:moveTo>
                    <a:pt x="504825" y="27050"/>
                  </a:moveTo>
                  <a:lnTo>
                    <a:pt x="76200" y="27050"/>
                  </a:lnTo>
                  <a:lnTo>
                    <a:pt x="76200" y="49148"/>
                  </a:lnTo>
                  <a:lnTo>
                    <a:pt x="504825" y="49148"/>
                  </a:lnTo>
                  <a:lnTo>
                    <a:pt x="509777" y="44195"/>
                  </a:lnTo>
                  <a:lnTo>
                    <a:pt x="509777" y="31991"/>
                  </a:lnTo>
                  <a:lnTo>
                    <a:pt x="5048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89" name="object 189"/>
          <p:cNvSpPr txBox="1"/>
          <p:nvPr/>
        </p:nvSpPr>
        <p:spPr>
          <a:xfrm>
            <a:off x="8965388" y="5852690"/>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90" name="object 190"/>
          <p:cNvGrpSpPr/>
          <p:nvPr/>
        </p:nvGrpSpPr>
        <p:grpSpPr>
          <a:xfrm>
            <a:off x="8771383" y="5907785"/>
            <a:ext cx="224096" cy="657860"/>
            <a:chOff x="8773668" y="5907785"/>
            <a:chExt cx="224154" cy="657860"/>
          </a:xfrm>
        </p:grpSpPr>
        <p:pic>
          <p:nvPicPr>
            <p:cNvPr id="191" name="object 191"/>
            <p:cNvPicPr/>
            <p:nvPr/>
          </p:nvPicPr>
          <p:blipFill>
            <a:blip r:embed="rId15" cstate="print"/>
            <a:stretch>
              <a:fillRect/>
            </a:stretch>
          </p:blipFill>
          <p:spPr>
            <a:xfrm>
              <a:off x="8773668" y="5907785"/>
              <a:ext cx="224091" cy="657682"/>
            </a:xfrm>
            <a:prstGeom prst="rect">
              <a:avLst/>
            </a:prstGeom>
          </p:spPr>
        </p:pic>
        <p:sp>
          <p:nvSpPr>
            <p:cNvPr id="192" name="object 192"/>
            <p:cNvSpPr/>
            <p:nvPr/>
          </p:nvSpPr>
          <p:spPr>
            <a:xfrm>
              <a:off x="8851011" y="5998082"/>
              <a:ext cx="76200" cy="509905"/>
            </a:xfrm>
            <a:custGeom>
              <a:avLst/>
              <a:gdLst/>
              <a:ahLst/>
              <a:cxnLst/>
              <a:rect l="l" t="t" r="r" b="b"/>
              <a:pathLst>
                <a:path w="76200" h="509904">
                  <a:moveTo>
                    <a:pt x="44196" y="52450"/>
                  </a:moveTo>
                  <a:lnTo>
                    <a:pt x="32004" y="52450"/>
                  </a:lnTo>
                  <a:lnTo>
                    <a:pt x="27050" y="57391"/>
                  </a:lnTo>
                  <a:lnTo>
                    <a:pt x="27050" y="504799"/>
                  </a:lnTo>
                  <a:lnTo>
                    <a:pt x="32004" y="509752"/>
                  </a:lnTo>
                  <a:lnTo>
                    <a:pt x="44196" y="509752"/>
                  </a:lnTo>
                  <a:lnTo>
                    <a:pt x="49149" y="504799"/>
                  </a:lnTo>
                  <a:lnTo>
                    <a:pt x="49149" y="57391"/>
                  </a:lnTo>
                  <a:lnTo>
                    <a:pt x="44196" y="52450"/>
                  </a:lnTo>
                  <a:close/>
                </a:path>
                <a:path w="76200" h="509904">
                  <a:moveTo>
                    <a:pt x="38100" y="0"/>
                  </a:moveTo>
                  <a:lnTo>
                    <a:pt x="0" y="76199"/>
                  </a:lnTo>
                  <a:lnTo>
                    <a:pt x="27050" y="76199"/>
                  </a:lnTo>
                  <a:lnTo>
                    <a:pt x="27050" y="57391"/>
                  </a:lnTo>
                  <a:lnTo>
                    <a:pt x="32004" y="52450"/>
                  </a:lnTo>
                  <a:lnTo>
                    <a:pt x="64325" y="52450"/>
                  </a:lnTo>
                  <a:lnTo>
                    <a:pt x="38100" y="0"/>
                  </a:lnTo>
                  <a:close/>
                </a:path>
                <a:path w="76200" h="509904">
                  <a:moveTo>
                    <a:pt x="64325" y="52450"/>
                  </a:moveTo>
                  <a:lnTo>
                    <a:pt x="44196" y="52450"/>
                  </a:lnTo>
                  <a:lnTo>
                    <a:pt x="49149" y="57391"/>
                  </a:lnTo>
                  <a:lnTo>
                    <a:pt x="49149" y="76199"/>
                  </a:lnTo>
                  <a:lnTo>
                    <a:pt x="76200" y="76199"/>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93" name="object 193"/>
          <p:cNvSpPr txBox="1"/>
          <p:nvPr/>
        </p:nvSpPr>
        <p:spPr>
          <a:xfrm>
            <a:off x="8640886" y="651994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94" name="object 194"/>
          <p:cNvGrpSpPr/>
          <p:nvPr/>
        </p:nvGrpSpPr>
        <p:grpSpPr>
          <a:xfrm>
            <a:off x="8619815" y="4348035"/>
            <a:ext cx="657689" cy="224154"/>
            <a:chOff x="8622030" y="4348035"/>
            <a:chExt cx="657860" cy="224154"/>
          </a:xfrm>
        </p:grpSpPr>
        <p:pic>
          <p:nvPicPr>
            <p:cNvPr id="195" name="object 195"/>
            <p:cNvPicPr/>
            <p:nvPr/>
          </p:nvPicPr>
          <p:blipFill>
            <a:blip r:embed="rId6" cstate="print"/>
            <a:stretch>
              <a:fillRect/>
            </a:stretch>
          </p:blipFill>
          <p:spPr>
            <a:xfrm>
              <a:off x="8622030" y="4348035"/>
              <a:ext cx="657682" cy="224091"/>
            </a:xfrm>
            <a:prstGeom prst="rect">
              <a:avLst/>
            </a:prstGeom>
          </p:spPr>
        </p:pic>
        <p:sp>
          <p:nvSpPr>
            <p:cNvPr id="196" name="object 196"/>
            <p:cNvSpPr/>
            <p:nvPr/>
          </p:nvSpPr>
          <p:spPr>
            <a:xfrm>
              <a:off x="8660892" y="4400168"/>
              <a:ext cx="509905" cy="76200"/>
            </a:xfrm>
            <a:custGeom>
              <a:avLst/>
              <a:gdLst/>
              <a:ahLst/>
              <a:cxnLst/>
              <a:rect l="l" t="t" r="r" b="b"/>
              <a:pathLst>
                <a:path w="509904" h="76200">
                  <a:moveTo>
                    <a:pt x="433577" y="0"/>
                  </a:moveTo>
                  <a:lnTo>
                    <a:pt x="433577" y="76199"/>
                  </a:lnTo>
                  <a:lnTo>
                    <a:pt x="487679" y="49148"/>
                  </a:lnTo>
                  <a:lnTo>
                    <a:pt x="452374" y="49148"/>
                  </a:lnTo>
                  <a:lnTo>
                    <a:pt x="457326" y="44195"/>
                  </a:lnTo>
                  <a:lnTo>
                    <a:pt x="457326" y="32003"/>
                  </a:lnTo>
                  <a:lnTo>
                    <a:pt x="452374" y="27050"/>
                  </a:lnTo>
                  <a:lnTo>
                    <a:pt x="487679" y="27050"/>
                  </a:lnTo>
                  <a:lnTo>
                    <a:pt x="433577" y="0"/>
                  </a:lnTo>
                  <a:close/>
                </a:path>
                <a:path w="509904" h="76200">
                  <a:moveTo>
                    <a:pt x="433577" y="27050"/>
                  </a:moveTo>
                  <a:lnTo>
                    <a:pt x="4952" y="27050"/>
                  </a:lnTo>
                  <a:lnTo>
                    <a:pt x="0" y="32003"/>
                  </a:lnTo>
                  <a:lnTo>
                    <a:pt x="0" y="44195"/>
                  </a:lnTo>
                  <a:lnTo>
                    <a:pt x="4952" y="49148"/>
                  </a:lnTo>
                  <a:lnTo>
                    <a:pt x="433577" y="49148"/>
                  </a:lnTo>
                  <a:lnTo>
                    <a:pt x="433577" y="27050"/>
                  </a:lnTo>
                  <a:close/>
                </a:path>
                <a:path w="509904" h="76200">
                  <a:moveTo>
                    <a:pt x="487679" y="27050"/>
                  </a:moveTo>
                  <a:lnTo>
                    <a:pt x="452374" y="27050"/>
                  </a:lnTo>
                  <a:lnTo>
                    <a:pt x="457326" y="32003"/>
                  </a:lnTo>
                  <a:lnTo>
                    <a:pt x="457326" y="44195"/>
                  </a:lnTo>
                  <a:lnTo>
                    <a:pt x="452374" y="49148"/>
                  </a:lnTo>
                  <a:lnTo>
                    <a:pt x="487679" y="49148"/>
                  </a:lnTo>
                  <a:lnTo>
                    <a:pt x="509777" y="38099"/>
                  </a:lnTo>
                  <a:lnTo>
                    <a:pt x="48767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97" name="object 197"/>
          <p:cNvSpPr txBox="1"/>
          <p:nvPr/>
        </p:nvSpPr>
        <p:spPr>
          <a:xfrm>
            <a:off x="7371450" y="3896614"/>
            <a:ext cx="1219517" cy="663002"/>
          </a:xfrm>
          <a:prstGeom prst="rect">
            <a:avLst/>
          </a:prstGeom>
        </p:spPr>
        <p:txBody>
          <a:bodyPr vert="horz" wrap="square" lIns="0" tIns="57150" rIns="0" bIns="0" rtlCol="0">
            <a:spAutoFit/>
          </a:bodyPr>
          <a:lstStyle/>
          <a:p>
            <a:pPr marL="54610" defTabSz="914400">
              <a:spcBef>
                <a:spcPts val="45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355"/>
              </a:spcBef>
              <a:tabLst>
                <a:tab pos="869315" algn="l"/>
              </a:tabLst>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r>
              <a:rPr kern="0" dirty="0">
                <a:solidFill>
                  <a:sysClr val="windowText" lastClr="000000"/>
                </a:solidFill>
                <a:latin typeface="Times New Roman"/>
                <a:cs typeface="Times New Roman"/>
              </a:rPr>
              <a:t>	</a:t>
            </a:r>
            <a:r>
              <a:rPr sz="2700" kern="0" baseline="3086" dirty="0">
                <a:solidFill>
                  <a:sysClr val="windowText" lastClr="000000"/>
                </a:solidFill>
                <a:latin typeface="Times New Roman"/>
                <a:cs typeface="Times New Roman"/>
              </a:rPr>
              <a:t>5 </a:t>
            </a:r>
            <a:r>
              <a:rPr sz="2700" kern="0" spc="-75" baseline="3086" dirty="0">
                <a:solidFill>
                  <a:sysClr val="windowText" lastClr="000000"/>
                </a:solidFill>
                <a:latin typeface="Times New Roman"/>
                <a:cs typeface="Times New Roman"/>
              </a:rPr>
              <a:t>K</a:t>
            </a:r>
            <a:endParaRPr sz="2700" kern="0" baseline="3086">
              <a:solidFill>
                <a:sysClr val="windowText" lastClr="000000"/>
              </a:solidFill>
              <a:latin typeface="Times New Roman"/>
              <a:cs typeface="Times New Roman"/>
            </a:endParaRPr>
          </a:p>
        </p:txBody>
      </p:sp>
      <p:grpSp>
        <p:nvGrpSpPr>
          <p:cNvPr id="198" name="object 198"/>
          <p:cNvGrpSpPr/>
          <p:nvPr/>
        </p:nvGrpSpPr>
        <p:grpSpPr>
          <a:xfrm>
            <a:off x="8785856" y="3826052"/>
            <a:ext cx="224096" cy="657860"/>
            <a:chOff x="8788145" y="3826052"/>
            <a:chExt cx="224154" cy="657860"/>
          </a:xfrm>
        </p:grpSpPr>
        <p:pic>
          <p:nvPicPr>
            <p:cNvPr id="199" name="object 199"/>
            <p:cNvPicPr/>
            <p:nvPr/>
          </p:nvPicPr>
          <p:blipFill>
            <a:blip r:embed="rId14" cstate="print"/>
            <a:stretch>
              <a:fillRect/>
            </a:stretch>
          </p:blipFill>
          <p:spPr>
            <a:xfrm>
              <a:off x="8788145" y="3826052"/>
              <a:ext cx="224091" cy="657682"/>
            </a:xfrm>
            <a:prstGeom prst="rect">
              <a:avLst/>
            </a:prstGeom>
          </p:spPr>
        </p:pic>
        <p:sp>
          <p:nvSpPr>
            <p:cNvPr id="200" name="object 200"/>
            <p:cNvSpPr/>
            <p:nvPr/>
          </p:nvSpPr>
          <p:spPr>
            <a:xfrm>
              <a:off x="8865488" y="383971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3"/>
                  </a:lnTo>
                  <a:lnTo>
                    <a:pt x="27050" y="433577"/>
                  </a:lnTo>
                  <a:close/>
                </a:path>
                <a:path w="76200" h="509904">
                  <a:moveTo>
                    <a:pt x="44195" y="0"/>
                  </a:moveTo>
                  <a:lnTo>
                    <a:pt x="32003" y="0"/>
                  </a:lnTo>
                  <a:lnTo>
                    <a:pt x="27050" y="4952"/>
                  </a:lnTo>
                  <a:lnTo>
                    <a:pt x="27050" y="452373"/>
                  </a:lnTo>
                  <a:lnTo>
                    <a:pt x="32003" y="457326"/>
                  </a:lnTo>
                  <a:lnTo>
                    <a:pt x="44195" y="457326"/>
                  </a:lnTo>
                  <a:lnTo>
                    <a:pt x="49149" y="452373"/>
                  </a:lnTo>
                  <a:lnTo>
                    <a:pt x="49149" y="4952"/>
                  </a:lnTo>
                  <a:lnTo>
                    <a:pt x="44195" y="0"/>
                  </a:lnTo>
                  <a:close/>
                </a:path>
                <a:path w="76200" h="509904">
                  <a:moveTo>
                    <a:pt x="76200" y="433577"/>
                  </a:moveTo>
                  <a:lnTo>
                    <a:pt x="49149" y="433577"/>
                  </a:lnTo>
                  <a:lnTo>
                    <a:pt x="49149" y="452373"/>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01" name="object 201"/>
          <p:cNvSpPr txBox="1"/>
          <p:nvPr/>
        </p:nvSpPr>
        <p:spPr>
          <a:xfrm>
            <a:off x="8595433" y="3524508"/>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02" name="object 202"/>
          <p:cNvGrpSpPr/>
          <p:nvPr/>
        </p:nvGrpSpPr>
        <p:grpSpPr>
          <a:xfrm>
            <a:off x="8567727" y="4482867"/>
            <a:ext cx="3530950" cy="1348105"/>
            <a:chOff x="8569959" y="4482820"/>
            <a:chExt cx="3531870" cy="1348105"/>
          </a:xfrm>
        </p:grpSpPr>
        <p:sp>
          <p:nvSpPr>
            <p:cNvPr id="203" name="object 203"/>
            <p:cNvSpPr/>
            <p:nvPr/>
          </p:nvSpPr>
          <p:spPr>
            <a:xfrm>
              <a:off x="8575039" y="4507610"/>
              <a:ext cx="335280" cy="344805"/>
            </a:xfrm>
            <a:custGeom>
              <a:avLst/>
              <a:gdLst/>
              <a:ahLst/>
              <a:cxnLst/>
              <a:rect l="l" t="t" r="r" b="b"/>
              <a:pathLst>
                <a:path w="335279" h="344804">
                  <a:moveTo>
                    <a:pt x="335152" y="0"/>
                  </a:moveTo>
                  <a:lnTo>
                    <a:pt x="249046" y="0"/>
                  </a:lnTo>
                  <a:lnTo>
                    <a:pt x="213332" y="4864"/>
                  </a:lnTo>
                  <a:lnTo>
                    <a:pt x="147625" y="41650"/>
                  </a:lnTo>
                  <a:lnTo>
                    <a:pt x="118760" y="72151"/>
                  </a:lnTo>
                  <a:lnTo>
                    <a:pt x="93307" y="109779"/>
                  </a:lnTo>
                  <a:lnTo>
                    <a:pt x="71828" y="153822"/>
                  </a:lnTo>
                  <a:lnTo>
                    <a:pt x="54889" y="203572"/>
                  </a:lnTo>
                  <a:lnTo>
                    <a:pt x="43052" y="258318"/>
                  </a:lnTo>
                  <a:lnTo>
                    <a:pt x="0" y="258318"/>
                  </a:lnTo>
                  <a:lnTo>
                    <a:pt x="79375" y="344424"/>
                  </a:lnTo>
                  <a:lnTo>
                    <a:pt x="172211" y="258318"/>
                  </a:lnTo>
                  <a:lnTo>
                    <a:pt x="129158" y="258318"/>
                  </a:lnTo>
                  <a:lnTo>
                    <a:pt x="140995" y="203572"/>
                  </a:lnTo>
                  <a:lnTo>
                    <a:pt x="157934" y="153822"/>
                  </a:lnTo>
                  <a:lnTo>
                    <a:pt x="179413" y="109779"/>
                  </a:lnTo>
                  <a:lnTo>
                    <a:pt x="204866" y="72151"/>
                  </a:lnTo>
                  <a:lnTo>
                    <a:pt x="233731" y="41650"/>
                  </a:lnTo>
                  <a:lnTo>
                    <a:pt x="265443" y="18984"/>
                  </a:lnTo>
                  <a:lnTo>
                    <a:pt x="299438" y="4864"/>
                  </a:lnTo>
                  <a:lnTo>
                    <a:pt x="33515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04" name="object 204"/>
            <p:cNvSpPr/>
            <p:nvPr/>
          </p:nvSpPr>
          <p:spPr>
            <a:xfrm>
              <a:off x="8867139" y="4507630"/>
              <a:ext cx="255904" cy="344805"/>
            </a:xfrm>
            <a:custGeom>
              <a:avLst/>
              <a:gdLst/>
              <a:ahLst/>
              <a:cxnLst/>
              <a:rect l="l" t="t" r="r" b="b"/>
              <a:pathLst>
                <a:path w="255904" h="344804">
                  <a:moveTo>
                    <a:pt x="38179" y="0"/>
                  </a:moveTo>
                  <a:lnTo>
                    <a:pt x="0" y="7091"/>
                  </a:lnTo>
                  <a:lnTo>
                    <a:pt x="35700" y="24367"/>
                  </a:lnTo>
                  <a:lnTo>
                    <a:pt x="68268" y="50760"/>
                  </a:lnTo>
                  <a:lnTo>
                    <a:pt x="97201" y="85266"/>
                  </a:lnTo>
                  <a:lnTo>
                    <a:pt x="121999" y="126884"/>
                  </a:lnTo>
                  <a:lnTo>
                    <a:pt x="142159" y="174610"/>
                  </a:lnTo>
                  <a:lnTo>
                    <a:pt x="157180" y="227440"/>
                  </a:lnTo>
                  <a:lnTo>
                    <a:pt x="166560" y="284373"/>
                  </a:lnTo>
                  <a:lnTo>
                    <a:pt x="169799" y="344403"/>
                  </a:lnTo>
                  <a:lnTo>
                    <a:pt x="255904" y="344403"/>
                  </a:lnTo>
                  <a:lnTo>
                    <a:pt x="253386" y="291986"/>
                  </a:lnTo>
                  <a:lnTo>
                    <a:pt x="240373" y="215168"/>
                  </a:lnTo>
                  <a:lnTo>
                    <a:pt x="223420" y="161340"/>
                  </a:lnTo>
                  <a:lnTo>
                    <a:pt x="201309" y="113950"/>
                  </a:lnTo>
                  <a:lnTo>
                    <a:pt x="174747" y="73754"/>
                  </a:lnTo>
                  <a:lnTo>
                    <a:pt x="144445" y="41507"/>
                  </a:lnTo>
                  <a:lnTo>
                    <a:pt x="111110" y="17962"/>
                  </a:lnTo>
                  <a:lnTo>
                    <a:pt x="75452" y="3874"/>
                  </a:lnTo>
                  <a:lnTo>
                    <a:pt x="38179"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05" name="object 205"/>
            <p:cNvSpPr/>
            <p:nvPr/>
          </p:nvSpPr>
          <p:spPr>
            <a:xfrm>
              <a:off x="8575039" y="4507610"/>
              <a:ext cx="548005" cy="344805"/>
            </a:xfrm>
            <a:custGeom>
              <a:avLst/>
              <a:gdLst/>
              <a:ahLst/>
              <a:cxnLst/>
              <a:rect l="l" t="t" r="r" b="b"/>
              <a:pathLst>
                <a:path w="548004" h="344804">
                  <a:moveTo>
                    <a:pt x="335152" y="0"/>
                  </a:moveTo>
                  <a:lnTo>
                    <a:pt x="265443" y="18984"/>
                  </a:lnTo>
                  <a:lnTo>
                    <a:pt x="233731" y="41650"/>
                  </a:lnTo>
                  <a:lnTo>
                    <a:pt x="204866" y="72151"/>
                  </a:lnTo>
                  <a:lnTo>
                    <a:pt x="179413" y="109779"/>
                  </a:lnTo>
                  <a:lnTo>
                    <a:pt x="157934" y="153822"/>
                  </a:lnTo>
                  <a:lnTo>
                    <a:pt x="140995" y="203572"/>
                  </a:lnTo>
                  <a:lnTo>
                    <a:pt x="129158" y="258318"/>
                  </a:lnTo>
                  <a:lnTo>
                    <a:pt x="172211" y="258318"/>
                  </a:lnTo>
                  <a:lnTo>
                    <a:pt x="79375" y="344424"/>
                  </a:lnTo>
                  <a:lnTo>
                    <a:pt x="0" y="258318"/>
                  </a:lnTo>
                  <a:lnTo>
                    <a:pt x="43052" y="258318"/>
                  </a:lnTo>
                  <a:lnTo>
                    <a:pt x="54889" y="203572"/>
                  </a:lnTo>
                  <a:lnTo>
                    <a:pt x="71828" y="153822"/>
                  </a:lnTo>
                  <a:lnTo>
                    <a:pt x="93307" y="109779"/>
                  </a:lnTo>
                  <a:lnTo>
                    <a:pt x="118760" y="72151"/>
                  </a:lnTo>
                  <a:lnTo>
                    <a:pt x="147625" y="41650"/>
                  </a:lnTo>
                  <a:lnTo>
                    <a:pt x="179337" y="18984"/>
                  </a:lnTo>
                  <a:lnTo>
                    <a:pt x="249046" y="0"/>
                  </a:lnTo>
                  <a:lnTo>
                    <a:pt x="335152" y="0"/>
                  </a:lnTo>
                  <a:lnTo>
                    <a:pt x="402448" y="17556"/>
                  </a:lnTo>
                  <a:lnTo>
                    <a:pt x="460880" y="66446"/>
                  </a:lnTo>
                  <a:lnTo>
                    <a:pt x="485679" y="100869"/>
                  </a:lnTo>
                  <a:lnTo>
                    <a:pt x="506950" y="141000"/>
                  </a:lnTo>
                  <a:lnTo>
                    <a:pt x="524255" y="186129"/>
                  </a:lnTo>
                  <a:lnTo>
                    <a:pt x="537158" y="235549"/>
                  </a:lnTo>
                  <a:lnTo>
                    <a:pt x="545220" y="288550"/>
                  </a:lnTo>
                  <a:lnTo>
                    <a:pt x="548004" y="344424"/>
                  </a:lnTo>
                  <a:lnTo>
                    <a:pt x="461899" y="344424"/>
                  </a:lnTo>
                  <a:lnTo>
                    <a:pt x="458660" y="284393"/>
                  </a:lnTo>
                  <a:lnTo>
                    <a:pt x="449280" y="227460"/>
                  </a:lnTo>
                  <a:lnTo>
                    <a:pt x="434259" y="174630"/>
                  </a:lnTo>
                  <a:lnTo>
                    <a:pt x="414099" y="126904"/>
                  </a:lnTo>
                  <a:lnTo>
                    <a:pt x="389301" y="85286"/>
                  </a:lnTo>
                  <a:lnTo>
                    <a:pt x="360368" y="50780"/>
                  </a:lnTo>
                  <a:lnTo>
                    <a:pt x="327800" y="24387"/>
                  </a:lnTo>
                  <a:lnTo>
                    <a:pt x="292100" y="7112"/>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206" name="object 206"/>
            <p:cNvSpPr/>
            <p:nvPr/>
          </p:nvSpPr>
          <p:spPr>
            <a:xfrm>
              <a:off x="9283826" y="4520564"/>
              <a:ext cx="2813050" cy="1242060"/>
            </a:xfrm>
            <a:custGeom>
              <a:avLst/>
              <a:gdLst/>
              <a:ahLst/>
              <a:cxnLst/>
              <a:rect l="l" t="t" r="r" b="b"/>
              <a:pathLst>
                <a:path w="2813050" h="1242060">
                  <a:moveTo>
                    <a:pt x="0" y="0"/>
                  </a:moveTo>
                  <a:lnTo>
                    <a:pt x="2809621" y="0"/>
                  </a:lnTo>
                </a:path>
                <a:path w="2813050" h="1242060">
                  <a:moveTo>
                    <a:pt x="3048" y="1242060"/>
                  </a:moveTo>
                  <a:lnTo>
                    <a:pt x="2812669" y="1242060"/>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207" name="object 207"/>
            <p:cNvPicPr/>
            <p:nvPr/>
          </p:nvPicPr>
          <p:blipFill>
            <a:blip r:embed="rId16" cstate="print"/>
            <a:stretch>
              <a:fillRect/>
            </a:stretch>
          </p:blipFill>
          <p:spPr>
            <a:xfrm>
              <a:off x="9821417" y="4502632"/>
              <a:ext cx="94106" cy="1328165"/>
            </a:xfrm>
            <a:prstGeom prst="rect">
              <a:avLst/>
            </a:prstGeom>
          </p:spPr>
        </p:pic>
        <p:sp>
          <p:nvSpPr>
            <p:cNvPr id="208" name="object 208"/>
            <p:cNvSpPr/>
            <p:nvPr/>
          </p:nvSpPr>
          <p:spPr>
            <a:xfrm>
              <a:off x="9871328" y="4527422"/>
              <a:ext cx="1905" cy="1235075"/>
            </a:xfrm>
            <a:custGeom>
              <a:avLst/>
              <a:gdLst/>
              <a:ahLst/>
              <a:cxnLst/>
              <a:rect l="l" t="t" r="r" b="b"/>
              <a:pathLst>
                <a:path w="1904" h="1235075">
                  <a:moveTo>
                    <a:pt x="0" y="0"/>
                  </a:moveTo>
                  <a:lnTo>
                    <a:pt x="1524" y="123463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209" name="object 209"/>
            <p:cNvSpPr/>
            <p:nvPr/>
          </p:nvSpPr>
          <p:spPr>
            <a:xfrm>
              <a:off x="9611105" y="4527041"/>
              <a:ext cx="260350" cy="1235710"/>
            </a:xfrm>
            <a:custGeom>
              <a:avLst/>
              <a:gdLst/>
              <a:ahLst/>
              <a:cxnLst/>
              <a:rect l="l" t="t" r="r" b="b"/>
              <a:pathLst>
                <a:path w="260350" h="1235710">
                  <a:moveTo>
                    <a:pt x="259842" y="0"/>
                  </a:moveTo>
                  <a:lnTo>
                    <a:pt x="0" y="0"/>
                  </a:lnTo>
                  <a:lnTo>
                    <a:pt x="0" y="1235202"/>
                  </a:lnTo>
                  <a:lnTo>
                    <a:pt x="259842" y="1235202"/>
                  </a:lnTo>
                  <a:lnTo>
                    <a:pt x="25984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210" name="object 210"/>
            <p:cNvPicPr/>
            <p:nvPr/>
          </p:nvPicPr>
          <p:blipFill>
            <a:blip r:embed="rId16" cstate="print"/>
            <a:stretch>
              <a:fillRect/>
            </a:stretch>
          </p:blipFill>
          <p:spPr>
            <a:xfrm>
              <a:off x="10492739" y="4482820"/>
              <a:ext cx="94106" cy="1328166"/>
            </a:xfrm>
            <a:prstGeom prst="rect">
              <a:avLst/>
            </a:prstGeom>
          </p:spPr>
        </p:pic>
        <p:sp>
          <p:nvSpPr>
            <p:cNvPr id="211" name="object 211"/>
            <p:cNvSpPr/>
            <p:nvPr/>
          </p:nvSpPr>
          <p:spPr>
            <a:xfrm>
              <a:off x="10542650" y="4507610"/>
              <a:ext cx="1905" cy="1235075"/>
            </a:xfrm>
            <a:custGeom>
              <a:avLst/>
              <a:gdLst/>
              <a:ahLst/>
              <a:cxnLst/>
              <a:rect l="l" t="t" r="r" b="b"/>
              <a:pathLst>
                <a:path w="1904" h="1235075">
                  <a:moveTo>
                    <a:pt x="0" y="0"/>
                  </a:moveTo>
                  <a:lnTo>
                    <a:pt x="1524" y="123463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pic>
          <p:nvPicPr>
            <p:cNvPr id="212" name="object 212"/>
            <p:cNvPicPr/>
            <p:nvPr/>
          </p:nvPicPr>
          <p:blipFill>
            <a:blip r:embed="rId16" cstate="print"/>
            <a:stretch>
              <a:fillRect/>
            </a:stretch>
          </p:blipFill>
          <p:spPr>
            <a:xfrm>
              <a:off x="11301983" y="4499584"/>
              <a:ext cx="94106" cy="1328166"/>
            </a:xfrm>
            <a:prstGeom prst="rect">
              <a:avLst/>
            </a:prstGeom>
          </p:spPr>
        </p:pic>
        <p:sp>
          <p:nvSpPr>
            <p:cNvPr id="213" name="object 213"/>
            <p:cNvSpPr/>
            <p:nvPr/>
          </p:nvSpPr>
          <p:spPr>
            <a:xfrm>
              <a:off x="11351894" y="4524374"/>
              <a:ext cx="1905" cy="1235075"/>
            </a:xfrm>
            <a:custGeom>
              <a:avLst/>
              <a:gdLst/>
              <a:ahLst/>
              <a:cxnLst/>
              <a:rect l="l" t="t" r="r" b="b"/>
              <a:pathLst>
                <a:path w="1904" h="1235075">
                  <a:moveTo>
                    <a:pt x="0" y="0"/>
                  </a:moveTo>
                  <a:lnTo>
                    <a:pt x="1524" y="1234630"/>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sp>
          <p:nvSpPr>
            <p:cNvPr id="214" name="object 214"/>
            <p:cNvSpPr/>
            <p:nvPr/>
          </p:nvSpPr>
          <p:spPr>
            <a:xfrm>
              <a:off x="11359514" y="4527422"/>
              <a:ext cx="260985" cy="1235710"/>
            </a:xfrm>
            <a:custGeom>
              <a:avLst/>
              <a:gdLst/>
              <a:ahLst/>
              <a:cxnLst/>
              <a:rect l="l" t="t" r="r" b="b"/>
              <a:pathLst>
                <a:path w="260984" h="1235710">
                  <a:moveTo>
                    <a:pt x="260603" y="0"/>
                  </a:moveTo>
                  <a:lnTo>
                    <a:pt x="0" y="0"/>
                  </a:lnTo>
                  <a:lnTo>
                    <a:pt x="0" y="1235202"/>
                  </a:lnTo>
                  <a:lnTo>
                    <a:pt x="260603" y="1235202"/>
                  </a:lnTo>
                  <a:lnTo>
                    <a:pt x="260603" y="0"/>
                  </a:lnTo>
                  <a:close/>
                </a:path>
              </a:pathLst>
            </a:custGeom>
            <a:solidFill>
              <a:srgbClr val="006FC0"/>
            </a:solidFill>
          </p:spPr>
          <p:txBody>
            <a:bodyPr wrap="square" lIns="0" tIns="0" rIns="0" bIns="0" rtlCol="0"/>
            <a:lstStyle/>
            <a:p>
              <a:pPr defTabSz="914400"/>
              <a:endParaRPr kern="0" smtClean="0">
                <a:solidFill>
                  <a:sysClr val="windowText" lastClr="000000"/>
                </a:solidFill>
              </a:endParaRPr>
            </a:p>
          </p:txBody>
        </p:sp>
        <p:sp>
          <p:nvSpPr>
            <p:cNvPr id="215" name="object 215"/>
            <p:cNvSpPr/>
            <p:nvPr/>
          </p:nvSpPr>
          <p:spPr>
            <a:xfrm>
              <a:off x="11359514" y="4527422"/>
              <a:ext cx="260985" cy="1235710"/>
            </a:xfrm>
            <a:custGeom>
              <a:avLst/>
              <a:gdLst/>
              <a:ahLst/>
              <a:cxnLst/>
              <a:rect l="l" t="t" r="r" b="b"/>
              <a:pathLst>
                <a:path w="260984" h="1235710">
                  <a:moveTo>
                    <a:pt x="0" y="1235202"/>
                  </a:moveTo>
                  <a:lnTo>
                    <a:pt x="260603" y="1235202"/>
                  </a:lnTo>
                  <a:lnTo>
                    <a:pt x="260603" y="0"/>
                  </a:lnTo>
                  <a:lnTo>
                    <a:pt x="0" y="0"/>
                  </a:lnTo>
                  <a:lnTo>
                    <a:pt x="0" y="1235202"/>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216" name="object 216"/>
          <p:cNvSpPr txBox="1"/>
          <p:nvPr/>
        </p:nvSpPr>
        <p:spPr>
          <a:xfrm>
            <a:off x="9452208" y="5835709"/>
            <a:ext cx="559127" cy="384175"/>
          </a:xfrm>
          <a:prstGeom prst="rect">
            <a:avLst/>
          </a:prstGeom>
        </p:spPr>
        <p:txBody>
          <a:bodyPr vert="vert270" wrap="square" lIns="0" tIns="0" rIns="0" bIns="0" rtlCol="0">
            <a:spAutoFit/>
          </a:bodyPr>
          <a:lstStyle/>
          <a:p>
            <a:pPr marL="34290" defTabSz="914400">
              <a:lnSpc>
                <a:spcPts val="2065"/>
              </a:lnSpc>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5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7" name="object 217"/>
          <p:cNvSpPr txBox="1"/>
          <p:nvPr/>
        </p:nvSpPr>
        <p:spPr>
          <a:xfrm>
            <a:off x="9788642" y="3732346"/>
            <a:ext cx="884858" cy="749935"/>
          </a:xfrm>
          <a:prstGeom prst="rect">
            <a:avLst/>
          </a:prstGeom>
        </p:spPr>
        <p:txBody>
          <a:bodyPr vert="vert270" wrap="square" lIns="0" tIns="0" rIns="0" bIns="0" rtlCol="0">
            <a:spAutoFit/>
          </a:bodyPr>
          <a:lstStyle/>
          <a:p>
            <a:pPr marL="15875"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lnSpc>
                <a:spcPts val="2140"/>
              </a:lnSpc>
              <a:spcBef>
                <a:spcPts val="625"/>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7145" defTabSz="914400">
              <a:lnSpc>
                <a:spcPts val="2140"/>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18" name="object 218"/>
          <p:cNvSpPr txBox="1"/>
          <p:nvPr/>
        </p:nvSpPr>
        <p:spPr>
          <a:xfrm>
            <a:off x="11192163" y="5800102"/>
            <a:ext cx="584775" cy="64770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3.33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273685" defTabSz="914400">
              <a:spcBef>
                <a:spcPts val="34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9" name="object 219"/>
          <p:cNvSpPr txBox="1"/>
          <p:nvPr/>
        </p:nvSpPr>
        <p:spPr>
          <a:xfrm>
            <a:off x="11469685" y="4071632"/>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0" name="object 220"/>
          <p:cNvSpPr txBox="1"/>
          <p:nvPr/>
        </p:nvSpPr>
        <p:spPr>
          <a:xfrm>
            <a:off x="9919829" y="4625768"/>
            <a:ext cx="276999" cy="985519"/>
          </a:xfrm>
          <a:prstGeom prst="rect">
            <a:avLst/>
          </a:prstGeom>
          <a:solidFill>
            <a:srgbClr val="F4A973"/>
          </a:solidFill>
          <a:ln w="9905">
            <a:solidFill>
              <a:srgbClr val="000000"/>
            </a:solidFill>
          </a:ln>
        </p:spPr>
        <p:txBody>
          <a:bodyPr vert="vert270" wrap="square" lIns="0" tIns="38100" rIns="0" bIns="0" rtlCol="0">
            <a:spAutoFit/>
          </a:bodyPr>
          <a:lstStyle/>
          <a:p>
            <a:pPr marL="28194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21" name="object 221"/>
          <p:cNvSpPr txBox="1"/>
          <p:nvPr/>
        </p:nvSpPr>
        <p:spPr>
          <a:xfrm>
            <a:off x="10807327" y="4633387"/>
            <a:ext cx="276999" cy="985519"/>
          </a:xfrm>
          <a:prstGeom prst="rect">
            <a:avLst/>
          </a:prstGeom>
          <a:solidFill>
            <a:srgbClr val="EF917A"/>
          </a:solidFill>
          <a:ln w="9905">
            <a:solidFill>
              <a:srgbClr val="000000"/>
            </a:solidFill>
          </a:ln>
        </p:spPr>
        <p:txBody>
          <a:bodyPr vert="vert270"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22" name="object 222"/>
          <p:cNvSpPr txBox="1"/>
          <p:nvPr/>
        </p:nvSpPr>
        <p:spPr>
          <a:xfrm>
            <a:off x="11690255" y="4671487"/>
            <a:ext cx="276999" cy="984885"/>
          </a:xfrm>
          <a:prstGeom prst="rect">
            <a:avLst/>
          </a:prstGeom>
          <a:solidFill>
            <a:srgbClr val="D6C3C3"/>
          </a:solidFill>
          <a:ln w="9905">
            <a:solidFill>
              <a:srgbClr val="000000"/>
            </a:solidFill>
          </a:ln>
        </p:spPr>
        <p:txBody>
          <a:bodyPr vert="vert270" wrap="square" lIns="0" tIns="38735" rIns="0" bIns="0" rtlCol="0">
            <a:spAutoFit/>
          </a:bodyPr>
          <a:lstStyle/>
          <a:p>
            <a:pPr marL="262255" defTabSz="914400">
              <a:spcBef>
                <a:spcPts val="305"/>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grpSp>
        <p:nvGrpSpPr>
          <p:cNvPr id="223" name="object 223"/>
          <p:cNvGrpSpPr/>
          <p:nvPr/>
        </p:nvGrpSpPr>
        <p:grpSpPr>
          <a:xfrm>
            <a:off x="8641750" y="5433742"/>
            <a:ext cx="558020" cy="354965"/>
            <a:chOff x="8644001" y="5433695"/>
            <a:chExt cx="558165" cy="354965"/>
          </a:xfrm>
        </p:grpSpPr>
        <p:sp>
          <p:nvSpPr>
            <p:cNvPr id="224" name="object 224"/>
            <p:cNvSpPr/>
            <p:nvPr/>
          </p:nvSpPr>
          <p:spPr>
            <a:xfrm>
              <a:off x="8861806" y="5438775"/>
              <a:ext cx="335280" cy="344805"/>
            </a:xfrm>
            <a:custGeom>
              <a:avLst/>
              <a:gdLst/>
              <a:ahLst/>
              <a:cxnLst/>
              <a:rect l="l" t="t" r="r" b="b"/>
              <a:pathLst>
                <a:path w="335279" h="344804">
                  <a:moveTo>
                    <a:pt x="255904" y="0"/>
                  </a:moveTo>
                  <a:lnTo>
                    <a:pt x="163068" y="86106"/>
                  </a:lnTo>
                  <a:lnTo>
                    <a:pt x="206121" y="86106"/>
                  </a:lnTo>
                  <a:lnTo>
                    <a:pt x="194284" y="140866"/>
                  </a:lnTo>
                  <a:lnTo>
                    <a:pt x="177343" y="190622"/>
                  </a:lnTo>
                  <a:lnTo>
                    <a:pt x="155860" y="234666"/>
                  </a:lnTo>
                  <a:lnTo>
                    <a:pt x="130397" y="272291"/>
                  </a:lnTo>
                  <a:lnTo>
                    <a:pt x="101517" y="302787"/>
                  </a:lnTo>
                  <a:lnTo>
                    <a:pt x="69782" y="325446"/>
                  </a:lnTo>
                  <a:lnTo>
                    <a:pt x="0" y="344424"/>
                  </a:lnTo>
                  <a:lnTo>
                    <a:pt x="86233" y="344424"/>
                  </a:lnTo>
                  <a:lnTo>
                    <a:pt x="155942" y="325446"/>
                  </a:lnTo>
                  <a:lnTo>
                    <a:pt x="187654" y="302787"/>
                  </a:lnTo>
                  <a:lnTo>
                    <a:pt x="216519" y="272291"/>
                  </a:lnTo>
                  <a:lnTo>
                    <a:pt x="241972" y="234666"/>
                  </a:lnTo>
                  <a:lnTo>
                    <a:pt x="263451" y="190622"/>
                  </a:lnTo>
                  <a:lnTo>
                    <a:pt x="280390" y="140866"/>
                  </a:lnTo>
                  <a:lnTo>
                    <a:pt x="292226" y="86106"/>
                  </a:lnTo>
                  <a:lnTo>
                    <a:pt x="335279" y="86106"/>
                  </a:lnTo>
                  <a:lnTo>
                    <a:pt x="25590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25" name="object 225"/>
            <p:cNvSpPr/>
            <p:nvPr/>
          </p:nvSpPr>
          <p:spPr>
            <a:xfrm>
              <a:off x="8649081" y="5438775"/>
              <a:ext cx="255904" cy="344805"/>
            </a:xfrm>
            <a:custGeom>
              <a:avLst/>
              <a:gdLst/>
              <a:ahLst/>
              <a:cxnLst/>
              <a:rect l="l" t="t" r="r" b="b"/>
              <a:pathLst>
                <a:path w="255904" h="344804">
                  <a:moveTo>
                    <a:pt x="86105" y="0"/>
                  </a:moveTo>
                  <a:lnTo>
                    <a:pt x="0" y="0"/>
                  </a:lnTo>
                  <a:lnTo>
                    <a:pt x="283" y="17520"/>
                  </a:lnTo>
                  <a:lnTo>
                    <a:pt x="4445" y="69722"/>
                  </a:lnTo>
                  <a:lnTo>
                    <a:pt x="15530" y="129218"/>
                  </a:lnTo>
                  <a:lnTo>
                    <a:pt x="32482" y="183038"/>
                  </a:lnTo>
                  <a:lnTo>
                    <a:pt x="54591" y="230424"/>
                  </a:lnTo>
                  <a:lnTo>
                    <a:pt x="81146" y="270621"/>
                  </a:lnTo>
                  <a:lnTo>
                    <a:pt x="111437" y="302873"/>
                  </a:lnTo>
                  <a:lnTo>
                    <a:pt x="144756" y="326423"/>
                  </a:lnTo>
                  <a:lnTo>
                    <a:pt x="180392" y="340515"/>
                  </a:lnTo>
                  <a:lnTo>
                    <a:pt x="217636" y="344392"/>
                  </a:lnTo>
                  <a:lnTo>
                    <a:pt x="255777" y="337299"/>
                  </a:lnTo>
                  <a:lnTo>
                    <a:pt x="220119" y="320018"/>
                  </a:lnTo>
                  <a:lnTo>
                    <a:pt x="187582" y="293627"/>
                  </a:lnTo>
                  <a:lnTo>
                    <a:pt x="158672" y="259127"/>
                  </a:lnTo>
                  <a:lnTo>
                    <a:pt x="133889" y="217517"/>
                  </a:lnTo>
                  <a:lnTo>
                    <a:pt x="113738" y="169799"/>
                  </a:lnTo>
                  <a:lnTo>
                    <a:pt x="98722" y="116973"/>
                  </a:lnTo>
                  <a:lnTo>
                    <a:pt x="89344" y="60040"/>
                  </a:lnTo>
                  <a:lnTo>
                    <a:pt x="86105"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26" name="object 226"/>
            <p:cNvSpPr/>
            <p:nvPr/>
          </p:nvSpPr>
          <p:spPr>
            <a:xfrm>
              <a:off x="8649081" y="5438775"/>
              <a:ext cx="548005" cy="344805"/>
            </a:xfrm>
            <a:custGeom>
              <a:avLst/>
              <a:gdLst/>
              <a:ahLst/>
              <a:cxnLst/>
              <a:rect l="l" t="t" r="r" b="b"/>
              <a:pathLst>
                <a:path w="548004" h="344804">
                  <a:moveTo>
                    <a:pt x="212725" y="344424"/>
                  </a:moveTo>
                  <a:lnTo>
                    <a:pt x="282507" y="325446"/>
                  </a:lnTo>
                  <a:lnTo>
                    <a:pt x="314242" y="302787"/>
                  </a:lnTo>
                  <a:lnTo>
                    <a:pt x="343122" y="272291"/>
                  </a:lnTo>
                  <a:lnTo>
                    <a:pt x="368585" y="234666"/>
                  </a:lnTo>
                  <a:lnTo>
                    <a:pt x="390068" y="190622"/>
                  </a:lnTo>
                  <a:lnTo>
                    <a:pt x="407009" y="140866"/>
                  </a:lnTo>
                  <a:lnTo>
                    <a:pt x="418846" y="86106"/>
                  </a:lnTo>
                  <a:lnTo>
                    <a:pt x="375793" y="86106"/>
                  </a:lnTo>
                  <a:lnTo>
                    <a:pt x="468629" y="0"/>
                  </a:lnTo>
                  <a:lnTo>
                    <a:pt x="548004" y="86106"/>
                  </a:lnTo>
                  <a:lnTo>
                    <a:pt x="504951" y="86106"/>
                  </a:lnTo>
                  <a:lnTo>
                    <a:pt x="493115" y="140866"/>
                  </a:lnTo>
                  <a:lnTo>
                    <a:pt x="476176" y="190622"/>
                  </a:lnTo>
                  <a:lnTo>
                    <a:pt x="454697" y="234666"/>
                  </a:lnTo>
                  <a:lnTo>
                    <a:pt x="429244" y="272291"/>
                  </a:lnTo>
                  <a:lnTo>
                    <a:pt x="400379" y="302787"/>
                  </a:lnTo>
                  <a:lnTo>
                    <a:pt x="368667" y="325446"/>
                  </a:lnTo>
                  <a:lnTo>
                    <a:pt x="298958" y="344424"/>
                  </a:lnTo>
                  <a:lnTo>
                    <a:pt x="212725" y="344424"/>
                  </a:lnTo>
                  <a:lnTo>
                    <a:pt x="145491" y="326865"/>
                  </a:lnTo>
                  <a:lnTo>
                    <a:pt x="87096" y="277970"/>
                  </a:lnTo>
                  <a:lnTo>
                    <a:pt x="62309" y="243544"/>
                  </a:lnTo>
                  <a:lnTo>
                    <a:pt x="41046" y="203412"/>
                  </a:lnTo>
                  <a:lnTo>
                    <a:pt x="23745" y="158282"/>
                  </a:lnTo>
                  <a:lnTo>
                    <a:pt x="10845" y="108864"/>
                  </a:lnTo>
                  <a:lnTo>
                    <a:pt x="2784" y="55867"/>
                  </a:lnTo>
                  <a:lnTo>
                    <a:pt x="0" y="0"/>
                  </a:lnTo>
                  <a:lnTo>
                    <a:pt x="86105" y="0"/>
                  </a:lnTo>
                  <a:lnTo>
                    <a:pt x="89344" y="60040"/>
                  </a:lnTo>
                  <a:lnTo>
                    <a:pt x="98722" y="116973"/>
                  </a:lnTo>
                  <a:lnTo>
                    <a:pt x="113738" y="169799"/>
                  </a:lnTo>
                  <a:lnTo>
                    <a:pt x="133889" y="217517"/>
                  </a:lnTo>
                  <a:lnTo>
                    <a:pt x="158672" y="259127"/>
                  </a:lnTo>
                  <a:lnTo>
                    <a:pt x="187582" y="293627"/>
                  </a:lnTo>
                  <a:lnTo>
                    <a:pt x="220119" y="320018"/>
                  </a:lnTo>
                  <a:lnTo>
                    <a:pt x="255777" y="337299"/>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227" name="object 227"/>
          <p:cNvSpPr txBox="1"/>
          <p:nvPr/>
        </p:nvSpPr>
        <p:spPr>
          <a:xfrm>
            <a:off x="8917676" y="5237249"/>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8" name="object 228"/>
          <p:cNvSpPr/>
          <p:nvPr/>
        </p:nvSpPr>
        <p:spPr>
          <a:xfrm>
            <a:off x="10268353" y="4520992"/>
            <a:ext cx="551671" cy="1241425"/>
          </a:xfrm>
          <a:custGeom>
            <a:avLst/>
            <a:gdLst/>
            <a:ahLst/>
            <a:cxnLst/>
            <a:rect l="l" t="t" r="r" b="b"/>
            <a:pathLst>
              <a:path w="551815" h="1241425">
                <a:moveTo>
                  <a:pt x="551688" y="1241298"/>
                </a:moveTo>
                <a:lnTo>
                  <a:pt x="279654" y="613765"/>
                </a:lnTo>
                <a:lnTo>
                  <a:pt x="279654" y="0"/>
                </a:lnTo>
                <a:lnTo>
                  <a:pt x="0" y="0"/>
                </a:lnTo>
                <a:lnTo>
                  <a:pt x="273558" y="626135"/>
                </a:lnTo>
                <a:lnTo>
                  <a:pt x="273558" y="1241298"/>
                </a:lnTo>
                <a:lnTo>
                  <a:pt x="551688" y="1241298"/>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29" name="object 229"/>
          <p:cNvSpPr txBox="1"/>
          <p:nvPr/>
        </p:nvSpPr>
        <p:spPr>
          <a:xfrm>
            <a:off x="10356691" y="5789785"/>
            <a:ext cx="610424" cy="749935"/>
          </a:xfrm>
          <a:prstGeom prst="rect">
            <a:avLst/>
          </a:prstGeom>
        </p:spPr>
        <p:txBody>
          <a:bodyPr vert="vert270" wrap="square" lIns="0" tIns="0" rIns="0" bIns="0" rtlCol="0">
            <a:spAutoFit/>
          </a:bodyPr>
          <a:lstStyle/>
          <a:p>
            <a:pPr marL="122555" defTabSz="914400">
              <a:lnSpc>
                <a:spcPts val="2065"/>
              </a:lnSpc>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54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30" name="object 230"/>
          <p:cNvSpPr txBox="1"/>
          <p:nvPr/>
        </p:nvSpPr>
        <p:spPr>
          <a:xfrm>
            <a:off x="11331290" y="5079312"/>
            <a:ext cx="269304" cy="254000"/>
          </a:xfrm>
          <a:prstGeom prst="rect">
            <a:avLst/>
          </a:prstGeom>
        </p:spPr>
        <p:txBody>
          <a:bodyPr vert="vert270" wrap="square" lIns="0" tIns="0" rIns="0" bIns="0" rtlCol="0">
            <a:spAutoFit/>
          </a:bodyPr>
          <a:lstStyle/>
          <a:p>
            <a:pPr marL="12700" defTabSz="914400">
              <a:lnSpc>
                <a:spcPts val="2065"/>
              </a:lnSpc>
            </a:pPr>
            <a:r>
              <a:rPr kern="0" spc="-10" dirty="0">
                <a:solidFill>
                  <a:sysClr val="windowText" lastClr="000000"/>
                </a:solidFill>
                <a:latin typeface="Times New Roman"/>
                <a:cs typeface="Times New Roman"/>
              </a:rPr>
              <a:t>(-</a:t>
            </a: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231" name="Slide Number Placeholder 230"/>
          <p:cNvSpPr>
            <a:spLocks noGrp="1"/>
          </p:cNvSpPr>
          <p:nvPr>
            <p:ph type="sldNum" sz="quarter" idx="7"/>
          </p:nvPr>
        </p:nvSpPr>
        <p:spPr/>
        <p:txBody>
          <a:bodyPr/>
          <a:lstStyle/>
          <a:p>
            <a:fld id="{B6F15528-21DE-4FAA-801E-634DDDAF4B2B}" type="slidenum">
              <a:rPr lang="en-US" smtClean="0">
                <a:solidFill>
                  <a:prstClr val="black">
                    <a:tint val="75000"/>
                  </a:prstClr>
                </a:solidFill>
              </a:rPr>
              <a:pPr/>
              <a:t>125</a:t>
            </a:fld>
            <a:endParaRPr lang="en-US">
              <a:solidFill>
                <a:prstClr val="black">
                  <a:tint val="75000"/>
                </a:prstClr>
              </a:solidFill>
            </a:endParaRPr>
          </a:p>
        </p:txBody>
      </p:sp>
    </p:spTree>
    <p:extLst>
      <p:ext uri="{BB962C8B-B14F-4D97-AF65-F5344CB8AC3E}">
        <p14:creationId xmlns:p14="http://schemas.microsoft.com/office/powerpoint/2010/main" val="61175868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32:</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74264" y="319201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725480" y="3326909"/>
            <a:ext cx="3435725" cy="92710"/>
            <a:chOff x="4726685" y="3326909"/>
            <a:chExt cx="3436620" cy="92710"/>
          </a:xfrm>
        </p:grpSpPr>
        <p:pic>
          <p:nvPicPr>
            <p:cNvPr id="5" name="object 5"/>
            <p:cNvPicPr/>
            <p:nvPr/>
          </p:nvPicPr>
          <p:blipFill>
            <a:blip r:embed="rId2" cstate="print"/>
            <a:stretch>
              <a:fillRect/>
            </a:stretch>
          </p:blipFill>
          <p:spPr>
            <a:xfrm>
              <a:off x="4726685" y="3326909"/>
              <a:ext cx="3436619" cy="92692"/>
            </a:xfrm>
            <a:prstGeom prst="rect">
              <a:avLst/>
            </a:prstGeom>
          </p:spPr>
        </p:pic>
        <p:sp>
          <p:nvSpPr>
            <p:cNvPr id="6" name="object 6"/>
            <p:cNvSpPr/>
            <p:nvPr/>
          </p:nvSpPr>
          <p:spPr>
            <a:xfrm>
              <a:off x="4776596" y="3351656"/>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914874" y="305587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8" name="object 8"/>
          <p:cNvSpPr txBox="1"/>
          <p:nvPr/>
        </p:nvSpPr>
        <p:spPr>
          <a:xfrm>
            <a:off x="6168816" y="305587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9" name="object 9"/>
          <p:cNvSpPr txBox="1"/>
          <p:nvPr/>
        </p:nvSpPr>
        <p:spPr>
          <a:xfrm>
            <a:off x="8067000" y="3046014"/>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0" name="object 10"/>
          <p:cNvSpPr txBox="1"/>
          <p:nvPr/>
        </p:nvSpPr>
        <p:spPr>
          <a:xfrm>
            <a:off x="7570026" y="32928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pic>
        <p:nvPicPr>
          <p:cNvPr id="11" name="object 11"/>
          <p:cNvPicPr/>
          <p:nvPr/>
        </p:nvPicPr>
        <p:blipFill>
          <a:blip r:embed="rId3" cstate="print"/>
          <a:stretch>
            <a:fillRect/>
          </a:stretch>
        </p:blipFill>
        <p:spPr>
          <a:xfrm>
            <a:off x="5995408" y="3019844"/>
            <a:ext cx="224793" cy="480148"/>
          </a:xfrm>
          <a:prstGeom prst="rect">
            <a:avLst/>
          </a:prstGeom>
        </p:spPr>
      </p:pic>
      <p:sp>
        <p:nvSpPr>
          <p:cNvPr id="12" name="object 12"/>
          <p:cNvSpPr txBox="1"/>
          <p:nvPr/>
        </p:nvSpPr>
        <p:spPr>
          <a:xfrm>
            <a:off x="5124643"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3" name="object 13"/>
          <p:cNvSpPr txBox="1"/>
          <p:nvPr/>
        </p:nvSpPr>
        <p:spPr>
          <a:xfrm>
            <a:off x="5126162" y="2738146"/>
            <a:ext cx="623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14" name="object 14"/>
          <p:cNvGrpSpPr/>
          <p:nvPr/>
        </p:nvGrpSpPr>
        <p:grpSpPr>
          <a:xfrm>
            <a:off x="4548719" y="3019823"/>
            <a:ext cx="2911985" cy="673100"/>
            <a:chOff x="4549902" y="3019823"/>
            <a:chExt cx="2912745" cy="673100"/>
          </a:xfrm>
        </p:grpSpPr>
        <p:sp>
          <p:nvSpPr>
            <p:cNvPr id="15" name="object 15"/>
            <p:cNvSpPr/>
            <p:nvPr/>
          </p:nvSpPr>
          <p:spPr>
            <a:xfrm>
              <a:off x="6075045" y="3033522"/>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1"/>
                  </a:lnTo>
                  <a:lnTo>
                    <a:pt x="27050" y="256286"/>
                  </a:lnTo>
                  <a:close/>
                </a:path>
                <a:path w="76200" h="332739">
                  <a:moveTo>
                    <a:pt x="44195" y="0"/>
                  </a:moveTo>
                  <a:lnTo>
                    <a:pt x="32003" y="0"/>
                  </a:lnTo>
                  <a:lnTo>
                    <a:pt x="27050" y="4952"/>
                  </a:lnTo>
                  <a:lnTo>
                    <a:pt x="27050" y="275081"/>
                  </a:lnTo>
                  <a:lnTo>
                    <a:pt x="32003" y="280035"/>
                  </a:lnTo>
                  <a:lnTo>
                    <a:pt x="44195" y="280035"/>
                  </a:lnTo>
                  <a:lnTo>
                    <a:pt x="49149" y="275081"/>
                  </a:lnTo>
                  <a:lnTo>
                    <a:pt x="49149" y="4952"/>
                  </a:lnTo>
                  <a:lnTo>
                    <a:pt x="44195" y="0"/>
                  </a:lnTo>
                  <a:close/>
                </a:path>
                <a:path w="76200" h="332739">
                  <a:moveTo>
                    <a:pt x="76200" y="256286"/>
                  </a:moveTo>
                  <a:lnTo>
                    <a:pt x="49149" y="256286"/>
                  </a:lnTo>
                  <a:lnTo>
                    <a:pt x="49149" y="275081"/>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4" cstate="print"/>
            <a:stretch>
              <a:fillRect/>
            </a:stretch>
          </p:blipFill>
          <p:spPr>
            <a:xfrm>
              <a:off x="5805678" y="3029750"/>
              <a:ext cx="224091" cy="480148"/>
            </a:xfrm>
            <a:prstGeom prst="rect">
              <a:avLst/>
            </a:prstGeom>
          </p:spPr>
        </p:pic>
        <p:sp>
          <p:nvSpPr>
            <p:cNvPr id="17" name="object 17"/>
            <p:cNvSpPr/>
            <p:nvPr/>
          </p:nvSpPr>
          <p:spPr>
            <a:xfrm>
              <a:off x="5883021" y="30434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2"/>
                  </a:lnTo>
                  <a:lnTo>
                    <a:pt x="27050" y="275082"/>
                  </a:lnTo>
                  <a:lnTo>
                    <a:pt x="32003" y="280035"/>
                  </a:lnTo>
                  <a:lnTo>
                    <a:pt x="44195" y="280035"/>
                  </a:lnTo>
                  <a:lnTo>
                    <a:pt x="49149" y="275082"/>
                  </a:lnTo>
                  <a:lnTo>
                    <a:pt x="49149" y="4952"/>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4" cstate="print"/>
            <a:stretch>
              <a:fillRect/>
            </a:stretch>
          </p:blipFill>
          <p:spPr>
            <a:xfrm>
              <a:off x="5613654" y="3026702"/>
              <a:ext cx="224091" cy="480148"/>
            </a:xfrm>
            <a:prstGeom prst="rect">
              <a:avLst/>
            </a:prstGeom>
          </p:spPr>
        </p:pic>
        <p:sp>
          <p:nvSpPr>
            <p:cNvPr id="19" name="object 19"/>
            <p:cNvSpPr/>
            <p:nvPr/>
          </p:nvSpPr>
          <p:spPr>
            <a:xfrm>
              <a:off x="5690997"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4" cstate="print"/>
            <a:stretch>
              <a:fillRect/>
            </a:stretch>
          </p:blipFill>
          <p:spPr>
            <a:xfrm>
              <a:off x="5421630" y="3026702"/>
              <a:ext cx="224091" cy="480148"/>
            </a:xfrm>
            <a:prstGeom prst="rect">
              <a:avLst/>
            </a:prstGeom>
          </p:spPr>
        </p:pic>
        <p:sp>
          <p:nvSpPr>
            <p:cNvPr id="21" name="object 21"/>
            <p:cNvSpPr/>
            <p:nvPr/>
          </p:nvSpPr>
          <p:spPr>
            <a:xfrm>
              <a:off x="5498973"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4" cstate="print"/>
            <a:stretch>
              <a:fillRect/>
            </a:stretch>
          </p:blipFill>
          <p:spPr>
            <a:xfrm>
              <a:off x="5229606" y="3026702"/>
              <a:ext cx="224091" cy="480148"/>
            </a:xfrm>
            <a:prstGeom prst="rect">
              <a:avLst/>
            </a:prstGeom>
          </p:spPr>
        </p:pic>
        <p:sp>
          <p:nvSpPr>
            <p:cNvPr id="23" name="object 23"/>
            <p:cNvSpPr/>
            <p:nvPr/>
          </p:nvSpPr>
          <p:spPr>
            <a:xfrm>
              <a:off x="5306949"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4" cstate="print"/>
            <a:stretch>
              <a:fillRect/>
            </a:stretch>
          </p:blipFill>
          <p:spPr>
            <a:xfrm>
              <a:off x="5037582" y="3026702"/>
              <a:ext cx="224091" cy="480148"/>
            </a:xfrm>
            <a:prstGeom prst="rect">
              <a:avLst/>
            </a:prstGeom>
          </p:spPr>
        </p:pic>
        <p:sp>
          <p:nvSpPr>
            <p:cNvPr id="25" name="object 25"/>
            <p:cNvSpPr/>
            <p:nvPr/>
          </p:nvSpPr>
          <p:spPr>
            <a:xfrm>
              <a:off x="5114925"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6" name="object 26"/>
            <p:cNvPicPr/>
            <p:nvPr/>
          </p:nvPicPr>
          <p:blipFill>
            <a:blip r:embed="rId4" cstate="print"/>
            <a:stretch>
              <a:fillRect/>
            </a:stretch>
          </p:blipFill>
          <p:spPr>
            <a:xfrm>
              <a:off x="4845558" y="3026702"/>
              <a:ext cx="224091" cy="480148"/>
            </a:xfrm>
            <a:prstGeom prst="rect">
              <a:avLst/>
            </a:prstGeom>
          </p:spPr>
        </p:pic>
        <p:sp>
          <p:nvSpPr>
            <p:cNvPr id="27" name="object 27"/>
            <p:cNvSpPr/>
            <p:nvPr/>
          </p:nvSpPr>
          <p:spPr>
            <a:xfrm>
              <a:off x="4922901"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4" cstate="print"/>
            <a:stretch>
              <a:fillRect/>
            </a:stretch>
          </p:blipFill>
          <p:spPr>
            <a:xfrm>
              <a:off x="4664202" y="3026702"/>
              <a:ext cx="224091" cy="480148"/>
            </a:xfrm>
            <a:prstGeom prst="rect">
              <a:avLst/>
            </a:prstGeom>
          </p:spPr>
        </p:pic>
        <p:sp>
          <p:nvSpPr>
            <p:cNvPr id="29" name="object 29"/>
            <p:cNvSpPr/>
            <p:nvPr/>
          </p:nvSpPr>
          <p:spPr>
            <a:xfrm>
              <a:off x="4741545"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5" cstate="print"/>
            <a:stretch>
              <a:fillRect/>
            </a:stretch>
          </p:blipFill>
          <p:spPr>
            <a:xfrm>
              <a:off x="4729734" y="3019823"/>
              <a:ext cx="1425702" cy="92692"/>
            </a:xfrm>
            <a:prstGeom prst="rect">
              <a:avLst/>
            </a:prstGeom>
          </p:spPr>
        </p:pic>
        <p:sp>
          <p:nvSpPr>
            <p:cNvPr id="31" name="object 31"/>
            <p:cNvSpPr/>
            <p:nvPr/>
          </p:nvSpPr>
          <p:spPr>
            <a:xfrm>
              <a:off x="4779645" y="3044571"/>
              <a:ext cx="1332865" cy="0"/>
            </a:xfrm>
            <a:custGeom>
              <a:avLst/>
              <a:gdLst/>
              <a:ahLst/>
              <a:cxnLst/>
              <a:rect l="l" t="t" r="r" b="b"/>
              <a:pathLst>
                <a:path w="1332864">
                  <a:moveTo>
                    <a:pt x="1332864"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6" cstate="print"/>
            <a:stretch>
              <a:fillRect/>
            </a:stretch>
          </p:blipFill>
          <p:spPr>
            <a:xfrm>
              <a:off x="4729734" y="3158553"/>
              <a:ext cx="92692" cy="441261"/>
            </a:xfrm>
            <a:prstGeom prst="rect">
              <a:avLst/>
            </a:prstGeom>
          </p:spPr>
        </p:pic>
        <p:sp>
          <p:nvSpPr>
            <p:cNvPr id="33" name="object 33"/>
            <p:cNvSpPr/>
            <p:nvPr/>
          </p:nvSpPr>
          <p:spPr>
            <a:xfrm>
              <a:off x="4779645" y="3183255"/>
              <a:ext cx="0" cy="347980"/>
            </a:xfrm>
            <a:custGeom>
              <a:avLst/>
              <a:gdLst/>
              <a:ahLst/>
              <a:cxnLst/>
              <a:rect l="l" t="t" r="r" b="b"/>
              <a:pathLst>
                <a:path h="347979">
                  <a:moveTo>
                    <a:pt x="0" y="0"/>
                  </a:moveTo>
                  <a:lnTo>
                    <a:pt x="0" y="34785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7" cstate="print"/>
            <a:stretch>
              <a:fillRect/>
            </a:stretch>
          </p:blipFill>
          <p:spPr>
            <a:xfrm>
              <a:off x="4549902" y="3158540"/>
              <a:ext cx="272656" cy="186639"/>
            </a:xfrm>
            <a:prstGeom prst="rect">
              <a:avLst/>
            </a:prstGeom>
          </p:spPr>
        </p:pic>
        <p:sp>
          <p:nvSpPr>
            <p:cNvPr id="35" name="object 35"/>
            <p:cNvSpPr/>
            <p:nvPr/>
          </p:nvSpPr>
          <p:spPr>
            <a:xfrm>
              <a:off x="4599813" y="3183255"/>
              <a:ext cx="180340" cy="93345"/>
            </a:xfrm>
            <a:custGeom>
              <a:avLst/>
              <a:gdLst/>
              <a:ahLst/>
              <a:cxnLst/>
              <a:rect l="l" t="t" r="r" b="b"/>
              <a:pathLst>
                <a:path w="180339" h="93345">
                  <a:moveTo>
                    <a:pt x="180086"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7" cstate="print"/>
            <a:stretch>
              <a:fillRect/>
            </a:stretch>
          </p:blipFill>
          <p:spPr>
            <a:xfrm>
              <a:off x="4549902" y="3506012"/>
              <a:ext cx="272656" cy="186639"/>
            </a:xfrm>
            <a:prstGeom prst="rect">
              <a:avLst/>
            </a:prstGeom>
          </p:spPr>
        </p:pic>
        <p:sp>
          <p:nvSpPr>
            <p:cNvPr id="37" name="object 37"/>
            <p:cNvSpPr/>
            <p:nvPr/>
          </p:nvSpPr>
          <p:spPr>
            <a:xfrm>
              <a:off x="4599813" y="3530727"/>
              <a:ext cx="180340" cy="93345"/>
            </a:xfrm>
            <a:custGeom>
              <a:avLst/>
              <a:gdLst/>
              <a:ahLst/>
              <a:cxnLst/>
              <a:rect l="l" t="t" r="r" b="b"/>
              <a:pathLst>
                <a:path w="180339" h="93345">
                  <a:moveTo>
                    <a:pt x="180086"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4549902" y="3332276"/>
              <a:ext cx="272656" cy="186639"/>
            </a:xfrm>
            <a:prstGeom prst="rect">
              <a:avLst/>
            </a:prstGeom>
          </p:spPr>
        </p:pic>
        <p:sp>
          <p:nvSpPr>
            <p:cNvPr id="39" name="object 39"/>
            <p:cNvSpPr/>
            <p:nvPr/>
          </p:nvSpPr>
          <p:spPr>
            <a:xfrm>
              <a:off x="4599813" y="3356991"/>
              <a:ext cx="180340" cy="93345"/>
            </a:xfrm>
            <a:custGeom>
              <a:avLst/>
              <a:gdLst/>
              <a:ahLst/>
              <a:cxnLst/>
              <a:rect l="l" t="t" r="r" b="b"/>
              <a:pathLst>
                <a:path w="180339" h="93345">
                  <a:moveTo>
                    <a:pt x="180086"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7112889" y="3047492"/>
              <a:ext cx="344805" cy="335280"/>
            </a:xfrm>
            <a:custGeom>
              <a:avLst/>
              <a:gdLst/>
              <a:ahLst/>
              <a:cxnLst/>
              <a:rect l="l" t="t" r="r" b="b"/>
              <a:pathLst>
                <a:path w="344804" h="335279">
                  <a:moveTo>
                    <a:pt x="258317" y="0"/>
                  </a:moveTo>
                  <a:lnTo>
                    <a:pt x="258317" y="43053"/>
                  </a:lnTo>
                  <a:lnTo>
                    <a:pt x="203572" y="54889"/>
                  </a:lnTo>
                  <a:lnTo>
                    <a:pt x="153822" y="71828"/>
                  </a:lnTo>
                  <a:lnTo>
                    <a:pt x="109779" y="93307"/>
                  </a:lnTo>
                  <a:lnTo>
                    <a:pt x="72151" y="118760"/>
                  </a:lnTo>
                  <a:lnTo>
                    <a:pt x="41650" y="147625"/>
                  </a:lnTo>
                  <a:lnTo>
                    <a:pt x="18984" y="179337"/>
                  </a:lnTo>
                  <a:lnTo>
                    <a:pt x="0" y="249047"/>
                  </a:lnTo>
                  <a:lnTo>
                    <a:pt x="0" y="335280"/>
                  </a:lnTo>
                  <a:lnTo>
                    <a:pt x="4864" y="299524"/>
                  </a:lnTo>
                  <a:lnTo>
                    <a:pt x="18984" y="265497"/>
                  </a:lnTo>
                  <a:lnTo>
                    <a:pt x="41650" y="233762"/>
                  </a:lnTo>
                  <a:lnTo>
                    <a:pt x="72151" y="204882"/>
                  </a:lnTo>
                  <a:lnTo>
                    <a:pt x="109779" y="179419"/>
                  </a:lnTo>
                  <a:lnTo>
                    <a:pt x="153822" y="157936"/>
                  </a:lnTo>
                  <a:lnTo>
                    <a:pt x="203572" y="140995"/>
                  </a:lnTo>
                  <a:lnTo>
                    <a:pt x="258317" y="129159"/>
                  </a:lnTo>
                  <a:lnTo>
                    <a:pt x="258317" y="172212"/>
                  </a:lnTo>
                  <a:lnTo>
                    <a:pt x="344424" y="79375"/>
                  </a:lnTo>
                  <a:lnTo>
                    <a:pt x="258317"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7112909" y="3339592"/>
              <a:ext cx="344805" cy="255904"/>
            </a:xfrm>
            <a:custGeom>
              <a:avLst/>
              <a:gdLst/>
              <a:ahLst/>
              <a:cxnLst/>
              <a:rect l="l" t="t" r="r" b="b"/>
              <a:pathLst>
                <a:path w="344804" h="255904">
                  <a:moveTo>
                    <a:pt x="7091" y="0"/>
                  </a:moveTo>
                  <a:lnTo>
                    <a:pt x="0" y="38179"/>
                  </a:lnTo>
                  <a:lnTo>
                    <a:pt x="3874" y="75452"/>
                  </a:lnTo>
                  <a:lnTo>
                    <a:pt x="17962" y="111110"/>
                  </a:lnTo>
                  <a:lnTo>
                    <a:pt x="41507" y="144445"/>
                  </a:lnTo>
                  <a:lnTo>
                    <a:pt x="73754" y="174747"/>
                  </a:lnTo>
                  <a:lnTo>
                    <a:pt x="113950" y="201309"/>
                  </a:lnTo>
                  <a:lnTo>
                    <a:pt x="161340" y="223420"/>
                  </a:lnTo>
                  <a:lnTo>
                    <a:pt x="215168" y="240373"/>
                  </a:lnTo>
                  <a:lnTo>
                    <a:pt x="274680" y="251460"/>
                  </a:lnTo>
                  <a:lnTo>
                    <a:pt x="326883" y="255621"/>
                  </a:lnTo>
                  <a:lnTo>
                    <a:pt x="344403" y="255905"/>
                  </a:lnTo>
                  <a:lnTo>
                    <a:pt x="344403" y="169799"/>
                  </a:lnTo>
                  <a:lnTo>
                    <a:pt x="284373" y="166560"/>
                  </a:lnTo>
                  <a:lnTo>
                    <a:pt x="227440" y="157180"/>
                  </a:lnTo>
                  <a:lnTo>
                    <a:pt x="174610" y="142159"/>
                  </a:lnTo>
                  <a:lnTo>
                    <a:pt x="126884" y="121999"/>
                  </a:lnTo>
                  <a:lnTo>
                    <a:pt x="85266" y="97201"/>
                  </a:lnTo>
                  <a:lnTo>
                    <a:pt x="50760" y="68268"/>
                  </a:lnTo>
                  <a:lnTo>
                    <a:pt x="24367" y="35700"/>
                  </a:lnTo>
                  <a:lnTo>
                    <a:pt x="709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7112889" y="3047492"/>
              <a:ext cx="344805" cy="548005"/>
            </a:xfrm>
            <a:custGeom>
              <a:avLst/>
              <a:gdLst/>
              <a:ahLst/>
              <a:cxnLst/>
              <a:rect l="l" t="t" r="r" b="b"/>
              <a:pathLst>
                <a:path w="344804" h="548004">
                  <a:moveTo>
                    <a:pt x="0" y="335280"/>
                  </a:moveTo>
                  <a:lnTo>
                    <a:pt x="18984" y="265497"/>
                  </a:lnTo>
                  <a:lnTo>
                    <a:pt x="41650" y="233762"/>
                  </a:lnTo>
                  <a:lnTo>
                    <a:pt x="72151" y="204882"/>
                  </a:lnTo>
                  <a:lnTo>
                    <a:pt x="109779" y="179419"/>
                  </a:lnTo>
                  <a:lnTo>
                    <a:pt x="153822" y="157936"/>
                  </a:lnTo>
                  <a:lnTo>
                    <a:pt x="203572" y="140995"/>
                  </a:lnTo>
                  <a:lnTo>
                    <a:pt x="258317" y="129159"/>
                  </a:lnTo>
                  <a:lnTo>
                    <a:pt x="258317" y="172212"/>
                  </a:lnTo>
                  <a:lnTo>
                    <a:pt x="344424" y="79375"/>
                  </a:lnTo>
                  <a:lnTo>
                    <a:pt x="258317" y="0"/>
                  </a:lnTo>
                  <a:lnTo>
                    <a:pt x="258317" y="43053"/>
                  </a:lnTo>
                  <a:lnTo>
                    <a:pt x="203572" y="54889"/>
                  </a:lnTo>
                  <a:lnTo>
                    <a:pt x="153822" y="71828"/>
                  </a:lnTo>
                  <a:lnTo>
                    <a:pt x="109779" y="93307"/>
                  </a:lnTo>
                  <a:lnTo>
                    <a:pt x="72151" y="118760"/>
                  </a:lnTo>
                  <a:lnTo>
                    <a:pt x="41650" y="147625"/>
                  </a:lnTo>
                  <a:lnTo>
                    <a:pt x="18984" y="179337"/>
                  </a:lnTo>
                  <a:lnTo>
                    <a:pt x="0" y="249047"/>
                  </a:lnTo>
                  <a:lnTo>
                    <a:pt x="0" y="335280"/>
                  </a:lnTo>
                  <a:lnTo>
                    <a:pt x="17556" y="402513"/>
                  </a:lnTo>
                  <a:lnTo>
                    <a:pt x="66446" y="460908"/>
                  </a:lnTo>
                  <a:lnTo>
                    <a:pt x="100869" y="485695"/>
                  </a:lnTo>
                  <a:lnTo>
                    <a:pt x="141000" y="506958"/>
                  </a:lnTo>
                  <a:lnTo>
                    <a:pt x="186129" y="524259"/>
                  </a:lnTo>
                  <a:lnTo>
                    <a:pt x="235549" y="537159"/>
                  </a:lnTo>
                  <a:lnTo>
                    <a:pt x="288550" y="545220"/>
                  </a:lnTo>
                  <a:lnTo>
                    <a:pt x="344424" y="548005"/>
                  </a:lnTo>
                  <a:lnTo>
                    <a:pt x="344424" y="461899"/>
                  </a:lnTo>
                  <a:lnTo>
                    <a:pt x="284393" y="458660"/>
                  </a:lnTo>
                  <a:lnTo>
                    <a:pt x="227460" y="449280"/>
                  </a:lnTo>
                  <a:lnTo>
                    <a:pt x="174630" y="434259"/>
                  </a:lnTo>
                  <a:lnTo>
                    <a:pt x="126904" y="414099"/>
                  </a:lnTo>
                  <a:lnTo>
                    <a:pt x="85286" y="389301"/>
                  </a:lnTo>
                  <a:lnTo>
                    <a:pt x="50780" y="360368"/>
                  </a:lnTo>
                  <a:lnTo>
                    <a:pt x="24387" y="327800"/>
                  </a:lnTo>
                  <a:lnTo>
                    <a:pt x="7111"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43" name="object 43"/>
          <p:cNvSpPr txBox="1"/>
          <p:nvPr/>
        </p:nvSpPr>
        <p:spPr>
          <a:xfrm>
            <a:off x="6559624" y="329362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4" name="object 44"/>
          <p:cNvSpPr txBox="1"/>
          <p:nvPr/>
        </p:nvSpPr>
        <p:spPr>
          <a:xfrm>
            <a:off x="7169064" y="2707155"/>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45" name="object 45"/>
          <p:cNvGrpSpPr/>
          <p:nvPr/>
        </p:nvGrpSpPr>
        <p:grpSpPr>
          <a:xfrm>
            <a:off x="7879343" y="3336035"/>
            <a:ext cx="425339" cy="410845"/>
            <a:chOff x="7881366" y="3336035"/>
            <a:chExt cx="425450" cy="410845"/>
          </a:xfrm>
        </p:grpSpPr>
        <p:pic>
          <p:nvPicPr>
            <p:cNvPr id="46" name="object 46"/>
            <p:cNvPicPr/>
            <p:nvPr/>
          </p:nvPicPr>
          <p:blipFill>
            <a:blip r:embed="rId8" cstate="print"/>
            <a:stretch>
              <a:fillRect/>
            </a:stretch>
          </p:blipFill>
          <p:spPr>
            <a:xfrm>
              <a:off x="7954518" y="3518171"/>
              <a:ext cx="351993" cy="92692"/>
            </a:xfrm>
            <a:prstGeom prst="rect">
              <a:avLst/>
            </a:prstGeom>
          </p:spPr>
        </p:pic>
        <p:sp>
          <p:nvSpPr>
            <p:cNvPr id="47" name="object 47"/>
            <p:cNvSpPr/>
            <p:nvPr/>
          </p:nvSpPr>
          <p:spPr>
            <a:xfrm>
              <a:off x="8004429" y="354291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9" cstate="print"/>
            <a:stretch>
              <a:fillRect/>
            </a:stretch>
          </p:blipFill>
          <p:spPr>
            <a:xfrm>
              <a:off x="7881366" y="3518090"/>
              <a:ext cx="166319" cy="228536"/>
            </a:xfrm>
            <a:prstGeom prst="rect">
              <a:avLst/>
            </a:prstGeom>
          </p:spPr>
        </p:pic>
        <p:sp>
          <p:nvSpPr>
            <p:cNvPr id="49" name="object 49"/>
            <p:cNvSpPr/>
            <p:nvPr/>
          </p:nvSpPr>
          <p:spPr>
            <a:xfrm>
              <a:off x="7931277" y="354291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9" cstate="print"/>
            <a:stretch>
              <a:fillRect/>
            </a:stretch>
          </p:blipFill>
          <p:spPr>
            <a:xfrm>
              <a:off x="8010906" y="3518090"/>
              <a:ext cx="166319" cy="228536"/>
            </a:xfrm>
            <a:prstGeom prst="rect">
              <a:avLst/>
            </a:prstGeom>
          </p:spPr>
        </p:pic>
        <p:sp>
          <p:nvSpPr>
            <p:cNvPr id="51" name="object 51"/>
            <p:cNvSpPr/>
            <p:nvPr/>
          </p:nvSpPr>
          <p:spPr>
            <a:xfrm>
              <a:off x="8060817" y="354291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9" cstate="print"/>
            <a:stretch>
              <a:fillRect/>
            </a:stretch>
          </p:blipFill>
          <p:spPr>
            <a:xfrm>
              <a:off x="8138922" y="3518090"/>
              <a:ext cx="166319" cy="228536"/>
            </a:xfrm>
            <a:prstGeom prst="rect">
              <a:avLst/>
            </a:prstGeom>
          </p:spPr>
        </p:pic>
        <p:sp>
          <p:nvSpPr>
            <p:cNvPr id="53" name="object 53"/>
            <p:cNvSpPr/>
            <p:nvPr/>
          </p:nvSpPr>
          <p:spPr>
            <a:xfrm>
              <a:off x="8188833" y="354291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8039862" y="3350513"/>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8039862" y="3350513"/>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6" name="object 56"/>
          <p:cNvSpPr txBox="1"/>
          <p:nvPr/>
        </p:nvSpPr>
        <p:spPr>
          <a:xfrm>
            <a:off x="6513152" y="2449598"/>
            <a:ext cx="505327" cy="319959"/>
          </a:xfrm>
          <a:prstGeom prst="rect">
            <a:avLst/>
          </a:prstGeom>
        </p:spPr>
        <p:txBody>
          <a:bodyPr vert="horz" wrap="square" lIns="0" tIns="12065" rIns="0" bIns="0" rtlCol="0">
            <a:spAutoFit/>
          </a:bodyPr>
          <a:lstStyle/>
          <a:p>
            <a:pPr marL="12700" defTabSz="914400">
              <a:spcBef>
                <a:spcPts val="95"/>
              </a:spcBef>
            </a:pPr>
            <a:r>
              <a:rPr sz="2000" kern="0" spc="-20" dirty="0">
                <a:solidFill>
                  <a:sysClr val="windowText" lastClr="000000"/>
                </a:solidFill>
                <a:latin typeface="Times New Roman"/>
                <a:cs typeface="Times New Roman"/>
              </a:rPr>
              <a:t>Link</a:t>
            </a:r>
            <a:endParaRPr sz="2000" kern="0">
              <a:solidFill>
                <a:sysClr val="windowText" lastClr="000000"/>
              </a:solidFill>
              <a:latin typeface="Times New Roman"/>
              <a:cs typeface="Times New Roman"/>
            </a:endParaRPr>
          </a:p>
        </p:txBody>
      </p:sp>
      <p:grpSp>
        <p:nvGrpSpPr>
          <p:cNvPr id="57" name="object 57"/>
          <p:cNvGrpSpPr/>
          <p:nvPr/>
        </p:nvGrpSpPr>
        <p:grpSpPr>
          <a:xfrm>
            <a:off x="5982430" y="2600718"/>
            <a:ext cx="495806" cy="831850"/>
            <a:chOff x="5983985" y="2600718"/>
            <a:chExt cx="495934" cy="831850"/>
          </a:xfrm>
        </p:grpSpPr>
        <p:pic>
          <p:nvPicPr>
            <p:cNvPr id="58" name="object 58"/>
            <p:cNvPicPr/>
            <p:nvPr/>
          </p:nvPicPr>
          <p:blipFill>
            <a:blip r:embed="rId10" cstate="print"/>
            <a:stretch>
              <a:fillRect/>
            </a:stretch>
          </p:blipFill>
          <p:spPr>
            <a:xfrm>
              <a:off x="5983985" y="2600718"/>
              <a:ext cx="495376" cy="831329"/>
            </a:xfrm>
            <a:prstGeom prst="rect">
              <a:avLst/>
            </a:prstGeom>
          </p:spPr>
        </p:pic>
        <p:sp>
          <p:nvSpPr>
            <p:cNvPr id="59" name="object 59"/>
            <p:cNvSpPr/>
            <p:nvPr/>
          </p:nvSpPr>
          <p:spPr>
            <a:xfrm>
              <a:off x="6064249" y="2614041"/>
              <a:ext cx="383540" cy="683895"/>
            </a:xfrm>
            <a:custGeom>
              <a:avLst/>
              <a:gdLst/>
              <a:ahLst/>
              <a:cxnLst/>
              <a:rect l="l" t="t" r="r" b="b"/>
              <a:pathLst>
                <a:path w="383539" h="683895">
                  <a:moveTo>
                    <a:pt x="0" y="606298"/>
                  </a:moveTo>
                  <a:lnTo>
                    <a:pt x="35178" y="683895"/>
                  </a:lnTo>
                  <a:lnTo>
                    <a:pt x="63782" y="631825"/>
                  </a:lnTo>
                  <a:lnTo>
                    <a:pt x="43052" y="631825"/>
                  </a:lnTo>
                  <a:lnTo>
                    <a:pt x="30861" y="631063"/>
                  </a:lnTo>
                  <a:lnTo>
                    <a:pt x="26162" y="625856"/>
                  </a:lnTo>
                  <a:lnTo>
                    <a:pt x="27177" y="609219"/>
                  </a:lnTo>
                  <a:lnTo>
                    <a:pt x="27291" y="607344"/>
                  </a:lnTo>
                  <a:lnTo>
                    <a:pt x="0" y="606298"/>
                  </a:lnTo>
                  <a:close/>
                </a:path>
                <a:path w="383539" h="683895">
                  <a:moveTo>
                    <a:pt x="27291" y="607344"/>
                  </a:moveTo>
                  <a:lnTo>
                    <a:pt x="26162" y="625856"/>
                  </a:lnTo>
                  <a:lnTo>
                    <a:pt x="30861" y="631063"/>
                  </a:lnTo>
                  <a:lnTo>
                    <a:pt x="43052" y="631825"/>
                  </a:lnTo>
                  <a:lnTo>
                    <a:pt x="48260" y="627253"/>
                  </a:lnTo>
                  <a:lnTo>
                    <a:pt x="48640" y="621157"/>
                  </a:lnTo>
                  <a:lnTo>
                    <a:pt x="49337" y="609219"/>
                  </a:lnTo>
                  <a:lnTo>
                    <a:pt x="49397" y="608191"/>
                  </a:lnTo>
                  <a:lnTo>
                    <a:pt x="27291" y="607344"/>
                  </a:lnTo>
                  <a:close/>
                </a:path>
                <a:path w="383539" h="683895">
                  <a:moveTo>
                    <a:pt x="49397" y="608191"/>
                  </a:moveTo>
                  <a:lnTo>
                    <a:pt x="48640" y="621157"/>
                  </a:lnTo>
                  <a:lnTo>
                    <a:pt x="48347" y="625856"/>
                  </a:lnTo>
                  <a:lnTo>
                    <a:pt x="48260" y="627253"/>
                  </a:lnTo>
                  <a:lnTo>
                    <a:pt x="43052" y="631825"/>
                  </a:lnTo>
                  <a:lnTo>
                    <a:pt x="63782" y="631825"/>
                  </a:lnTo>
                  <a:lnTo>
                    <a:pt x="76200" y="609219"/>
                  </a:lnTo>
                  <a:lnTo>
                    <a:pt x="49397" y="608191"/>
                  </a:lnTo>
                  <a:close/>
                </a:path>
                <a:path w="383539" h="683895">
                  <a:moveTo>
                    <a:pt x="377189" y="0"/>
                  </a:moveTo>
                  <a:lnTo>
                    <a:pt x="338200" y="4445"/>
                  </a:lnTo>
                  <a:lnTo>
                    <a:pt x="288289" y="25019"/>
                  </a:lnTo>
                  <a:lnTo>
                    <a:pt x="256412" y="47371"/>
                  </a:lnTo>
                  <a:lnTo>
                    <a:pt x="225678" y="75819"/>
                  </a:lnTo>
                  <a:lnTo>
                    <a:pt x="196469" y="109982"/>
                  </a:lnTo>
                  <a:lnTo>
                    <a:pt x="168783" y="149225"/>
                  </a:lnTo>
                  <a:lnTo>
                    <a:pt x="142875" y="192912"/>
                  </a:lnTo>
                  <a:lnTo>
                    <a:pt x="118872" y="241046"/>
                  </a:lnTo>
                  <a:lnTo>
                    <a:pt x="96900" y="292481"/>
                  </a:lnTo>
                  <a:lnTo>
                    <a:pt x="77597" y="347218"/>
                  </a:lnTo>
                  <a:lnTo>
                    <a:pt x="60705" y="404749"/>
                  </a:lnTo>
                  <a:lnTo>
                    <a:pt x="46736" y="464312"/>
                  </a:lnTo>
                  <a:lnTo>
                    <a:pt x="35940" y="525780"/>
                  </a:lnTo>
                  <a:lnTo>
                    <a:pt x="28448" y="588391"/>
                  </a:lnTo>
                  <a:lnTo>
                    <a:pt x="27355" y="606298"/>
                  </a:lnTo>
                  <a:lnTo>
                    <a:pt x="27291" y="607344"/>
                  </a:lnTo>
                  <a:lnTo>
                    <a:pt x="49397" y="608191"/>
                  </a:lnTo>
                  <a:lnTo>
                    <a:pt x="50419" y="590676"/>
                  </a:lnTo>
                  <a:lnTo>
                    <a:pt x="53721" y="559943"/>
                  </a:lnTo>
                  <a:lnTo>
                    <a:pt x="62737" y="499110"/>
                  </a:lnTo>
                  <a:lnTo>
                    <a:pt x="74802" y="439674"/>
                  </a:lnTo>
                  <a:lnTo>
                    <a:pt x="89915" y="382143"/>
                  </a:lnTo>
                  <a:lnTo>
                    <a:pt x="107696" y="327151"/>
                  </a:lnTo>
                  <a:lnTo>
                    <a:pt x="127888" y="275209"/>
                  </a:lnTo>
                  <a:lnTo>
                    <a:pt x="150113" y="226695"/>
                  </a:lnTo>
                  <a:lnTo>
                    <a:pt x="174371" y="182118"/>
                  </a:lnTo>
                  <a:lnTo>
                    <a:pt x="200151" y="142112"/>
                  </a:lnTo>
                  <a:lnTo>
                    <a:pt x="227329" y="107061"/>
                  </a:lnTo>
                  <a:lnTo>
                    <a:pt x="255397" y="77597"/>
                  </a:lnTo>
                  <a:lnTo>
                    <a:pt x="298703" y="44576"/>
                  </a:lnTo>
                  <a:lnTo>
                    <a:pt x="342264" y="26162"/>
                  </a:lnTo>
                  <a:lnTo>
                    <a:pt x="378587" y="22098"/>
                  </a:lnTo>
                  <a:lnTo>
                    <a:pt x="383159" y="16891"/>
                  </a:lnTo>
                  <a:lnTo>
                    <a:pt x="382397" y="4699"/>
                  </a:lnTo>
                  <a:lnTo>
                    <a:pt x="377189"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60" name="Slide Number Placeholder 59"/>
          <p:cNvSpPr>
            <a:spLocks noGrp="1"/>
          </p:cNvSpPr>
          <p:nvPr>
            <p:ph type="sldNum" sz="quarter" idx="7"/>
          </p:nvPr>
        </p:nvSpPr>
        <p:spPr/>
        <p:txBody>
          <a:bodyPr/>
          <a:lstStyle/>
          <a:p>
            <a:fld id="{B6F15528-21DE-4FAA-801E-634DDDAF4B2B}" type="slidenum">
              <a:rPr lang="en-US" smtClean="0">
                <a:solidFill>
                  <a:prstClr val="black">
                    <a:tint val="75000"/>
                  </a:prstClr>
                </a:solidFill>
              </a:rPr>
              <a:pPr/>
              <a:t>126</a:t>
            </a:fld>
            <a:endParaRPr lang="en-US">
              <a:solidFill>
                <a:prstClr val="black">
                  <a:tint val="75000"/>
                </a:prstClr>
              </a:solidFill>
            </a:endParaRPr>
          </a:p>
        </p:txBody>
      </p:sp>
    </p:spTree>
    <p:extLst>
      <p:ext uri="{BB962C8B-B14F-4D97-AF65-F5344CB8AC3E}">
        <p14:creationId xmlns:p14="http://schemas.microsoft.com/office/powerpoint/2010/main" val="21834259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870373"/>
            <a:ext cx="3422394" cy="3719195"/>
            <a:chOff x="2789682" y="2870326"/>
            <a:chExt cx="3423285" cy="3719195"/>
          </a:xfrm>
        </p:grpSpPr>
        <p:sp>
          <p:nvSpPr>
            <p:cNvPr id="4" name="object 4"/>
            <p:cNvSpPr/>
            <p:nvPr/>
          </p:nvSpPr>
          <p:spPr>
            <a:xfrm>
              <a:off x="2826639" y="2875406"/>
              <a:ext cx="0" cy="3709035"/>
            </a:xfrm>
            <a:custGeom>
              <a:avLst/>
              <a:gdLst/>
              <a:ahLst/>
              <a:cxnLst/>
              <a:rect l="l" t="t" r="r" b="b"/>
              <a:pathLst>
                <a:path h="3709034">
                  <a:moveTo>
                    <a:pt x="0" y="930020"/>
                  </a:moveTo>
                  <a:lnTo>
                    <a:pt x="0" y="3708425"/>
                  </a:lnTo>
                </a:path>
                <a:path h="3709034">
                  <a:moveTo>
                    <a:pt x="0" y="0"/>
                  </a:moveTo>
                  <a:lnTo>
                    <a:pt x="0" y="57721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875406"/>
              <a:ext cx="0" cy="3705225"/>
            </a:xfrm>
            <a:custGeom>
              <a:avLst/>
              <a:gdLst/>
              <a:ahLst/>
              <a:cxnLst/>
              <a:rect l="l" t="t" r="r" b="b"/>
              <a:pathLst>
                <a:path h="3705225">
                  <a:moveTo>
                    <a:pt x="0" y="0"/>
                  </a:moveTo>
                  <a:lnTo>
                    <a:pt x="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409205"/>
              <a:ext cx="3422904" cy="92692"/>
            </a:xfrm>
            <a:prstGeom prst="rect">
              <a:avLst/>
            </a:prstGeom>
          </p:spPr>
        </p:pic>
        <p:sp>
          <p:nvSpPr>
            <p:cNvPr id="7" name="object 7"/>
            <p:cNvSpPr/>
            <p:nvPr/>
          </p:nvSpPr>
          <p:spPr>
            <a:xfrm>
              <a:off x="2839593" y="3433952"/>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2710489" y="1866146"/>
            <a:ext cx="224096" cy="484505"/>
            <a:chOff x="2711195" y="1866099"/>
            <a:chExt cx="224154" cy="484505"/>
          </a:xfrm>
        </p:grpSpPr>
        <p:pic>
          <p:nvPicPr>
            <p:cNvPr id="9" name="object 9"/>
            <p:cNvPicPr/>
            <p:nvPr/>
          </p:nvPicPr>
          <p:blipFill>
            <a:blip r:embed="rId3" cstate="print"/>
            <a:stretch>
              <a:fillRect/>
            </a:stretch>
          </p:blipFill>
          <p:spPr>
            <a:xfrm>
              <a:off x="2711195" y="1866099"/>
              <a:ext cx="224091" cy="483908"/>
            </a:xfrm>
            <a:prstGeom prst="rect">
              <a:avLst/>
            </a:prstGeom>
          </p:spPr>
        </p:pic>
        <p:sp>
          <p:nvSpPr>
            <p:cNvPr id="10" name="object 10"/>
            <p:cNvSpPr/>
            <p:nvPr/>
          </p:nvSpPr>
          <p:spPr>
            <a:xfrm>
              <a:off x="2788538" y="1879853"/>
              <a:ext cx="76200" cy="335915"/>
            </a:xfrm>
            <a:custGeom>
              <a:avLst/>
              <a:gdLst/>
              <a:ahLst/>
              <a:cxnLst/>
              <a:rect l="l" t="t" r="r" b="b"/>
              <a:pathLst>
                <a:path w="76200" h="335914">
                  <a:moveTo>
                    <a:pt x="27050" y="259715"/>
                  </a:moveTo>
                  <a:lnTo>
                    <a:pt x="0" y="259715"/>
                  </a:lnTo>
                  <a:lnTo>
                    <a:pt x="38100" y="335915"/>
                  </a:lnTo>
                  <a:lnTo>
                    <a:pt x="64325" y="283463"/>
                  </a:lnTo>
                  <a:lnTo>
                    <a:pt x="32004" y="283463"/>
                  </a:lnTo>
                  <a:lnTo>
                    <a:pt x="27050" y="278511"/>
                  </a:lnTo>
                  <a:lnTo>
                    <a:pt x="27050" y="259715"/>
                  </a:lnTo>
                  <a:close/>
                </a:path>
                <a:path w="76200" h="335914">
                  <a:moveTo>
                    <a:pt x="44196" y="0"/>
                  </a:moveTo>
                  <a:lnTo>
                    <a:pt x="32004" y="0"/>
                  </a:lnTo>
                  <a:lnTo>
                    <a:pt x="27050" y="4953"/>
                  </a:lnTo>
                  <a:lnTo>
                    <a:pt x="27050" y="278511"/>
                  </a:lnTo>
                  <a:lnTo>
                    <a:pt x="32004" y="283463"/>
                  </a:lnTo>
                  <a:lnTo>
                    <a:pt x="44196" y="283463"/>
                  </a:lnTo>
                  <a:lnTo>
                    <a:pt x="49149" y="278511"/>
                  </a:lnTo>
                  <a:lnTo>
                    <a:pt x="49149" y="4953"/>
                  </a:lnTo>
                  <a:lnTo>
                    <a:pt x="44196" y="0"/>
                  </a:lnTo>
                  <a:close/>
                </a:path>
                <a:path w="76200" h="335914">
                  <a:moveTo>
                    <a:pt x="76200" y="259715"/>
                  </a:moveTo>
                  <a:lnTo>
                    <a:pt x="49149" y="259715"/>
                  </a:lnTo>
                  <a:lnTo>
                    <a:pt x="49149" y="278511"/>
                  </a:lnTo>
                  <a:lnTo>
                    <a:pt x="44196" y="283463"/>
                  </a:lnTo>
                  <a:lnTo>
                    <a:pt x="64325" y="283463"/>
                  </a:lnTo>
                  <a:lnTo>
                    <a:pt x="76200" y="25971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2271441" y="2223538"/>
            <a:ext cx="930032"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179518" y="563653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 name="object 13"/>
          <p:cNvGrpSpPr/>
          <p:nvPr/>
        </p:nvGrpSpPr>
        <p:grpSpPr>
          <a:xfrm>
            <a:off x="6052513" y="1784567"/>
            <a:ext cx="224096" cy="484505"/>
            <a:chOff x="6054090" y="1784565"/>
            <a:chExt cx="224154" cy="484505"/>
          </a:xfrm>
        </p:grpSpPr>
        <p:pic>
          <p:nvPicPr>
            <p:cNvPr id="14" name="object 14"/>
            <p:cNvPicPr/>
            <p:nvPr/>
          </p:nvPicPr>
          <p:blipFill>
            <a:blip r:embed="rId4" cstate="print"/>
            <a:stretch>
              <a:fillRect/>
            </a:stretch>
          </p:blipFill>
          <p:spPr>
            <a:xfrm>
              <a:off x="6054090" y="1784565"/>
              <a:ext cx="224091" cy="483908"/>
            </a:xfrm>
            <a:prstGeom prst="rect">
              <a:avLst/>
            </a:prstGeom>
          </p:spPr>
        </p:pic>
        <p:sp>
          <p:nvSpPr>
            <p:cNvPr id="15" name="object 15"/>
            <p:cNvSpPr/>
            <p:nvPr/>
          </p:nvSpPr>
          <p:spPr>
            <a:xfrm>
              <a:off x="6131433" y="1874900"/>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6" name="object 16"/>
          <p:cNvGrpSpPr/>
          <p:nvPr/>
        </p:nvGrpSpPr>
        <p:grpSpPr>
          <a:xfrm>
            <a:off x="2801144" y="2870373"/>
            <a:ext cx="3410332" cy="3491229"/>
            <a:chOff x="2801873" y="2870326"/>
            <a:chExt cx="3411220" cy="3491229"/>
          </a:xfrm>
        </p:grpSpPr>
        <p:pic>
          <p:nvPicPr>
            <p:cNvPr id="17" name="object 17"/>
            <p:cNvPicPr/>
            <p:nvPr/>
          </p:nvPicPr>
          <p:blipFill>
            <a:blip r:embed="rId5" cstate="print"/>
            <a:stretch>
              <a:fillRect/>
            </a:stretch>
          </p:blipFill>
          <p:spPr>
            <a:xfrm>
              <a:off x="2801873" y="5773678"/>
              <a:ext cx="3410712" cy="92692"/>
            </a:xfrm>
            <a:prstGeom prst="rect">
              <a:avLst/>
            </a:prstGeom>
          </p:spPr>
        </p:pic>
        <p:sp>
          <p:nvSpPr>
            <p:cNvPr id="18" name="object 18"/>
            <p:cNvSpPr/>
            <p:nvPr/>
          </p:nvSpPr>
          <p:spPr>
            <a:xfrm>
              <a:off x="2851784" y="5798438"/>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9" name="object 19"/>
            <p:cNvSpPr/>
            <p:nvPr/>
          </p:nvSpPr>
          <p:spPr>
            <a:xfrm>
              <a:off x="4442078" y="2875406"/>
              <a:ext cx="0" cy="3481070"/>
            </a:xfrm>
            <a:custGeom>
              <a:avLst/>
              <a:gdLst/>
              <a:ahLst/>
              <a:cxnLst/>
              <a:rect l="l" t="t" r="r" b="b"/>
              <a:pathLst>
                <a:path h="3481070">
                  <a:moveTo>
                    <a:pt x="0" y="1642871"/>
                  </a:moveTo>
                  <a:lnTo>
                    <a:pt x="0" y="3480816"/>
                  </a:lnTo>
                </a:path>
                <a:path h="3481070">
                  <a:moveTo>
                    <a:pt x="0" y="930020"/>
                  </a:moveTo>
                  <a:lnTo>
                    <a:pt x="0" y="1274064"/>
                  </a:lnTo>
                </a:path>
                <a:path h="3481070">
                  <a:moveTo>
                    <a:pt x="0" y="0"/>
                  </a:moveTo>
                  <a:lnTo>
                    <a:pt x="0" y="57721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0" name="object 20"/>
          <p:cNvSpPr txBox="1"/>
          <p:nvPr/>
        </p:nvSpPr>
        <p:spPr>
          <a:xfrm>
            <a:off x="5858256" y="2207537"/>
            <a:ext cx="937650"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3997174" y="4149518"/>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2" name="object 22"/>
          <p:cNvSpPr txBox="1"/>
          <p:nvPr/>
        </p:nvSpPr>
        <p:spPr>
          <a:xfrm>
            <a:off x="3997174" y="6356268"/>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3" name="object 23"/>
          <p:cNvSpPr txBox="1"/>
          <p:nvPr/>
        </p:nvSpPr>
        <p:spPr>
          <a:xfrm>
            <a:off x="2830858" y="5202216"/>
            <a:ext cx="1605496" cy="289823"/>
          </a:xfrm>
          <a:prstGeom prst="rect">
            <a:avLst/>
          </a:prstGeom>
        </p:spPr>
        <p:txBody>
          <a:bodyPr vert="horz" wrap="square" lIns="0" tIns="12700" rIns="0" bIns="0" rtlCol="0">
            <a:spAutoFit/>
          </a:bodyPr>
          <a:lstStyle/>
          <a:p>
            <a:pPr marL="951230" defTabSz="914400">
              <a:spcBef>
                <a:spcPts val="100"/>
              </a:spcBef>
            </a:pPr>
            <a:r>
              <a:rPr kern="0" dirty="0">
                <a:solidFill>
                  <a:sysClr val="windowText" lastClr="000000"/>
                </a:solidFill>
                <a:latin typeface="Times New Roman"/>
                <a:cs typeface="Times New Roman"/>
              </a:rPr>
              <a:t>4</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4" name="object 24"/>
          <p:cNvSpPr txBox="1"/>
          <p:nvPr/>
        </p:nvSpPr>
        <p:spPr>
          <a:xfrm>
            <a:off x="6229505" y="3119123"/>
            <a:ext cx="396137" cy="847668"/>
          </a:xfrm>
          <a:prstGeom prst="rect">
            <a:avLst/>
          </a:prstGeom>
        </p:spPr>
        <p:txBody>
          <a:bodyPr vert="horz" wrap="square" lIns="0" tIns="151130" rIns="0" bIns="0" rtlCol="0">
            <a:spAutoFit/>
          </a:bodyPr>
          <a:lstStyle/>
          <a:p>
            <a:pPr marL="46355" defTabSz="914400">
              <a:spcBef>
                <a:spcPts val="119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1095"/>
              </a:spcBef>
            </a:pPr>
            <a:r>
              <a:rPr kern="0" dirty="0">
                <a:solidFill>
                  <a:sysClr val="windowText" lastClr="000000"/>
                </a:solidFill>
                <a:latin typeface="Times New Roman"/>
                <a:cs typeface="Times New Roman"/>
              </a:rPr>
              <a:t>1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6235859" y="566879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 name="object 26"/>
          <p:cNvSpPr/>
          <p:nvPr/>
        </p:nvSpPr>
        <p:spPr>
          <a:xfrm>
            <a:off x="2820949" y="3452621"/>
            <a:ext cx="3353830" cy="353060"/>
          </a:xfrm>
          <a:custGeom>
            <a:avLst/>
            <a:gdLst/>
            <a:ahLst/>
            <a:cxnLst/>
            <a:rect l="l" t="t" r="r" b="b"/>
            <a:pathLst>
              <a:path w="3354704" h="353060">
                <a:moveTo>
                  <a:pt x="3354324" y="0"/>
                </a:moveTo>
                <a:lnTo>
                  <a:pt x="0" y="0"/>
                </a:lnTo>
                <a:lnTo>
                  <a:pt x="0" y="340232"/>
                </a:lnTo>
                <a:lnTo>
                  <a:pt x="3354324" y="352805"/>
                </a:lnTo>
                <a:lnTo>
                  <a:pt x="335432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7" name="object 27"/>
          <p:cNvSpPr txBox="1"/>
          <p:nvPr/>
        </p:nvSpPr>
        <p:spPr>
          <a:xfrm>
            <a:off x="2297850" y="3164713"/>
            <a:ext cx="437401" cy="797654"/>
          </a:xfrm>
          <a:prstGeom prst="rect">
            <a:avLst/>
          </a:prstGeom>
        </p:spPr>
        <p:txBody>
          <a:bodyPr vert="horz" wrap="square" lIns="0" tIns="127000" rIns="0" bIns="0" rtlCol="0">
            <a:spAutoFit/>
          </a:bodyPr>
          <a:lstStyle/>
          <a:p>
            <a:pPr marL="12700" defTabSz="914400">
              <a:spcBef>
                <a:spcPts val="10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87630" defTabSz="914400">
              <a:spcBef>
                <a:spcPts val="905"/>
              </a:spcBef>
            </a:pPr>
            <a:r>
              <a:rPr kern="0" dirty="0">
                <a:solidFill>
                  <a:sysClr val="windowText" lastClr="000000"/>
                </a:solidFill>
                <a:latin typeface="Times New Roman"/>
                <a:cs typeface="Times New Roman"/>
              </a:rPr>
              <a:t>1</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2575400" y="106552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29" name="object 29"/>
          <p:cNvGrpSpPr/>
          <p:nvPr/>
        </p:nvGrpSpPr>
        <p:grpSpPr>
          <a:xfrm>
            <a:off x="2803459" y="1213883"/>
            <a:ext cx="3435725" cy="92710"/>
            <a:chOff x="2804160" y="1213883"/>
            <a:chExt cx="3436620" cy="92710"/>
          </a:xfrm>
        </p:grpSpPr>
        <p:pic>
          <p:nvPicPr>
            <p:cNvPr id="30" name="object 30"/>
            <p:cNvPicPr/>
            <p:nvPr/>
          </p:nvPicPr>
          <p:blipFill>
            <a:blip r:embed="rId6" cstate="print"/>
            <a:stretch>
              <a:fillRect/>
            </a:stretch>
          </p:blipFill>
          <p:spPr>
            <a:xfrm>
              <a:off x="2804160" y="1213883"/>
              <a:ext cx="3436620" cy="92692"/>
            </a:xfrm>
            <a:prstGeom prst="rect">
              <a:avLst/>
            </a:prstGeom>
          </p:spPr>
        </p:pic>
        <p:sp>
          <p:nvSpPr>
            <p:cNvPr id="31" name="object 31"/>
            <p:cNvSpPr/>
            <p:nvPr/>
          </p:nvSpPr>
          <p:spPr>
            <a:xfrm>
              <a:off x="2854071" y="1238630"/>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2" name="object 32"/>
          <p:cNvSpPr txBox="1"/>
          <p:nvPr/>
        </p:nvSpPr>
        <p:spPr>
          <a:xfrm>
            <a:off x="4387723" y="143484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6057848" y="85420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4" name="object 34"/>
          <p:cNvSpPr txBox="1"/>
          <p:nvPr/>
        </p:nvSpPr>
        <p:spPr>
          <a:xfrm>
            <a:off x="3308252" y="117985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5" name="object 35"/>
          <p:cNvSpPr txBox="1"/>
          <p:nvPr/>
        </p:nvSpPr>
        <p:spPr>
          <a:xfrm>
            <a:off x="5519003" y="118086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6" name="object 36"/>
          <p:cNvGrpSpPr/>
          <p:nvPr/>
        </p:nvGrpSpPr>
        <p:grpSpPr>
          <a:xfrm>
            <a:off x="2756198" y="924941"/>
            <a:ext cx="3595068" cy="707390"/>
            <a:chOff x="2756916" y="924941"/>
            <a:chExt cx="3596004" cy="707390"/>
          </a:xfrm>
        </p:grpSpPr>
        <p:pic>
          <p:nvPicPr>
            <p:cNvPr id="37" name="object 37"/>
            <p:cNvPicPr/>
            <p:nvPr/>
          </p:nvPicPr>
          <p:blipFill>
            <a:blip r:embed="rId7" cstate="print"/>
            <a:stretch>
              <a:fillRect/>
            </a:stretch>
          </p:blipFill>
          <p:spPr>
            <a:xfrm>
              <a:off x="2756916" y="1129284"/>
              <a:ext cx="204977" cy="204977"/>
            </a:xfrm>
            <a:prstGeom prst="rect">
              <a:avLst/>
            </a:prstGeom>
          </p:spPr>
        </p:pic>
        <p:sp>
          <p:nvSpPr>
            <p:cNvPr id="38" name="object 38"/>
            <p:cNvSpPr/>
            <p:nvPr/>
          </p:nvSpPr>
          <p:spPr>
            <a:xfrm>
              <a:off x="4442079" y="929894"/>
              <a:ext cx="344170" cy="334645"/>
            </a:xfrm>
            <a:custGeom>
              <a:avLst/>
              <a:gdLst/>
              <a:ahLst/>
              <a:cxnLst/>
              <a:rect l="l" t="t" r="r" b="b"/>
              <a:pathLst>
                <a:path w="344170" h="334644">
                  <a:moveTo>
                    <a:pt x="257683" y="0"/>
                  </a:moveTo>
                  <a:lnTo>
                    <a:pt x="257683" y="42925"/>
                  </a:lnTo>
                  <a:lnTo>
                    <a:pt x="203073" y="54761"/>
                  </a:lnTo>
                  <a:lnTo>
                    <a:pt x="153447" y="71699"/>
                  </a:lnTo>
                  <a:lnTo>
                    <a:pt x="109512" y="93173"/>
                  </a:lnTo>
                  <a:lnTo>
                    <a:pt x="71977" y="118617"/>
                  </a:lnTo>
                  <a:lnTo>
                    <a:pt x="41549" y="147467"/>
                  </a:lnTo>
                  <a:lnTo>
                    <a:pt x="18938" y="179157"/>
                  </a:lnTo>
                  <a:lnTo>
                    <a:pt x="0" y="248792"/>
                  </a:lnTo>
                  <a:lnTo>
                    <a:pt x="0" y="334644"/>
                  </a:lnTo>
                  <a:lnTo>
                    <a:pt x="4852" y="298978"/>
                  </a:lnTo>
                  <a:lnTo>
                    <a:pt x="18938" y="265029"/>
                  </a:lnTo>
                  <a:lnTo>
                    <a:pt x="41549" y="233360"/>
                  </a:lnTo>
                  <a:lnTo>
                    <a:pt x="71977" y="204533"/>
                  </a:lnTo>
                  <a:lnTo>
                    <a:pt x="109512" y="179112"/>
                  </a:lnTo>
                  <a:lnTo>
                    <a:pt x="153447" y="157658"/>
                  </a:lnTo>
                  <a:lnTo>
                    <a:pt x="203073" y="140735"/>
                  </a:lnTo>
                  <a:lnTo>
                    <a:pt x="257683" y="128904"/>
                  </a:lnTo>
                  <a:lnTo>
                    <a:pt x="257683" y="171830"/>
                  </a:lnTo>
                  <a:lnTo>
                    <a:pt x="343662" y="79247"/>
                  </a:lnTo>
                  <a:lnTo>
                    <a:pt x="25768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39" name="object 39"/>
            <p:cNvSpPr/>
            <p:nvPr/>
          </p:nvSpPr>
          <p:spPr>
            <a:xfrm>
              <a:off x="4442127" y="1221613"/>
              <a:ext cx="344170" cy="255904"/>
            </a:xfrm>
            <a:custGeom>
              <a:avLst/>
              <a:gdLst/>
              <a:ahLst/>
              <a:cxnLst/>
              <a:rect l="l" t="t" r="r" b="b"/>
              <a:pathLst>
                <a:path w="344170" h="255905">
                  <a:moveTo>
                    <a:pt x="7063" y="0"/>
                  </a:moveTo>
                  <a:lnTo>
                    <a:pt x="0" y="38103"/>
                  </a:lnTo>
                  <a:lnTo>
                    <a:pt x="3877" y="75316"/>
                  </a:lnTo>
                  <a:lnTo>
                    <a:pt x="17943" y="110927"/>
                  </a:lnTo>
                  <a:lnTo>
                    <a:pt x="41444" y="144223"/>
                  </a:lnTo>
                  <a:lnTo>
                    <a:pt x="73628" y="174494"/>
                  </a:lnTo>
                  <a:lnTo>
                    <a:pt x="113743" y="201026"/>
                  </a:lnTo>
                  <a:lnTo>
                    <a:pt x="161036" y="223109"/>
                  </a:lnTo>
                  <a:lnTo>
                    <a:pt x="214753" y="240031"/>
                  </a:lnTo>
                  <a:lnTo>
                    <a:pt x="274144" y="251078"/>
                  </a:lnTo>
                  <a:lnTo>
                    <a:pt x="326115" y="255240"/>
                  </a:lnTo>
                  <a:lnTo>
                    <a:pt x="343613" y="255524"/>
                  </a:lnTo>
                  <a:lnTo>
                    <a:pt x="343613" y="169545"/>
                  </a:lnTo>
                  <a:lnTo>
                    <a:pt x="283683" y="166312"/>
                  </a:lnTo>
                  <a:lnTo>
                    <a:pt x="226858" y="156948"/>
                  </a:lnTo>
                  <a:lnTo>
                    <a:pt x="174139" y="141952"/>
                  </a:lnTo>
                  <a:lnTo>
                    <a:pt x="126522" y="121824"/>
                  </a:lnTo>
                  <a:lnTo>
                    <a:pt x="85008" y="97065"/>
                  </a:lnTo>
                  <a:lnTo>
                    <a:pt x="50594" y="68175"/>
                  </a:lnTo>
                  <a:lnTo>
                    <a:pt x="24280" y="35653"/>
                  </a:lnTo>
                  <a:lnTo>
                    <a:pt x="7063"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4442079" y="929894"/>
              <a:ext cx="344170" cy="547370"/>
            </a:xfrm>
            <a:custGeom>
              <a:avLst/>
              <a:gdLst/>
              <a:ahLst/>
              <a:cxnLst/>
              <a:rect l="l" t="t" r="r" b="b"/>
              <a:pathLst>
                <a:path w="344170" h="547369">
                  <a:moveTo>
                    <a:pt x="0" y="334644"/>
                  </a:moveTo>
                  <a:lnTo>
                    <a:pt x="18938" y="265029"/>
                  </a:lnTo>
                  <a:lnTo>
                    <a:pt x="41549" y="233360"/>
                  </a:lnTo>
                  <a:lnTo>
                    <a:pt x="71977" y="204533"/>
                  </a:lnTo>
                  <a:lnTo>
                    <a:pt x="109512" y="179112"/>
                  </a:lnTo>
                  <a:lnTo>
                    <a:pt x="153447" y="157658"/>
                  </a:lnTo>
                  <a:lnTo>
                    <a:pt x="203073" y="140735"/>
                  </a:lnTo>
                  <a:lnTo>
                    <a:pt x="257683" y="128904"/>
                  </a:lnTo>
                  <a:lnTo>
                    <a:pt x="257683" y="171830"/>
                  </a:lnTo>
                  <a:lnTo>
                    <a:pt x="343662" y="79247"/>
                  </a:lnTo>
                  <a:lnTo>
                    <a:pt x="257683" y="0"/>
                  </a:lnTo>
                  <a:lnTo>
                    <a:pt x="257683" y="42925"/>
                  </a:lnTo>
                  <a:lnTo>
                    <a:pt x="203073" y="54761"/>
                  </a:lnTo>
                  <a:lnTo>
                    <a:pt x="153447" y="71699"/>
                  </a:lnTo>
                  <a:lnTo>
                    <a:pt x="109512" y="93173"/>
                  </a:lnTo>
                  <a:lnTo>
                    <a:pt x="71977" y="118617"/>
                  </a:lnTo>
                  <a:lnTo>
                    <a:pt x="41549" y="147467"/>
                  </a:lnTo>
                  <a:lnTo>
                    <a:pt x="18938" y="179157"/>
                  </a:lnTo>
                  <a:lnTo>
                    <a:pt x="0" y="248792"/>
                  </a:lnTo>
                  <a:lnTo>
                    <a:pt x="0" y="334644"/>
                  </a:lnTo>
                  <a:lnTo>
                    <a:pt x="17525" y="401865"/>
                  </a:lnTo>
                  <a:lnTo>
                    <a:pt x="66324" y="460228"/>
                  </a:lnTo>
                  <a:lnTo>
                    <a:pt x="100679" y="484997"/>
                  </a:lnTo>
                  <a:lnTo>
                    <a:pt x="140726" y="506241"/>
                  </a:lnTo>
                  <a:lnTo>
                    <a:pt x="185756" y="523524"/>
                  </a:lnTo>
                  <a:lnTo>
                    <a:pt x="235061" y="536410"/>
                  </a:lnTo>
                  <a:lnTo>
                    <a:pt x="287933" y="544462"/>
                  </a:lnTo>
                  <a:lnTo>
                    <a:pt x="343662" y="547242"/>
                  </a:lnTo>
                  <a:lnTo>
                    <a:pt x="343662" y="461263"/>
                  </a:lnTo>
                  <a:lnTo>
                    <a:pt x="283731" y="458031"/>
                  </a:lnTo>
                  <a:lnTo>
                    <a:pt x="226907" y="448667"/>
                  </a:lnTo>
                  <a:lnTo>
                    <a:pt x="174187" y="433671"/>
                  </a:lnTo>
                  <a:lnTo>
                    <a:pt x="126571" y="413543"/>
                  </a:lnTo>
                  <a:lnTo>
                    <a:pt x="85057" y="388784"/>
                  </a:lnTo>
                  <a:lnTo>
                    <a:pt x="50643" y="359894"/>
                  </a:lnTo>
                  <a:lnTo>
                    <a:pt x="24328" y="327372"/>
                  </a:lnTo>
                  <a:lnTo>
                    <a:pt x="7112" y="291718"/>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6000750" y="1403621"/>
              <a:ext cx="352005" cy="92692"/>
            </a:xfrm>
            <a:prstGeom prst="rect">
              <a:avLst/>
            </a:prstGeom>
          </p:spPr>
        </p:pic>
        <p:sp>
          <p:nvSpPr>
            <p:cNvPr id="42" name="object 42"/>
            <p:cNvSpPr/>
            <p:nvPr/>
          </p:nvSpPr>
          <p:spPr>
            <a:xfrm>
              <a:off x="6050661" y="1428369"/>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5927598" y="1403540"/>
              <a:ext cx="166319" cy="228536"/>
            </a:xfrm>
            <a:prstGeom prst="rect">
              <a:avLst/>
            </a:prstGeom>
          </p:spPr>
        </p:pic>
        <p:sp>
          <p:nvSpPr>
            <p:cNvPr id="44" name="object 44"/>
            <p:cNvSpPr/>
            <p:nvPr/>
          </p:nvSpPr>
          <p:spPr>
            <a:xfrm>
              <a:off x="5977508" y="1428369"/>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6057137" y="1403540"/>
              <a:ext cx="166319" cy="228536"/>
            </a:xfrm>
            <a:prstGeom prst="rect">
              <a:avLst/>
            </a:prstGeom>
          </p:spPr>
        </p:pic>
        <p:sp>
          <p:nvSpPr>
            <p:cNvPr id="46" name="object 46"/>
            <p:cNvSpPr/>
            <p:nvPr/>
          </p:nvSpPr>
          <p:spPr>
            <a:xfrm>
              <a:off x="6107049" y="1428369"/>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6185154" y="1403540"/>
              <a:ext cx="166319" cy="228536"/>
            </a:xfrm>
            <a:prstGeom prst="rect">
              <a:avLst/>
            </a:prstGeom>
          </p:spPr>
        </p:pic>
        <p:sp>
          <p:nvSpPr>
            <p:cNvPr id="48" name="object 48"/>
            <p:cNvSpPr/>
            <p:nvPr/>
          </p:nvSpPr>
          <p:spPr>
            <a:xfrm>
              <a:off x="6235064" y="1428369"/>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9" name="object 49"/>
            <p:cNvSpPr/>
            <p:nvPr/>
          </p:nvSpPr>
          <p:spPr>
            <a:xfrm>
              <a:off x="6086094" y="1235964"/>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6086094" y="1235964"/>
              <a:ext cx="176530" cy="176530"/>
            </a:xfrm>
            <a:custGeom>
              <a:avLst/>
              <a:gdLst/>
              <a:ahLst/>
              <a:cxnLst/>
              <a:rect l="l" t="t" r="r" b="b"/>
              <a:pathLst>
                <a:path w="176529" h="176530">
                  <a:moveTo>
                    <a:pt x="88010" y="0"/>
                  </a:moveTo>
                  <a:lnTo>
                    <a:pt x="122283" y="6911"/>
                  </a:lnTo>
                  <a:lnTo>
                    <a:pt x="150256" y="25765"/>
                  </a:lnTo>
                  <a:lnTo>
                    <a:pt x="169110" y="53738"/>
                  </a:lnTo>
                  <a:lnTo>
                    <a:pt x="176021"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1" name="object 51"/>
          <p:cNvSpPr txBox="1"/>
          <p:nvPr/>
        </p:nvSpPr>
        <p:spPr>
          <a:xfrm>
            <a:off x="4445876" y="6012688"/>
            <a:ext cx="1723576" cy="299720"/>
          </a:xfrm>
          <a:prstGeom prst="rect">
            <a:avLst/>
          </a:prstGeom>
        </p:spPr>
        <p:txBody>
          <a:bodyPr vert="horz" wrap="square" lIns="0" tIns="12700" rIns="0" bIns="0" rtlCol="0">
            <a:spAutoFit/>
          </a:bodyPr>
          <a:lstStyle/>
          <a:p>
            <a:pPr marL="63500" defTabSz="914400">
              <a:spcBef>
                <a:spcPts val="100"/>
              </a:spcBef>
            </a:pPr>
            <a:r>
              <a:rPr kern="0" dirty="0">
                <a:solidFill>
                  <a:sysClr val="windowText" lastClr="000000"/>
                </a:solidFill>
                <a:latin typeface="Times New Roman"/>
                <a:cs typeface="Times New Roman"/>
              </a:rPr>
              <a:t>4</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52" name="object 52"/>
          <p:cNvGrpSpPr/>
          <p:nvPr/>
        </p:nvGrpSpPr>
        <p:grpSpPr>
          <a:xfrm>
            <a:off x="8724151" y="4367657"/>
            <a:ext cx="1872126" cy="2420620"/>
            <a:chOff x="8726423" y="4367657"/>
            <a:chExt cx="1872614" cy="2420620"/>
          </a:xfrm>
        </p:grpSpPr>
        <p:sp>
          <p:nvSpPr>
            <p:cNvPr id="53" name="object 53"/>
            <p:cNvSpPr/>
            <p:nvPr/>
          </p:nvSpPr>
          <p:spPr>
            <a:xfrm>
              <a:off x="10555604" y="4372737"/>
              <a:ext cx="0" cy="2410460"/>
            </a:xfrm>
            <a:custGeom>
              <a:avLst/>
              <a:gdLst/>
              <a:ahLst/>
              <a:cxnLst/>
              <a:rect l="l" t="t" r="r" b="b"/>
              <a:pathLst>
                <a:path h="2410459">
                  <a:moveTo>
                    <a:pt x="0" y="0"/>
                  </a:moveTo>
                  <a:lnTo>
                    <a:pt x="0" y="241039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0" cstate="print"/>
            <a:stretch>
              <a:fillRect/>
            </a:stretch>
          </p:blipFill>
          <p:spPr>
            <a:xfrm>
              <a:off x="8726423" y="4759469"/>
              <a:ext cx="1869948" cy="92692"/>
            </a:xfrm>
            <a:prstGeom prst="rect">
              <a:avLst/>
            </a:prstGeom>
          </p:spPr>
        </p:pic>
        <p:pic>
          <p:nvPicPr>
            <p:cNvPr id="55" name="object 55"/>
            <p:cNvPicPr/>
            <p:nvPr/>
          </p:nvPicPr>
          <p:blipFill>
            <a:blip r:embed="rId10" cstate="print"/>
            <a:stretch>
              <a:fillRect/>
            </a:stretch>
          </p:blipFill>
          <p:spPr>
            <a:xfrm>
              <a:off x="8728709" y="6241547"/>
              <a:ext cx="1869948" cy="92692"/>
            </a:xfrm>
            <a:prstGeom prst="rect">
              <a:avLst/>
            </a:prstGeom>
          </p:spPr>
        </p:pic>
      </p:grpSp>
      <p:sp>
        <p:nvSpPr>
          <p:cNvPr id="56" name="object 56"/>
          <p:cNvSpPr txBox="1"/>
          <p:nvPr/>
        </p:nvSpPr>
        <p:spPr>
          <a:xfrm>
            <a:off x="9411809" y="332282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7" name="object 57"/>
          <p:cNvSpPr txBox="1"/>
          <p:nvPr/>
        </p:nvSpPr>
        <p:spPr>
          <a:xfrm>
            <a:off x="9346290" y="2626128"/>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8" name="object 58"/>
          <p:cNvSpPr txBox="1"/>
          <p:nvPr/>
        </p:nvSpPr>
        <p:spPr>
          <a:xfrm>
            <a:off x="10672079" y="318236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59" name="object 59"/>
          <p:cNvGrpSpPr/>
          <p:nvPr/>
        </p:nvGrpSpPr>
        <p:grpSpPr>
          <a:xfrm>
            <a:off x="8471999" y="2947433"/>
            <a:ext cx="2189546" cy="1053465"/>
            <a:chOff x="8474202" y="2947433"/>
            <a:chExt cx="2190115" cy="1053465"/>
          </a:xfrm>
        </p:grpSpPr>
        <p:pic>
          <p:nvPicPr>
            <p:cNvPr id="60" name="object 60"/>
            <p:cNvPicPr/>
            <p:nvPr/>
          </p:nvPicPr>
          <p:blipFill>
            <a:blip r:embed="rId11" cstate="print"/>
            <a:stretch>
              <a:fillRect/>
            </a:stretch>
          </p:blipFill>
          <p:spPr>
            <a:xfrm>
              <a:off x="8648700" y="2947454"/>
              <a:ext cx="224091" cy="480148"/>
            </a:xfrm>
            <a:prstGeom prst="rect">
              <a:avLst/>
            </a:prstGeom>
          </p:spPr>
        </p:pic>
        <p:sp>
          <p:nvSpPr>
            <p:cNvPr id="61" name="object 61"/>
            <p:cNvSpPr/>
            <p:nvPr/>
          </p:nvSpPr>
          <p:spPr>
            <a:xfrm>
              <a:off x="8726043" y="2961132"/>
              <a:ext cx="76200" cy="332740"/>
            </a:xfrm>
            <a:custGeom>
              <a:avLst/>
              <a:gdLst/>
              <a:ahLst/>
              <a:cxnLst/>
              <a:rect l="l" t="t" r="r" b="b"/>
              <a:pathLst>
                <a:path w="76200" h="332739">
                  <a:moveTo>
                    <a:pt x="27050" y="256285"/>
                  </a:moveTo>
                  <a:lnTo>
                    <a:pt x="0" y="256285"/>
                  </a:lnTo>
                  <a:lnTo>
                    <a:pt x="38100" y="332485"/>
                  </a:lnTo>
                  <a:lnTo>
                    <a:pt x="64325" y="280034"/>
                  </a:lnTo>
                  <a:lnTo>
                    <a:pt x="32003" y="280034"/>
                  </a:lnTo>
                  <a:lnTo>
                    <a:pt x="27050" y="275081"/>
                  </a:lnTo>
                  <a:lnTo>
                    <a:pt x="27050" y="256285"/>
                  </a:lnTo>
                  <a:close/>
                </a:path>
                <a:path w="76200" h="332739">
                  <a:moveTo>
                    <a:pt x="44196" y="0"/>
                  </a:moveTo>
                  <a:lnTo>
                    <a:pt x="32003" y="0"/>
                  </a:lnTo>
                  <a:lnTo>
                    <a:pt x="27050" y="4952"/>
                  </a:lnTo>
                  <a:lnTo>
                    <a:pt x="27050" y="275081"/>
                  </a:lnTo>
                  <a:lnTo>
                    <a:pt x="32003" y="280034"/>
                  </a:lnTo>
                  <a:lnTo>
                    <a:pt x="44196" y="280034"/>
                  </a:lnTo>
                  <a:lnTo>
                    <a:pt x="49149" y="275081"/>
                  </a:lnTo>
                  <a:lnTo>
                    <a:pt x="49149" y="4952"/>
                  </a:lnTo>
                  <a:lnTo>
                    <a:pt x="44196" y="0"/>
                  </a:lnTo>
                  <a:close/>
                </a:path>
                <a:path w="76200" h="332739">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1" cstate="print"/>
            <a:stretch>
              <a:fillRect/>
            </a:stretch>
          </p:blipFill>
          <p:spPr>
            <a:xfrm>
              <a:off x="8907018" y="2956598"/>
              <a:ext cx="224091" cy="480148"/>
            </a:xfrm>
            <a:prstGeom prst="rect">
              <a:avLst/>
            </a:prstGeom>
          </p:spPr>
        </p:pic>
        <p:sp>
          <p:nvSpPr>
            <p:cNvPr id="63" name="object 63"/>
            <p:cNvSpPr/>
            <p:nvPr/>
          </p:nvSpPr>
          <p:spPr>
            <a:xfrm>
              <a:off x="8984361" y="2970276"/>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1" cstate="print"/>
            <a:stretch>
              <a:fillRect/>
            </a:stretch>
          </p:blipFill>
          <p:spPr>
            <a:xfrm>
              <a:off x="9164574" y="2953550"/>
              <a:ext cx="224091" cy="480148"/>
            </a:xfrm>
            <a:prstGeom prst="rect">
              <a:avLst/>
            </a:prstGeom>
          </p:spPr>
        </p:pic>
        <p:sp>
          <p:nvSpPr>
            <p:cNvPr id="65" name="object 65"/>
            <p:cNvSpPr/>
            <p:nvPr/>
          </p:nvSpPr>
          <p:spPr>
            <a:xfrm>
              <a:off x="9241917"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1" cstate="print"/>
            <a:stretch>
              <a:fillRect/>
            </a:stretch>
          </p:blipFill>
          <p:spPr>
            <a:xfrm>
              <a:off x="9422892" y="2953550"/>
              <a:ext cx="224091" cy="480148"/>
            </a:xfrm>
            <a:prstGeom prst="rect">
              <a:avLst/>
            </a:prstGeom>
          </p:spPr>
        </p:pic>
        <p:sp>
          <p:nvSpPr>
            <p:cNvPr id="67" name="object 67"/>
            <p:cNvSpPr/>
            <p:nvPr/>
          </p:nvSpPr>
          <p:spPr>
            <a:xfrm>
              <a:off x="9500235" y="2967228"/>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1" cstate="print"/>
            <a:stretch>
              <a:fillRect/>
            </a:stretch>
          </p:blipFill>
          <p:spPr>
            <a:xfrm>
              <a:off x="9680448" y="2953550"/>
              <a:ext cx="224091" cy="480148"/>
            </a:xfrm>
            <a:prstGeom prst="rect">
              <a:avLst/>
            </a:prstGeom>
          </p:spPr>
        </p:pic>
        <p:sp>
          <p:nvSpPr>
            <p:cNvPr id="69" name="object 69"/>
            <p:cNvSpPr/>
            <p:nvPr/>
          </p:nvSpPr>
          <p:spPr>
            <a:xfrm>
              <a:off x="9757791"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2"/>
                  </a:lnTo>
                  <a:lnTo>
                    <a:pt x="27050" y="275082"/>
                  </a:lnTo>
                  <a:lnTo>
                    <a:pt x="32003" y="280035"/>
                  </a:lnTo>
                  <a:lnTo>
                    <a:pt x="44195" y="280035"/>
                  </a:lnTo>
                  <a:lnTo>
                    <a:pt x="49149" y="275082"/>
                  </a:lnTo>
                  <a:lnTo>
                    <a:pt x="49149" y="4952"/>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1" cstate="print"/>
            <a:stretch>
              <a:fillRect/>
            </a:stretch>
          </p:blipFill>
          <p:spPr>
            <a:xfrm>
              <a:off x="9938766" y="2953550"/>
              <a:ext cx="224091" cy="480148"/>
            </a:xfrm>
            <a:prstGeom prst="rect">
              <a:avLst/>
            </a:prstGeom>
          </p:spPr>
        </p:pic>
        <p:sp>
          <p:nvSpPr>
            <p:cNvPr id="71" name="object 71"/>
            <p:cNvSpPr/>
            <p:nvPr/>
          </p:nvSpPr>
          <p:spPr>
            <a:xfrm>
              <a:off x="10016109" y="2967228"/>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1" cstate="print"/>
            <a:stretch>
              <a:fillRect/>
            </a:stretch>
          </p:blipFill>
          <p:spPr>
            <a:xfrm>
              <a:off x="10197084" y="2953550"/>
              <a:ext cx="224091" cy="480148"/>
            </a:xfrm>
            <a:prstGeom prst="rect">
              <a:avLst/>
            </a:prstGeom>
          </p:spPr>
        </p:pic>
        <p:sp>
          <p:nvSpPr>
            <p:cNvPr id="73" name="object 73"/>
            <p:cNvSpPr/>
            <p:nvPr/>
          </p:nvSpPr>
          <p:spPr>
            <a:xfrm>
              <a:off x="10274427"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1" cstate="print"/>
            <a:stretch>
              <a:fillRect/>
            </a:stretch>
          </p:blipFill>
          <p:spPr>
            <a:xfrm>
              <a:off x="10440162" y="2953550"/>
              <a:ext cx="224091" cy="480148"/>
            </a:xfrm>
            <a:prstGeom prst="rect">
              <a:avLst/>
            </a:prstGeom>
          </p:spPr>
        </p:pic>
        <p:sp>
          <p:nvSpPr>
            <p:cNvPr id="75" name="object 75"/>
            <p:cNvSpPr/>
            <p:nvPr/>
          </p:nvSpPr>
          <p:spPr>
            <a:xfrm>
              <a:off x="10517505" y="29672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2" cstate="print"/>
            <a:stretch>
              <a:fillRect/>
            </a:stretch>
          </p:blipFill>
          <p:spPr>
            <a:xfrm>
              <a:off x="8714232" y="2947433"/>
              <a:ext cx="1884426" cy="92692"/>
            </a:xfrm>
            <a:prstGeom prst="rect">
              <a:avLst/>
            </a:prstGeom>
          </p:spPr>
        </p:pic>
        <p:sp>
          <p:nvSpPr>
            <p:cNvPr id="77" name="object 77"/>
            <p:cNvSpPr/>
            <p:nvPr/>
          </p:nvSpPr>
          <p:spPr>
            <a:xfrm>
              <a:off x="8764143" y="2972181"/>
              <a:ext cx="1791335" cy="0"/>
            </a:xfrm>
            <a:custGeom>
              <a:avLst/>
              <a:gdLst/>
              <a:ahLst/>
              <a:cxnLst/>
              <a:rect l="l" t="t" r="r" b="b"/>
              <a:pathLst>
                <a:path w="1791334">
                  <a:moveTo>
                    <a:pt x="0" y="0"/>
                  </a:moveTo>
                  <a:lnTo>
                    <a:pt x="1791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3" cstate="print"/>
            <a:stretch>
              <a:fillRect/>
            </a:stretch>
          </p:blipFill>
          <p:spPr>
            <a:xfrm>
              <a:off x="8715756" y="3099879"/>
              <a:ext cx="92692" cy="441261"/>
            </a:xfrm>
            <a:prstGeom prst="rect">
              <a:avLst/>
            </a:prstGeom>
          </p:spPr>
        </p:pic>
        <p:sp>
          <p:nvSpPr>
            <p:cNvPr id="79" name="object 79"/>
            <p:cNvSpPr/>
            <p:nvPr/>
          </p:nvSpPr>
          <p:spPr>
            <a:xfrm>
              <a:off x="8765667" y="3124581"/>
              <a:ext cx="0" cy="347980"/>
            </a:xfrm>
            <a:custGeom>
              <a:avLst/>
              <a:gdLst/>
              <a:ahLst/>
              <a:cxnLst/>
              <a:rect l="l" t="t" r="r" b="b"/>
              <a:pathLst>
                <a:path h="347979">
                  <a:moveTo>
                    <a:pt x="0" y="0"/>
                  </a:moveTo>
                  <a:lnTo>
                    <a:pt x="0" y="34785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4" cstate="print"/>
            <a:stretch>
              <a:fillRect/>
            </a:stretch>
          </p:blipFill>
          <p:spPr>
            <a:xfrm>
              <a:off x="8474202" y="3099866"/>
              <a:ext cx="335292" cy="186639"/>
            </a:xfrm>
            <a:prstGeom prst="rect">
              <a:avLst/>
            </a:prstGeom>
          </p:spPr>
        </p:pic>
        <p:sp>
          <p:nvSpPr>
            <p:cNvPr id="81" name="object 81"/>
            <p:cNvSpPr/>
            <p:nvPr/>
          </p:nvSpPr>
          <p:spPr>
            <a:xfrm>
              <a:off x="8524113" y="3124581"/>
              <a:ext cx="241935" cy="93345"/>
            </a:xfrm>
            <a:custGeom>
              <a:avLst/>
              <a:gdLst/>
              <a:ahLst/>
              <a:cxnLst/>
              <a:rect l="l" t="t" r="r" b="b"/>
              <a:pathLst>
                <a:path w="241934" h="93344">
                  <a:moveTo>
                    <a:pt x="241934"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4" cstate="print"/>
            <a:stretch>
              <a:fillRect/>
            </a:stretch>
          </p:blipFill>
          <p:spPr>
            <a:xfrm>
              <a:off x="8474202" y="3447338"/>
              <a:ext cx="335292" cy="186639"/>
            </a:xfrm>
            <a:prstGeom prst="rect">
              <a:avLst/>
            </a:prstGeom>
          </p:spPr>
        </p:pic>
        <p:sp>
          <p:nvSpPr>
            <p:cNvPr id="83" name="object 83"/>
            <p:cNvSpPr/>
            <p:nvPr/>
          </p:nvSpPr>
          <p:spPr>
            <a:xfrm>
              <a:off x="8524113" y="3472053"/>
              <a:ext cx="241935" cy="93345"/>
            </a:xfrm>
            <a:custGeom>
              <a:avLst/>
              <a:gdLst/>
              <a:ahLst/>
              <a:cxnLst/>
              <a:rect l="l" t="t" r="r" b="b"/>
              <a:pathLst>
                <a:path w="241934" h="93345">
                  <a:moveTo>
                    <a:pt x="241934"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4" cstate="print"/>
            <a:stretch>
              <a:fillRect/>
            </a:stretch>
          </p:blipFill>
          <p:spPr>
            <a:xfrm>
              <a:off x="8474202" y="3273602"/>
              <a:ext cx="335292" cy="186639"/>
            </a:xfrm>
            <a:prstGeom prst="rect">
              <a:avLst/>
            </a:prstGeom>
          </p:spPr>
        </p:pic>
        <p:sp>
          <p:nvSpPr>
            <p:cNvPr id="85" name="object 85"/>
            <p:cNvSpPr/>
            <p:nvPr/>
          </p:nvSpPr>
          <p:spPr>
            <a:xfrm>
              <a:off x="8524113" y="3298317"/>
              <a:ext cx="241935" cy="93345"/>
            </a:xfrm>
            <a:custGeom>
              <a:avLst/>
              <a:gdLst/>
              <a:ahLst/>
              <a:cxnLst/>
              <a:rect l="l" t="t" r="r" b="b"/>
              <a:pathLst>
                <a:path w="241934" h="93345">
                  <a:moveTo>
                    <a:pt x="241934"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5" cstate="print"/>
            <a:stretch>
              <a:fillRect/>
            </a:stretch>
          </p:blipFill>
          <p:spPr>
            <a:xfrm>
              <a:off x="8714232" y="3279665"/>
              <a:ext cx="1914144" cy="92692"/>
            </a:xfrm>
            <a:prstGeom prst="rect">
              <a:avLst/>
            </a:prstGeom>
          </p:spPr>
        </p:pic>
        <p:sp>
          <p:nvSpPr>
            <p:cNvPr id="87" name="object 87"/>
            <p:cNvSpPr/>
            <p:nvPr/>
          </p:nvSpPr>
          <p:spPr>
            <a:xfrm>
              <a:off x="8764143" y="3304413"/>
              <a:ext cx="1821814" cy="0"/>
            </a:xfrm>
            <a:custGeom>
              <a:avLst/>
              <a:gdLst/>
              <a:ahLst/>
              <a:cxnLst/>
              <a:rect l="l" t="t" r="r" b="b"/>
              <a:pathLst>
                <a:path w="1821815">
                  <a:moveTo>
                    <a:pt x="0" y="0"/>
                  </a:moveTo>
                  <a:lnTo>
                    <a:pt x="18214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4" cstate="print"/>
            <a:stretch>
              <a:fillRect/>
            </a:stretch>
          </p:blipFill>
          <p:spPr>
            <a:xfrm>
              <a:off x="10437876" y="3516591"/>
              <a:ext cx="224091" cy="483908"/>
            </a:xfrm>
            <a:prstGeom prst="rect">
              <a:avLst/>
            </a:prstGeom>
          </p:spPr>
        </p:pic>
        <p:sp>
          <p:nvSpPr>
            <p:cNvPr id="89" name="object 89"/>
            <p:cNvSpPr/>
            <p:nvPr/>
          </p:nvSpPr>
          <p:spPr>
            <a:xfrm>
              <a:off x="10515219" y="3606927"/>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0" name="object 90"/>
          <p:cNvSpPr txBox="1"/>
          <p:nvPr/>
        </p:nvSpPr>
        <p:spPr>
          <a:xfrm>
            <a:off x="7912608" y="2086887"/>
            <a:ext cx="1223325"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1" name="object 91"/>
          <p:cNvSpPr txBox="1"/>
          <p:nvPr/>
        </p:nvSpPr>
        <p:spPr>
          <a:xfrm>
            <a:off x="9948877" y="3939289"/>
            <a:ext cx="93066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92" name="object 92"/>
          <p:cNvGrpSpPr/>
          <p:nvPr/>
        </p:nvGrpSpPr>
        <p:grpSpPr>
          <a:xfrm>
            <a:off x="9046396" y="5457444"/>
            <a:ext cx="994150" cy="379730"/>
            <a:chOff x="9048750" y="5457444"/>
            <a:chExt cx="994410" cy="379730"/>
          </a:xfrm>
        </p:grpSpPr>
        <p:sp>
          <p:nvSpPr>
            <p:cNvPr id="93" name="object 93"/>
            <p:cNvSpPr/>
            <p:nvPr/>
          </p:nvSpPr>
          <p:spPr>
            <a:xfrm>
              <a:off x="9053702" y="5462397"/>
              <a:ext cx="984885" cy="369570"/>
            </a:xfrm>
            <a:custGeom>
              <a:avLst/>
              <a:gdLst/>
              <a:ahLst/>
              <a:cxnLst/>
              <a:rect l="l" t="t" r="r" b="b"/>
              <a:pathLst>
                <a:path w="984884" h="369570">
                  <a:moveTo>
                    <a:pt x="984503" y="0"/>
                  </a:moveTo>
                  <a:lnTo>
                    <a:pt x="0" y="0"/>
                  </a:lnTo>
                  <a:lnTo>
                    <a:pt x="0" y="369569"/>
                  </a:lnTo>
                  <a:lnTo>
                    <a:pt x="984503" y="369569"/>
                  </a:lnTo>
                  <a:lnTo>
                    <a:pt x="984503"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94" name="object 94"/>
            <p:cNvSpPr/>
            <p:nvPr/>
          </p:nvSpPr>
          <p:spPr>
            <a:xfrm>
              <a:off x="9053702" y="5462397"/>
              <a:ext cx="984885" cy="369570"/>
            </a:xfrm>
            <a:custGeom>
              <a:avLst/>
              <a:gdLst/>
              <a:ahLst/>
              <a:cxnLst/>
              <a:rect l="l" t="t" r="r" b="b"/>
              <a:pathLst>
                <a:path w="984884" h="369570">
                  <a:moveTo>
                    <a:pt x="0" y="369569"/>
                  </a:moveTo>
                  <a:lnTo>
                    <a:pt x="984503" y="369569"/>
                  </a:lnTo>
                  <a:lnTo>
                    <a:pt x="984503"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5" name="object 95"/>
          <p:cNvSpPr txBox="1"/>
          <p:nvPr/>
        </p:nvSpPr>
        <p:spPr>
          <a:xfrm>
            <a:off x="8368138" y="4243112"/>
            <a:ext cx="367570" cy="721351"/>
          </a:xfrm>
          <a:prstGeom prst="rect">
            <a:avLst/>
          </a:prstGeom>
        </p:spPr>
        <p:txBody>
          <a:bodyPr vert="horz" wrap="square" lIns="0" tIns="89535" rIns="0" bIns="0" rtlCol="0">
            <a:spAutoFit/>
          </a:bodyPr>
          <a:lstStyle/>
          <a:p>
            <a:pPr marL="17780" defTabSz="914400">
              <a:spcBef>
                <a:spcPts val="705"/>
              </a:spcBef>
            </a:pPr>
            <a:r>
              <a:rPr kern="0" dirty="0">
                <a:solidFill>
                  <a:sysClr val="windowText" lastClr="000000"/>
                </a:solidFill>
                <a:latin typeface="Times New Roman"/>
                <a:cs typeface="Times New Roman"/>
              </a:rPr>
              <a:t>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61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6" name="object 96"/>
          <p:cNvSpPr txBox="1"/>
          <p:nvPr/>
        </p:nvSpPr>
        <p:spPr>
          <a:xfrm>
            <a:off x="10601487" y="6168920"/>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7" name="object 97"/>
          <p:cNvSpPr txBox="1">
            <a:spLocks noGrp="1"/>
          </p:cNvSpPr>
          <p:nvPr>
            <p:ph type="title"/>
          </p:nvPr>
        </p:nvSpPr>
        <p:spPr>
          <a:xfrm>
            <a:off x="1533889" y="168828"/>
            <a:ext cx="5336421" cy="403957"/>
          </a:xfrm>
          <a:prstGeom prst="rect">
            <a:avLst/>
          </a:prstGeom>
          <a:ln w="9905">
            <a:solidFill>
              <a:srgbClr val="000000"/>
            </a:solidFill>
          </a:ln>
        </p:spPr>
        <p:txBody>
          <a:bodyPr vert="horz" wrap="square" lIns="0" tIns="34290" rIns="0" bIns="0" rtlCol="0">
            <a:spAutoFit/>
          </a:bodyPr>
          <a:lstStyle/>
          <a:p>
            <a:pPr marL="91440">
              <a:lnSpc>
                <a:spcPct val="100000"/>
              </a:lnSpc>
              <a:spcBef>
                <a:spcPts val="270"/>
              </a:spcBef>
              <a:tabLst>
                <a:tab pos="1456055" algn="l"/>
                <a:tab pos="3655060" algn="l"/>
              </a:tabLst>
            </a:pPr>
            <a:r>
              <a:rPr sz="2200" dirty="0">
                <a:solidFill>
                  <a:srgbClr val="FF0000"/>
                </a:solidFill>
              </a:rPr>
              <a:t>∑</a:t>
            </a:r>
            <a:r>
              <a:rPr sz="2200" spc="15" dirty="0">
                <a:solidFill>
                  <a:srgbClr val="FF0000"/>
                </a:solidFill>
              </a:rPr>
              <a:t> </a:t>
            </a:r>
            <a:r>
              <a:rPr sz="2200" dirty="0">
                <a:solidFill>
                  <a:srgbClr val="FF0000"/>
                </a:solidFill>
                <a:latin typeface="Cambria Math"/>
                <a:cs typeface="Cambria Math"/>
              </a:rPr>
              <a:t>M</a:t>
            </a:r>
            <a:r>
              <a:rPr sz="2400" baseline="-15625" dirty="0">
                <a:solidFill>
                  <a:srgbClr val="FF0000"/>
                </a:solidFill>
                <a:latin typeface="Cambria Math"/>
                <a:cs typeface="Cambria Math"/>
              </a:rPr>
              <a:t>B</a:t>
            </a:r>
            <a:r>
              <a:rPr sz="2400" spc="502" baseline="-15625" dirty="0">
                <a:solidFill>
                  <a:srgbClr val="FF0000"/>
                </a:solidFill>
                <a:latin typeface="Cambria Math"/>
                <a:cs typeface="Cambria Math"/>
              </a:rPr>
              <a:t> </a:t>
            </a:r>
            <a:r>
              <a:rPr sz="2200" dirty="0">
                <a:solidFill>
                  <a:srgbClr val="FF0000"/>
                </a:solidFill>
              </a:rPr>
              <a:t>=</a:t>
            </a:r>
            <a:r>
              <a:rPr sz="2200" spc="25" dirty="0">
                <a:solidFill>
                  <a:srgbClr val="FF0000"/>
                </a:solidFill>
              </a:rPr>
              <a:t> </a:t>
            </a:r>
            <a:r>
              <a:rPr sz="2200" spc="-50" dirty="0">
                <a:solidFill>
                  <a:srgbClr val="FF0000"/>
                </a:solidFill>
              </a:rPr>
              <a:t>0</a:t>
            </a:r>
            <a:r>
              <a:rPr sz="2200" dirty="0">
                <a:solidFill>
                  <a:srgbClr val="FF0000"/>
                </a:solidFill>
              </a:rPr>
              <a:t>	</a:t>
            </a:r>
            <a:r>
              <a:rPr sz="2200" dirty="0">
                <a:solidFill>
                  <a:srgbClr val="6F2F9F"/>
                </a:solidFill>
              </a:rPr>
              <a:t>=&gt;</a:t>
            </a:r>
            <a:r>
              <a:rPr sz="2200" spc="-15" dirty="0">
                <a:solidFill>
                  <a:srgbClr val="6F2F9F"/>
                </a:solidFill>
              </a:rPr>
              <a:t> </a:t>
            </a:r>
            <a:r>
              <a:rPr sz="2200" dirty="0">
                <a:solidFill>
                  <a:srgbClr val="6F2F9F"/>
                </a:solidFill>
              </a:rPr>
              <a:t>8</a:t>
            </a:r>
            <a:r>
              <a:rPr sz="2200" spc="-5" dirty="0">
                <a:solidFill>
                  <a:srgbClr val="6F2F9F"/>
                </a:solidFill>
              </a:rPr>
              <a:t> </a:t>
            </a:r>
            <a:r>
              <a:rPr sz="2200" dirty="0">
                <a:solidFill>
                  <a:srgbClr val="6F2F9F"/>
                </a:solidFill>
              </a:rPr>
              <a:t>- </a:t>
            </a:r>
            <a:r>
              <a:rPr sz="2400" spc="100" dirty="0">
                <a:solidFill>
                  <a:srgbClr val="6F2F9F"/>
                </a:solidFill>
                <a:latin typeface="Cambria Math"/>
                <a:cs typeface="Cambria Math"/>
              </a:rPr>
              <a:t>R</a:t>
            </a:r>
            <a:r>
              <a:rPr sz="2625" spc="150" baseline="-15873" dirty="0">
                <a:solidFill>
                  <a:srgbClr val="6F2F9F"/>
                </a:solidFill>
                <a:latin typeface="Cambria Math"/>
                <a:cs typeface="Cambria Math"/>
              </a:rPr>
              <a:t>D</a:t>
            </a:r>
            <a:r>
              <a:rPr sz="2625" spc="390" baseline="-15873" dirty="0">
                <a:solidFill>
                  <a:srgbClr val="6F2F9F"/>
                </a:solidFill>
                <a:latin typeface="Cambria Math"/>
                <a:cs typeface="Cambria Math"/>
              </a:rPr>
              <a:t> </a:t>
            </a:r>
            <a:r>
              <a:rPr sz="2200" dirty="0">
                <a:solidFill>
                  <a:srgbClr val="6F2F9F"/>
                </a:solidFill>
              </a:rPr>
              <a:t>x</a:t>
            </a:r>
            <a:r>
              <a:rPr sz="2200" spc="-5" dirty="0">
                <a:solidFill>
                  <a:srgbClr val="6F2F9F"/>
                </a:solidFill>
              </a:rPr>
              <a:t> </a:t>
            </a:r>
            <a:r>
              <a:rPr sz="2200" dirty="0">
                <a:solidFill>
                  <a:srgbClr val="6F2F9F"/>
                </a:solidFill>
              </a:rPr>
              <a:t>8</a:t>
            </a:r>
            <a:r>
              <a:rPr sz="2200" spc="-5" dirty="0">
                <a:solidFill>
                  <a:srgbClr val="6F2F9F"/>
                </a:solidFill>
              </a:rPr>
              <a:t> </a:t>
            </a:r>
            <a:r>
              <a:rPr sz="2200" dirty="0">
                <a:solidFill>
                  <a:srgbClr val="6F2F9F"/>
                </a:solidFill>
              </a:rPr>
              <a:t>=</a:t>
            </a:r>
            <a:r>
              <a:rPr sz="2200" spc="-5" dirty="0">
                <a:solidFill>
                  <a:srgbClr val="6F2F9F"/>
                </a:solidFill>
              </a:rPr>
              <a:t> </a:t>
            </a:r>
            <a:r>
              <a:rPr sz="2200" spc="-50" dirty="0">
                <a:solidFill>
                  <a:srgbClr val="6F2F9F"/>
                </a:solidFill>
              </a:rPr>
              <a:t>0</a:t>
            </a:r>
            <a:r>
              <a:rPr sz="2200" dirty="0">
                <a:solidFill>
                  <a:srgbClr val="6F2F9F"/>
                </a:solidFill>
              </a:rPr>
              <a:t>	</a:t>
            </a:r>
            <a:r>
              <a:rPr sz="2400" dirty="0">
                <a:solidFill>
                  <a:srgbClr val="00AF50"/>
                </a:solidFill>
              </a:rPr>
              <a:t>=&gt;</a:t>
            </a:r>
            <a:r>
              <a:rPr sz="2400" spc="-10" dirty="0">
                <a:solidFill>
                  <a:srgbClr val="00AF50"/>
                </a:solidFill>
              </a:rPr>
              <a:t> </a:t>
            </a:r>
            <a:r>
              <a:rPr sz="2400" spc="100" dirty="0">
                <a:solidFill>
                  <a:srgbClr val="00AF50"/>
                </a:solidFill>
                <a:latin typeface="Cambria Math"/>
                <a:cs typeface="Cambria Math"/>
              </a:rPr>
              <a:t>R</a:t>
            </a:r>
            <a:r>
              <a:rPr sz="2625" spc="150" baseline="-15873" dirty="0">
                <a:solidFill>
                  <a:srgbClr val="00AF50"/>
                </a:solidFill>
                <a:latin typeface="Cambria Math"/>
                <a:cs typeface="Cambria Math"/>
              </a:rPr>
              <a:t>D</a:t>
            </a:r>
            <a:r>
              <a:rPr sz="2625" spc="465" baseline="-15873" dirty="0">
                <a:solidFill>
                  <a:srgbClr val="00AF50"/>
                </a:solidFill>
                <a:latin typeface="Cambria Math"/>
                <a:cs typeface="Cambria Math"/>
              </a:rPr>
              <a:t> </a:t>
            </a:r>
            <a:r>
              <a:rPr sz="2400" dirty="0">
                <a:solidFill>
                  <a:srgbClr val="00AF50"/>
                </a:solidFill>
              </a:rPr>
              <a:t>=</a:t>
            </a:r>
            <a:r>
              <a:rPr sz="2400" spc="-5" dirty="0">
                <a:solidFill>
                  <a:srgbClr val="00AF50"/>
                </a:solidFill>
              </a:rPr>
              <a:t> </a:t>
            </a:r>
            <a:r>
              <a:rPr sz="2400" dirty="0">
                <a:solidFill>
                  <a:srgbClr val="00AF50"/>
                </a:solidFill>
              </a:rPr>
              <a:t>1</a:t>
            </a:r>
            <a:r>
              <a:rPr sz="2400" spc="5" dirty="0">
                <a:solidFill>
                  <a:srgbClr val="00AF50"/>
                </a:solidFill>
              </a:rPr>
              <a:t> </a:t>
            </a:r>
            <a:r>
              <a:rPr sz="2400" spc="-50" dirty="0">
                <a:solidFill>
                  <a:srgbClr val="00AF50"/>
                </a:solidFill>
              </a:rPr>
              <a:t>K</a:t>
            </a:r>
            <a:endParaRPr sz="2400">
              <a:latin typeface="Cambria Math"/>
              <a:cs typeface="Cambria Math"/>
            </a:endParaRPr>
          </a:p>
        </p:txBody>
      </p:sp>
      <p:grpSp>
        <p:nvGrpSpPr>
          <p:cNvPr id="98" name="object 98"/>
          <p:cNvGrpSpPr/>
          <p:nvPr/>
        </p:nvGrpSpPr>
        <p:grpSpPr>
          <a:xfrm>
            <a:off x="2788221" y="222563"/>
            <a:ext cx="92687" cy="384175"/>
            <a:chOff x="2788920" y="222516"/>
            <a:chExt cx="92710" cy="384175"/>
          </a:xfrm>
        </p:grpSpPr>
        <p:pic>
          <p:nvPicPr>
            <p:cNvPr id="99" name="object 99"/>
            <p:cNvPicPr/>
            <p:nvPr/>
          </p:nvPicPr>
          <p:blipFill>
            <a:blip r:embed="rId16" cstate="print"/>
            <a:stretch>
              <a:fillRect/>
            </a:stretch>
          </p:blipFill>
          <p:spPr>
            <a:xfrm>
              <a:off x="2788920" y="222516"/>
              <a:ext cx="92692" cy="384162"/>
            </a:xfrm>
            <a:prstGeom prst="rect">
              <a:avLst/>
            </a:prstGeom>
          </p:spPr>
        </p:pic>
        <p:sp>
          <p:nvSpPr>
            <p:cNvPr id="100" name="object 100"/>
            <p:cNvSpPr/>
            <p:nvPr/>
          </p:nvSpPr>
          <p:spPr>
            <a:xfrm>
              <a:off x="2838831" y="247268"/>
              <a:ext cx="0" cy="290830"/>
            </a:xfrm>
            <a:custGeom>
              <a:avLst/>
              <a:gdLst/>
              <a:ahLst/>
              <a:cxnLst/>
              <a:rect l="l" t="t" r="r" b="b"/>
              <a:pathLst>
                <a:path h="290830">
                  <a:moveTo>
                    <a:pt x="0" y="0"/>
                  </a:moveTo>
                  <a:lnTo>
                    <a:pt x="0" y="29044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101" name="object 101"/>
          <p:cNvGrpSpPr/>
          <p:nvPr/>
        </p:nvGrpSpPr>
        <p:grpSpPr>
          <a:xfrm>
            <a:off x="5062961" y="222563"/>
            <a:ext cx="92687" cy="384175"/>
            <a:chOff x="5064252" y="222516"/>
            <a:chExt cx="92710" cy="384175"/>
          </a:xfrm>
        </p:grpSpPr>
        <p:pic>
          <p:nvPicPr>
            <p:cNvPr id="102" name="object 102"/>
            <p:cNvPicPr/>
            <p:nvPr/>
          </p:nvPicPr>
          <p:blipFill>
            <a:blip r:embed="rId16" cstate="print"/>
            <a:stretch>
              <a:fillRect/>
            </a:stretch>
          </p:blipFill>
          <p:spPr>
            <a:xfrm>
              <a:off x="5064252" y="222516"/>
              <a:ext cx="92692" cy="384162"/>
            </a:xfrm>
            <a:prstGeom prst="rect">
              <a:avLst/>
            </a:prstGeom>
          </p:spPr>
        </p:pic>
        <p:sp>
          <p:nvSpPr>
            <p:cNvPr id="103" name="object 103"/>
            <p:cNvSpPr/>
            <p:nvPr/>
          </p:nvSpPr>
          <p:spPr>
            <a:xfrm>
              <a:off x="5114163" y="247268"/>
              <a:ext cx="0" cy="290830"/>
            </a:xfrm>
            <a:custGeom>
              <a:avLst/>
              <a:gdLst/>
              <a:ahLst/>
              <a:cxnLst/>
              <a:rect l="l" t="t" r="r" b="b"/>
              <a:pathLst>
                <a:path h="290830">
                  <a:moveTo>
                    <a:pt x="0" y="0"/>
                  </a:moveTo>
                  <a:lnTo>
                    <a:pt x="0" y="29044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4" name="object 104"/>
          <p:cNvSpPr txBox="1"/>
          <p:nvPr/>
        </p:nvSpPr>
        <p:spPr>
          <a:xfrm>
            <a:off x="7535234" y="121920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05" name="object 105"/>
          <p:cNvGrpSpPr/>
          <p:nvPr/>
        </p:nvGrpSpPr>
        <p:grpSpPr>
          <a:xfrm>
            <a:off x="7886199" y="1354091"/>
            <a:ext cx="3435725" cy="92710"/>
            <a:chOff x="7888223" y="1354091"/>
            <a:chExt cx="3436620" cy="92710"/>
          </a:xfrm>
        </p:grpSpPr>
        <p:pic>
          <p:nvPicPr>
            <p:cNvPr id="106" name="object 106"/>
            <p:cNvPicPr/>
            <p:nvPr/>
          </p:nvPicPr>
          <p:blipFill>
            <a:blip r:embed="rId6" cstate="print"/>
            <a:stretch>
              <a:fillRect/>
            </a:stretch>
          </p:blipFill>
          <p:spPr>
            <a:xfrm>
              <a:off x="7888223" y="1354091"/>
              <a:ext cx="3436620" cy="92692"/>
            </a:xfrm>
            <a:prstGeom prst="rect">
              <a:avLst/>
            </a:prstGeom>
          </p:spPr>
        </p:pic>
        <p:sp>
          <p:nvSpPr>
            <p:cNvPr id="107" name="object 107"/>
            <p:cNvSpPr/>
            <p:nvPr/>
          </p:nvSpPr>
          <p:spPr>
            <a:xfrm>
              <a:off x="7938134" y="1378838"/>
              <a:ext cx="3343910" cy="0"/>
            </a:xfrm>
            <a:custGeom>
              <a:avLst/>
              <a:gdLst/>
              <a:ahLst/>
              <a:cxnLst/>
              <a:rect l="l" t="t" r="r" b="b"/>
              <a:pathLst>
                <a:path w="3343909">
                  <a:moveTo>
                    <a:pt x="334365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8" name="object 108"/>
          <p:cNvSpPr txBox="1"/>
          <p:nvPr/>
        </p:nvSpPr>
        <p:spPr>
          <a:xfrm>
            <a:off x="10075871" y="1082595"/>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09" name="object 109"/>
          <p:cNvSpPr txBox="1"/>
          <p:nvPr/>
        </p:nvSpPr>
        <p:spPr>
          <a:xfrm>
            <a:off x="9330039" y="1082595"/>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10" name="object 110"/>
          <p:cNvSpPr txBox="1"/>
          <p:nvPr/>
        </p:nvSpPr>
        <p:spPr>
          <a:xfrm>
            <a:off x="11228193" y="107340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11" name="object 111"/>
          <p:cNvSpPr txBox="1"/>
          <p:nvPr/>
        </p:nvSpPr>
        <p:spPr>
          <a:xfrm>
            <a:off x="10756638" y="1403858"/>
            <a:ext cx="15236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Cambria Math"/>
                <a:cs typeface="Cambria Math"/>
              </a:rPr>
              <a:t>4</a:t>
            </a:r>
            <a:endParaRPr kern="0">
              <a:solidFill>
                <a:sysClr val="windowText" lastClr="000000"/>
              </a:solidFill>
              <a:latin typeface="Cambria Math"/>
              <a:cs typeface="Cambria Math"/>
            </a:endParaRPr>
          </a:p>
        </p:txBody>
      </p:sp>
      <p:sp>
        <p:nvSpPr>
          <p:cNvPr id="112" name="object 112"/>
          <p:cNvSpPr txBox="1"/>
          <p:nvPr/>
        </p:nvSpPr>
        <p:spPr>
          <a:xfrm>
            <a:off x="10883099" y="1381806"/>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3" name="object 113"/>
          <p:cNvSpPr txBox="1"/>
          <p:nvPr/>
        </p:nvSpPr>
        <p:spPr>
          <a:xfrm>
            <a:off x="8311001" y="1410970"/>
            <a:ext cx="15236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Cambria Math"/>
                <a:cs typeface="Cambria Math"/>
              </a:rPr>
              <a:t>4</a:t>
            </a:r>
            <a:endParaRPr kern="0">
              <a:solidFill>
                <a:sysClr val="windowText" lastClr="000000"/>
              </a:solidFill>
              <a:latin typeface="Cambria Math"/>
              <a:cs typeface="Cambria Math"/>
            </a:endParaRPr>
          </a:p>
        </p:txBody>
      </p:sp>
      <p:pic>
        <p:nvPicPr>
          <p:cNvPr id="114" name="object 114"/>
          <p:cNvPicPr/>
          <p:nvPr/>
        </p:nvPicPr>
        <p:blipFill>
          <a:blip r:embed="rId17" cstate="print"/>
          <a:stretch>
            <a:fillRect/>
          </a:stretch>
        </p:blipFill>
        <p:spPr>
          <a:xfrm>
            <a:off x="9156121" y="1047788"/>
            <a:ext cx="224793" cy="480148"/>
          </a:xfrm>
          <a:prstGeom prst="rect">
            <a:avLst/>
          </a:prstGeom>
        </p:spPr>
      </p:pic>
      <p:sp>
        <p:nvSpPr>
          <p:cNvPr id="115" name="object 115"/>
          <p:cNvSpPr txBox="1"/>
          <p:nvPr/>
        </p:nvSpPr>
        <p:spPr>
          <a:xfrm>
            <a:off x="8437460" y="1388918"/>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6" name="object 116"/>
          <p:cNvSpPr txBox="1"/>
          <p:nvPr/>
        </p:nvSpPr>
        <p:spPr>
          <a:xfrm>
            <a:off x="7927182" y="765558"/>
            <a:ext cx="1357912" cy="289823"/>
          </a:xfrm>
          <a:prstGeom prst="rect">
            <a:avLst/>
          </a:prstGeom>
        </p:spPr>
        <p:txBody>
          <a:bodyPr vert="horz" wrap="square" lIns="0" tIns="12700" rIns="0" bIns="0" rtlCol="0">
            <a:spAutoFit/>
          </a:bodyPr>
          <a:lstStyle/>
          <a:p>
            <a:pPr marL="12700" defTabSz="914400">
              <a:spcBef>
                <a:spcPts val="100"/>
              </a:spcBef>
              <a:tabLst>
                <a:tab pos="372745" algn="l"/>
                <a:tab pos="1344930" algn="l"/>
              </a:tabLst>
            </a:pPr>
            <a:r>
              <a:rPr u="heavy" kern="0" dirty="0">
                <a:solidFill>
                  <a:sysClr val="windowText" lastClr="000000"/>
                </a:solidFill>
                <a:uFill>
                  <a:solidFill>
                    <a:srgbClr val="000000"/>
                  </a:solidFill>
                </a:uFill>
                <a:latin typeface="Times New Roman"/>
                <a:cs typeface="Times New Roman"/>
              </a:rPr>
              <a:t>	2 </a:t>
            </a:r>
            <a:r>
              <a:rPr u="heavy" kern="0" spc="-2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grpSp>
        <p:nvGrpSpPr>
          <p:cNvPr id="117" name="object 117"/>
          <p:cNvGrpSpPr/>
          <p:nvPr/>
        </p:nvGrpSpPr>
        <p:grpSpPr>
          <a:xfrm>
            <a:off x="7709436" y="1047814"/>
            <a:ext cx="2911985" cy="672465"/>
            <a:chOff x="7711440" y="1047767"/>
            <a:chExt cx="2912745" cy="672465"/>
          </a:xfrm>
        </p:grpSpPr>
        <p:sp>
          <p:nvSpPr>
            <p:cNvPr id="118" name="object 118"/>
            <p:cNvSpPr/>
            <p:nvPr/>
          </p:nvSpPr>
          <p:spPr>
            <a:xfrm>
              <a:off x="9236583" y="1061466"/>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11" cstate="print"/>
            <a:stretch>
              <a:fillRect/>
            </a:stretch>
          </p:blipFill>
          <p:spPr>
            <a:xfrm>
              <a:off x="8967216" y="1056932"/>
              <a:ext cx="224091" cy="480148"/>
            </a:xfrm>
            <a:prstGeom prst="rect">
              <a:avLst/>
            </a:prstGeom>
          </p:spPr>
        </p:pic>
        <p:sp>
          <p:nvSpPr>
            <p:cNvPr id="120" name="object 120"/>
            <p:cNvSpPr/>
            <p:nvPr/>
          </p:nvSpPr>
          <p:spPr>
            <a:xfrm>
              <a:off x="9044559" y="1070610"/>
              <a:ext cx="76200" cy="332740"/>
            </a:xfrm>
            <a:custGeom>
              <a:avLst/>
              <a:gdLst/>
              <a:ahLst/>
              <a:cxnLst/>
              <a:rect l="l" t="t" r="r" b="b"/>
              <a:pathLst>
                <a:path w="76200" h="332740">
                  <a:moveTo>
                    <a:pt x="27050" y="256286"/>
                  </a:moveTo>
                  <a:lnTo>
                    <a:pt x="0" y="256286"/>
                  </a:lnTo>
                  <a:lnTo>
                    <a:pt x="38100" y="332486"/>
                  </a:lnTo>
                  <a:lnTo>
                    <a:pt x="64325" y="280035"/>
                  </a:lnTo>
                  <a:lnTo>
                    <a:pt x="32004" y="280035"/>
                  </a:lnTo>
                  <a:lnTo>
                    <a:pt x="27050" y="275081"/>
                  </a:lnTo>
                  <a:lnTo>
                    <a:pt x="27050" y="256286"/>
                  </a:lnTo>
                  <a:close/>
                </a:path>
                <a:path w="76200" h="332740">
                  <a:moveTo>
                    <a:pt x="44196" y="0"/>
                  </a:moveTo>
                  <a:lnTo>
                    <a:pt x="32004" y="0"/>
                  </a:lnTo>
                  <a:lnTo>
                    <a:pt x="27050" y="4952"/>
                  </a:lnTo>
                  <a:lnTo>
                    <a:pt x="27050" y="275081"/>
                  </a:lnTo>
                  <a:lnTo>
                    <a:pt x="32004" y="280035"/>
                  </a:lnTo>
                  <a:lnTo>
                    <a:pt x="44196" y="280035"/>
                  </a:lnTo>
                  <a:lnTo>
                    <a:pt x="49149" y="275081"/>
                  </a:lnTo>
                  <a:lnTo>
                    <a:pt x="49149" y="4952"/>
                  </a:lnTo>
                  <a:lnTo>
                    <a:pt x="44196" y="0"/>
                  </a:lnTo>
                  <a:close/>
                </a:path>
                <a:path w="76200" h="332740">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11" cstate="print"/>
            <a:stretch>
              <a:fillRect/>
            </a:stretch>
          </p:blipFill>
          <p:spPr>
            <a:xfrm>
              <a:off x="8775192" y="1053884"/>
              <a:ext cx="224091" cy="480148"/>
            </a:xfrm>
            <a:prstGeom prst="rect">
              <a:avLst/>
            </a:prstGeom>
          </p:spPr>
        </p:pic>
        <p:sp>
          <p:nvSpPr>
            <p:cNvPr id="122" name="object 122"/>
            <p:cNvSpPr/>
            <p:nvPr/>
          </p:nvSpPr>
          <p:spPr>
            <a:xfrm>
              <a:off x="8852535" y="1067562"/>
              <a:ext cx="76200" cy="332740"/>
            </a:xfrm>
            <a:custGeom>
              <a:avLst/>
              <a:gdLst/>
              <a:ahLst/>
              <a:cxnLst/>
              <a:rect l="l" t="t" r="r" b="b"/>
              <a:pathLst>
                <a:path w="76200" h="332740">
                  <a:moveTo>
                    <a:pt x="27050" y="256286"/>
                  </a:moveTo>
                  <a:lnTo>
                    <a:pt x="0" y="256286"/>
                  </a:lnTo>
                  <a:lnTo>
                    <a:pt x="38100" y="332486"/>
                  </a:lnTo>
                  <a:lnTo>
                    <a:pt x="64325" y="280035"/>
                  </a:lnTo>
                  <a:lnTo>
                    <a:pt x="32004" y="280035"/>
                  </a:lnTo>
                  <a:lnTo>
                    <a:pt x="27050" y="275082"/>
                  </a:lnTo>
                  <a:lnTo>
                    <a:pt x="27050" y="256286"/>
                  </a:lnTo>
                  <a:close/>
                </a:path>
                <a:path w="76200" h="332740">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3" name="object 123"/>
            <p:cNvPicPr/>
            <p:nvPr/>
          </p:nvPicPr>
          <p:blipFill>
            <a:blip r:embed="rId11" cstate="print"/>
            <a:stretch>
              <a:fillRect/>
            </a:stretch>
          </p:blipFill>
          <p:spPr>
            <a:xfrm>
              <a:off x="8583168" y="1053884"/>
              <a:ext cx="224091" cy="480148"/>
            </a:xfrm>
            <a:prstGeom prst="rect">
              <a:avLst/>
            </a:prstGeom>
          </p:spPr>
        </p:pic>
        <p:sp>
          <p:nvSpPr>
            <p:cNvPr id="124" name="object 124"/>
            <p:cNvSpPr/>
            <p:nvPr/>
          </p:nvSpPr>
          <p:spPr>
            <a:xfrm>
              <a:off x="8660511" y="1067562"/>
              <a:ext cx="76200" cy="332740"/>
            </a:xfrm>
            <a:custGeom>
              <a:avLst/>
              <a:gdLst/>
              <a:ahLst/>
              <a:cxnLst/>
              <a:rect l="l" t="t" r="r" b="b"/>
              <a:pathLst>
                <a:path w="76200" h="332740">
                  <a:moveTo>
                    <a:pt x="27050" y="256286"/>
                  </a:moveTo>
                  <a:lnTo>
                    <a:pt x="0" y="256286"/>
                  </a:lnTo>
                  <a:lnTo>
                    <a:pt x="38100" y="332486"/>
                  </a:lnTo>
                  <a:lnTo>
                    <a:pt x="64325" y="280035"/>
                  </a:lnTo>
                  <a:lnTo>
                    <a:pt x="32004" y="280035"/>
                  </a:lnTo>
                  <a:lnTo>
                    <a:pt x="27050" y="275082"/>
                  </a:lnTo>
                  <a:lnTo>
                    <a:pt x="27050" y="256286"/>
                  </a:lnTo>
                  <a:close/>
                </a:path>
                <a:path w="76200" h="332740">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11" cstate="print"/>
            <a:stretch>
              <a:fillRect/>
            </a:stretch>
          </p:blipFill>
          <p:spPr>
            <a:xfrm>
              <a:off x="8391144" y="1053884"/>
              <a:ext cx="224091" cy="480148"/>
            </a:xfrm>
            <a:prstGeom prst="rect">
              <a:avLst/>
            </a:prstGeom>
          </p:spPr>
        </p:pic>
        <p:sp>
          <p:nvSpPr>
            <p:cNvPr id="126" name="object 126"/>
            <p:cNvSpPr/>
            <p:nvPr/>
          </p:nvSpPr>
          <p:spPr>
            <a:xfrm>
              <a:off x="8468487" y="1067562"/>
              <a:ext cx="76200" cy="332740"/>
            </a:xfrm>
            <a:custGeom>
              <a:avLst/>
              <a:gdLst/>
              <a:ahLst/>
              <a:cxnLst/>
              <a:rect l="l" t="t" r="r" b="b"/>
              <a:pathLst>
                <a:path w="76200" h="332740">
                  <a:moveTo>
                    <a:pt x="27051" y="256286"/>
                  </a:moveTo>
                  <a:lnTo>
                    <a:pt x="0" y="256286"/>
                  </a:lnTo>
                  <a:lnTo>
                    <a:pt x="38100" y="332486"/>
                  </a:lnTo>
                  <a:lnTo>
                    <a:pt x="64325" y="280035"/>
                  </a:lnTo>
                  <a:lnTo>
                    <a:pt x="32004" y="280035"/>
                  </a:lnTo>
                  <a:lnTo>
                    <a:pt x="27051" y="275082"/>
                  </a:lnTo>
                  <a:lnTo>
                    <a:pt x="27051" y="256286"/>
                  </a:lnTo>
                  <a:close/>
                </a:path>
                <a:path w="76200" h="332740">
                  <a:moveTo>
                    <a:pt x="44196" y="0"/>
                  </a:moveTo>
                  <a:lnTo>
                    <a:pt x="32004" y="0"/>
                  </a:lnTo>
                  <a:lnTo>
                    <a:pt x="27051" y="4952"/>
                  </a:lnTo>
                  <a:lnTo>
                    <a:pt x="27051" y="275082"/>
                  </a:lnTo>
                  <a:lnTo>
                    <a:pt x="32004" y="280035"/>
                  </a:lnTo>
                  <a:lnTo>
                    <a:pt x="44196" y="280035"/>
                  </a:lnTo>
                  <a:lnTo>
                    <a:pt x="49149" y="275082"/>
                  </a:lnTo>
                  <a:lnTo>
                    <a:pt x="49149" y="4952"/>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7" name="object 127"/>
            <p:cNvPicPr/>
            <p:nvPr/>
          </p:nvPicPr>
          <p:blipFill>
            <a:blip r:embed="rId11" cstate="print"/>
            <a:stretch>
              <a:fillRect/>
            </a:stretch>
          </p:blipFill>
          <p:spPr>
            <a:xfrm>
              <a:off x="8199120" y="1053884"/>
              <a:ext cx="224091" cy="480148"/>
            </a:xfrm>
            <a:prstGeom prst="rect">
              <a:avLst/>
            </a:prstGeom>
          </p:spPr>
        </p:pic>
        <p:sp>
          <p:nvSpPr>
            <p:cNvPr id="128" name="object 128"/>
            <p:cNvSpPr/>
            <p:nvPr/>
          </p:nvSpPr>
          <p:spPr>
            <a:xfrm>
              <a:off x="8276463" y="1067562"/>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5" y="0"/>
                  </a:moveTo>
                  <a:lnTo>
                    <a:pt x="32003" y="0"/>
                  </a:lnTo>
                  <a:lnTo>
                    <a:pt x="27050" y="4952"/>
                  </a:lnTo>
                  <a:lnTo>
                    <a:pt x="27050" y="275082"/>
                  </a:lnTo>
                  <a:lnTo>
                    <a:pt x="32003" y="280035"/>
                  </a:lnTo>
                  <a:lnTo>
                    <a:pt x="44195" y="280035"/>
                  </a:lnTo>
                  <a:lnTo>
                    <a:pt x="49148" y="275082"/>
                  </a:lnTo>
                  <a:lnTo>
                    <a:pt x="49148" y="4952"/>
                  </a:lnTo>
                  <a:lnTo>
                    <a:pt x="44195" y="0"/>
                  </a:lnTo>
                  <a:close/>
                </a:path>
                <a:path w="76200" h="332740">
                  <a:moveTo>
                    <a:pt x="76200" y="256286"/>
                  </a:moveTo>
                  <a:lnTo>
                    <a:pt x="49148" y="256286"/>
                  </a:lnTo>
                  <a:lnTo>
                    <a:pt x="49148"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9" name="object 129"/>
            <p:cNvPicPr/>
            <p:nvPr/>
          </p:nvPicPr>
          <p:blipFill>
            <a:blip r:embed="rId11" cstate="print"/>
            <a:stretch>
              <a:fillRect/>
            </a:stretch>
          </p:blipFill>
          <p:spPr>
            <a:xfrm>
              <a:off x="8007096" y="1053884"/>
              <a:ext cx="224091" cy="480148"/>
            </a:xfrm>
            <a:prstGeom prst="rect">
              <a:avLst/>
            </a:prstGeom>
          </p:spPr>
        </p:pic>
        <p:sp>
          <p:nvSpPr>
            <p:cNvPr id="130" name="object 130"/>
            <p:cNvSpPr/>
            <p:nvPr/>
          </p:nvSpPr>
          <p:spPr>
            <a:xfrm>
              <a:off x="8084439" y="1067562"/>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5" y="0"/>
                  </a:moveTo>
                  <a:lnTo>
                    <a:pt x="32003" y="0"/>
                  </a:lnTo>
                  <a:lnTo>
                    <a:pt x="27050" y="4952"/>
                  </a:lnTo>
                  <a:lnTo>
                    <a:pt x="27050" y="275082"/>
                  </a:lnTo>
                  <a:lnTo>
                    <a:pt x="32003" y="280035"/>
                  </a:lnTo>
                  <a:lnTo>
                    <a:pt x="44195" y="280035"/>
                  </a:lnTo>
                  <a:lnTo>
                    <a:pt x="49149" y="275082"/>
                  </a:lnTo>
                  <a:lnTo>
                    <a:pt x="49149" y="4952"/>
                  </a:lnTo>
                  <a:lnTo>
                    <a:pt x="44195" y="0"/>
                  </a:lnTo>
                  <a:close/>
                </a:path>
                <a:path w="76200" h="332740">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31" name="object 131"/>
            <p:cNvPicPr/>
            <p:nvPr/>
          </p:nvPicPr>
          <p:blipFill>
            <a:blip r:embed="rId11" cstate="print"/>
            <a:stretch>
              <a:fillRect/>
            </a:stretch>
          </p:blipFill>
          <p:spPr>
            <a:xfrm>
              <a:off x="7826502" y="1053884"/>
              <a:ext cx="224091" cy="480148"/>
            </a:xfrm>
            <a:prstGeom prst="rect">
              <a:avLst/>
            </a:prstGeom>
          </p:spPr>
        </p:pic>
        <p:sp>
          <p:nvSpPr>
            <p:cNvPr id="132" name="object 132"/>
            <p:cNvSpPr/>
            <p:nvPr/>
          </p:nvSpPr>
          <p:spPr>
            <a:xfrm>
              <a:off x="7903845" y="1067562"/>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33" name="object 133"/>
            <p:cNvPicPr/>
            <p:nvPr/>
          </p:nvPicPr>
          <p:blipFill>
            <a:blip r:embed="rId18" cstate="print"/>
            <a:stretch>
              <a:fillRect/>
            </a:stretch>
          </p:blipFill>
          <p:spPr>
            <a:xfrm>
              <a:off x="7892034" y="1047767"/>
              <a:ext cx="1425702" cy="92692"/>
            </a:xfrm>
            <a:prstGeom prst="rect">
              <a:avLst/>
            </a:prstGeom>
          </p:spPr>
        </p:pic>
        <p:pic>
          <p:nvPicPr>
            <p:cNvPr id="134" name="object 134"/>
            <p:cNvPicPr/>
            <p:nvPr/>
          </p:nvPicPr>
          <p:blipFill>
            <a:blip r:embed="rId13" cstate="print"/>
            <a:stretch>
              <a:fillRect/>
            </a:stretch>
          </p:blipFill>
          <p:spPr>
            <a:xfrm>
              <a:off x="7892034" y="1185735"/>
              <a:ext cx="92692" cy="441261"/>
            </a:xfrm>
            <a:prstGeom prst="rect">
              <a:avLst/>
            </a:prstGeom>
          </p:spPr>
        </p:pic>
        <p:sp>
          <p:nvSpPr>
            <p:cNvPr id="135" name="object 135"/>
            <p:cNvSpPr/>
            <p:nvPr/>
          </p:nvSpPr>
          <p:spPr>
            <a:xfrm>
              <a:off x="7941945" y="1210437"/>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6" name="object 136"/>
            <p:cNvPicPr/>
            <p:nvPr/>
          </p:nvPicPr>
          <p:blipFill>
            <a:blip r:embed="rId19" cstate="print"/>
            <a:stretch>
              <a:fillRect/>
            </a:stretch>
          </p:blipFill>
          <p:spPr>
            <a:xfrm>
              <a:off x="7711440" y="1185722"/>
              <a:ext cx="272656" cy="186639"/>
            </a:xfrm>
            <a:prstGeom prst="rect">
              <a:avLst/>
            </a:prstGeom>
          </p:spPr>
        </p:pic>
        <p:sp>
          <p:nvSpPr>
            <p:cNvPr id="137" name="object 137"/>
            <p:cNvSpPr/>
            <p:nvPr/>
          </p:nvSpPr>
          <p:spPr>
            <a:xfrm>
              <a:off x="7761351" y="1210437"/>
              <a:ext cx="180340" cy="93345"/>
            </a:xfrm>
            <a:custGeom>
              <a:avLst/>
              <a:gdLst/>
              <a:ahLst/>
              <a:cxnLst/>
              <a:rect l="l" t="t" r="r" b="b"/>
              <a:pathLst>
                <a:path w="180340" h="93344">
                  <a:moveTo>
                    <a:pt x="180085"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8" name="object 138"/>
            <p:cNvPicPr/>
            <p:nvPr/>
          </p:nvPicPr>
          <p:blipFill>
            <a:blip r:embed="rId19" cstate="print"/>
            <a:stretch>
              <a:fillRect/>
            </a:stretch>
          </p:blipFill>
          <p:spPr>
            <a:xfrm>
              <a:off x="7711440" y="1533194"/>
              <a:ext cx="272656" cy="186639"/>
            </a:xfrm>
            <a:prstGeom prst="rect">
              <a:avLst/>
            </a:prstGeom>
          </p:spPr>
        </p:pic>
        <p:sp>
          <p:nvSpPr>
            <p:cNvPr id="139" name="object 139"/>
            <p:cNvSpPr/>
            <p:nvPr/>
          </p:nvSpPr>
          <p:spPr>
            <a:xfrm>
              <a:off x="7761351" y="1557909"/>
              <a:ext cx="180340" cy="93345"/>
            </a:xfrm>
            <a:custGeom>
              <a:avLst/>
              <a:gdLst/>
              <a:ahLst/>
              <a:cxnLst/>
              <a:rect l="l" t="t" r="r" b="b"/>
              <a:pathLst>
                <a:path w="180340" h="93344">
                  <a:moveTo>
                    <a:pt x="180085"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0" name="object 140"/>
            <p:cNvPicPr/>
            <p:nvPr/>
          </p:nvPicPr>
          <p:blipFill>
            <a:blip r:embed="rId19" cstate="print"/>
            <a:stretch>
              <a:fillRect/>
            </a:stretch>
          </p:blipFill>
          <p:spPr>
            <a:xfrm>
              <a:off x="7711440" y="1359458"/>
              <a:ext cx="272656" cy="186639"/>
            </a:xfrm>
            <a:prstGeom prst="rect">
              <a:avLst/>
            </a:prstGeom>
          </p:spPr>
        </p:pic>
        <p:sp>
          <p:nvSpPr>
            <p:cNvPr id="141" name="object 141"/>
            <p:cNvSpPr/>
            <p:nvPr/>
          </p:nvSpPr>
          <p:spPr>
            <a:xfrm>
              <a:off x="7761351" y="1384173"/>
              <a:ext cx="180340" cy="93345"/>
            </a:xfrm>
            <a:custGeom>
              <a:avLst/>
              <a:gdLst/>
              <a:ahLst/>
              <a:cxnLst/>
              <a:rect l="l" t="t" r="r" b="b"/>
              <a:pathLst>
                <a:path w="180340" h="93344">
                  <a:moveTo>
                    <a:pt x="180085"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42" name="object 142"/>
            <p:cNvSpPr/>
            <p:nvPr/>
          </p:nvSpPr>
          <p:spPr>
            <a:xfrm>
              <a:off x="10275189" y="1074674"/>
              <a:ext cx="344170" cy="335280"/>
            </a:xfrm>
            <a:custGeom>
              <a:avLst/>
              <a:gdLst/>
              <a:ahLst/>
              <a:cxnLst/>
              <a:rect l="l" t="t" r="r" b="b"/>
              <a:pathLst>
                <a:path w="344170" h="335280">
                  <a:moveTo>
                    <a:pt x="257682" y="0"/>
                  </a:moveTo>
                  <a:lnTo>
                    <a:pt x="257682" y="42925"/>
                  </a:lnTo>
                  <a:lnTo>
                    <a:pt x="203073" y="54804"/>
                  </a:lnTo>
                  <a:lnTo>
                    <a:pt x="153447" y="71776"/>
                  </a:lnTo>
                  <a:lnTo>
                    <a:pt x="109512" y="93282"/>
                  </a:lnTo>
                  <a:lnTo>
                    <a:pt x="71977" y="118760"/>
                  </a:lnTo>
                  <a:lnTo>
                    <a:pt x="41549" y="147650"/>
                  </a:lnTo>
                  <a:lnTo>
                    <a:pt x="18938" y="179389"/>
                  </a:lnTo>
                  <a:lnTo>
                    <a:pt x="0" y="249174"/>
                  </a:lnTo>
                  <a:lnTo>
                    <a:pt x="0" y="335025"/>
                  </a:lnTo>
                  <a:lnTo>
                    <a:pt x="4852" y="299306"/>
                  </a:lnTo>
                  <a:lnTo>
                    <a:pt x="18938" y="265297"/>
                  </a:lnTo>
                  <a:lnTo>
                    <a:pt x="41549" y="233564"/>
                  </a:lnTo>
                  <a:lnTo>
                    <a:pt x="71977" y="204676"/>
                  </a:lnTo>
                  <a:lnTo>
                    <a:pt x="109512" y="179199"/>
                  </a:lnTo>
                  <a:lnTo>
                    <a:pt x="153447" y="157700"/>
                  </a:lnTo>
                  <a:lnTo>
                    <a:pt x="203073" y="140746"/>
                  </a:lnTo>
                  <a:lnTo>
                    <a:pt x="257682" y="128904"/>
                  </a:lnTo>
                  <a:lnTo>
                    <a:pt x="257682" y="171830"/>
                  </a:lnTo>
                  <a:lnTo>
                    <a:pt x="343661" y="79121"/>
                  </a:lnTo>
                  <a:lnTo>
                    <a:pt x="25768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43" name="object 143"/>
            <p:cNvSpPr/>
            <p:nvPr/>
          </p:nvSpPr>
          <p:spPr>
            <a:xfrm>
              <a:off x="10275242" y="1366774"/>
              <a:ext cx="344170" cy="255904"/>
            </a:xfrm>
            <a:custGeom>
              <a:avLst/>
              <a:gdLst/>
              <a:ahLst/>
              <a:cxnLst/>
              <a:rect l="l" t="t" r="r" b="b"/>
              <a:pathLst>
                <a:path w="344170" h="255905">
                  <a:moveTo>
                    <a:pt x="7059" y="0"/>
                  </a:moveTo>
                  <a:lnTo>
                    <a:pt x="0" y="38183"/>
                  </a:lnTo>
                  <a:lnTo>
                    <a:pt x="3889" y="75468"/>
                  </a:lnTo>
                  <a:lnTo>
                    <a:pt x="17971" y="111143"/>
                  </a:lnTo>
                  <a:lnTo>
                    <a:pt x="41492" y="144498"/>
                  </a:lnTo>
                  <a:lnTo>
                    <a:pt x="73698" y="174821"/>
                  </a:lnTo>
                  <a:lnTo>
                    <a:pt x="113833" y="201403"/>
                  </a:lnTo>
                  <a:lnTo>
                    <a:pt x="161142" y="223531"/>
                  </a:lnTo>
                  <a:lnTo>
                    <a:pt x="214872" y="240496"/>
                  </a:lnTo>
                  <a:lnTo>
                    <a:pt x="274267" y="251587"/>
                  </a:lnTo>
                  <a:lnTo>
                    <a:pt x="326184" y="255623"/>
                  </a:lnTo>
                  <a:lnTo>
                    <a:pt x="343609" y="255904"/>
                  </a:lnTo>
                  <a:lnTo>
                    <a:pt x="343609" y="169925"/>
                  </a:lnTo>
                  <a:lnTo>
                    <a:pt x="283678" y="166682"/>
                  </a:lnTo>
                  <a:lnTo>
                    <a:pt x="226854" y="157287"/>
                  </a:lnTo>
                  <a:lnTo>
                    <a:pt x="174134" y="142246"/>
                  </a:lnTo>
                  <a:lnTo>
                    <a:pt x="126518" y="122062"/>
                  </a:lnTo>
                  <a:lnTo>
                    <a:pt x="85004" y="97242"/>
                  </a:lnTo>
                  <a:lnTo>
                    <a:pt x="50590" y="68288"/>
                  </a:lnTo>
                  <a:lnTo>
                    <a:pt x="24275" y="35706"/>
                  </a:lnTo>
                  <a:lnTo>
                    <a:pt x="7059"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44" name="object 144"/>
            <p:cNvSpPr/>
            <p:nvPr/>
          </p:nvSpPr>
          <p:spPr>
            <a:xfrm>
              <a:off x="10275189" y="1074674"/>
              <a:ext cx="344170" cy="548005"/>
            </a:xfrm>
            <a:custGeom>
              <a:avLst/>
              <a:gdLst/>
              <a:ahLst/>
              <a:cxnLst/>
              <a:rect l="l" t="t" r="r" b="b"/>
              <a:pathLst>
                <a:path w="344170" h="548005">
                  <a:moveTo>
                    <a:pt x="0" y="335025"/>
                  </a:moveTo>
                  <a:lnTo>
                    <a:pt x="18938" y="265297"/>
                  </a:lnTo>
                  <a:lnTo>
                    <a:pt x="41549" y="233564"/>
                  </a:lnTo>
                  <a:lnTo>
                    <a:pt x="71977" y="204676"/>
                  </a:lnTo>
                  <a:lnTo>
                    <a:pt x="109512" y="179199"/>
                  </a:lnTo>
                  <a:lnTo>
                    <a:pt x="153447" y="157700"/>
                  </a:lnTo>
                  <a:lnTo>
                    <a:pt x="203073" y="140746"/>
                  </a:lnTo>
                  <a:lnTo>
                    <a:pt x="257682" y="128904"/>
                  </a:lnTo>
                  <a:lnTo>
                    <a:pt x="257682" y="171830"/>
                  </a:lnTo>
                  <a:lnTo>
                    <a:pt x="343661" y="79121"/>
                  </a:lnTo>
                  <a:lnTo>
                    <a:pt x="257682" y="0"/>
                  </a:lnTo>
                  <a:lnTo>
                    <a:pt x="257682" y="42925"/>
                  </a:lnTo>
                  <a:lnTo>
                    <a:pt x="203073" y="54804"/>
                  </a:lnTo>
                  <a:lnTo>
                    <a:pt x="153447" y="71776"/>
                  </a:lnTo>
                  <a:lnTo>
                    <a:pt x="109512" y="93282"/>
                  </a:lnTo>
                  <a:lnTo>
                    <a:pt x="71977" y="118760"/>
                  </a:lnTo>
                  <a:lnTo>
                    <a:pt x="41549" y="147650"/>
                  </a:lnTo>
                  <a:lnTo>
                    <a:pt x="18938" y="179389"/>
                  </a:lnTo>
                  <a:lnTo>
                    <a:pt x="0" y="249174"/>
                  </a:lnTo>
                  <a:lnTo>
                    <a:pt x="0" y="335025"/>
                  </a:lnTo>
                  <a:lnTo>
                    <a:pt x="17525" y="402334"/>
                  </a:lnTo>
                  <a:lnTo>
                    <a:pt x="66324" y="460798"/>
                  </a:lnTo>
                  <a:lnTo>
                    <a:pt x="100679" y="485616"/>
                  </a:lnTo>
                  <a:lnTo>
                    <a:pt x="140726" y="506905"/>
                  </a:lnTo>
                  <a:lnTo>
                    <a:pt x="185756" y="524228"/>
                  </a:lnTo>
                  <a:lnTo>
                    <a:pt x="235061" y="537144"/>
                  </a:lnTo>
                  <a:lnTo>
                    <a:pt x="287933" y="545216"/>
                  </a:lnTo>
                  <a:lnTo>
                    <a:pt x="343661" y="548004"/>
                  </a:lnTo>
                  <a:lnTo>
                    <a:pt x="343661" y="462025"/>
                  </a:lnTo>
                  <a:lnTo>
                    <a:pt x="283731" y="458782"/>
                  </a:lnTo>
                  <a:lnTo>
                    <a:pt x="226907" y="449387"/>
                  </a:lnTo>
                  <a:lnTo>
                    <a:pt x="174187" y="434346"/>
                  </a:lnTo>
                  <a:lnTo>
                    <a:pt x="126571" y="414162"/>
                  </a:lnTo>
                  <a:lnTo>
                    <a:pt x="85057" y="389342"/>
                  </a:lnTo>
                  <a:lnTo>
                    <a:pt x="50643" y="360388"/>
                  </a:lnTo>
                  <a:lnTo>
                    <a:pt x="24328" y="327806"/>
                  </a:lnTo>
                  <a:lnTo>
                    <a:pt x="7111"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45" name="object 145"/>
          <p:cNvSpPr txBox="1"/>
          <p:nvPr/>
        </p:nvSpPr>
        <p:spPr>
          <a:xfrm>
            <a:off x="9746233" y="1404873"/>
            <a:ext cx="15236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Cambria Math"/>
                <a:cs typeface="Cambria Math"/>
              </a:rPr>
              <a:t>4</a:t>
            </a:r>
            <a:endParaRPr kern="0">
              <a:solidFill>
                <a:sysClr val="windowText" lastClr="000000"/>
              </a:solidFill>
              <a:latin typeface="Cambria Math"/>
              <a:cs typeface="Cambria Math"/>
            </a:endParaRPr>
          </a:p>
        </p:txBody>
      </p:sp>
      <p:sp>
        <p:nvSpPr>
          <p:cNvPr id="146" name="object 146"/>
          <p:cNvSpPr txBox="1"/>
          <p:nvPr/>
        </p:nvSpPr>
        <p:spPr>
          <a:xfrm>
            <a:off x="9872695" y="1382821"/>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47" name="object 147"/>
          <p:cNvSpPr txBox="1"/>
          <p:nvPr/>
        </p:nvSpPr>
        <p:spPr>
          <a:xfrm>
            <a:off x="10330286" y="734318"/>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48" name="object 148"/>
          <p:cNvGrpSpPr/>
          <p:nvPr/>
        </p:nvGrpSpPr>
        <p:grpSpPr>
          <a:xfrm>
            <a:off x="11040054" y="1364027"/>
            <a:ext cx="425973" cy="410209"/>
            <a:chOff x="11042904" y="1363980"/>
            <a:chExt cx="426084" cy="410209"/>
          </a:xfrm>
        </p:grpSpPr>
        <p:pic>
          <p:nvPicPr>
            <p:cNvPr id="149" name="object 149"/>
            <p:cNvPicPr/>
            <p:nvPr/>
          </p:nvPicPr>
          <p:blipFill>
            <a:blip r:embed="rId8" cstate="print"/>
            <a:stretch>
              <a:fillRect/>
            </a:stretch>
          </p:blipFill>
          <p:spPr>
            <a:xfrm>
              <a:off x="11116818" y="1545353"/>
              <a:ext cx="351993" cy="92692"/>
            </a:xfrm>
            <a:prstGeom prst="rect">
              <a:avLst/>
            </a:prstGeom>
          </p:spPr>
        </p:pic>
        <p:sp>
          <p:nvSpPr>
            <p:cNvPr id="150" name="object 150"/>
            <p:cNvSpPr/>
            <p:nvPr/>
          </p:nvSpPr>
          <p:spPr>
            <a:xfrm>
              <a:off x="11166729" y="1570101"/>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1" name="object 151"/>
            <p:cNvPicPr/>
            <p:nvPr/>
          </p:nvPicPr>
          <p:blipFill>
            <a:blip r:embed="rId9" cstate="print"/>
            <a:stretch>
              <a:fillRect/>
            </a:stretch>
          </p:blipFill>
          <p:spPr>
            <a:xfrm>
              <a:off x="11042904" y="1545272"/>
              <a:ext cx="166319" cy="228536"/>
            </a:xfrm>
            <a:prstGeom prst="rect">
              <a:avLst/>
            </a:prstGeom>
          </p:spPr>
        </p:pic>
        <p:sp>
          <p:nvSpPr>
            <p:cNvPr id="152" name="object 152"/>
            <p:cNvSpPr/>
            <p:nvPr/>
          </p:nvSpPr>
          <p:spPr>
            <a:xfrm>
              <a:off x="11092815" y="1570101"/>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3" name="object 153"/>
            <p:cNvPicPr/>
            <p:nvPr/>
          </p:nvPicPr>
          <p:blipFill>
            <a:blip r:embed="rId9" cstate="print"/>
            <a:stretch>
              <a:fillRect/>
            </a:stretch>
          </p:blipFill>
          <p:spPr>
            <a:xfrm>
              <a:off x="11172444" y="1545272"/>
              <a:ext cx="166319" cy="228536"/>
            </a:xfrm>
            <a:prstGeom prst="rect">
              <a:avLst/>
            </a:prstGeom>
          </p:spPr>
        </p:pic>
        <p:sp>
          <p:nvSpPr>
            <p:cNvPr id="154" name="object 154"/>
            <p:cNvSpPr/>
            <p:nvPr/>
          </p:nvSpPr>
          <p:spPr>
            <a:xfrm>
              <a:off x="11222355" y="1570101"/>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5" name="object 155"/>
            <p:cNvPicPr/>
            <p:nvPr/>
          </p:nvPicPr>
          <p:blipFill>
            <a:blip r:embed="rId9" cstate="print"/>
            <a:stretch>
              <a:fillRect/>
            </a:stretch>
          </p:blipFill>
          <p:spPr>
            <a:xfrm>
              <a:off x="11301222" y="1545272"/>
              <a:ext cx="166319" cy="228536"/>
            </a:xfrm>
            <a:prstGeom prst="rect">
              <a:avLst/>
            </a:prstGeom>
          </p:spPr>
        </p:pic>
        <p:sp>
          <p:nvSpPr>
            <p:cNvPr id="156" name="object 156"/>
            <p:cNvSpPr/>
            <p:nvPr/>
          </p:nvSpPr>
          <p:spPr>
            <a:xfrm>
              <a:off x="11351133" y="1570101"/>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7" name="object 157"/>
            <p:cNvSpPr/>
            <p:nvPr/>
          </p:nvSpPr>
          <p:spPr>
            <a:xfrm>
              <a:off x="11202162" y="1378458"/>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58" name="object 158"/>
            <p:cNvSpPr/>
            <p:nvPr/>
          </p:nvSpPr>
          <p:spPr>
            <a:xfrm>
              <a:off x="11202162" y="1378458"/>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59" name="object 159"/>
          <p:cNvSpPr txBox="1"/>
          <p:nvPr/>
        </p:nvSpPr>
        <p:spPr>
          <a:xfrm>
            <a:off x="4467461" y="66677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60" name="object 160"/>
          <p:cNvGrpSpPr/>
          <p:nvPr/>
        </p:nvGrpSpPr>
        <p:grpSpPr>
          <a:xfrm>
            <a:off x="8647970" y="3601177"/>
            <a:ext cx="224096" cy="484505"/>
            <a:chOff x="8650223" y="3601173"/>
            <a:chExt cx="224154" cy="484505"/>
          </a:xfrm>
        </p:grpSpPr>
        <p:pic>
          <p:nvPicPr>
            <p:cNvPr id="161" name="object 161"/>
            <p:cNvPicPr/>
            <p:nvPr/>
          </p:nvPicPr>
          <p:blipFill>
            <a:blip r:embed="rId4" cstate="print"/>
            <a:stretch>
              <a:fillRect/>
            </a:stretch>
          </p:blipFill>
          <p:spPr>
            <a:xfrm>
              <a:off x="8650223" y="3601173"/>
              <a:ext cx="224091" cy="483908"/>
            </a:xfrm>
            <a:prstGeom prst="rect">
              <a:avLst/>
            </a:prstGeom>
          </p:spPr>
        </p:pic>
        <p:sp>
          <p:nvSpPr>
            <p:cNvPr id="162" name="object 162"/>
            <p:cNvSpPr/>
            <p:nvPr/>
          </p:nvSpPr>
          <p:spPr>
            <a:xfrm>
              <a:off x="8727566" y="3691509"/>
              <a:ext cx="76200" cy="335915"/>
            </a:xfrm>
            <a:custGeom>
              <a:avLst/>
              <a:gdLst/>
              <a:ahLst/>
              <a:cxnLst/>
              <a:rect l="l" t="t" r="r" b="b"/>
              <a:pathLst>
                <a:path w="76200" h="335914">
                  <a:moveTo>
                    <a:pt x="44196" y="52451"/>
                  </a:moveTo>
                  <a:lnTo>
                    <a:pt x="32003" y="52451"/>
                  </a:lnTo>
                  <a:lnTo>
                    <a:pt x="27050" y="57404"/>
                  </a:lnTo>
                  <a:lnTo>
                    <a:pt x="27050" y="330962"/>
                  </a:lnTo>
                  <a:lnTo>
                    <a:pt x="32003"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63" name="object 163"/>
          <p:cNvSpPr txBox="1"/>
          <p:nvPr/>
        </p:nvSpPr>
        <p:spPr>
          <a:xfrm>
            <a:off x="8208442" y="4024124"/>
            <a:ext cx="93193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7</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64" name="object 164"/>
          <p:cNvGrpSpPr/>
          <p:nvPr/>
        </p:nvGrpSpPr>
        <p:grpSpPr>
          <a:xfrm>
            <a:off x="8198513" y="3000802"/>
            <a:ext cx="2463793" cy="558165"/>
            <a:chOff x="8200643" y="3000755"/>
            <a:chExt cx="2464435" cy="558165"/>
          </a:xfrm>
        </p:grpSpPr>
        <p:pic>
          <p:nvPicPr>
            <p:cNvPr id="165" name="object 165"/>
            <p:cNvPicPr/>
            <p:nvPr/>
          </p:nvPicPr>
          <p:blipFill>
            <a:blip r:embed="rId7" cstate="print"/>
            <a:stretch>
              <a:fillRect/>
            </a:stretch>
          </p:blipFill>
          <p:spPr>
            <a:xfrm>
              <a:off x="10459973" y="3187445"/>
              <a:ext cx="204977" cy="204977"/>
            </a:xfrm>
            <a:prstGeom prst="rect">
              <a:avLst/>
            </a:prstGeom>
          </p:spPr>
        </p:pic>
        <p:sp>
          <p:nvSpPr>
            <p:cNvPr id="166" name="object 166"/>
            <p:cNvSpPr/>
            <p:nvPr/>
          </p:nvSpPr>
          <p:spPr>
            <a:xfrm>
              <a:off x="8205596" y="3218433"/>
              <a:ext cx="344805" cy="335280"/>
            </a:xfrm>
            <a:custGeom>
              <a:avLst/>
              <a:gdLst/>
              <a:ahLst/>
              <a:cxnLst/>
              <a:rect l="l" t="t" r="r" b="b"/>
              <a:pathLst>
                <a:path w="344804" h="335279">
                  <a:moveTo>
                    <a:pt x="0" y="0"/>
                  </a:moveTo>
                  <a:lnTo>
                    <a:pt x="0" y="86232"/>
                  </a:lnTo>
                  <a:lnTo>
                    <a:pt x="4864" y="121947"/>
                  </a:lnTo>
                  <a:lnTo>
                    <a:pt x="41650" y="187654"/>
                  </a:lnTo>
                  <a:lnTo>
                    <a:pt x="72151" y="216519"/>
                  </a:lnTo>
                  <a:lnTo>
                    <a:pt x="109779" y="241972"/>
                  </a:lnTo>
                  <a:lnTo>
                    <a:pt x="153822" y="263451"/>
                  </a:lnTo>
                  <a:lnTo>
                    <a:pt x="203572" y="280390"/>
                  </a:lnTo>
                  <a:lnTo>
                    <a:pt x="258318" y="292226"/>
                  </a:lnTo>
                  <a:lnTo>
                    <a:pt x="258318" y="335279"/>
                  </a:lnTo>
                  <a:lnTo>
                    <a:pt x="344424" y="255904"/>
                  </a:lnTo>
                  <a:lnTo>
                    <a:pt x="258318" y="163067"/>
                  </a:lnTo>
                  <a:lnTo>
                    <a:pt x="258318" y="206120"/>
                  </a:lnTo>
                  <a:lnTo>
                    <a:pt x="203572" y="194284"/>
                  </a:lnTo>
                  <a:lnTo>
                    <a:pt x="153822" y="177343"/>
                  </a:lnTo>
                  <a:lnTo>
                    <a:pt x="109779" y="155860"/>
                  </a:lnTo>
                  <a:lnTo>
                    <a:pt x="72151" y="130397"/>
                  </a:lnTo>
                  <a:lnTo>
                    <a:pt x="41650" y="101517"/>
                  </a:lnTo>
                  <a:lnTo>
                    <a:pt x="18984" y="69782"/>
                  </a:lnTo>
                  <a:lnTo>
                    <a:pt x="4864" y="35755"/>
                  </a:lnTo>
                  <a:lnTo>
                    <a:pt x="0"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67" name="object 167"/>
            <p:cNvSpPr/>
            <p:nvPr/>
          </p:nvSpPr>
          <p:spPr>
            <a:xfrm>
              <a:off x="8205616" y="3005708"/>
              <a:ext cx="344805" cy="255904"/>
            </a:xfrm>
            <a:custGeom>
              <a:avLst/>
              <a:gdLst/>
              <a:ahLst/>
              <a:cxnLst/>
              <a:rect l="l" t="t" r="r" b="b"/>
              <a:pathLst>
                <a:path w="344804" h="255904">
                  <a:moveTo>
                    <a:pt x="344403" y="0"/>
                  </a:moveTo>
                  <a:lnTo>
                    <a:pt x="291986" y="2518"/>
                  </a:lnTo>
                  <a:lnTo>
                    <a:pt x="215168" y="15530"/>
                  </a:lnTo>
                  <a:lnTo>
                    <a:pt x="161340" y="32482"/>
                  </a:lnTo>
                  <a:lnTo>
                    <a:pt x="113950" y="54591"/>
                  </a:lnTo>
                  <a:lnTo>
                    <a:pt x="73754" y="81146"/>
                  </a:lnTo>
                  <a:lnTo>
                    <a:pt x="41507" y="111437"/>
                  </a:lnTo>
                  <a:lnTo>
                    <a:pt x="17962" y="144756"/>
                  </a:lnTo>
                  <a:lnTo>
                    <a:pt x="3874" y="180392"/>
                  </a:lnTo>
                  <a:lnTo>
                    <a:pt x="0" y="217636"/>
                  </a:lnTo>
                  <a:lnTo>
                    <a:pt x="7091" y="255777"/>
                  </a:lnTo>
                  <a:lnTo>
                    <a:pt x="24367" y="220119"/>
                  </a:lnTo>
                  <a:lnTo>
                    <a:pt x="50760" y="187582"/>
                  </a:lnTo>
                  <a:lnTo>
                    <a:pt x="85266" y="158672"/>
                  </a:lnTo>
                  <a:lnTo>
                    <a:pt x="126884" y="133889"/>
                  </a:lnTo>
                  <a:lnTo>
                    <a:pt x="174610" y="113738"/>
                  </a:lnTo>
                  <a:lnTo>
                    <a:pt x="227440" y="98722"/>
                  </a:lnTo>
                  <a:lnTo>
                    <a:pt x="284373" y="89344"/>
                  </a:lnTo>
                  <a:lnTo>
                    <a:pt x="344403" y="86105"/>
                  </a:lnTo>
                  <a:lnTo>
                    <a:pt x="344403"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68" name="object 168"/>
            <p:cNvSpPr/>
            <p:nvPr/>
          </p:nvSpPr>
          <p:spPr>
            <a:xfrm>
              <a:off x="8205596" y="3005708"/>
              <a:ext cx="344805" cy="548005"/>
            </a:xfrm>
            <a:custGeom>
              <a:avLst/>
              <a:gdLst/>
              <a:ahLst/>
              <a:cxnLst/>
              <a:rect l="l" t="t" r="r" b="b"/>
              <a:pathLst>
                <a:path w="344804" h="548004">
                  <a:moveTo>
                    <a:pt x="0" y="212725"/>
                  </a:moveTo>
                  <a:lnTo>
                    <a:pt x="18984" y="282507"/>
                  </a:lnTo>
                  <a:lnTo>
                    <a:pt x="41650" y="314242"/>
                  </a:lnTo>
                  <a:lnTo>
                    <a:pt x="72151" y="343122"/>
                  </a:lnTo>
                  <a:lnTo>
                    <a:pt x="109779" y="368585"/>
                  </a:lnTo>
                  <a:lnTo>
                    <a:pt x="153822" y="390068"/>
                  </a:lnTo>
                  <a:lnTo>
                    <a:pt x="203572" y="407009"/>
                  </a:lnTo>
                  <a:lnTo>
                    <a:pt x="258318" y="418845"/>
                  </a:lnTo>
                  <a:lnTo>
                    <a:pt x="258318" y="375792"/>
                  </a:lnTo>
                  <a:lnTo>
                    <a:pt x="344424" y="468629"/>
                  </a:lnTo>
                  <a:lnTo>
                    <a:pt x="258318" y="548004"/>
                  </a:lnTo>
                  <a:lnTo>
                    <a:pt x="258318" y="504951"/>
                  </a:lnTo>
                  <a:lnTo>
                    <a:pt x="203572" y="493115"/>
                  </a:lnTo>
                  <a:lnTo>
                    <a:pt x="153822" y="476176"/>
                  </a:lnTo>
                  <a:lnTo>
                    <a:pt x="109779" y="454697"/>
                  </a:lnTo>
                  <a:lnTo>
                    <a:pt x="72151" y="429244"/>
                  </a:lnTo>
                  <a:lnTo>
                    <a:pt x="41650" y="400379"/>
                  </a:lnTo>
                  <a:lnTo>
                    <a:pt x="18984" y="368667"/>
                  </a:lnTo>
                  <a:lnTo>
                    <a:pt x="0" y="298957"/>
                  </a:lnTo>
                  <a:lnTo>
                    <a:pt x="0" y="212725"/>
                  </a:lnTo>
                  <a:lnTo>
                    <a:pt x="17556" y="145491"/>
                  </a:lnTo>
                  <a:lnTo>
                    <a:pt x="66446" y="87096"/>
                  </a:lnTo>
                  <a:lnTo>
                    <a:pt x="100869" y="62309"/>
                  </a:lnTo>
                  <a:lnTo>
                    <a:pt x="141000" y="41046"/>
                  </a:lnTo>
                  <a:lnTo>
                    <a:pt x="186129" y="23745"/>
                  </a:lnTo>
                  <a:lnTo>
                    <a:pt x="235549" y="10845"/>
                  </a:lnTo>
                  <a:lnTo>
                    <a:pt x="288550" y="2784"/>
                  </a:lnTo>
                  <a:lnTo>
                    <a:pt x="344424" y="0"/>
                  </a:lnTo>
                  <a:lnTo>
                    <a:pt x="344424" y="86105"/>
                  </a:lnTo>
                  <a:lnTo>
                    <a:pt x="284393" y="89344"/>
                  </a:lnTo>
                  <a:lnTo>
                    <a:pt x="227460" y="98722"/>
                  </a:lnTo>
                  <a:lnTo>
                    <a:pt x="174630" y="113738"/>
                  </a:lnTo>
                  <a:lnTo>
                    <a:pt x="126904" y="133889"/>
                  </a:lnTo>
                  <a:lnTo>
                    <a:pt x="85286" y="158672"/>
                  </a:lnTo>
                  <a:lnTo>
                    <a:pt x="50780" y="187582"/>
                  </a:lnTo>
                  <a:lnTo>
                    <a:pt x="24387" y="220119"/>
                  </a:lnTo>
                  <a:lnTo>
                    <a:pt x="7111" y="25577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69" name="object 169"/>
          <p:cNvSpPr txBox="1"/>
          <p:nvPr/>
        </p:nvSpPr>
        <p:spPr>
          <a:xfrm>
            <a:off x="8785604" y="331444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170" name="object 170"/>
          <p:cNvSpPr txBox="1"/>
          <p:nvPr/>
        </p:nvSpPr>
        <p:spPr>
          <a:xfrm>
            <a:off x="7401692" y="3065552"/>
            <a:ext cx="749739" cy="289823"/>
          </a:xfrm>
          <a:prstGeom prst="rect">
            <a:avLst/>
          </a:prstGeom>
        </p:spPr>
        <p:txBody>
          <a:bodyPr vert="horz" wrap="square" lIns="0" tIns="12700" rIns="0" bIns="0" rtlCol="0">
            <a:spAutoFit/>
          </a:bodyPr>
          <a:lstStyle/>
          <a:p>
            <a:pPr marL="12700" defTabSz="914400">
              <a:spcBef>
                <a:spcPts val="100"/>
              </a:spcBef>
            </a:pPr>
            <a:r>
              <a:rPr kern="0" dirty="0">
                <a:solidFill>
                  <a:srgbClr val="FF0000"/>
                </a:solidFill>
                <a:latin typeface="Times New Roman"/>
                <a:cs typeface="Times New Roman"/>
              </a:rPr>
              <a:t>12</a:t>
            </a:r>
            <a:r>
              <a:rPr kern="0" spc="5" dirty="0">
                <a:solidFill>
                  <a:srgbClr val="FF0000"/>
                </a:solidFill>
                <a:latin typeface="Times New Roman"/>
                <a:cs typeface="Times New Roman"/>
              </a:rPr>
              <a:t> </a:t>
            </a:r>
            <a:r>
              <a:rPr kern="0" spc="-10" dirty="0">
                <a:solidFill>
                  <a:srgbClr val="FF0000"/>
                </a:solidFill>
                <a:latin typeface="Times New Roman"/>
                <a:cs typeface="Times New Roman"/>
              </a:rPr>
              <a:t>K-</a:t>
            </a:r>
            <a:r>
              <a:rPr kern="0" spc="-25" dirty="0">
                <a:solidFill>
                  <a:srgbClr val="FF0000"/>
                </a:solidFill>
                <a:latin typeface="Times New Roman"/>
                <a:cs typeface="Times New Roman"/>
              </a:rPr>
              <a:t>ft.</a:t>
            </a:r>
            <a:endParaRPr kern="0">
              <a:solidFill>
                <a:sysClr val="windowText" lastClr="000000"/>
              </a:solidFill>
              <a:latin typeface="Times New Roman"/>
              <a:cs typeface="Times New Roman"/>
            </a:endParaRPr>
          </a:p>
        </p:txBody>
      </p:sp>
      <p:sp>
        <p:nvSpPr>
          <p:cNvPr id="171" name="object 171"/>
          <p:cNvSpPr/>
          <p:nvPr/>
        </p:nvSpPr>
        <p:spPr>
          <a:xfrm>
            <a:off x="2814859" y="5407152"/>
            <a:ext cx="3395096" cy="770890"/>
          </a:xfrm>
          <a:custGeom>
            <a:avLst/>
            <a:gdLst/>
            <a:ahLst/>
            <a:cxnLst/>
            <a:rect l="l" t="t" r="r" b="b"/>
            <a:pathLst>
              <a:path w="3395979" h="770889">
                <a:moveTo>
                  <a:pt x="1620012" y="387858"/>
                </a:moveTo>
                <a:lnTo>
                  <a:pt x="0" y="387858"/>
                </a:lnTo>
                <a:lnTo>
                  <a:pt x="1620012" y="770382"/>
                </a:lnTo>
                <a:lnTo>
                  <a:pt x="1620012" y="387858"/>
                </a:lnTo>
                <a:close/>
              </a:path>
              <a:path w="3395979" h="770889">
                <a:moveTo>
                  <a:pt x="3395472" y="384810"/>
                </a:moveTo>
                <a:lnTo>
                  <a:pt x="1624584" y="0"/>
                </a:lnTo>
                <a:lnTo>
                  <a:pt x="1624584" y="384810"/>
                </a:lnTo>
                <a:lnTo>
                  <a:pt x="3395472" y="38481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72" name="object 172"/>
          <p:cNvSpPr/>
          <p:nvPr/>
        </p:nvSpPr>
        <p:spPr>
          <a:xfrm>
            <a:off x="8782074" y="4440935"/>
            <a:ext cx="1776901" cy="501650"/>
          </a:xfrm>
          <a:custGeom>
            <a:avLst/>
            <a:gdLst/>
            <a:ahLst/>
            <a:cxnLst/>
            <a:rect l="l" t="t" r="r" b="b"/>
            <a:pathLst>
              <a:path w="1777365" h="501650">
                <a:moveTo>
                  <a:pt x="1347216" y="330708"/>
                </a:moveTo>
                <a:lnTo>
                  <a:pt x="0" y="0"/>
                </a:lnTo>
                <a:lnTo>
                  <a:pt x="0" y="330708"/>
                </a:lnTo>
                <a:lnTo>
                  <a:pt x="1347216" y="330708"/>
                </a:lnTo>
                <a:close/>
              </a:path>
              <a:path w="1777365" h="501650">
                <a:moveTo>
                  <a:pt x="1776984" y="345948"/>
                </a:moveTo>
                <a:lnTo>
                  <a:pt x="1330452" y="345948"/>
                </a:lnTo>
                <a:lnTo>
                  <a:pt x="1776984" y="501396"/>
                </a:lnTo>
                <a:lnTo>
                  <a:pt x="1776984" y="34594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73" name="object 173"/>
          <p:cNvSpPr txBox="1"/>
          <p:nvPr/>
        </p:nvSpPr>
        <p:spPr>
          <a:xfrm>
            <a:off x="10592597" y="4488226"/>
            <a:ext cx="380266" cy="718145"/>
          </a:xfrm>
          <a:prstGeom prst="rect">
            <a:avLst/>
          </a:prstGeom>
        </p:spPr>
        <p:txBody>
          <a:bodyPr vert="horz" wrap="square" lIns="0" tIns="86360" rIns="0" bIns="0" rtlCol="0">
            <a:spAutoFit/>
          </a:bodyPr>
          <a:lstStyle/>
          <a:p>
            <a:pPr marL="30480" defTabSz="914400">
              <a:spcBef>
                <a:spcPts val="68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580"/>
              </a:spcBef>
            </a:pPr>
            <a:r>
              <a:rPr kern="0" dirty="0">
                <a:solidFill>
                  <a:sysClr val="windowText" lastClr="000000"/>
                </a:solidFill>
                <a:latin typeface="Times New Roman"/>
                <a:cs typeface="Times New Roman"/>
              </a:rPr>
              <a:t>1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4" name="object 174"/>
          <p:cNvSpPr/>
          <p:nvPr/>
        </p:nvSpPr>
        <p:spPr>
          <a:xfrm>
            <a:off x="8763005" y="5917738"/>
            <a:ext cx="1788963" cy="757555"/>
          </a:xfrm>
          <a:custGeom>
            <a:avLst/>
            <a:gdLst/>
            <a:ahLst/>
            <a:cxnLst/>
            <a:rect l="l" t="t" r="r" b="b"/>
            <a:pathLst>
              <a:path w="1789429" h="757554">
                <a:moveTo>
                  <a:pt x="489720" y="352590"/>
                </a:moveTo>
                <a:lnTo>
                  <a:pt x="0" y="352590"/>
                </a:lnTo>
                <a:lnTo>
                  <a:pt x="0" y="757428"/>
                </a:lnTo>
                <a:lnTo>
                  <a:pt x="352552" y="457073"/>
                </a:lnTo>
                <a:lnTo>
                  <a:pt x="489720" y="352590"/>
                </a:lnTo>
                <a:close/>
              </a:path>
              <a:path w="1789429" h="757554">
                <a:moveTo>
                  <a:pt x="1371219" y="0"/>
                </a:moveTo>
                <a:lnTo>
                  <a:pt x="1162304" y="13055"/>
                </a:lnTo>
                <a:lnTo>
                  <a:pt x="875030" y="104470"/>
                </a:lnTo>
                <a:lnTo>
                  <a:pt x="626872" y="248119"/>
                </a:lnTo>
                <a:lnTo>
                  <a:pt x="489720" y="352590"/>
                </a:lnTo>
                <a:lnTo>
                  <a:pt x="1789176" y="352590"/>
                </a:lnTo>
                <a:lnTo>
                  <a:pt x="1710817" y="208940"/>
                </a:lnTo>
                <a:lnTo>
                  <a:pt x="1567180" y="52235"/>
                </a:lnTo>
                <a:lnTo>
                  <a:pt x="1371219"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75" name="object 175"/>
          <p:cNvSpPr txBox="1"/>
          <p:nvPr/>
        </p:nvSpPr>
        <p:spPr>
          <a:xfrm>
            <a:off x="8011134" y="6082283"/>
            <a:ext cx="749739" cy="733534"/>
          </a:xfrm>
          <a:prstGeom prst="rect">
            <a:avLst/>
          </a:prstGeom>
        </p:spPr>
        <p:txBody>
          <a:bodyPr vert="horz" wrap="square" lIns="0" tIns="12700" rIns="0" bIns="0" rtlCol="0">
            <a:spAutoFit/>
          </a:bodyPr>
          <a:lstStyle/>
          <a:p>
            <a:pPr marL="113664"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1285"/>
              </a:spcBef>
            </a:pPr>
            <a:r>
              <a:rPr kern="0" dirty="0">
                <a:solidFill>
                  <a:sysClr val="windowText" lastClr="000000"/>
                </a:solidFill>
                <a:latin typeface="Times New Roman"/>
                <a:cs typeface="Times New Roman"/>
              </a:rPr>
              <a:t>12</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6" name="object 176"/>
          <p:cNvSpPr txBox="1"/>
          <p:nvPr/>
        </p:nvSpPr>
        <p:spPr>
          <a:xfrm>
            <a:off x="10644146" y="5683019"/>
            <a:ext cx="464063" cy="289823"/>
          </a:xfrm>
          <a:prstGeom prst="rect">
            <a:avLst/>
          </a:prstGeom>
        </p:spPr>
        <p:txBody>
          <a:bodyPr vert="horz" wrap="square" lIns="0" tIns="12700" rIns="0" bIns="0" rtlCol="0">
            <a:spAutoFit/>
          </a:bodyPr>
          <a:lstStyle/>
          <a:p>
            <a:pPr marL="12700" defTabSz="914400">
              <a:spcBef>
                <a:spcPts val="100"/>
              </a:spcBef>
            </a:pP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77" name="object 177"/>
          <p:cNvGrpSpPr/>
          <p:nvPr/>
        </p:nvGrpSpPr>
        <p:grpSpPr>
          <a:xfrm>
            <a:off x="8774054" y="4581969"/>
            <a:ext cx="1899425" cy="381000"/>
            <a:chOff x="8776334" y="4581969"/>
            <a:chExt cx="1899920" cy="381000"/>
          </a:xfrm>
        </p:grpSpPr>
        <p:sp>
          <p:nvSpPr>
            <p:cNvPr id="178" name="object 178"/>
            <p:cNvSpPr/>
            <p:nvPr/>
          </p:nvSpPr>
          <p:spPr>
            <a:xfrm>
              <a:off x="8776334" y="4886325"/>
              <a:ext cx="1379855" cy="76200"/>
            </a:xfrm>
            <a:custGeom>
              <a:avLst/>
              <a:gdLst/>
              <a:ahLst/>
              <a:cxnLst/>
              <a:rect l="l" t="t" r="r" b="b"/>
              <a:pathLst>
                <a:path w="1379854" h="76200">
                  <a:moveTo>
                    <a:pt x="76200" y="0"/>
                  </a:moveTo>
                  <a:lnTo>
                    <a:pt x="0" y="38100"/>
                  </a:lnTo>
                  <a:lnTo>
                    <a:pt x="76200" y="76200"/>
                  </a:lnTo>
                  <a:lnTo>
                    <a:pt x="76200" y="49149"/>
                  </a:lnTo>
                  <a:lnTo>
                    <a:pt x="57404" y="49149"/>
                  </a:lnTo>
                  <a:lnTo>
                    <a:pt x="52450" y="44195"/>
                  </a:lnTo>
                  <a:lnTo>
                    <a:pt x="52450" y="32004"/>
                  </a:lnTo>
                  <a:lnTo>
                    <a:pt x="57404" y="27050"/>
                  </a:lnTo>
                  <a:lnTo>
                    <a:pt x="76200" y="27050"/>
                  </a:lnTo>
                  <a:lnTo>
                    <a:pt x="76200" y="0"/>
                  </a:lnTo>
                  <a:close/>
                </a:path>
                <a:path w="1379854" h="76200">
                  <a:moveTo>
                    <a:pt x="1303401" y="0"/>
                  </a:moveTo>
                  <a:lnTo>
                    <a:pt x="1303401" y="76200"/>
                  </a:lnTo>
                  <a:lnTo>
                    <a:pt x="1357502" y="49149"/>
                  </a:lnTo>
                  <a:lnTo>
                    <a:pt x="1322197" y="49149"/>
                  </a:lnTo>
                  <a:lnTo>
                    <a:pt x="1327150" y="44195"/>
                  </a:lnTo>
                  <a:lnTo>
                    <a:pt x="1327150" y="32004"/>
                  </a:lnTo>
                  <a:lnTo>
                    <a:pt x="1322197" y="27050"/>
                  </a:lnTo>
                  <a:lnTo>
                    <a:pt x="1357502" y="27050"/>
                  </a:lnTo>
                  <a:lnTo>
                    <a:pt x="1303401" y="0"/>
                  </a:lnTo>
                  <a:close/>
                </a:path>
                <a:path w="1379854" h="76200">
                  <a:moveTo>
                    <a:pt x="76200" y="27050"/>
                  </a:moveTo>
                  <a:lnTo>
                    <a:pt x="57404" y="27050"/>
                  </a:lnTo>
                  <a:lnTo>
                    <a:pt x="52450" y="32004"/>
                  </a:lnTo>
                  <a:lnTo>
                    <a:pt x="52450" y="44195"/>
                  </a:lnTo>
                  <a:lnTo>
                    <a:pt x="57404" y="49149"/>
                  </a:lnTo>
                  <a:lnTo>
                    <a:pt x="76200" y="49149"/>
                  </a:lnTo>
                  <a:lnTo>
                    <a:pt x="76200" y="27050"/>
                  </a:lnTo>
                  <a:close/>
                </a:path>
                <a:path w="1379854" h="76200">
                  <a:moveTo>
                    <a:pt x="1303401" y="27050"/>
                  </a:moveTo>
                  <a:lnTo>
                    <a:pt x="76200" y="27050"/>
                  </a:lnTo>
                  <a:lnTo>
                    <a:pt x="76200" y="49149"/>
                  </a:lnTo>
                  <a:lnTo>
                    <a:pt x="1303401" y="49149"/>
                  </a:lnTo>
                  <a:lnTo>
                    <a:pt x="1303401" y="27050"/>
                  </a:lnTo>
                  <a:close/>
                </a:path>
                <a:path w="1379854" h="76200">
                  <a:moveTo>
                    <a:pt x="1357502" y="27050"/>
                  </a:moveTo>
                  <a:lnTo>
                    <a:pt x="1322197" y="27050"/>
                  </a:lnTo>
                  <a:lnTo>
                    <a:pt x="1327150" y="32004"/>
                  </a:lnTo>
                  <a:lnTo>
                    <a:pt x="1327150" y="44195"/>
                  </a:lnTo>
                  <a:lnTo>
                    <a:pt x="1322197" y="49149"/>
                  </a:lnTo>
                  <a:lnTo>
                    <a:pt x="1357502" y="49149"/>
                  </a:lnTo>
                  <a:lnTo>
                    <a:pt x="1379601" y="38100"/>
                  </a:lnTo>
                  <a:lnTo>
                    <a:pt x="1357502"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9" name="object 179"/>
            <p:cNvPicPr/>
            <p:nvPr/>
          </p:nvPicPr>
          <p:blipFill>
            <a:blip r:embed="rId20" cstate="print"/>
            <a:stretch>
              <a:fillRect/>
            </a:stretch>
          </p:blipFill>
          <p:spPr>
            <a:xfrm>
              <a:off x="10040111" y="4581969"/>
              <a:ext cx="635533" cy="224091"/>
            </a:xfrm>
            <a:prstGeom prst="rect">
              <a:avLst/>
            </a:prstGeom>
          </p:spPr>
        </p:pic>
      </p:grpSp>
      <p:sp>
        <p:nvSpPr>
          <p:cNvPr id="180" name="object 180"/>
          <p:cNvSpPr/>
          <p:nvPr/>
        </p:nvSpPr>
        <p:spPr>
          <a:xfrm>
            <a:off x="10152910" y="4634103"/>
            <a:ext cx="411373" cy="76200"/>
          </a:xfrm>
          <a:custGeom>
            <a:avLst/>
            <a:gdLst/>
            <a:ahLst/>
            <a:cxnLst/>
            <a:rect l="l" t="t" r="r" b="b"/>
            <a:pathLst>
              <a:path w="411479" h="76200">
                <a:moveTo>
                  <a:pt x="76200" y="0"/>
                </a:moveTo>
                <a:lnTo>
                  <a:pt x="0" y="38100"/>
                </a:lnTo>
                <a:lnTo>
                  <a:pt x="76200" y="76200"/>
                </a:lnTo>
                <a:lnTo>
                  <a:pt x="76200" y="49149"/>
                </a:lnTo>
                <a:lnTo>
                  <a:pt x="57403" y="49149"/>
                </a:lnTo>
                <a:lnTo>
                  <a:pt x="52450" y="44196"/>
                </a:lnTo>
                <a:lnTo>
                  <a:pt x="52450" y="32004"/>
                </a:lnTo>
                <a:lnTo>
                  <a:pt x="57403" y="27051"/>
                </a:lnTo>
                <a:lnTo>
                  <a:pt x="76200" y="27051"/>
                </a:lnTo>
                <a:lnTo>
                  <a:pt x="76200" y="0"/>
                </a:lnTo>
                <a:close/>
              </a:path>
              <a:path w="411479" h="76200">
                <a:moveTo>
                  <a:pt x="334772" y="0"/>
                </a:moveTo>
                <a:lnTo>
                  <a:pt x="334772" y="76200"/>
                </a:lnTo>
                <a:lnTo>
                  <a:pt x="388874" y="49149"/>
                </a:lnTo>
                <a:lnTo>
                  <a:pt x="353568" y="49149"/>
                </a:lnTo>
                <a:lnTo>
                  <a:pt x="358521" y="44196"/>
                </a:lnTo>
                <a:lnTo>
                  <a:pt x="358521" y="32004"/>
                </a:lnTo>
                <a:lnTo>
                  <a:pt x="353568" y="27051"/>
                </a:lnTo>
                <a:lnTo>
                  <a:pt x="388874" y="27051"/>
                </a:lnTo>
                <a:lnTo>
                  <a:pt x="334772" y="0"/>
                </a:lnTo>
                <a:close/>
              </a:path>
              <a:path w="411479" h="76200">
                <a:moveTo>
                  <a:pt x="76200" y="27051"/>
                </a:moveTo>
                <a:lnTo>
                  <a:pt x="57403" y="27051"/>
                </a:lnTo>
                <a:lnTo>
                  <a:pt x="52450" y="32004"/>
                </a:lnTo>
                <a:lnTo>
                  <a:pt x="52450" y="44196"/>
                </a:lnTo>
                <a:lnTo>
                  <a:pt x="57403" y="49149"/>
                </a:lnTo>
                <a:lnTo>
                  <a:pt x="76200" y="49149"/>
                </a:lnTo>
                <a:lnTo>
                  <a:pt x="76200" y="27051"/>
                </a:lnTo>
                <a:close/>
              </a:path>
              <a:path w="411479" h="76200">
                <a:moveTo>
                  <a:pt x="334772" y="27051"/>
                </a:moveTo>
                <a:lnTo>
                  <a:pt x="76200" y="27051"/>
                </a:lnTo>
                <a:lnTo>
                  <a:pt x="76200" y="49149"/>
                </a:lnTo>
                <a:lnTo>
                  <a:pt x="334772" y="49149"/>
                </a:lnTo>
                <a:lnTo>
                  <a:pt x="334772" y="27051"/>
                </a:lnTo>
                <a:close/>
              </a:path>
              <a:path w="411479" h="76200">
                <a:moveTo>
                  <a:pt x="388874" y="27051"/>
                </a:moveTo>
                <a:lnTo>
                  <a:pt x="353568" y="27051"/>
                </a:lnTo>
                <a:lnTo>
                  <a:pt x="358521" y="32004"/>
                </a:lnTo>
                <a:lnTo>
                  <a:pt x="358521" y="44196"/>
                </a:lnTo>
                <a:lnTo>
                  <a:pt x="353568" y="49149"/>
                </a:lnTo>
                <a:lnTo>
                  <a:pt x="388874" y="49149"/>
                </a:lnTo>
                <a:lnTo>
                  <a:pt x="410972" y="38100"/>
                </a:lnTo>
                <a:lnTo>
                  <a:pt x="388874" y="270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aphicFrame>
        <p:nvGraphicFramePr>
          <p:cNvPr id="181" name="object 181"/>
          <p:cNvGraphicFramePr>
            <a:graphicFrameLocks noGrp="1"/>
          </p:cNvGraphicFramePr>
          <p:nvPr/>
        </p:nvGraphicFramePr>
        <p:xfrm>
          <a:off x="8754627" y="4310681"/>
          <a:ext cx="1849273" cy="2395855"/>
        </p:xfrm>
        <a:graphic>
          <a:graphicData uri="http://schemas.openxmlformats.org/drawingml/2006/table">
            <a:tbl>
              <a:tblPr firstRow="1" bandRow="1">
                <a:tableStyleId>{2D5ABB26-0587-4C30-8999-92F81FD0307C}</a:tableStyleId>
              </a:tblPr>
              <a:tblGrid>
                <a:gridCol w="368204"/>
                <a:gridCol w="1008752"/>
                <a:gridCol w="472317"/>
              </a:tblGrid>
              <a:tr h="468630">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a:txBody>
                    <a:bodyPr/>
                    <a:lstStyle/>
                    <a:p>
                      <a:pPr marL="35560" marR="48895">
                        <a:lnSpc>
                          <a:spcPct val="100000"/>
                        </a:lnSpc>
                        <a:spcBef>
                          <a:spcPts val="475"/>
                        </a:spcBef>
                      </a:pPr>
                      <a:r>
                        <a:rPr sz="1800" spc="-20" dirty="0">
                          <a:latin typeface="Cambria Math"/>
                          <a:cs typeface="Cambria Math"/>
                        </a:rPr>
                        <a:t>0.5</a:t>
                      </a:r>
                      <a:r>
                        <a:rPr sz="1950" spc="-30" baseline="27777" dirty="0">
                          <a:latin typeface="Cambria Math"/>
                          <a:cs typeface="Cambria Math"/>
                        </a:rPr>
                        <a:t>′</a:t>
                      </a:r>
                      <a:endParaRPr sz="1950" baseline="27777">
                        <a:latin typeface="Cambria Math"/>
                        <a:cs typeface="Cambria Math"/>
                      </a:endParaRPr>
                    </a:p>
                  </a:txBody>
                  <a:tcPr marL="0" marR="0" marT="60325" marB="0">
                    <a:lnL w="12700">
                      <a:solidFill>
                        <a:srgbClr val="E64722"/>
                      </a:solidFill>
                      <a:prstDash val="sysDash"/>
                    </a:lnL>
                    <a:lnR w="12700">
                      <a:solidFill>
                        <a:srgbClr val="E64722"/>
                      </a:solidFill>
                      <a:prstDash val="sysDash"/>
                    </a:lnR>
                    <a:lnB w="28575">
                      <a:solidFill>
                        <a:srgbClr val="6F2F9F"/>
                      </a:solidFill>
                      <a:prstDash val="solid"/>
                    </a:lnB>
                  </a:tcPr>
                </a:tc>
              </a:tr>
              <a:tr h="1482090">
                <a:tc gridSpan="2">
                  <a:txBody>
                    <a:bodyPr/>
                    <a:lstStyle/>
                    <a:p>
                      <a:pPr marL="502284">
                        <a:lnSpc>
                          <a:spcPct val="100000"/>
                        </a:lnSpc>
                        <a:spcBef>
                          <a:spcPts val="1140"/>
                        </a:spcBef>
                      </a:pPr>
                      <a:r>
                        <a:rPr sz="1800" spc="-20" dirty="0">
                          <a:latin typeface="Cambria Math"/>
                          <a:cs typeface="Cambria Math"/>
                        </a:rPr>
                        <a:t>3.5</a:t>
                      </a:r>
                      <a:r>
                        <a:rPr sz="1950" spc="-30" baseline="27777" dirty="0">
                          <a:latin typeface="Cambria Math"/>
                          <a:cs typeface="Cambria Math"/>
                        </a:rPr>
                        <a:t>′</a:t>
                      </a:r>
                      <a:endParaRPr sz="1950" baseline="27777">
                        <a:latin typeface="Cambria Math"/>
                        <a:cs typeface="Cambria Math"/>
                      </a:endParaRPr>
                    </a:p>
                    <a:p>
                      <a:pPr>
                        <a:lnSpc>
                          <a:spcPct val="100000"/>
                        </a:lnSpc>
                        <a:spcBef>
                          <a:spcPts val="270"/>
                        </a:spcBef>
                      </a:pPr>
                      <a:endParaRPr sz="1800">
                        <a:latin typeface="Times New Roman"/>
                        <a:cs typeface="Times New Roman"/>
                      </a:endParaRPr>
                    </a:p>
                    <a:p>
                      <a:pPr marL="573405">
                        <a:lnSpc>
                          <a:spcPct val="100000"/>
                        </a:lnSpc>
                      </a:pPr>
                      <a:r>
                        <a:rPr sz="1800" spc="-25" dirty="0">
                          <a:latin typeface="Times New Roman"/>
                          <a:cs typeface="Times New Roman"/>
                        </a:rPr>
                        <a:t>SFD</a:t>
                      </a:r>
                      <a:endParaRPr sz="1800">
                        <a:latin typeface="Times New Roman"/>
                        <a:cs typeface="Times New Roman"/>
                      </a:endParaRPr>
                    </a:p>
                  </a:txBody>
                  <a:tcPr marL="0" marR="0" marT="14478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c hMerge="1">
                  <a:txBody>
                    <a:bodyPr/>
                    <a:lstStyle/>
                    <a:p>
                      <a:endParaRPr/>
                    </a:p>
                  </a:txBody>
                  <a:tcPr marL="0" marR="0" marT="0" marB="0"/>
                </a:tc>
                <a:tc>
                  <a:txBody>
                    <a:bodyPr/>
                    <a:lstStyle/>
                    <a:p>
                      <a:pPr marR="48895">
                        <a:lnSpc>
                          <a:spcPct val="100000"/>
                        </a:lnSpc>
                      </a:pPr>
                      <a:endParaRPr sz="1800">
                        <a:latin typeface="Times New Roman"/>
                        <a:cs typeface="Times New Roman"/>
                      </a:endParaRPr>
                    </a:p>
                    <a:p>
                      <a:pPr marR="48895">
                        <a:lnSpc>
                          <a:spcPct val="100000"/>
                        </a:lnSpc>
                      </a:pPr>
                      <a:endParaRPr sz="1800">
                        <a:latin typeface="Times New Roman"/>
                        <a:cs typeface="Times New Roman"/>
                      </a:endParaRPr>
                    </a:p>
                    <a:p>
                      <a:pPr marR="48895">
                        <a:lnSpc>
                          <a:spcPct val="100000"/>
                        </a:lnSpc>
                        <a:spcBef>
                          <a:spcPts val="965"/>
                        </a:spcBef>
                      </a:pPr>
                      <a:endParaRPr sz="1800">
                        <a:latin typeface="Times New Roman"/>
                        <a:cs typeface="Times New Roman"/>
                      </a:endParaRPr>
                    </a:p>
                    <a:p>
                      <a:pPr marL="63500">
                        <a:lnSpc>
                          <a:spcPct val="100000"/>
                        </a:lnSpc>
                      </a:pPr>
                      <a:r>
                        <a:rPr sz="1800" spc="-20" dirty="0">
                          <a:latin typeface="Times New Roman"/>
                          <a:cs typeface="Times New Roman"/>
                        </a:rPr>
                        <a:t>0.25</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r>
              <a:tr h="76835">
                <a:tc gridSpan="2">
                  <a:txBody>
                    <a:bodyPr/>
                    <a:lstStyle/>
                    <a:p>
                      <a:pPr>
                        <a:lnSpc>
                          <a:spcPct val="100000"/>
                        </a:lnSpc>
                      </a:pPr>
                      <a:endParaRPr sz="3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rowSpan="2">
                  <a:txBody>
                    <a:bodyPr/>
                    <a:lstStyle/>
                    <a:p>
                      <a:pPr marR="48895">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r>
              <a:tr h="368300">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a:txBody>
                    <a:bodyPr/>
                    <a:lstStyle/>
                    <a:p>
                      <a:pPr marL="231775">
                        <a:lnSpc>
                          <a:spcPct val="100000"/>
                        </a:lnSpc>
                        <a:spcBef>
                          <a:spcPts val="295"/>
                        </a:spcBef>
                      </a:pPr>
                      <a:r>
                        <a:rPr sz="1800" spc="-25" dirty="0">
                          <a:latin typeface="Times New Roman"/>
                          <a:cs typeface="Times New Roman"/>
                        </a:rPr>
                        <a:t>BMD</a:t>
                      </a:r>
                      <a:endParaRPr sz="1800">
                        <a:latin typeface="Times New Roman"/>
                        <a:cs typeface="Times New Roman"/>
                      </a:endParaRPr>
                    </a:p>
                  </a:txBody>
                  <a:tcPr marL="0" marR="0" marT="37465" marB="0">
                    <a:lnL w="12700">
                      <a:solidFill>
                        <a:srgbClr val="000000"/>
                      </a:solidFill>
                      <a:prstDash val="solid"/>
                    </a:lnL>
                    <a:lnR w="12700">
                      <a:solidFill>
                        <a:srgbClr val="E64722"/>
                      </a:solidFill>
                      <a:prstDash val="sysDash"/>
                    </a:lnR>
                    <a:lnB w="12700">
                      <a:solidFill>
                        <a:srgbClr val="000000"/>
                      </a:solidFill>
                      <a:prstDash val="solid"/>
                    </a:lnB>
                    <a:solidFill>
                      <a:srgbClr val="EF917A"/>
                    </a:solidFill>
                  </a:tcPr>
                </a:tc>
                <a:tc vMerge="1">
                  <a:txBody>
                    <a:bodyPr/>
                    <a:lstStyle/>
                    <a:p>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r>
            </a:tbl>
          </a:graphicData>
        </a:graphic>
      </p:graphicFrame>
      <p:pic>
        <p:nvPicPr>
          <p:cNvPr id="182" name="object 182"/>
          <p:cNvPicPr/>
          <p:nvPr/>
        </p:nvPicPr>
        <p:blipFill>
          <a:blip r:embed="rId21" cstate="print"/>
          <a:stretch>
            <a:fillRect/>
          </a:stretch>
        </p:blipFill>
        <p:spPr>
          <a:xfrm>
            <a:off x="8658638" y="4834238"/>
            <a:ext cx="1603592" cy="224091"/>
          </a:xfrm>
          <a:prstGeom prst="rect">
            <a:avLst/>
          </a:prstGeom>
        </p:spPr>
      </p:pic>
      <p:sp>
        <p:nvSpPr>
          <p:cNvPr id="183" name="Slide Number Placeholder 182"/>
          <p:cNvSpPr>
            <a:spLocks noGrp="1"/>
          </p:cNvSpPr>
          <p:nvPr>
            <p:ph type="sldNum" sz="quarter" idx="7"/>
          </p:nvPr>
        </p:nvSpPr>
        <p:spPr/>
        <p:txBody>
          <a:bodyPr/>
          <a:lstStyle/>
          <a:p>
            <a:fld id="{B6F15528-21DE-4FAA-801E-634DDDAF4B2B}" type="slidenum">
              <a:rPr lang="en-US" smtClean="0">
                <a:solidFill>
                  <a:prstClr val="black">
                    <a:tint val="75000"/>
                  </a:prstClr>
                </a:solidFill>
              </a:rPr>
              <a:pPr/>
              <a:t>127</a:t>
            </a:fld>
            <a:endParaRPr lang="en-US">
              <a:solidFill>
                <a:prstClr val="black">
                  <a:tint val="75000"/>
                </a:prstClr>
              </a:solidFill>
            </a:endParaRPr>
          </a:p>
        </p:txBody>
      </p:sp>
    </p:spTree>
    <p:extLst>
      <p:ext uri="{BB962C8B-B14F-4D97-AF65-F5344CB8AC3E}">
        <p14:creationId xmlns:p14="http://schemas.microsoft.com/office/powerpoint/2010/main" val="36507655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81940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14</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129-174</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128</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2" y="695563"/>
            <a:ext cx="8305800" cy="1754316"/>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Shear Force and Bending moment diagram</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69301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33:</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543893" y="319201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725480" y="3326909"/>
            <a:ext cx="3435725" cy="92710"/>
            <a:chOff x="4726685" y="3326909"/>
            <a:chExt cx="3436620" cy="92710"/>
          </a:xfrm>
        </p:grpSpPr>
        <p:pic>
          <p:nvPicPr>
            <p:cNvPr id="5" name="object 5"/>
            <p:cNvPicPr/>
            <p:nvPr/>
          </p:nvPicPr>
          <p:blipFill>
            <a:blip r:embed="rId2" cstate="print"/>
            <a:stretch>
              <a:fillRect/>
            </a:stretch>
          </p:blipFill>
          <p:spPr>
            <a:xfrm>
              <a:off x="4726685" y="3326909"/>
              <a:ext cx="3436619" cy="92692"/>
            </a:xfrm>
            <a:prstGeom prst="rect">
              <a:avLst/>
            </a:prstGeom>
          </p:spPr>
        </p:pic>
        <p:sp>
          <p:nvSpPr>
            <p:cNvPr id="6" name="object 6"/>
            <p:cNvSpPr/>
            <p:nvPr/>
          </p:nvSpPr>
          <p:spPr>
            <a:xfrm>
              <a:off x="4776596" y="3351656"/>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963375" y="333197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8" name="object 8"/>
          <p:cNvSpPr txBox="1"/>
          <p:nvPr/>
        </p:nvSpPr>
        <p:spPr>
          <a:xfrm>
            <a:off x="7570026" y="32928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 name="object 9"/>
          <p:cNvSpPr txBox="1"/>
          <p:nvPr/>
        </p:nvSpPr>
        <p:spPr>
          <a:xfrm>
            <a:off x="4953493"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 name="object 10"/>
          <p:cNvSpPr txBox="1"/>
          <p:nvPr/>
        </p:nvSpPr>
        <p:spPr>
          <a:xfrm>
            <a:off x="4750087" y="2555770"/>
            <a:ext cx="862741" cy="289823"/>
          </a:xfrm>
          <a:prstGeom prst="rect">
            <a:avLst/>
          </a:prstGeom>
        </p:spPr>
        <p:txBody>
          <a:bodyPr vert="horz" wrap="square" lIns="0" tIns="12700" rIns="0" bIns="0" rtlCol="0">
            <a:spAutoFit/>
          </a:bodyPr>
          <a:lstStyle/>
          <a:p>
            <a:pPr marL="12700" defTabSz="914400">
              <a:spcBef>
                <a:spcPts val="100"/>
              </a:spcBef>
            </a:pPr>
            <a:r>
              <a:rPr u="heavy" kern="0" dirty="0">
                <a:solidFill>
                  <a:sysClr val="windowText" lastClr="000000"/>
                </a:solidFill>
                <a:uFill>
                  <a:solidFill>
                    <a:srgbClr val="000000"/>
                  </a:solidFill>
                </a:uFill>
                <a:latin typeface="Times New Roman"/>
                <a:cs typeface="Times New Roman"/>
              </a:rPr>
              <a:t>400 </a:t>
            </a:r>
            <a:r>
              <a:rPr u="heavy" kern="0" spc="-10" dirty="0">
                <a:solidFill>
                  <a:sysClr val="windowText" lastClr="000000"/>
                </a:solidFill>
                <a:uFill>
                  <a:solidFill>
                    <a:srgbClr val="000000"/>
                  </a:solidFill>
                </a:uFill>
                <a:latin typeface="Times New Roman"/>
                <a:cs typeface="Times New Roman"/>
              </a:rPr>
              <a:t>lb/ft</a:t>
            </a:r>
            <a:r>
              <a:rPr kern="0" spc="-1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grpSp>
        <p:nvGrpSpPr>
          <p:cNvPr id="11" name="object 11"/>
          <p:cNvGrpSpPr/>
          <p:nvPr/>
        </p:nvGrpSpPr>
        <p:grpSpPr>
          <a:xfrm>
            <a:off x="4662991" y="2830894"/>
            <a:ext cx="997326" cy="647065"/>
            <a:chOff x="4664202" y="2830847"/>
            <a:chExt cx="997585" cy="647065"/>
          </a:xfrm>
        </p:grpSpPr>
        <p:pic>
          <p:nvPicPr>
            <p:cNvPr id="12" name="object 12"/>
            <p:cNvPicPr/>
            <p:nvPr/>
          </p:nvPicPr>
          <p:blipFill>
            <a:blip r:embed="rId3" cstate="print"/>
            <a:stretch>
              <a:fillRect/>
            </a:stretch>
          </p:blipFill>
          <p:spPr>
            <a:xfrm>
              <a:off x="5437632" y="2844495"/>
              <a:ext cx="224091" cy="633272"/>
            </a:xfrm>
            <a:prstGeom prst="rect">
              <a:avLst/>
            </a:prstGeom>
          </p:spPr>
        </p:pic>
        <p:sp>
          <p:nvSpPr>
            <p:cNvPr id="13" name="object 13"/>
            <p:cNvSpPr/>
            <p:nvPr/>
          </p:nvSpPr>
          <p:spPr>
            <a:xfrm>
              <a:off x="5514975" y="2858261"/>
              <a:ext cx="76200" cy="485775"/>
            </a:xfrm>
            <a:custGeom>
              <a:avLst/>
              <a:gdLst/>
              <a:ahLst/>
              <a:cxnLst/>
              <a:rect l="l" t="t" r="r" b="b"/>
              <a:pathLst>
                <a:path w="76200" h="485775">
                  <a:moveTo>
                    <a:pt x="27050" y="409448"/>
                  </a:moveTo>
                  <a:lnTo>
                    <a:pt x="0" y="409448"/>
                  </a:lnTo>
                  <a:lnTo>
                    <a:pt x="38100" y="485648"/>
                  </a:lnTo>
                  <a:lnTo>
                    <a:pt x="64325" y="433197"/>
                  </a:lnTo>
                  <a:lnTo>
                    <a:pt x="32003" y="433197"/>
                  </a:lnTo>
                  <a:lnTo>
                    <a:pt x="27050" y="428243"/>
                  </a:lnTo>
                  <a:lnTo>
                    <a:pt x="27050" y="409448"/>
                  </a:lnTo>
                  <a:close/>
                </a:path>
                <a:path w="76200" h="485775">
                  <a:moveTo>
                    <a:pt x="44196" y="0"/>
                  </a:moveTo>
                  <a:lnTo>
                    <a:pt x="32003" y="0"/>
                  </a:lnTo>
                  <a:lnTo>
                    <a:pt x="27050" y="4952"/>
                  </a:lnTo>
                  <a:lnTo>
                    <a:pt x="27050" y="428243"/>
                  </a:lnTo>
                  <a:lnTo>
                    <a:pt x="32003" y="433197"/>
                  </a:lnTo>
                  <a:lnTo>
                    <a:pt x="44196" y="433197"/>
                  </a:lnTo>
                  <a:lnTo>
                    <a:pt x="49149" y="428243"/>
                  </a:lnTo>
                  <a:lnTo>
                    <a:pt x="49149" y="4952"/>
                  </a:lnTo>
                  <a:lnTo>
                    <a:pt x="44196" y="0"/>
                  </a:lnTo>
                  <a:close/>
                </a:path>
                <a:path w="76200" h="485775">
                  <a:moveTo>
                    <a:pt x="76200" y="409448"/>
                  </a:moveTo>
                  <a:lnTo>
                    <a:pt x="49149" y="409448"/>
                  </a:lnTo>
                  <a:lnTo>
                    <a:pt x="49149" y="428243"/>
                  </a:lnTo>
                  <a:lnTo>
                    <a:pt x="44196"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3" cstate="print"/>
            <a:stretch>
              <a:fillRect/>
            </a:stretch>
          </p:blipFill>
          <p:spPr>
            <a:xfrm>
              <a:off x="5177790" y="2839923"/>
              <a:ext cx="224091" cy="633272"/>
            </a:xfrm>
            <a:prstGeom prst="rect">
              <a:avLst/>
            </a:prstGeom>
          </p:spPr>
        </p:pic>
        <p:sp>
          <p:nvSpPr>
            <p:cNvPr id="15" name="object 15"/>
            <p:cNvSpPr/>
            <p:nvPr/>
          </p:nvSpPr>
          <p:spPr>
            <a:xfrm>
              <a:off x="5255133" y="2853689"/>
              <a:ext cx="76200" cy="485775"/>
            </a:xfrm>
            <a:custGeom>
              <a:avLst/>
              <a:gdLst/>
              <a:ahLst/>
              <a:cxnLst/>
              <a:rect l="l" t="t" r="r" b="b"/>
              <a:pathLst>
                <a:path w="76200" h="485775">
                  <a:moveTo>
                    <a:pt x="27050" y="409448"/>
                  </a:moveTo>
                  <a:lnTo>
                    <a:pt x="0" y="409448"/>
                  </a:lnTo>
                  <a:lnTo>
                    <a:pt x="38100" y="485648"/>
                  </a:lnTo>
                  <a:lnTo>
                    <a:pt x="64325" y="433197"/>
                  </a:lnTo>
                  <a:lnTo>
                    <a:pt x="32003" y="433197"/>
                  </a:lnTo>
                  <a:lnTo>
                    <a:pt x="27050" y="428244"/>
                  </a:lnTo>
                  <a:lnTo>
                    <a:pt x="27050" y="409448"/>
                  </a:lnTo>
                  <a:close/>
                </a:path>
                <a:path w="76200" h="485775">
                  <a:moveTo>
                    <a:pt x="44195" y="0"/>
                  </a:moveTo>
                  <a:lnTo>
                    <a:pt x="32003" y="0"/>
                  </a:lnTo>
                  <a:lnTo>
                    <a:pt x="27050" y="4952"/>
                  </a:lnTo>
                  <a:lnTo>
                    <a:pt x="27050" y="428244"/>
                  </a:lnTo>
                  <a:lnTo>
                    <a:pt x="32003" y="433197"/>
                  </a:lnTo>
                  <a:lnTo>
                    <a:pt x="44195" y="433197"/>
                  </a:lnTo>
                  <a:lnTo>
                    <a:pt x="49149" y="428244"/>
                  </a:lnTo>
                  <a:lnTo>
                    <a:pt x="49149" y="4952"/>
                  </a:lnTo>
                  <a:lnTo>
                    <a:pt x="44195" y="0"/>
                  </a:lnTo>
                  <a:close/>
                </a:path>
                <a:path w="76200" h="485775">
                  <a:moveTo>
                    <a:pt x="76200" y="409448"/>
                  </a:moveTo>
                  <a:lnTo>
                    <a:pt x="49149" y="409448"/>
                  </a:lnTo>
                  <a:lnTo>
                    <a:pt x="49149" y="428244"/>
                  </a:lnTo>
                  <a:lnTo>
                    <a:pt x="44195"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3" cstate="print"/>
            <a:stretch>
              <a:fillRect/>
            </a:stretch>
          </p:blipFill>
          <p:spPr>
            <a:xfrm>
              <a:off x="4917186" y="2839923"/>
              <a:ext cx="224091" cy="633272"/>
            </a:xfrm>
            <a:prstGeom prst="rect">
              <a:avLst/>
            </a:prstGeom>
          </p:spPr>
        </p:pic>
        <p:sp>
          <p:nvSpPr>
            <p:cNvPr id="17" name="object 17"/>
            <p:cNvSpPr/>
            <p:nvPr/>
          </p:nvSpPr>
          <p:spPr>
            <a:xfrm>
              <a:off x="4994529" y="2853689"/>
              <a:ext cx="76200" cy="485775"/>
            </a:xfrm>
            <a:custGeom>
              <a:avLst/>
              <a:gdLst/>
              <a:ahLst/>
              <a:cxnLst/>
              <a:rect l="l" t="t" r="r" b="b"/>
              <a:pathLst>
                <a:path w="76200" h="485775">
                  <a:moveTo>
                    <a:pt x="27050" y="409448"/>
                  </a:moveTo>
                  <a:lnTo>
                    <a:pt x="0" y="409448"/>
                  </a:lnTo>
                  <a:lnTo>
                    <a:pt x="38100" y="485648"/>
                  </a:lnTo>
                  <a:lnTo>
                    <a:pt x="64325" y="433197"/>
                  </a:lnTo>
                  <a:lnTo>
                    <a:pt x="32004" y="433197"/>
                  </a:lnTo>
                  <a:lnTo>
                    <a:pt x="27050" y="428244"/>
                  </a:lnTo>
                  <a:lnTo>
                    <a:pt x="27050" y="409448"/>
                  </a:lnTo>
                  <a:close/>
                </a:path>
                <a:path w="76200" h="485775">
                  <a:moveTo>
                    <a:pt x="44196" y="0"/>
                  </a:moveTo>
                  <a:lnTo>
                    <a:pt x="32004" y="0"/>
                  </a:lnTo>
                  <a:lnTo>
                    <a:pt x="27050" y="4952"/>
                  </a:lnTo>
                  <a:lnTo>
                    <a:pt x="27050" y="428244"/>
                  </a:lnTo>
                  <a:lnTo>
                    <a:pt x="32004" y="433197"/>
                  </a:lnTo>
                  <a:lnTo>
                    <a:pt x="44196" y="433197"/>
                  </a:lnTo>
                  <a:lnTo>
                    <a:pt x="49149" y="428244"/>
                  </a:lnTo>
                  <a:lnTo>
                    <a:pt x="49149" y="4952"/>
                  </a:lnTo>
                  <a:lnTo>
                    <a:pt x="44196" y="0"/>
                  </a:lnTo>
                  <a:close/>
                </a:path>
                <a:path w="76200" h="485775">
                  <a:moveTo>
                    <a:pt x="76200" y="409448"/>
                  </a:moveTo>
                  <a:lnTo>
                    <a:pt x="49149" y="409448"/>
                  </a:lnTo>
                  <a:lnTo>
                    <a:pt x="49149" y="428244"/>
                  </a:lnTo>
                  <a:lnTo>
                    <a:pt x="44196"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3" cstate="print"/>
            <a:stretch>
              <a:fillRect/>
            </a:stretch>
          </p:blipFill>
          <p:spPr>
            <a:xfrm>
              <a:off x="4664202" y="2839923"/>
              <a:ext cx="224091" cy="633272"/>
            </a:xfrm>
            <a:prstGeom prst="rect">
              <a:avLst/>
            </a:prstGeom>
          </p:spPr>
        </p:pic>
        <p:sp>
          <p:nvSpPr>
            <p:cNvPr id="19" name="object 19"/>
            <p:cNvSpPr/>
            <p:nvPr/>
          </p:nvSpPr>
          <p:spPr>
            <a:xfrm>
              <a:off x="4741545" y="2853689"/>
              <a:ext cx="76200" cy="485775"/>
            </a:xfrm>
            <a:custGeom>
              <a:avLst/>
              <a:gdLst/>
              <a:ahLst/>
              <a:cxnLst/>
              <a:rect l="l" t="t" r="r" b="b"/>
              <a:pathLst>
                <a:path w="76200" h="485775">
                  <a:moveTo>
                    <a:pt x="27050" y="409448"/>
                  </a:moveTo>
                  <a:lnTo>
                    <a:pt x="0" y="409448"/>
                  </a:lnTo>
                  <a:lnTo>
                    <a:pt x="38100" y="485648"/>
                  </a:lnTo>
                  <a:lnTo>
                    <a:pt x="64325" y="433197"/>
                  </a:lnTo>
                  <a:lnTo>
                    <a:pt x="32003" y="433197"/>
                  </a:lnTo>
                  <a:lnTo>
                    <a:pt x="27050" y="428244"/>
                  </a:lnTo>
                  <a:lnTo>
                    <a:pt x="27050" y="409448"/>
                  </a:lnTo>
                  <a:close/>
                </a:path>
                <a:path w="76200" h="485775">
                  <a:moveTo>
                    <a:pt x="44195" y="0"/>
                  </a:moveTo>
                  <a:lnTo>
                    <a:pt x="32003" y="0"/>
                  </a:lnTo>
                  <a:lnTo>
                    <a:pt x="27050" y="4952"/>
                  </a:lnTo>
                  <a:lnTo>
                    <a:pt x="27050" y="428244"/>
                  </a:lnTo>
                  <a:lnTo>
                    <a:pt x="32003" y="433197"/>
                  </a:lnTo>
                  <a:lnTo>
                    <a:pt x="44195" y="433197"/>
                  </a:lnTo>
                  <a:lnTo>
                    <a:pt x="49149" y="428244"/>
                  </a:lnTo>
                  <a:lnTo>
                    <a:pt x="49149" y="4952"/>
                  </a:lnTo>
                  <a:lnTo>
                    <a:pt x="44195" y="0"/>
                  </a:lnTo>
                  <a:close/>
                </a:path>
                <a:path w="76200" h="485775">
                  <a:moveTo>
                    <a:pt x="76200" y="409448"/>
                  </a:moveTo>
                  <a:lnTo>
                    <a:pt x="49149" y="409448"/>
                  </a:lnTo>
                  <a:lnTo>
                    <a:pt x="49149" y="428244"/>
                  </a:lnTo>
                  <a:lnTo>
                    <a:pt x="44195"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4" cstate="print"/>
            <a:stretch>
              <a:fillRect/>
            </a:stretch>
          </p:blipFill>
          <p:spPr>
            <a:xfrm>
              <a:off x="4729734" y="2830847"/>
              <a:ext cx="877125" cy="92692"/>
            </a:xfrm>
            <a:prstGeom prst="rect">
              <a:avLst/>
            </a:prstGeom>
          </p:spPr>
        </p:pic>
      </p:grpSp>
      <p:sp>
        <p:nvSpPr>
          <p:cNvPr id="21" name="object 21"/>
          <p:cNvSpPr txBox="1"/>
          <p:nvPr/>
        </p:nvSpPr>
        <p:spPr>
          <a:xfrm>
            <a:off x="5539571" y="3065563"/>
            <a:ext cx="665307" cy="525785"/>
          </a:xfrm>
          <a:prstGeom prst="rect">
            <a:avLst/>
          </a:prstGeom>
        </p:spPr>
        <p:txBody>
          <a:bodyPr vert="horz" wrap="square" lIns="0" tIns="12700" rIns="0" bIns="0" rtlCol="0">
            <a:spAutoFit/>
          </a:bodyPr>
          <a:lstStyle/>
          <a:p>
            <a:pPr marL="38100" defTabSz="914400">
              <a:lnSpc>
                <a:spcPts val="1975"/>
              </a:lnSpc>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a:p>
            <a:pPr marL="249554" defTabSz="914400">
              <a:lnSpc>
                <a:spcPts val="1975"/>
              </a:lnSpc>
            </a:pPr>
            <a:r>
              <a:rPr sz="2700" kern="0" spc="82" baseline="-20061" dirty="0">
                <a:solidFill>
                  <a:sysClr val="windowText" lastClr="000000"/>
                </a:solidFill>
                <a:latin typeface="Cambria Math"/>
                <a:cs typeface="Cambria Math"/>
              </a:rPr>
              <a:t>1</a:t>
            </a:r>
            <a:r>
              <a:rPr sz="1300" kern="0" spc="55" dirty="0">
                <a:solidFill>
                  <a:sysClr val="windowText" lastClr="000000"/>
                </a:solidFill>
                <a:latin typeface="Cambria Math"/>
                <a:cs typeface="Cambria Math"/>
              </a:rPr>
              <a:t>′</a:t>
            </a:r>
            <a:r>
              <a:rPr sz="1300" kern="0" spc="-85" dirty="0">
                <a:solidFill>
                  <a:sysClr val="windowText" lastClr="000000"/>
                </a:solidFill>
                <a:latin typeface="Cambria Math"/>
                <a:cs typeface="Cambria Math"/>
              </a:rPr>
              <a:t> </a:t>
            </a:r>
            <a:r>
              <a:rPr sz="2700" b="1" kern="0" spc="-75" baseline="-9259" dirty="0">
                <a:solidFill>
                  <a:sysClr val="windowText" lastClr="000000"/>
                </a:solidFill>
                <a:latin typeface="Times New Roman"/>
                <a:cs typeface="Times New Roman"/>
              </a:rPr>
              <a:t>C</a:t>
            </a:r>
            <a:endParaRPr sz="2700" kern="0" baseline="-9259">
              <a:solidFill>
                <a:sysClr val="windowText" lastClr="000000"/>
              </a:solidFill>
              <a:latin typeface="Times New Roman"/>
              <a:cs typeface="Times New Roman"/>
            </a:endParaRPr>
          </a:p>
        </p:txBody>
      </p:sp>
      <p:grpSp>
        <p:nvGrpSpPr>
          <p:cNvPr id="22" name="object 22"/>
          <p:cNvGrpSpPr/>
          <p:nvPr/>
        </p:nvGrpSpPr>
        <p:grpSpPr>
          <a:xfrm>
            <a:off x="5251099" y="3086119"/>
            <a:ext cx="2981183" cy="795655"/>
            <a:chOff x="5252465" y="3086118"/>
            <a:chExt cx="2981960" cy="795655"/>
          </a:xfrm>
        </p:grpSpPr>
        <p:pic>
          <p:nvPicPr>
            <p:cNvPr id="23" name="object 23"/>
            <p:cNvPicPr/>
            <p:nvPr/>
          </p:nvPicPr>
          <p:blipFill>
            <a:blip r:embed="rId5" cstate="print"/>
            <a:stretch>
              <a:fillRect/>
            </a:stretch>
          </p:blipFill>
          <p:spPr>
            <a:xfrm>
              <a:off x="7130033" y="3518171"/>
              <a:ext cx="351993" cy="92692"/>
            </a:xfrm>
            <a:prstGeom prst="rect">
              <a:avLst/>
            </a:prstGeom>
          </p:spPr>
        </p:pic>
        <p:sp>
          <p:nvSpPr>
            <p:cNvPr id="24" name="object 24"/>
            <p:cNvSpPr/>
            <p:nvPr/>
          </p:nvSpPr>
          <p:spPr>
            <a:xfrm>
              <a:off x="7179944" y="3542918"/>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6" cstate="print"/>
            <a:stretch>
              <a:fillRect/>
            </a:stretch>
          </p:blipFill>
          <p:spPr>
            <a:xfrm>
              <a:off x="7056119" y="3518090"/>
              <a:ext cx="166319" cy="228536"/>
            </a:xfrm>
            <a:prstGeom prst="rect">
              <a:avLst/>
            </a:prstGeom>
          </p:spPr>
        </p:pic>
        <p:sp>
          <p:nvSpPr>
            <p:cNvPr id="26" name="object 26"/>
            <p:cNvSpPr/>
            <p:nvPr/>
          </p:nvSpPr>
          <p:spPr>
            <a:xfrm>
              <a:off x="7106030" y="354291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6" cstate="print"/>
            <a:stretch>
              <a:fillRect/>
            </a:stretch>
          </p:blipFill>
          <p:spPr>
            <a:xfrm>
              <a:off x="7185659" y="3518090"/>
              <a:ext cx="166319" cy="228536"/>
            </a:xfrm>
            <a:prstGeom prst="rect">
              <a:avLst/>
            </a:prstGeom>
          </p:spPr>
        </p:pic>
        <p:sp>
          <p:nvSpPr>
            <p:cNvPr id="28" name="object 28"/>
            <p:cNvSpPr/>
            <p:nvPr/>
          </p:nvSpPr>
          <p:spPr>
            <a:xfrm>
              <a:off x="7235570" y="354291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6" cstate="print"/>
            <a:stretch>
              <a:fillRect/>
            </a:stretch>
          </p:blipFill>
          <p:spPr>
            <a:xfrm>
              <a:off x="7314437" y="3518090"/>
              <a:ext cx="166319" cy="228536"/>
            </a:xfrm>
            <a:prstGeom prst="rect">
              <a:avLst/>
            </a:prstGeom>
          </p:spPr>
        </p:pic>
        <p:sp>
          <p:nvSpPr>
            <p:cNvPr id="30" name="object 30"/>
            <p:cNvSpPr/>
            <p:nvPr/>
          </p:nvSpPr>
          <p:spPr>
            <a:xfrm>
              <a:off x="7364348" y="354291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7215377" y="3350513"/>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32" name="object 32"/>
            <p:cNvSpPr/>
            <p:nvPr/>
          </p:nvSpPr>
          <p:spPr>
            <a:xfrm>
              <a:off x="7215377" y="3350513"/>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7" cstate="print"/>
            <a:stretch>
              <a:fillRect/>
            </a:stretch>
          </p:blipFill>
          <p:spPr>
            <a:xfrm>
              <a:off x="5340095" y="3627137"/>
              <a:ext cx="401624" cy="92692"/>
            </a:xfrm>
            <a:prstGeom prst="rect">
              <a:avLst/>
            </a:prstGeom>
          </p:spPr>
        </p:pic>
        <p:sp>
          <p:nvSpPr>
            <p:cNvPr id="34" name="object 34"/>
            <p:cNvSpPr/>
            <p:nvPr/>
          </p:nvSpPr>
          <p:spPr>
            <a:xfrm>
              <a:off x="5390006" y="3651884"/>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8" cstate="print"/>
            <a:stretch>
              <a:fillRect/>
            </a:stretch>
          </p:blipFill>
          <p:spPr>
            <a:xfrm>
              <a:off x="5252465" y="3627145"/>
              <a:ext cx="180759" cy="254482"/>
            </a:xfrm>
            <a:prstGeom prst="rect">
              <a:avLst/>
            </a:prstGeom>
          </p:spPr>
        </p:pic>
        <p:sp>
          <p:nvSpPr>
            <p:cNvPr id="36" name="object 36"/>
            <p:cNvSpPr/>
            <p:nvPr/>
          </p:nvSpPr>
          <p:spPr>
            <a:xfrm>
              <a:off x="5302376" y="365188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8" cstate="print"/>
            <a:stretch>
              <a:fillRect/>
            </a:stretch>
          </p:blipFill>
          <p:spPr>
            <a:xfrm>
              <a:off x="5406389" y="3627145"/>
              <a:ext cx="180759" cy="254482"/>
            </a:xfrm>
            <a:prstGeom prst="rect">
              <a:avLst/>
            </a:prstGeom>
          </p:spPr>
        </p:pic>
        <p:sp>
          <p:nvSpPr>
            <p:cNvPr id="38" name="object 38"/>
            <p:cNvSpPr/>
            <p:nvPr/>
          </p:nvSpPr>
          <p:spPr>
            <a:xfrm>
              <a:off x="5456300" y="365188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5558789" y="3627145"/>
              <a:ext cx="180759" cy="254482"/>
            </a:xfrm>
            <a:prstGeom prst="rect">
              <a:avLst/>
            </a:prstGeom>
          </p:spPr>
        </p:pic>
        <p:sp>
          <p:nvSpPr>
            <p:cNvPr id="40" name="object 40"/>
            <p:cNvSpPr/>
            <p:nvPr/>
          </p:nvSpPr>
          <p:spPr>
            <a:xfrm>
              <a:off x="5608700" y="365188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5389244" y="3377564"/>
              <a:ext cx="315595" cy="271780"/>
            </a:xfrm>
            <a:custGeom>
              <a:avLst/>
              <a:gdLst/>
              <a:ahLst/>
              <a:cxnLst/>
              <a:rect l="l" t="t" r="r" b="b"/>
              <a:pathLst>
                <a:path w="315595" h="271779">
                  <a:moveTo>
                    <a:pt x="157733" y="0"/>
                  </a:moveTo>
                  <a:lnTo>
                    <a:pt x="0" y="271272"/>
                  </a:lnTo>
                  <a:lnTo>
                    <a:pt x="315467"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5389244" y="3377564"/>
              <a:ext cx="315595" cy="271780"/>
            </a:xfrm>
            <a:custGeom>
              <a:avLst/>
              <a:gdLst/>
              <a:ahLst/>
              <a:cxnLst/>
              <a:rect l="l" t="t" r="r" b="b"/>
              <a:pathLst>
                <a:path w="315595" h="271779">
                  <a:moveTo>
                    <a:pt x="0" y="271272"/>
                  </a:moveTo>
                  <a:lnTo>
                    <a:pt x="157733" y="0"/>
                  </a:lnTo>
                  <a:lnTo>
                    <a:pt x="315467"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5505449" y="3476243"/>
              <a:ext cx="85343" cy="85343"/>
            </a:xfrm>
            <a:prstGeom prst="rect">
              <a:avLst/>
            </a:prstGeom>
          </p:spPr>
        </p:pic>
        <p:pic>
          <p:nvPicPr>
            <p:cNvPr id="44" name="object 44"/>
            <p:cNvPicPr/>
            <p:nvPr/>
          </p:nvPicPr>
          <p:blipFill>
            <a:blip r:embed="rId10" cstate="print"/>
            <a:stretch>
              <a:fillRect/>
            </a:stretch>
          </p:blipFill>
          <p:spPr>
            <a:xfrm>
              <a:off x="8010143" y="3086125"/>
              <a:ext cx="224091" cy="398627"/>
            </a:xfrm>
            <a:prstGeom prst="rect">
              <a:avLst/>
            </a:prstGeom>
          </p:spPr>
        </p:pic>
        <p:pic>
          <p:nvPicPr>
            <p:cNvPr id="45" name="object 45"/>
            <p:cNvPicPr/>
            <p:nvPr/>
          </p:nvPicPr>
          <p:blipFill>
            <a:blip r:embed="rId11" cstate="print"/>
            <a:stretch>
              <a:fillRect/>
            </a:stretch>
          </p:blipFill>
          <p:spPr>
            <a:xfrm>
              <a:off x="8087486" y="3099815"/>
              <a:ext cx="76200" cy="250825"/>
            </a:xfrm>
            <a:prstGeom prst="rect">
              <a:avLst/>
            </a:prstGeom>
          </p:spPr>
        </p:pic>
        <p:pic>
          <p:nvPicPr>
            <p:cNvPr id="46" name="object 46"/>
            <p:cNvPicPr/>
            <p:nvPr/>
          </p:nvPicPr>
          <p:blipFill>
            <a:blip r:embed="rId10" cstate="print"/>
            <a:stretch>
              <a:fillRect/>
            </a:stretch>
          </p:blipFill>
          <p:spPr>
            <a:xfrm>
              <a:off x="7710677" y="3093745"/>
              <a:ext cx="224091" cy="398627"/>
            </a:xfrm>
            <a:prstGeom prst="rect">
              <a:avLst/>
            </a:prstGeom>
          </p:spPr>
        </p:pic>
        <p:pic>
          <p:nvPicPr>
            <p:cNvPr id="47" name="object 47"/>
            <p:cNvPicPr/>
            <p:nvPr/>
          </p:nvPicPr>
          <p:blipFill>
            <a:blip r:embed="rId11" cstate="print"/>
            <a:stretch>
              <a:fillRect/>
            </a:stretch>
          </p:blipFill>
          <p:spPr>
            <a:xfrm>
              <a:off x="7788020" y="3107435"/>
              <a:ext cx="76200" cy="250825"/>
            </a:xfrm>
            <a:prstGeom prst="rect">
              <a:avLst/>
            </a:prstGeom>
          </p:spPr>
        </p:pic>
        <p:pic>
          <p:nvPicPr>
            <p:cNvPr id="48" name="object 48"/>
            <p:cNvPicPr/>
            <p:nvPr/>
          </p:nvPicPr>
          <p:blipFill>
            <a:blip r:embed="rId10" cstate="print"/>
            <a:stretch>
              <a:fillRect/>
            </a:stretch>
          </p:blipFill>
          <p:spPr>
            <a:xfrm>
              <a:off x="7411973" y="3090697"/>
              <a:ext cx="224091" cy="398627"/>
            </a:xfrm>
            <a:prstGeom prst="rect">
              <a:avLst/>
            </a:prstGeom>
          </p:spPr>
        </p:pic>
        <p:pic>
          <p:nvPicPr>
            <p:cNvPr id="49" name="object 49"/>
            <p:cNvPicPr/>
            <p:nvPr/>
          </p:nvPicPr>
          <p:blipFill>
            <a:blip r:embed="rId11" cstate="print"/>
            <a:stretch>
              <a:fillRect/>
            </a:stretch>
          </p:blipFill>
          <p:spPr>
            <a:xfrm>
              <a:off x="7489316" y="3104387"/>
              <a:ext cx="76200" cy="250825"/>
            </a:xfrm>
            <a:prstGeom prst="rect">
              <a:avLst/>
            </a:prstGeom>
          </p:spPr>
        </p:pic>
        <p:pic>
          <p:nvPicPr>
            <p:cNvPr id="50" name="object 50"/>
            <p:cNvPicPr/>
            <p:nvPr/>
          </p:nvPicPr>
          <p:blipFill>
            <a:blip r:embed="rId10" cstate="print"/>
            <a:stretch>
              <a:fillRect/>
            </a:stretch>
          </p:blipFill>
          <p:spPr>
            <a:xfrm>
              <a:off x="7113269" y="3090697"/>
              <a:ext cx="224091" cy="398627"/>
            </a:xfrm>
            <a:prstGeom prst="rect">
              <a:avLst/>
            </a:prstGeom>
          </p:spPr>
        </p:pic>
        <p:pic>
          <p:nvPicPr>
            <p:cNvPr id="51" name="object 51"/>
            <p:cNvPicPr/>
            <p:nvPr/>
          </p:nvPicPr>
          <p:blipFill>
            <a:blip r:embed="rId11" cstate="print"/>
            <a:stretch>
              <a:fillRect/>
            </a:stretch>
          </p:blipFill>
          <p:spPr>
            <a:xfrm>
              <a:off x="7190612" y="3104387"/>
              <a:ext cx="76200" cy="250825"/>
            </a:xfrm>
            <a:prstGeom prst="rect">
              <a:avLst/>
            </a:prstGeom>
          </p:spPr>
        </p:pic>
        <p:pic>
          <p:nvPicPr>
            <p:cNvPr id="52" name="object 52"/>
            <p:cNvPicPr/>
            <p:nvPr/>
          </p:nvPicPr>
          <p:blipFill>
            <a:blip r:embed="rId10" cstate="print"/>
            <a:stretch>
              <a:fillRect/>
            </a:stretch>
          </p:blipFill>
          <p:spPr>
            <a:xfrm>
              <a:off x="6813803" y="3090697"/>
              <a:ext cx="224091" cy="398627"/>
            </a:xfrm>
            <a:prstGeom prst="rect">
              <a:avLst/>
            </a:prstGeom>
          </p:spPr>
        </p:pic>
        <p:pic>
          <p:nvPicPr>
            <p:cNvPr id="53" name="object 53"/>
            <p:cNvPicPr/>
            <p:nvPr/>
          </p:nvPicPr>
          <p:blipFill>
            <a:blip r:embed="rId11" cstate="print"/>
            <a:stretch>
              <a:fillRect/>
            </a:stretch>
          </p:blipFill>
          <p:spPr>
            <a:xfrm>
              <a:off x="6891146" y="3104387"/>
              <a:ext cx="76200" cy="250825"/>
            </a:xfrm>
            <a:prstGeom prst="rect">
              <a:avLst/>
            </a:prstGeom>
          </p:spPr>
        </p:pic>
        <p:pic>
          <p:nvPicPr>
            <p:cNvPr id="54" name="object 54"/>
            <p:cNvPicPr/>
            <p:nvPr/>
          </p:nvPicPr>
          <p:blipFill>
            <a:blip r:embed="rId10" cstate="print"/>
            <a:stretch>
              <a:fillRect/>
            </a:stretch>
          </p:blipFill>
          <p:spPr>
            <a:xfrm>
              <a:off x="6514337" y="3090697"/>
              <a:ext cx="224091" cy="398627"/>
            </a:xfrm>
            <a:prstGeom prst="rect">
              <a:avLst/>
            </a:prstGeom>
          </p:spPr>
        </p:pic>
        <p:pic>
          <p:nvPicPr>
            <p:cNvPr id="55" name="object 55"/>
            <p:cNvPicPr/>
            <p:nvPr/>
          </p:nvPicPr>
          <p:blipFill>
            <a:blip r:embed="rId11" cstate="print"/>
            <a:stretch>
              <a:fillRect/>
            </a:stretch>
          </p:blipFill>
          <p:spPr>
            <a:xfrm>
              <a:off x="6591680" y="3104387"/>
              <a:ext cx="76200" cy="250825"/>
            </a:xfrm>
            <a:prstGeom prst="rect">
              <a:avLst/>
            </a:prstGeom>
          </p:spPr>
        </p:pic>
        <p:pic>
          <p:nvPicPr>
            <p:cNvPr id="56" name="object 56"/>
            <p:cNvPicPr/>
            <p:nvPr/>
          </p:nvPicPr>
          <p:blipFill>
            <a:blip r:embed="rId10" cstate="print"/>
            <a:stretch>
              <a:fillRect/>
            </a:stretch>
          </p:blipFill>
          <p:spPr>
            <a:xfrm>
              <a:off x="6215633" y="3090697"/>
              <a:ext cx="224091" cy="398627"/>
            </a:xfrm>
            <a:prstGeom prst="rect">
              <a:avLst/>
            </a:prstGeom>
          </p:spPr>
        </p:pic>
        <p:pic>
          <p:nvPicPr>
            <p:cNvPr id="57" name="object 57"/>
            <p:cNvPicPr/>
            <p:nvPr/>
          </p:nvPicPr>
          <p:blipFill>
            <a:blip r:embed="rId11" cstate="print"/>
            <a:stretch>
              <a:fillRect/>
            </a:stretch>
          </p:blipFill>
          <p:spPr>
            <a:xfrm>
              <a:off x="6292976" y="3104387"/>
              <a:ext cx="76200" cy="250825"/>
            </a:xfrm>
            <a:prstGeom prst="rect">
              <a:avLst/>
            </a:prstGeom>
          </p:spPr>
        </p:pic>
        <p:pic>
          <p:nvPicPr>
            <p:cNvPr id="58" name="object 58"/>
            <p:cNvPicPr/>
            <p:nvPr/>
          </p:nvPicPr>
          <p:blipFill>
            <a:blip r:embed="rId10" cstate="print"/>
            <a:stretch>
              <a:fillRect/>
            </a:stretch>
          </p:blipFill>
          <p:spPr>
            <a:xfrm>
              <a:off x="5933693" y="3090697"/>
              <a:ext cx="224091" cy="398627"/>
            </a:xfrm>
            <a:prstGeom prst="rect">
              <a:avLst/>
            </a:prstGeom>
          </p:spPr>
        </p:pic>
        <p:pic>
          <p:nvPicPr>
            <p:cNvPr id="59" name="object 59"/>
            <p:cNvPicPr/>
            <p:nvPr/>
          </p:nvPicPr>
          <p:blipFill>
            <a:blip r:embed="rId11" cstate="print"/>
            <a:stretch>
              <a:fillRect/>
            </a:stretch>
          </p:blipFill>
          <p:spPr>
            <a:xfrm>
              <a:off x="6011036" y="3104387"/>
              <a:ext cx="76200" cy="250825"/>
            </a:xfrm>
            <a:prstGeom prst="rect">
              <a:avLst/>
            </a:prstGeom>
          </p:spPr>
        </p:pic>
        <p:pic>
          <p:nvPicPr>
            <p:cNvPr id="60" name="object 60"/>
            <p:cNvPicPr/>
            <p:nvPr/>
          </p:nvPicPr>
          <p:blipFill>
            <a:blip r:embed="rId12" cstate="print"/>
            <a:stretch>
              <a:fillRect/>
            </a:stretch>
          </p:blipFill>
          <p:spPr>
            <a:xfrm>
              <a:off x="5999225" y="3086118"/>
              <a:ext cx="2169414" cy="92690"/>
            </a:xfrm>
            <a:prstGeom prst="rect">
              <a:avLst/>
            </a:prstGeom>
          </p:spPr>
        </p:pic>
        <p:sp>
          <p:nvSpPr>
            <p:cNvPr id="61" name="object 61"/>
            <p:cNvSpPr/>
            <p:nvPr/>
          </p:nvSpPr>
          <p:spPr>
            <a:xfrm>
              <a:off x="6049136" y="3110864"/>
              <a:ext cx="2076450" cy="0"/>
            </a:xfrm>
            <a:custGeom>
              <a:avLst/>
              <a:gdLst/>
              <a:ahLst/>
              <a:cxnLst/>
              <a:rect l="l" t="t" r="r" b="b"/>
              <a:pathLst>
                <a:path w="2076450">
                  <a:moveTo>
                    <a:pt x="207619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2" name="object 62"/>
          <p:cNvSpPr txBox="1"/>
          <p:nvPr/>
        </p:nvSpPr>
        <p:spPr>
          <a:xfrm>
            <a:off x="6828790" y="2759732"/>
            <a:ext cx="86274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200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63" name="object 63"/>
          <p:cNvGrpSpPr/>
          <p:nvPr/>
        </p:nvGrpSpPr>
        <p:grpSpPr>
          <a:xfrm>
            <a:off x="5932150" y="2709719"/>
            <a:ext cx="224096" cy="775335"/>
            <a:chOff x="5933694" y="2709672"/>
            <a:chExt cx="224154" cy="775335"/>
          </a:xfrm>
        </p:grpSpPr>
        <p:pic>
          <p:nvPicPr>
            <p:cNvPr id="64" name="object 64"/>
            <p:cNvPicPr/>
            <p:nvPr/>
          </p:nvPicPr>
          <p:blipFill>
            <a:blip r:embed="rId13" cstate="print"/>
            <a:stretch>
              <a:fillRect/>
            </a:stretch>
          </p:blipFill>
          <p:spPr>
            <a:xfrm>
              <a:off x="5933694" y="2709672"/>
              <a:ext cx="224091" cy="774953"/>
            </a:xfrm>
            <a:prstGeom prst="rect">
              <a:avLst/>
            </a:prstGeom>
          </p:spPr>
        </p:pic>
        <p:sp>
          <p:nvSpPr>
            <p:cNvPr id="65" name="object 65"/>
            <p:cNvSpPr/>
            <p:nvPr/>
          </p:nvSpPr>
          <p:spPr>
            <a:xfrm>
              <a:off x="6011037" y="2723388"/>
              <a:ext cx="76200" cy="628015"/>
            </a:xfrm>
            <a:custGeom>
              <a:avLst/>
              <a:gdLst/>
              <a:ahLst/>
              <a:cxnLst/>
              <a:rect l="l" t="t" r="r" b="b"/>
              <a:pathLst>
                <a:path w="76200" h="628014">
                  <a:moveTo>
                    <a:pt x="27050" y="551307"/>
                  </a:moveTo>
                  <a:lnTo>
                    <a:pt x="0" y="551307"/>
                  </a:lnTo>
                  <a:lnTo>
                    <a:pt x="38100" y="627507"/>
                  </a:lnTo>
                  <a:lnTo>
                    <a:pt x="64325" y="575056"/>
                  </a:lnTo>
                  <a:lnTo>
                    <a:pt x="32003" y="575056"/>
                  </a:lnTo>
                  <a:lnTo>
                    <a:pt x="27050" y="570102"/>
                  </a:lnTo>
                  <a:lnTo>
                    <a:pt x="27050" y="551307"/>
                  </a:lnTo>
                  <a:close/>
                </a:path>
                <a:path w="76200" h="628014">
                  <a:moveTo>
                    <a:pt x="44196" y="0"/>
                  </a:moveTo>
                  <a:lnTo>
                    <a:pt x="32003" y="0"/>
                  </a:lnTo>
                  <a:lnTo>
                    <a:pt x="27050" y="4952"/>
                  </a:lnTo>
                  <a:lnTo>
                    <a:pt x="27050" y="570102"/>
                  </a:lnTo>
                  <a:lnTo>
                    <a:pt x="32003" y="575056"/>
                  </a:lnTo>
                  <a:lnTo>
                    <a:pt x="44196" y="575056"/>
                  </a:lnTo>
                  <a:lnTo>
                    <a:pt x="49149" y="570102"/>
                  </a:lnTo>
                  <a:lnTo>
                    <a:pt x="49149" y="4952"/>
                  </a:lnTo>
                  <a:lnTo>
                    <a:pt x="44196" y="0"/>
                  </a:lnTo>
                  <a:close/>
                </a:path>
                <a:path w="76200" h="628014">
                  <a:moveTo>
                    <a:pt x="76200" y="551307"/>
                  </a:moveTo>
                  <a:lnTo>
                    <a:pt x="49149" y="551307"/>
                  </a:lnTo>
                  <a:lnTo>
                    <a:pt x="49149" y="570102"/>
                  </a:lnTo>
                  <a:lnTo>
                    <a:pt x="44196"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6" name="object 66"/>
          <p:cNvSpPr txBox="1"/>
          <p:nvPr/>
        </p:nvSpPr>
        <p:spPr>
          <a:xfrm>
            <a:off x="5738147" y="2424199"/>
            <a:ext cx="60372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600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67" name="object 67"/>
          <p:cNvSpPr txBox="1"/>
          <p:nvPr/>
        </p:nvSpPr>
        <p:spPr>
          <a:xfrm>
            <a:off x="6525338" y="3285490"/>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8" name="object 68"/>
          <p:cNvSpPr txBox="1"/>
          <p:nvPr/>
        </p:nvSpPr>
        <p:spPr>
          <a:xfrm>
            <a:off x="8170832" y="321817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69" name="Slide Number Placeholder 68"/>
          <p:cNvSpPr>
            <a:spLocks noGrp="1"/>
          </p:cNvSpPr>
          <p:nvPr>
            <p:ph type="sldNum" sz="quarter" idx="7"/>
          </p:nvPr>
        </p:nvSpPr>
        <p:spPr/>
        <p:txBody>
          <a:bodyPr/>
          <a:lstStyle/>
          <a:p>
            <a:fld id="{B6F15528-21DE-4FAA-801E-634DDDAF4B2B}" type="slidenum">
              <a:rPr lang="en-US" smtClean="0">
                <a:solidFill>
                  <a:prstClr val="black">
                    <a:tint val="75000"/>
                  </a:prstClr>
                </a:solidFill>
              </a:rPr>
              <a:pPr/>
              <a:t>129</a:t>
            </a:fld>
            <a:endParaRPr lang="en-US">
              <a:solidFill>
                <a:prstClr val="black">
                  <a:tint val="75000"/>
                </a:prstClr>
              </a:solidFill>
            </a:endParaRPr>
          </a:p>
        </p:txBody>
      </p:sp>
    </p:spTree>
    <p:extLst>
      <p:ext uri="{BB962C8B-B14F-4D97-AF65-F5344CB8AC3E}">
        <p14:creationId xmlns:p14="http://schemas.microsoft.com/office/powerpoint/2010/main" val="193955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13</a:t>
            </a:fld>
            <a:endParaRPr lang="en-US"/>
          </a:p>
        </p:txBody>
      </p:sp>
      <p:sp>
        <p:nvSpPr>
          <p:cNvPr id="3" name="TextBox 2"/>
          <p:cNvSpPr txBox="1"/>
          <p:nvPr/>
        </p:nvSpPr>
        <p:spPr>
          <a:xfrm>
            <a:off x="74641" y="228622"/>
            <a:ext cx="6032273"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Support and Connections: </a:t>
            </a:r>
            <a:r>
              <a:rPr lang="en-US" sz="2800" b="1" dirty="0" smtClean="0">
                <a:solidFill>
                  <a:srgbClr val="000000"/>
                </a:solidFill>
                <a:latin typeface="Times New Roman" panose="02020603050405020304" pitchFamily="18" charset="0"/>
                <a:cs typeface="Times New Roman" panose="02020603050405020304" pitchFamily="18" charset="0"/>
              </a:rPr>
              <a:t>Reactions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01"/>
            <a:ext cx="6400799" cy="2677646"/>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In engineering mechanics, support reactions are forces and moments exerted by the supports or connections that hold a structure or mechanical system in equilibrium. These reactions are critical for </a:t>
            </a:r>
            <a:r>
              <a:rPr lang="en-GB" sz="2400" dirty="0" smtClean="0">
                <a:solidFill>
                  <a:srgbClr val="000000"/>
                </a:solidFill>
                <a:latin typeface="Times New Roman" pitchFamily="18" charset="0"/>
                <a:cs typeface="Times New Roman" pitchFamily="18" charset="0"/>
              </a:rPr>
              <a:t>analysing </a:t>
            </a:r>
            <a:r>
              <a:rPr lang="en-GB" sz="2400" dirty="0">
                <a:solidFill>
                  <a:srgbClr val="000000"/>
                </a:solidFill>
                <a:latin typeface="Times New Roman" pitchFamily="18" charset="0"/>
                <a:cs typeface="Times New Roman" pitchFamily="18" charset="0"/>
              </a:rPr>
              <a:t>and designing structures, as they determine how external loads are distributed within the system.</a:t>
            </a:r>
          </a:p>
        </p:txBody>
      </p:sp>
      <p:pic>
        <p:nvPicPr>
          <p:cNvPr id="8" name="object 11"/>
          <p:cNvPicPr/>
          <p:nvPr/>
        </p:nvPicPr>
        <p:blipFill>
          <a:blip r:embed="rId2" cstate="print"/>
          <a:stretch>
            <a:fillRect/>
          </a:stretch>
        </p:blipFill>
        <p:spPr>
          <a:xfrm>
            <a:off x="6627841" y="892630"/>
            <a:ext cx="5333999" cy="3145970"/>
          </a:xfrm>
          <a:prstGeom prst="rect">
            <a:avLst/>
          </a:prstGeom>
        </p:spPr>
      </p:pic>
    </p:spTree>
    <p:extLst>
      <p:ext uri="{BB962C8B-B14F-4D97-AF65-F5344CB8AC3E}">
        <p14:creationId xmlns:p14="http://schemas.microsoft.com/office/powerpoint/2010/main" val="314753798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447913" y="1690842"/>
            <a:ext cx="224096" cy="484505"/>
            <a:chOff x="3448811" y="1690839"/>
            <a:chExt cx="224154" cy="484505"/>
          </a:xfrm>
        </p:grpSpPr>
        <p:pic>
          <p:nvPicPr>
            <p:cNvPr id="8" name="object 8"/>
            <p:cNvPicPr/>
            <p:nvPr/>
          </p:nvPicPr>
          <p:blipFill>
            <a:blip r:embed="rId3" cstate="print"/>
            <a:stretch>
              <a:fillRect/>
            </a:stretch>
          </p:blipFill>
          <p:spPr>
            <a:xfrm>
              <a:off x="3448811" y="1690839"/>
              <a:ext cx="224091" cy="483908"/>
            </a:xfrm>
            <a:prstGeom prst="rect">
              <a:avLst/>
            </a:prstGeom>
          </p:spPr>
        </p:pic>
        <p:sp>
          <p:nvSpPr>
            <p:cNvPr id="9" name="object 9"/>
            <p:cNvSpPr/>
            <p:nvPr/>
          </p:nvSpPr>
          <p:spPr>
            <a:xfrm>
              <a:off x="3526154" y="1781174"/>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783626" y="2114064"/>
            <a:ext cx="128617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1680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1" name="object 11"/>
          <p:cNvSpPr txBox="1"/>
          <p:nvPr/>
        </p:nvSpPr>
        <p:spPr>
          <a:xfrm>
            <a:off x="7609640" y="612449"/>
            <a:ext cx="3619826" cy="1810752"/>
          </a:xfrm>
          <a:prstGeom prst="rect">
            <a:avLst/>
          </a:prstGeom>
        </p:spPr>
        <p:txBody>
          <a:bodyPr vert="horz" wrap="square" lIns="0" tIns="139700" rIns="0" bIns="0" rtlCol="0">
            <a:spAutoFit/>
          </a:bodyPr>
          <a:lstStyle/>
          <a:p>
            <a:pPr marL="38100" defTabSz="914400">
              <a:spcBef>
                <a:spcPts val="1100"/>
              </a:spcBef>
            </a:pP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B</a:t>
            </a:r>
            <a:r>
              <a:rPr sz="2400" kern="0" spc="50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lnSpc>
                <a:spcPts val="2620"/>
              </a:lnSpc>
              <a:spcBef>
                <a:spcPts val="1000"/>
              </a:spcBef>
            </a:pPr>
            <a:r>
              <a:rPr sz="2200" kern="0" dirty="0">
                <a:solidFill>
                  <a:sysClr val="windowText" lastClr="000000"/>
                </a:solidFill>
                <a:latin typeface="Times New Roman"/>
                <a:cs typeface="Times New Roman"/>
              </a:rPr>
              <a:t>=&gt;</a:t>
            </a:r>
            <a:r>
              <a:rPr sz="2200" kern="0" spc="26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27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400</a:t>
            </a:r>
            <a:r>
              <a:rPr sz="2200" kern="0" spc="2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6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2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a:t>
            </a:r>
            <a:r>
              <a:rPr sz="2200" kern="0" spc="2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26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600</a:t>
            </a:r>
            <a:r>
              <a:rPr sz="2200" kern="0" spc="2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7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a:t>
            </a:r>
            <a:r>
              <a:rPr sz="2200" kern="0" spc="26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a:p>
            <a:pPr marL="38100" defTabSz="914400">
              <a:lnSpc>
                <a:spcPts val="2860"/>
              </a:lnSpc>
            </a:pPr>
            <a:r>
              <a:rPr sz="2200" kern="0" dirty="0">
                <a:solidFill>
                  <a:sysClr val="windowText" lastClr="000000"/>
                </a:solidFill>
                <a:latin typeface="Times New Roman"/>
                <a:cs typeface="Times New Roman"/>
              </a:rPr>
              <a:t>200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D</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D</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920</a:t>
            </a:r>
            <a:r>
              <a:rPr sz="2400" kern="0" spc="-5"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lb</a:t>
            </a:r>
            <a:endParaRPr sz="2400" kern="0">
              <a:solidFill>
                <a:sysClr val="windowText" lastClr="000000"/>
              </a:solidFill>
              <a:latin typeface="Times New Roman"/>
              <a:cs typeface="Times New Roman"/>
            </a:endParaRPr>
          </a:p>
        </p:txBody>
      </p:sp>
      <p:sp>
        <p:nvSpPr>
          <p:cNvPr id="12" name="object 12"/>
          <p:cNvSpPr txBox="1"/>
          <p:nvPr/>
        </p:nvSpPr>
        <p:spPr>
          <a:xfrm>
            <a:off x="2291754" y="3061993"/>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3" name="object 13"/>
          <p:cNvSpPr txBox="1"/>
          <p:nvPr/>
        </p:nvSpPr>
        <p:spPr>
          <a:xfrm>
            <a:off x="2988294" y="5963181"/>
            <a:ext cx="87607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800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 name="object 14"/>
          <p:cNvSpPr txBox="1"/>
          <p:nvPr/>
        </p:nvSpPr>
        <p:spPr>
          <a:xfrm>
            <a:off x="2147041" y="5279667"/>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2801144" y="5433839"/>
            <a:ext cx="3410332" cy="92710"/>
            <a:chOff x="2801873" y="5433839"/>
            <a:chExt cx="3411220" cy="92710"/>
          </a:xfrm>
        </p:grpSpPr>
        <p:pic>
          <p:nvPicPr>
            <p:cNvPr id="16" name="object 16"/>
            <p:cNvPicPr/>
            <p:nvPr/>
          </p:nvPicPr>
          <p:blipFill>
            <a:blip r:embed="rId4" cstate="print"/>
            <a:stretch>
              <a:fillRect/>
            </a:stretch>
          </p:blipFill>
          <p:spPr>
            <a:xfrm>
              <a:off x="2801873" y="5433839"/>
              <a:ext cx="3410712" cy="92692"/>
            </a:xfrm>
            <a:prstGeom prst="rect">
              <a:avLst/>
            </a:prstGeom>
          </p:spPr>
        </p:pic>
        <p:sp>
          <p:nvSpPr>
            <p:cNvPr id="17" name="object 17"/>
            <p:cNvSpPr/>
            <p:nvPr/>
          </p:nvSpPr>
          <p:spPr>
            <a:xfrm>
              <a:off x="2851784" y="5458586"/>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5225959" y="1674075"/>
            <a:ext cx="224096" cy="484505"/>
            <a:chOff x="5227320" y="1674075"/>
            <a:chExt cx="224154" cy="484505"/>
          </a:xfrm>
        </p:grpSpPr>
        <p:pic>
          <p:nvPicPr>
            <p:cNvPr id="19" name="object 19"/>
            <p:cNvPicPr/>
            <p:nvPr/>
          </p:nvPicPr>
          <p:blipFill>
            <a:blip r:embed="rId3" cstate="print"/>
            <a:stretch>
              <a:fillRect/>
            </a:stretch>
          </p:blipFill>
          <p:spPr>
            <a:xfrm>
              <a:off x="5227320" y="1674075"/>
              <a:ext cx="224091" cy="483908"/>
            </a:xfrm>
            <a:prstGeom prst="rect">
              <a:avLst/>
            </a:prstGeom>
          </p:spPr>
        </p:pic>
        <p:sp>
          <p:nvSpPr>
            <p:cNvPr id="20" name="object 20"/>
            <p:cNvSpPr/>
            <p:nvPr/>
          </p:nvSpPr>
          <p:spPr>
            <a:xfrm>
              <a:off x="530466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4739446" y="2096538"/>
            <a:ext cx="117952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920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22" name="object 22"/>
          <p:cNvSpPr txBox="1"/>
          <p:nvPr/>
        </p:nvSpPr>
        <p:spPr>
          <a:xfrm>
            <a:off x="3591895" y="3269274"/>
            <a:ext cx="2376821" cy="551433"/>
          </a:xfrm>
          <a:prstGeom prst="rect">
            <a:avLst/>
          </a:prstGeom>
        </p:spPr>
        <p:txBody>
          <a:bodyPr vert="horz" wrap="square" lIns="0" tIns="12700" rIns="0" bIns="0" rtlCol="0">
            <a:spAutoFit/>
          </a:bodyPr>
          <a:lstStyle/>
          <a:p>
            <a:pPr marL="1786255" defTabSz="914400">
              <a:lnSpc>
                <a:spcPts val="2080"/>
              </a:lnSpc>
              <a:spcBef>
                <a:spcPts val="100"/>
              </a:spcBef>
            </a:pPr>
            <a:r>
              <a:rPr kern="0" dirty="0">
                <a:solidFill>
                  <a:sysClr val="windowText" lastClr="000000"/>
                </a:solidFill>
                <a:latin typeface="Times New Roman"/>
                <a:cs typeface="Times New Roman"/>
              </a:rPr>
              <a:t>520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a:p>
            <a:pPr marL="58419" defTabSz="914400">
              <a:lnSpc>
                <a:spcPts val="2080"/>
              </a:lnSpc>
            </a:pPr>
            <a:r>
              <a:rPr kern="0" dirty="0">
                <a:solidFill>
                  <a:sysClr val="windowText" lastClr="000000"/>
                </a:solidFill>
                <a:latin typeface="Times New Roman"/>
                <a:cs typeface="Times New Roman"/>
              </a:rPr>
              <a:t>800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23" name="object 23"/>
          <p:cNvGrpSpPr/>
          <p:nvPr/>
        </p:nvGrpSpPr>
        <p:grpSpPr>
          <a:xfrm>
            <a:off x="4024475" y="2652442"/>
            <a:ext cx="995421" cy="3293745"/>
            <a:chOff x="4025519" y="2652395"/>
            <a:chExt cx="995680" cy="3293745"/>
          </a:xfrm>
        </p:grpSpPr>
        <p:sp>
          <p:nvSpPr>
            <p:cNvPr id="24" name="object 24"/>
            <p:cNvSpPr/>
            <p:nvPr/>
          </p:nvSpPr>
          <p:spPr>
            <a:xfrm>
              <a:off x="4431411" y="2657475"/>
              <a:ext cx="0" cy="3283585"/>
            </a:xfrm>
            <a:custGeom>
              <a:avLst/>
              <a:gdLst/>
              <a:ahLst/>
              <a:cxnLst/>
              <a:rect l="l" t="t" r="r" b="b"/>
              <a:pathLst>
                <a:path h="3283585">
                  <a:moveTo>
                    <a:pt x="0" y="1813560"/>
                  </a:moveTo>
                  <a:lnTo>
                    <a:pt x="0" y="3283457"/>
                  </a:lnTo>
                </a:path>
                <a:path h="3283585">
                  <a:moveTo>
                    <a:pt x="0" y="0"/>
                  </a:moveTo>
                  <a:lnTo>
                    <a:pt x="0" y="144399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4030599" y="4101465"/>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4030599" y="4101465"/>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7" name="object 27"/>
          <p:cNvSpPr txBox="1"/>
          <p:nvPr/>
        </p:nvSpPr>
        <p:spPr>
          <a:xfrm>
            <a:off x="4015079" y="4106444"/>
            <a:ext cx="756088" cy="310341"/>
          </a:xfrm>
          <a:prstGeom prst="rect">
            <a:avLst/>
          </a:prstGeom>
          <a:solidFill>
            <a:srgbClr val="F4A973"/>
          </a:solidFill>
        </p:spPr>
        <p:txBody>
          <a:bodyPr vert="horz" wrap="square" lIns="0" tIns="33020" rIns="0" bIns="0" rtlCol="0">
            <a:spAutoFit/>
          </a:bodyPr>
          <a:lstStyle/>
          <a:p>
            <a:pPr marL="296545" defTabSz="914400">
              <a:spcBef>
                <a:spcPts val="26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grpSp>
        <p:nvGrpSpPr>
          <p:cNvPr id="28" name="object 28"/>
          <p:cNvGrpSpPr/>
          <p:nvPr/>
        </p:nvGrpSpPr>
        <p:grpSpPr>
          <a:xfrm>
            <a:off x="3985622" y="5935853"/>
            <a:ext cx="995421" cy="379730"/>
            <a:chOff x="3986657" y="5935853"/>
            <a:chExt cx="995680" cy="379730"/>
          </a:xfrm>
        </p:grpSpPr>
        <p:sp>
          <p:nvSpPr>
            <p:cNvPr id="29" name="object 29"/>
            <p:cNvSpPr/>
            <p:nvPr/>
          </p:nvSpPr>
          <p:spPr>
            <a:xfrm>
              <a:off x="3991737" y="5940933"/>
              <a:ext cx="985519" cy="369570"/>
            </a:xfrm>
            <a:custGeom>
              <a:avLst/>
              <a:gdLst/>
              <a:ahLst/>
              <a:cxnLst/>
              <a:rect l="l" t="t" r="r" b="b"/>
              <a:pathLst>
                <a:path w="985520" h="369570">
                  <a:moveTo>
                    <a:pt x="985265" y="0"/>
                  </a:moveTo>
                  <a:lnTo>
                    <a:pt x="0" y="0"/>
                  </a:lnTo>
                  <a:lnTo>
                    <a:pt x="0" y="369570"/>
                  </a:lnTo>
                  <a:lnTo>
                    <a:pt x="985265" y="369570"/>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30" name="object 30"/>
            <p:cNvSpPr/>
            <p:nvPr/>
          </p:nvSpPr>
          <p:spPr>
            <a:xfrm>
              <a:off x="3991737" y="5940933"/>
              <a:ext cx="985519" cy="369570"/>
            </a:xfrm>
            <a:custGeom>
              <a:avLst/>
              <a:gdLst/>
              <a:ahLst/>
              <a:cxnLst/>
              <a:rect l="l" t="t" r="r" b="b"/>
              <a:pathLst>
                <a:path w="985520" h="369570">
                  <a:moveTo>
                    <a:pt x="0" y="369570"/>
                  </a:moveTo>
                  <a:lnTo>
                    <a:pt x="985265" y="369570"/>
                  </a:lnTo>
                  <a:lnTo>
                    <a:pt x="985265"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4015079" y="5945912"/>
            <a:ext cx="756088" cy="310341"/>
          </a:xfrm>
          <a:prstGeom prst="rect">
            <a:avLst/>
          </a:prstGeom>
          <a:solidFill>
            <a:srgbClr val="EF917A"/>
          </a:solidFill>
        </p:spPr>
        <p:txBody>
          <a:bodyPr vert="horz" wrap="square" lIns="0" tIns="33020" rIns="0" bIns="0" rtlCol="0">
            <a:spAutoFit/>
          </a:bodyPr>
          <a:lstStyle/>
          <a:p>
            <a:pPr marL="207010" defTabSz="914400">
              <a:spcBef>
                <a:spcPts val="26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32" name="object 32"/>
          <p:cNvGrpSpPr/>
          <p:nvPr/>
        </p:nvGrpSpPr>
        <p:grpSpPr>
          <a:xfrm>
            <a:off x="2809527" y="2683683"/>
            <a:ext cx="782751" cy="3447415"/>
            <a:chOff x="2810255" y="2683636"/>
            <a:chExt cx="782955" cy="3447415"/>
          </a:xfrm>
        </p:grpSpPr>
        <p:sp>
          <p:nvSpPr>
            <p:cNvPr id="33" name="object 33"/>
            <p:cNvSpPr/>
            <p:nvPr/>
          </p:nvSpPr>
          <p:spPr>
            <a:xfrm>
              <a:off x="2810255" y="3217925"/>
              <a:ext cx="781050" cy="416559"/>
            </a:xfrm>
            <a:custGeom>
              <a:avLst/>
              <a:gdLst/>
              <a:ahLst/>
              <a:cxnLst/>
              <a:rect l="l" t="t" r="r" b="b"/>
              <a:pathLst>
                <a:path w="781050" h="416560">
                  <a:moveTo>
                    <a:pt x="781049" y="0"/>
                  </a:moveTo>
                  <a:lnTo>
                    <a:pt x="0" y="0"/>
                  </a:lnTo>
                  <a:lnTo>
                    <a:pt x="781049" y="416051"/>
                  </a:lnTo>
                  <a:lnTo>
                    <a:pt x="78104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4" name="object 34"/>
            <p:cNvSpPr/>
            <p:nvPr/>
          </p:nvSpPr>
          <p:spPr>
            <a:xfrm>
              <a:off x="3587876" y="2688716"/>
              <a:ext cx="0" cy="3437254"/>
            </a:xfrm>
            <a:custGeom>
              <a:avLst/>
              <a:gdLst/>
              <a:ahLst/>
              <a:cxnLst/>
              <a:rect l="l" t="t" r="r" b="b"/>
              <a:pathLst>
                <a:path h="3437254">
                  <a:moveTo>
                    <a:pt x="0" y="0"/>
                  </a:moveTo>
                  <a:lnTo>
                    <a:pt x="0" y="3436874"/>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5356737" y="5601484"/>
            <a:ext cx="87607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36" name="object 36"/>
          <p:cNvGrpSpPr/>
          <p:nvPr/>
        </p:nvGrpSpPr>
        <p:grpSpPr>
          <a:xfrm>
            <a:off x="3590370" y="2669158"/>
            <a:ext cx="2625676" cy="3317240"/>
            <a:chOff x="3591305" y="2669158"/>
            <a:chExt cx="2626360" cy="3317240"/>
          </a:xfrm>
        </p:grpSpPr>
        <p:sp>
          <p:nvSpPr>
            <p:cNvPr id="37" name="object 37"/>
            <p:cNvSpPr/>
            <p:nvPr/>
          </p:nvSpPr>
          <p:spPr>
            <a:xfrm>
              <a:off x="5341238" y="2674238"/>
              <a:ext cx="0" cy="3307079"/>
            </a:xfrm>
            <a:custGeom>
              <a:avLst/>
              <a:gdLst/>
              <a:ahLst/>
              <a:cxnLst/>
              <a:rect l="l" t="t" r="r" b="b"/>
              <a:pathLst>
                <a:path h="3307079">
                  <a:moveTo>
                    <a:pt x="0" y="0"/>
                  </a:moveTo>
                  <a:lnTo>
                    <a:pt x="0" y="3306648"/>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3591305" y="2812541"/>
              <a:ext cx="850900" cy="412750"/>
            </a:xfrm>
            <a:custGeom>
              <a:avLst/>
              <a:gdLst/>
              <a:ahLst/>
              <a:cxnLst/>
              <a:rect l="l" t="t" r="r" b="b"/>
              <a:pathLst>
                <a:path w="850900" h="412750">
                  <a:moveTo>
                    <a:pt x="850392" y="0"/>
                  </a:moveTo>
                  <a:lnTo>
                    <a:pt x="0" y="0"/>
                  </a:lnTo>
                  <a:lnTo>
                    <a:pt x="0" y="397510"/>
                  </a:lnTo>
                  <a:lnTo>
                    <a:pt x="850392" y="412242"/>
                  </a:lnTo>
                  <a:lnTo>
                    <a:pt x="85039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9" name="object 39"/>
            <p:cNvSpPr/>
            <p:nvPr/>
          </p:nvSpPr>
          <p:spPr>
            <a:xfrm>
              <a:off x="4427220" y="2772917"/>
              <a:ext cx="1790064" cy="608330"/>
            </a:xfrm>
            <a:custGeom>
              <a:avLst/>
              <a:gdLst/>
              <a:ahLst/>
              <a:cxnLst/>
              <a:rect l="l" t="t" r="r" b="b"/>
              <a:pathLst>
                <a:path w="1790064" h="608329">
                  <a:moveTo>
                    <a:pt x="347472" y="422148"/>
                  </a:moveTo>
                  <a:lnTo>
                    <a:pt x="0" y="280416"/>
                  </a:lnTo>
                  <a:lnTo>
                    <a:pt x="0" y="422148"/>
                  </a:lnTo>
                  <a:lnTo>
                    <a:pt x="347472" y="422148"/>
                  </a:lnTo>
                  <a:close/>
                </a:path>
                <a:path w="1790064" h="608329">
                  <a:moveTo>
                    <a:pt x="1789938" y="445008"/>
                  </a:moveTo>
                  <a:lnTo>
                    <a:pt x="922782" y="0"/>
                  </a:lnTo>
                  <a:lnTo>
                    <a:pt x="922782" y="426720"/>
                  </a:lnTo>
                  <a:lnTo>
                    <a:pt x="314706" y="426720"/>
                  </a:lnTo>
                  <a:lnTo>
                    <a:pt x="934974" y="608076"/>
                  </a:lnTo>
                  <a:lnTo>
                    <a:pt x="934974" y="445008"/>
                  </a:lnTo>
                  <a:lnTo>
                    <a:pt x="1789938" y="44500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40" name="object 40"/>
          <p:cNvSpPr txBox="1"/>
          <p:nvPr/>
        </p:nvSpPr>
        <p:spPr>
          <a:xfrm>
            <a:off x="2587332" y="107670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1" name="object 41"/>
          <p:cNvGrpSpPr/>
          <p:nvPr/>
        </p:nvGrpSpPr>
        <p:grpSpPr>
          <a:xfrm>
            <a:off x="2769179" y="1211597"/>
            <a:ext cx="3435725" cy="92710"/>
            <a:chOff x="2769870" y="1211597"/>
            <a:chExt cx="3436620" cy="92710"/>
          </a:xfrm>
        </p:grpSpPr>
        <p:pic>
          <p:nvPicPr>
            <p:cNvPr id="42" name="object 42"/>
            <p:cNvPicPr/>
            <p:nvPr/>
          </p:nvPicPr>
          <p:blipFill>
            <a:blip r:embed="rId5" cstate="print"/>
            <a:stretch>
              <a:fillRect/>
            </a:stretch>
          </p:blipFill>
          <p:spPr>
            <a:xfrm>
              <a:off x="2769870" y="1211597"/>
              <a:ext cx="3436620" cy="92692"/>
            </a:xfrm>
            <a:prstGeom prst="rect">
              <a:avLst/>
            </a:prstGeom>
          </p:spPr>
        </p:pic>
        <p:sp>
          <p:nvSpPr>
            <p:cNvPr id="43" name="object 43"/>
            <p:cNvSpPr/>
            <p:nvPr/>
          </p:nvSpPr>
          <p:spPr>
            <a:xfrm>
              <a:off x="2819781" y="1236344"/>
              <a:ext cx="3343910" cy="0"/>
            </a:xfrm>
            <a:custGeom>
              <a:avLst/>
              <a:gdLst/>
              <a:ahLst/>
              <a:cxnLst/>
              <a:rect l="l" t="t" r="r" b="b"/>
              <a:pathLst>
                <a:path w="3343910">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4" name="object 44"/>
          <p:cNvSpPr txBox="1"/>
          <p:nvPr/>
        </p:nvSpPr>
        <p:spPr>
          <a:xfrm>
            <a:off x="3608147" y="95021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45" name="object 45"/>
          <p:cNvSpPr txBox="1"/>
          <p:nvPr/>
        </p:nvSpPr>
        <p:spPr>
          <a:xfrm>
            <a:off x="5006815" y="121665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46" name="object 46"/>
          <p:cNvSpPr txBox="1"/>
          <p:nvPr/>
        </p:nvSpPr>
        <p:spPr>
          <a:xfrm>
            <a:off x="5613465" y="117756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7" name="object 47"/>
          <p:cNvSpPr txBox="1"/>
          <p:nvPr/>
        </p:nvSpPr>
        <p:spPr>
          <a:xfrm>
            <a:off x="2996676" y="118467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8" name="object 48"/>
          <p:cNvSpPr txBox="1"/>
          <p:nvPr/>
        </p:nvSpPr>
        <p:spPr>
          <a:xfrm>
            <a:off x="2793528" y="440205"/>
            <a:ext cx="862741" cy="289823"/>
          </a:xfrm>
          <a:prstGeom prst="rect">
            <a:avLst/>
          </a:prstGeom>
        </p:spPr>
        <p:txBody>
          <a:bodyPr vert="horz" wrap="square" lIns="0" tIns="12700" rIns="0" bIns="0" rtlCol="0">
            <a:spAutoFit/>
          </a:bodyPr>
          <a:lstStyle/>
          <a:p>
            <a:pPr marL="12700" defTabSz="914400">
              <a:spcBef>
                <a:spcPts val="100"/>
              </a:spcBef>
            </a:pPr>
            <a:r>
              <a:rPr u="heavy" kern="0" dirty="0">
                <a:solidFill>
                  <a:sysClr val="windowText" lastClr="000000"/>
                </a:solidFill>
                <a:uFill>
                  <a:solidFill>
                    <a:srgbClr val="000000"/>
                  </a:solidFill>
                </a:uFill>
                <a:latin typeface="Times New Roman"/>
                <a:cs typeface="Times New Roman"/>
              </a:rPr>
              <a:t>400 </a:t>
            </a:r>
            <a:r>
              <a:rPr u="heavy" kern="0" spc="-10" dirty="0">
                <a:solidFill>
                  <a:sysClr val="windowText" lastClr="000000"/>
                </a:solidFill>
                <a:uFill>
                  <a:solidFill>
                    <a:srgbClr val="000000"/>
                  </a:solidFill>
                </a:uFill>
                <a:latin typeface="Times New Roman"/>
                <a:cs typeface="Times New Roman"/>
              </a:rPr>
              <a:t>lb/ft</a:t>
            </a:r>
            <a:r>
              <a:rPr kern="0" spc="-1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grpSp>
        <p:nvGrpSpPr>
          <p:cNvPr id="49" name="object 49"/>
          <p:cNvGrpSpPr/>
          <p:nvPr/>
        </p:nvGrpSpPr>
        <p:grpSpPr>
          <a:xfrm>
            <a:off x="2706711" y="715582"/>
            <a:ext cx="3568405" cy="1050925"/>
            <a:chOff x="2707385" y="715535"/>
            <a:chExt cx="3569335" cy="1050925"/>
          </a:xfrm>
        </p:grpSpPr>
        <p:pic>
          <p:nvPicPr>
            <p:cNvPr id="50" name="object 50"/>
            <p:cNvPicPr/>
            <p:nvPr/>
          </p:nvPicPr>
          <p:blipFill>
            <a:blip r:embed="rId6" cstate="print"/>
            <a:stretch>
              <a:fillRect/>
            </a:stretch>
          </p:blipFill>
          <p:spPr>
            <a:xfrm>
              <a:off x="3480815" y="729183"/>
              <a:ext cx="224091" cy="633272"/>
            </a:xfrm>
            <a:prstGeom prst="rect">
              <a:avLst/>
            </a:prstGeom>
          </p:spPr>
        </p:pic>
        <p:sp>
          <p:nvSpPr>
            <p:cNvPr id="51" name="object 51"/>
            <p:cNvSpPr/>
            <p:nvPr/>
          </p:nvSpPr>
          <p:spPr>
            <a:xfrm>
              <a:off x="3558158" y="742950"/>
              <a:ext cx="76200" cy="485775"/>
            </a:xfrm>
            <a:custGeom>
              <a:avLst/>
              <a:gdLst/>
              <a:ahLst/>
              <a:cxnLst/>
              <a:rect l="l" t="t" r="r" b="b"/>
              <a:pathLst>
                <a:path w="76200" h="485775">
                  <a:moveTo>
                    <a:pt x="27050" y="409448"/>
                  </a:moveTo>
                  <a:lnTo>
                    <a:pt x="0" y="409448"/>
                  </a:lnTo>
                  <a:lnTo>
                    <a:pt x="38100" y="485648"/>
                  </a:lnTo>
                  <a:lnTo>
                    <a:pt x="64325" y="433197"/>
                  </a:lnTo>
                  <a:lnTo>
                    <a:pt x="32003" y="433197"/>
                  </a:lnTo>
                  <a:lnTo>
                    <a:pt x="27050" y="428244"/>
                  </a:lnTo>
                  <a:lnTo>
                    <a:pt x="27050" y="409448"/>
                  </a:lnTo>
                  <a:close/>
                </a:path>
                <a:path w="76200" h="485775">
                  <a:moveTo>
                    <a:pt x="44195" y="0"/>
                  </a:moveTo>
                  <a:lnTo>
                    <a:pt x="32003" y="0"/>
                  </a:lnTo>
                  <a:lnTo>
                    <a:pt x="27050" y="4952"/>
                  </a:lnTo>
                  <a:lnTo>
                    <a:pt x="27050" y="428244"/>
                  </a:lnTo>
                  <a:lnTo>
                    <a:pt x="32003" y="433197"/>
                  </a:lnTo>
                  <a:lnTo>
                    <a:pt x="44195" y="433197"/>
                  </a:lnTo>
                  <a:lnTo>
                    <a:pt x="49149" y="428244"/>
                  </a:lnTo>
                  <a:lnTo>
                    <a:pt x="49149" y="4952"/>
                  </a:lnTo>
                  <a:lnTo>
                    <a:pt x="44195" y="0"/>
                  </a:lnTo>
                  <a:close/>
                </a:path>
                <a:path w="76200" h="485775">
                  <a:moveTo>
                    <a:pt x="76200" y="409448"/>
                  </a:moveTo>
                  <a:lnTo>
                    <a:pt x="49149" y="409448"/>
                  </a:lnTo>
                  <a:lnTo>
                    <a:pt x="49149" y="428244"/>
                  </a:lnTo>
                  <a:lnTo>
                    <a:pt x="44195"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6" cstate="print"/>
            <a:stretch>
              <a:fillRect/>
            </a:stretch>
          </p:blipFill>
          <p:spPr>
            <a:xfrm>
              <a:off x="3220211" y="724611"/>
              <a:ext cx="224091" cy="633272"/>
            </a:xfrm>
            <a:prstGeom prst="rect">
              <a:avLst/>
            </a:prstGeom>
          </p:spPr>
        </p:pic>
        <p:sp>
          <p:nvSpPr>
            <p:cNvPr id="53" name="object 53"/>
            <p:cNvSpPr/>
            <p:nvPr/>
          </p:nvSpPr>
          <p:spPr>
            <a:xfrm>
              <a:off x="3297554" y="738378"/>
              <a:ext cx="76200" cy="485775"/>
            </a:xfrm>
            <a:custGeom>
              <a:avLst/>
              <a:gdLst/>
              <a:ahLst/>
              <a:cxnLst/>
              <a:rect l="l" t="t" r="r" b="b"/>
              <a:pathLst>
                <a:path w="76200" h="485775">
                  <a:moveTo>
                    <a:pt x="27050" y="409448"/>
                  </a:moveTo>
                  <a:lnTo>
                    <a:pt x="0" y="409448"/>
                  </a:lnTo>
                  <a:lnTo>
                    <a:pt x="38100" y="485648"/>
                  </a:lnTo>
                  <a:lnTo>
                    <a:pt x="64325" y="433197"/>
                  </a:lnTo>
                  <a:lnTo>
                    <a:pt x="32004" y="433197"/>
                  </a:lnTo>
                  <a:lnTo>
                    <a:pt x="27050" y="428244"/>
                  </a:lnTo>
                  <a:lnTo>
                    <a:pt x="27050" y="409448"/>
                  </a:lnTo>
                  <a:close/>
                </a:path>
                <a:path w="76200" h="485775">
                  <a:moveTo>
                    <a:pt x="44196" y="0"/>
                  </a:moveTo>
                  <a:lnTo>
                    <a:pt x="32004" y="0"/>
                  </a:lnTo>
                  <a:lnTo>
                    <a:pt x="27050" y="4952"/>
                  </a:lnTo>
                  <a:lnTo>
                    <a:pt x="27050" y="428244"/>
                  </a:lnTo>
                  <a:lnTo>
                    <a:pt x="32004" y="433197"/>
                  </a:lnTo>
                  <a:lnTo>
                    <a:pt x="44196" y="433197"/>
                  </a:lnTo>
                  <a:lnTo>
                    <a:pt x="49149" y="428244"/>
                  </a:lnTo>
                  <a:lnTo>
                    <a:pt x="49149" y="4952"/>
                  </a:lnTo>
                  <a:lnTo>
                    <a:pt x="44196" y="0"/>
                  </a:lnTo>
                  <a:close/>
                </a:path>
                <a:path w="76200" h="485775">
                  <a:moveTo>
                    <a:pt x="76200" y="409448"/>
                  </a:moveTo>
                  <a:lnTo>
                    <a:pt x="49149" y="409448"/>
                  </a:lnTo>
                  <a:lnTo>
                    <a:pt x="49149" y="428244"/>
                  </a:lnTo>
                  <a:lnTo>
                    <a:pt x="44196"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6" cstate="print"/>
            <a:stretch>
              <a:fillRect/>
            </a:stretch>
          </p:blipFill>
          <p:spPr>
            <a:xfrm>
              <a:off x="2960369" y="724611"/>
              <a:ext cx="224091" cy="633272"/>
            </a:xfrm>
            <a:prstGeom prst="rect">
              <a:avLst/>
            </a:prstGeom>
          </p:spPr>
        </p:pic>
        <p:sp>
          <p:nvSpPr>
            <p:cNvPr id="55" name="object 55"/>
            <p:cNvSpPr/>
            <p:nvPr/>
          </p:nvSpPr>
          <p:spPr>
            <a:xfrm>
              <a:off x="3037712" y="738378"/>
              <a:ext cx="76200" cy="485775"/>
            </a:xfrm>
            <a:custGeom>
              <a:avLst/>
              <a:gdLst/>
              <a:ahLst/>
              <a:cxnLst/>
              <a:rect l="l" t="t" r="r" b="b"/>
              <a:pathLst>
                <a:path w="76200" h="485775">
                  <a:moveTo>
                    <a:pt x="27050" y="409448"/>
                  </a:moveTo>
                  <a:lnTo>
                    <a:pt x="0" y="409448"/>
                  </a:lnTo>
                  <a:lnTo>
                    <a:pt x="38100" y="485648"/>
                  </a:lnTo>
                  <a:lnTo>
                    <a:pt x="64325" y="433197"/>
                  </a:lnTo>
                  <a:lnTo>
                    <a:pt x="32004" y="433197"/>
                  </a:lnTo>
                  <a:lnTo>
                    <a:pt x="27050" y="428244"/>
                  </a:lnTo>
                  <a:lnTo>
                    <a:pt x="27050" y="409448"/>
                  </a:lnTo>
                  <a:close/>
                </a:path>
                <a:path w="76200" h="485775">
                  <a:moveTo>
                    <a:pt x="44195" y="0"/>
                  </a:moveTo>
                  <a:lnTo>
                    <a:pt x="32004" y="0"/>
                  </a:lnTo>
                  <a:lnTo>
                    <a:pt x="27050" y="4952"/>
                  </a:lnTo>
                  <a:lnTo>
                    <a:pt x="27050" y="428244"/>
                  </a:lnTo>
                  <a:lnTo>
                    <a:pt x="32004" y="433197"/>
                  </a:lnTo>
                  <a:lnTo>
                    <a:pt x="44195" y="433197"/>
                  </a:lnTo>
                  <a:lnTo>
                    <a:pt x="49149" y="428244"/>
                  </a:lnTo>
                  <a:lnTo>
                    <a:pt x="49149" y="4952"/>
                  </a:lnTo>
                  <a:lnTo>
                    <a:pt x="44195" y="0"/>
                  </a:lnTo>
                  <a:close/>
                </a:path>
                <a:path w="76200" h="485775">
                  <a:moveTo>
                    <a:pt x="76200" y="409448"/>
                  </a:moveTo>
                  <a:lnTo>
                    <a:pt x="49149" y="409448"/>
                  </a:lnTo>
                  <a:lnTo>
                    <a:pt x="49149" y="428244"/>
                  </a:lnTo>
                  <a:lnTo>
                    <a:pt x="44195"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6" cstate="print"/>
            <a:stretch>
              <a:fillRect/>
            </a:stretch>
          </p:blipFill>
          <p:spPr>
            <a:xfrm>
              <a:off x="2707385" y="724611"/>
              <a:ext cx="224091" cy="633272"/>
            </a:xfrm>
            <a:prstGeom prst="rect">
              <a:avLst/>
            </a:prstGeom>
          </p:spPr>
        </p:pic>
        <p:sp>
          <p:nvSpPr>
            <p:cNvPr id="57" name="object 57"/>
            <p:cNvSpPr/>
            <p:nvPr/>
          </p:nvSpPr>
          <p:spPr>
            <a:xfrm>
              <a:off x="2784728" y="738378"/>
              <a:ext cx="76200" cy="485775"/>
            </a:xfrm>
            <a:custGeom>
              <a:avLst/>
              <a:gdLst/>
              <a:ahLst/>
              <a:cxnLst/>
              <a:rect l="l" t="t" r="r" b="b"/>
              <a:pathLst>
                <a:path w="76200" h="485775">
                  <a:moveTo>
                    <a:pt x="27050" y="409448"/>
                  </a:moveTo>
                  <a:lnTo>
                    <a:pt x="0" y="409448"/>
                  </a:lnTo>
                  <a:lnTo>
                    <a:pt x="38100" y="485648"/>
                  </a:lnTo>
                  <a:lnTo>
                    <a:pt x="64325" y="433197"/>
                  </a:lnTo>
                  <a:lnTo>
                    <a:pt x="32003" y="433197"/>
                  </a:lnTo>
                  <a:lnTo>
                    <a:pt x="27050" y="428244"/>
                  </a:lnTo>
                  <a:lnTo>
                    <a:pt x="27050" y="409448"/>
                  </a:lnTo>
                  <a:close/>
                </a:path>
                <a:path w="76200" h="485775">
                  <a:moveTo>
                    <a:pt x="44195" y="0"/>
                  </a:moveTo>
                  <a:lnTo>
                    <a:pt x="32003" y="0"/>
                  </a:lnTo>
                  <a:lnTo>
                    <a:pt x="27050" y="4952"/>
                  </a:lnTo>
                  <a:lnTo>
                    <a:pt x="27050" y="428244"/>
                  </a:lnTo>
                  <a:lnTo>
                    <a:pt x="32003" y="433197"/>
                  </a:lnTo>
                  <a:lnTo>
                    <a:pt x="44195" y="433197"/>
                  </a:lnTo>
                  <a:lnTo>
                    <a:pt x="49148" y="428244"/>
                  </a:lnTo>
                  <a:lnTo>
                    <a:pt x="49148" y="4952"/>
                  </a:lnTo>
                  <a:lnTo>
                    <a:pt x="44195" y="0"/>
                  </a:lnTo>
                  <a:close/>
                </a:path>
                <a:path w="76200" h="485775">
                  <a:moveTo>
                    <a:pt x="76200" y="409448"/>
                  </a:moveTo>
                  <a:lnTo>
                    <a:pt x="49148" y="409448"/>
                  </a:lnTo>
                  <a:lnTo>
                    <a:pt x="49148" y="428244"/>
                  </a:lnTo>
                  <a:lnTo>
                    <a:pt x="44195" y="433197"/>
                  </a:lnTo>
                  <a:lnTo>
                    <a:pt x="64325" y="433197"/>
                  </a:lnTo>
                  <a:lnTo>
                    <a:pt x="76200" y="4094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7" cstate="print"/>
            <a:stretch>
              <a:fillRect/>
            </a:stretch>
          </p:blipFill>
          <p:spPr>
            <a:xfrm>
              <a:off x="2772917" y="715535"/>
              <a:ext cx="877125" cy="92692"/>
            </a:xfrm>
            <a:prstGeom prst="rect">
              <a:avLst/>
            </a:prstGeom>
          </p:spPr>
        </p:pic>
        <p:pic>
          <p:nvPicPr>
            <p:cNvPr id="59" name="object 59"/>
            <p:cNvPicPr/>
            <p:nvPr/>
          </p:nvPicPr>
          <p:blipFill>
            <a:blip r:embed="rId8" cstate="print"/>
            <a:stretch>
              <a:fillRect/>
            </a:stretch>
          </p:blipFill>
          <p:spPr>
            <a:xfrm>
              <a:off x="5172455" y="1402859"/>
              <a:ext cx="352005" cy="92692"/>
            </a:xfrm>
            <a:prstGeom prst="rect">
              <a:avLst/>
            </a:prstGeom>
          </p:spPr>
        </p:pic>
        <p:sp>
          <p:nvSpPr>
            <p:cNvPr id="60" name="object 60"/>
            <p:cNvSpPr/>
            <p:nvPr/>
          </p:nvSpPr>
          <p:spPr>
            <a:xfrm>
              <a:off x="5222366" y="1427606"/>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9" cstate="print"/>
            <a:stretch>
              <a:fillRect/>
            </a:stretch>
          </p:blipFill>
          <p:spPr>
            <a:xfrm>
              <a:off x="5099303" y="1402778"/>
              <a:ext cx="166319" cy="228536"/>
            </a:xfrm>
            <a:prstGeom prst="rect">
              <a:avLst/>
            </a:prstGeom>
          </p:spPr>
        </p:pic>
        <p:sp>
          <p:nvSpPr>
            <p:cNvPr id="62" name="object 62"/>
            <p:cNvSpPr/>
            <p:nvPr/>
          </p:nvSpPr>
          <p:spPr>
            <a:xfrm>
              <a:off x="5149214" y="1427606"/>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9" cstate="print"/>
            <a:stretch>
              <a:fillRect/>
            </a:stretch>
          </p:blipFill>
          <p:spPr>
            <a:xfrm>
              <a:off x="5228843" y="1402778"/>
              <a:ext cx="166319" cy="228536"/>
            </a:xfrm>
            <a:prstGeom prst="rect">
              <a:avLst/>
            </a:prstGeom>
          </p:spPr>
        </p:pic>
        <p:sp>
          <p:nvSpPr>
            <p:cNvPr id="64" name="object 64"/>
            <p:cNvSpPr/>
            <p:nvPr/>
          </p:nvSpPr>
          <p:spPr>
            <a:xfrm>
              <a:off x="5278754" y="1427606"/>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9" cstate="print"/>
            <a:stretch>
              <a:fillRect/>
            </a:stretch>
          </p:blipFill>
          <p:spPr>
            <a:xfrm>
              <a:off x="5357621" y="1402778"/>
              <a:ext cx="166319" cy="228536"/>
            </a:xfrm>
            <a:prstGeom prst="rect">
              <a:avLst/>
            </a:prstGeom>
          </p:spPr>
        </p:pic>
        <p:sp>
          <p:nvSpPr>
            <p:cNvPr id="66" name="object 66"/>
            <p:cNvSpPr/>
            <p:nvPr/>
          </p:nvSpPr>
          <p:spPr>
            <a:xfrm>
              <a:off x="5407532" y="1427606"/>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67" name="object 67"/>
            <p:cNvSpPr/>
            <p:nvPr/>
          </p:nvSpPr>
          <p:spPr>
            <a:xfrm>
              <a:off x="5257800" y="1235963"/>
              <a:ext cx="177165" cy="176530"/>
            </a:xfrm>
            <a:custGeom>
              <a:avLst/>
              <a:gdLst/>
              <a:ahLst/>
              <a:cxnLst/>
              <a:rect l="l" t="t" r="r" b="b"/>
              <a:pathLst>
                <a:path w="177164" h="176530">
                  <a:moveTo>
                    <a:pt x="88391" y="0"/>
                  </a:moveTo>
                  <a:lnTo>
                    <a:pt x="54006" y="6911"/>
                  </a:lnTo>
                  <a:lnTo>
                    <a:pt x="25908" y="25765"/>
                  </a:lnTo>
                  <a:lnTo>
                    <a:pt x="6953" y="53738"/>
                  </a:lnTo>
                  <a:lnTo>
                    <a:pt x="0" y="88011"/>
                  </a:lnTo>
                  <a:lnTo>
                    <a:pt x="6953" y="122283"/>
                  </a:lnTo>
                  <a:lnTo>
                    <a:pt x="25908" y="150256"/>
                  </a:lnTo>
                  <a:lnTo>
                    <a:pt x="54006" y="169110"/>
                  </a:lnTo>
                  <a:lnTo>
                    <a:pt x="88391" y="176022"/>
                  </a:lnTo>
                  <a:lnTo>
                    <a:pt x="122777" y="169110"/>
                  </a:lnTo>
                  <a:lnTo>
                    <a:pt x="150875" y="150256"/>
                  </a:lnTo>
                  <a:lnTo>
                    <a:pt x="169830" y="122283"/>
                  </a:lnTo>
                  <a:lnTo>
                    <a:pt x="176784" y="88011"/>
                  </a:lnTo>
                  <a:lnTo>
                    <a:pt x="169830" y="53738"/>
                  </a:lnTo>
                  <a:lnTo>
                    <a:pt x="150876" y="25765"/>
                  </a:lnTo>
                  <a:lnTo>
                    <a:pt x="122777" y="6911"/>
                  </a:lnTo>
                  <a:lnTo>
                    <a:pt x="8839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8" name="object 68"/>
            <p:cNvSpPr/>
            <p:nvPr/>
          </p:nvSpPr>
          <p:spPr>
            <a:xfrm>
              <a:off x="5257800" y="1235963"/>
              <a:ext cx="177165" cy="176530"/>
            </a:xfrm>
            <a:custGeom>
              <a:avLst/>
              <a:gdLst/>
              <a:ahLst/>
              <a:cxnLst/>
              <a:rect l="l" t="t" r="r" b="b"/>
              <a:pathLst>
                <a:path w="177164" h="176530">
                  <a:moveTo>
                    <a:pt x="88391" y="0"/>
                  </a:moveTo>
                  <a:lnTo>
                    <a:pt x="122777" y="6911"/>
                  </a:lnTo>
                  <a:lnTo>
                    <a:pt x="150876" y="25765"/>
                  </a:lnTo>
                  <a:lnTo>
                    <a:pt x="169830" y="53738"/>
                  </a:lnTo>
                  <a:lnTo>
                    <a:pt x="176784" y="88011"/>
                  </a:lnTo>
                  <a:lnTo>
                    <a:pt x="169830" y="122283"/>
                  </a:lnTo>
                  <a:lnTo>
                    <a:pt x="150875" y="150256"/>
                  </a:lnTo>
                  <a:lnTo>
                    <a:pt x="122777" y="169110"/>
                  </a:lnTo>
                  <a:lnTo>
                    <a:pt x="88391" y="176022"/>
                  </a:lnTo>
                  <a:lnTo>
                    <a:pt x="54006" y="169110"/>
                  </a:lnTo>
                  <a:lnTo>
                    <a:pt x="25908" y="150256"/>
                  </a:lnTo>
                  <a:lnTo>
                    <a:pt x="6953" y="122283"/>
                  </a:lnTo>
                  <a:lnTo>
                    <a:pt x="0" y="88011"/>
                  </a:lnTo>
                  <a:lnTo>
                    <a:pt x="6953" y="53738"/>
                  </a:lnTo>
                  <a:lnTo>
                    <a:pt x="25908" y="25765"/>
                  </a:lnTo>
                  <a:lnTo>
                    <a:pt x="54006" y="6911"/>
                  </a:lnTo>
                  <a:lnTo>
                    <a:pt x="8839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0" cstate="print"/>
            <a:stretch>
              <a:fillRect/>
            </a:stretch>
          </p:blipFill>
          <p:spPr>
            <a:xfrm>
              <a:off x="3382517" y="1511825"/>
              <a:ext cx="401624" cy="92692"/>
            </a:xfrm>
            <a:prstGeom prst="rect">
              <a:avLst/>
            </a:prstGeom>
          </p:spPr>
        </p:pic>
        <p:sp>
          <p:nvSpPr>
            <p:cNvPr id="70" name="object 70"/>
            <p:cNvSpPr/>
            <p:nvPr/>
          </p:nvSpPr>
          <p:spPr>
            <a:xfrm>
              <a:off x="3432428" y="153657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1" cstate="print"/>
            <a:stretch>
              <a:fillRect/>
            </a:stretch>
          </p:blipFill>
          <p:spPr>
            <a:xfrm>
              <a:off x="3294887" y="1511833"/>
              <a:ext cx="180759" cy="254482"/>
            </a:xfrm>
            <a:prstGeom prst="rect">
              <a:avLst/>
            </a:prstGeom>
          </p:spPr>
        </p:pic>
        <p:sp>
          <p:nvSpPr>
            <p:cNvPr id="72" name="object 72"/>
            <p:cNvSpPr/>
            <p:nvPr/>
          </p:nvSpPr>
          <p:spPr>
            <a:xfrm>
              <a:off x="3344798" y="153657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1" cstate="print"/>
            <a:stretch>
              <a:fillRect/>
            </a:stretch>
          </p:blipFill>
          <p:spPr>
            <a:xfrm>
              <a:off x="3448811" y="1511833"/>
              <a:ext cx="180759" cy="254482"/>
            </a:xfrm>
            <a:prstGeom prst="rect">
              <a:avLst/>
            </a:prstGeom>
          </p:spPr>
        </p:pic>
        <p:sp>
          <p:nvSpPr>
            <p:cNvPr id="74" name="object 74"/>
            <p:cNvSpPr/>
            <p:nvPr/>
          </p:nvSpPr>
          <p:spPr>
            <a:xfrm>
              <a:off x="3498722" y="153657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1" cstate="print"/>
            <a:stretch>
              <a:fillRect/>
            </a:stretch>
          </p:blipFill>
          <p:spPr>
            <a:xfrm>
              <a:off x="3601973" y="1511833"/>
              <a:ext cx="180759" cy="254482"/>
            </a:xfrm>
            <a:prstGeom prst="rect">
              <a:avLst/>
            </a:prstGeom>
          </p:spPr>
        </p:pic>
        <p:sp>
          <p:nvSpPr>
            <p:cNvPr id="76" name="object 76"/>
            <p:cNvSpPr/>
            <p:nvPr/>
          </p:nvSpPr>
          <p:spPr>
            <a:xfrm>
              <a:off x="3651884" y="153657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77" name="object 77"/>
            <p:cNvSpPr/>
            <p:nvPr/>
          </p:nvSpPr>
          <p:spPr>
            <a:xfrm>
              <a:off x="3432428" y="1262252"/>
              <a:ext cx="314960" cy="271780"/>
            </a:xfrm>
            <a:custGeom>
              <a:avLst/>
              <a:gdLst/>
              <a:ahLst/>
              <a:cxnLst/>
              <a:rect l="l" t="t" r="r" b="b"/>
              <a:pathLst>
                <a:path w="314960" h="271780">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78" name="object 78"/>
            <p:cNvSpPr/>
            <p:nvPr/>
          </p:nvSpPr>
          <p:spPr>
            <a:xfrm>
              <a:off x="3432428" y="1262252"/>
              <a:ext cx="314960" cy="271780"/>
            </a:xfrm>
            <a:custGeom>
              <a:avLst/>
              <a:gdLst/>
              <a:ahLst/>
              <a:cxnLst/>
              <a:rect l="l" t="t" r="r" b="b"/>
              <a:pathLst>
                <a:path w="314960" h="271780">
                  <a:moveTo>
                    <a:pt x="0" y="271272"/>
                  </a:moveTo>
                  <a:lnTo>
                    <a:pt x="157353" y="0"/>
                  </a:lnTo>
                  <a:lnTo>
                    <a:pt x="314706"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2" cstate="print"/>
            <a:stretch>
              <a:fillRect/>
            </a:stretch>
          </p:blipFill>
          <p:spPr>
            <a:xfrm>
              <a:off x="3548633" y="1361694"/>
              <a:ext cx="85343" cy="84581"/>
            </a:xfrm>
            <a:prstGeom prst="rect">
              <a:avLst/>
            </a:prstGeom>
          </p:spPr>
        </p:pic>
        <p:pic>
          <p:nvPicPr>
            <p:cNvPr id="80" name="object 80"/>
            <p:cNvPicPr/>
            <p:nvPr/>
          </p:nvPicPr>
          <p:blipFill>
            <a:blip r:embed="rId13" cstate="print"/>
            <a:stretch>
              <a:fillRect/>
            </a:stretch>
          </p:blipFill>
          <p:spPr>
            <a:xfrm>
              <a:off x="6052565" y="970813"/>
              <a:ext cx="224091" cy="398627"/>
            </a:xfrm>
            <a:prstGeom prst="rect">
              <a:avLst/>
            </a:prstGeom>
          </p:spPr>
        </p:pic>
        <p:pic>
          <p:nvPicPr>
            <p:cNvPr id="81" name="object 81"/>
            <p:cNvPicPr/>
            <p:nvPr/>
          </p:nvPicPr>
          <p:blipFill>
            <a:blip r:embed="rId14" cstate="print"/>
            <a:stretch>
              <a:fillRect/>
            </a:stretch>
          </p:blipFill>
          <p:spPr>
            <a:xfrm>
              <a:off x="6129908" y="984504"/>
              <a:ext cx="76200" cy="250825"/>
            </a:xfrm>
            <a:prstGeom prst="rect">
              <a:avLst/>
            </a:prstGeom>
          </p:spPr>
        </p:pic>
        <p:pic>
          <p:nvPicPr>
            <p:cNvPr id="82" name="object 82"/>
            <p:cNvPicPr/>
            <p:nvPr/>
          </p:nvPicPr>
          <p:blipFill>
            <a:blip r:embed="rId13" cstate="print"/>
            <a:stretch>
              <a:fillRect/>
            </a:stretch>
          </p:blipFill>
          <p:spPr>
            <a:xfrm>
              <a:off x="5753861" y="978433"/>
              <a:ext cx="224091" cy="398627"/>
            </a:xfrm>
            <a:prstGeom prst="rect">
              <a:avLst/>
            </a:prstGeom>
          </p:spPr>
        </p:pic>
        <p:pic>
          <p:nvPicPr>
            <p:cNvPr id="83" name="object 83"/>
            <p:cNvPicPr/>
            <p:nvPr/>
          </p:nvPicPr>
          <p:blipFill>
            <a:blip r:embed="rId15" cstate="print"/>
            <a:stretch>
              <a:fillRect/>
            </a:stretch>
          </p:blipFill>
          <p:spPr>
            <a:xfrm>
              <a:off x="5831204" y="992124"/>
              <a:ext cx="76200" cy="250825"/>
            </a:xfrm>
            <a:prstGeom prst="rect">
              <a:avLst/>
            </a:prstGeom>
          </p:spPr>
        </p:pic>
        <p:pic>
          <p:nvPicPr>
            <p:cNvPr id="84" name="object 84"/>
            <p:cNvPicPr/>
            <p:nvPr/>
          </p:nvPicPr>
          <p:blipFill>
            <a:blip r:embed="rId13" cstate="print"/>
            <a:stretch>
              <a:fillRect/>
            </a:stretch>
          </p:blipFill>
          <p:spPr>
            <a:xfrm>
              <a:off x="5455157" y="976147"/>
              <a:ext cx="224091" cy="398627"/>
            </a:xfrm>
            <a:prstGeom prst="rect">
              <a:avLst/>
            </a:prstGeom>
          </p:spPr>
        </p:pic>
        <p:pic>
          <p:nvPicPr>
            <p:cNvPr id="85" name="object 85"/>
            <p:cNvPicPr/>
            <p:nvPr/>
          </p:nvPicPr>
          <p:blipFill>
            <a:blip r:embed="rId15" cstate="print"/>
            <a:stretch>
              <a:fillRect/>
            </a:stretch>
          </p:blipFill>
          <p:spPr>
            <a:xfrm>
              <a:off x="5532500" y="989838"/>
              <a:ext cx="76200" cy="250825"/>
            </a:xfrm>
            <a:prstGeom prst="rect">
              <a:avLst/>
            </a:prstGeom>
          </p:spPr>
        </p:pic>
        <p:pic>
          <p:nvPicPr>
            <p:cNvPr id="86" name="object 86"/>
            <p:cNvPicPr/>
            <p:nvPr/>
          </p:nvPicPr>
          <p:blipFill>
            <a:blip r:embed="rId13" cstate="print"/>
            <a:stretch>
              <a:fillRect/>
            </a:stretch>
          </p:blipFill>
          <p:spPr>
            <a:xfrm>
              <a:off x="5155691" y="976147"/>
              <a:ext cx="224091" cy="398627"/>
            </a:xfrm>
            <a:prstGeom prst="rect">
              <a:avLst/>
            </a:prstGeom>
          </p:spPr>
        </p:pic>
        <p:pic>
          <p:nvPicPr>
            <p:cNvPr id="87" name="object 87"/>
            <p:cNvPicPr/>
            <p:nvPr/>
          </p:nvPicPr>
          <p:blipFill>
            <a:blip r:embed="rId15" cstate="print"/>
            <a:stretch>
              <a:fillRect/>
            </a:stretch>
          </p:blipFill>
          <p:spPr>
            <a:xfrm>
              <a:off x="5233034" y="989838"/>
              <a:ext cx="76200" cy="250825"/>
            </a:xfrm>
            <a:prstGeom prst="rect">
              <a:avLst/>
            </a:prstGeom>
          </p:spPr>
        </p:pic>
        <p:pic>
          <p:nvPicPr>
            <p:cNvPr id="88" name="object 88"/>
            <p:cNvPicPr/>
            <p:nvPr/>
          </p:nvPicPr>
          <p:blipFill>
            <a:blip r:embed="rId13" cstate="print"/>
            <a:stretch>
              <a:fillRect/>
            </a:stretch>
          </p:blipFill>
          <p:spPr>
            <a:xfrm>
              <a:off x="4856987" y="976147"/>
              <a:ext cx="224091" cy="398627"/>
            </a:xfrm>
            <a:prstGeom prst="rect">
              <a:avLst/>
            </a:prstGeom>
          </p:spPr>
        </p:pic>
        <p:pic>
          <p:nvPicPr>
            <p:cNvPr id="89" name="object 89"/>
            <p:cNvPicPr/>
            <p:nvPr/>
          </p:nvPicPr>
          <p:blipFill>
            <a:blip r:embed="rId15" cstate="print"/>
            <a:stretch>
              <a:fillRect/>
            </a:stretch>
          </p:blipFill>
          <p:spPr>
            <a:xfrm>
              <a:off x="4934330" y="989838"/>
              <a:ext cx="76200" cy="250825"/>
            </a:xfrm>
            <a:prstGeom prst="rect">
              <a:avLst/>
            </a:prstGeom>
          </p:spPr>
        </p:pic>
        <p:pic>
          <p:nvPicPr>
            <p:cNvPr id="90" name="object 90"/>
            <p:cNvPicPr/>
            <p:nvPr/>
          </p:nvPicPr>
          <p:blipFill>
            <a:blip r:embed="rId13" cstate="print"/>
            <a:stretch>
              <a:fillRect/>
            </a:stretch>
          </p:blipFill>
          <p:spPr>
            <a:xfrm>
              <a:off x="4557521" y="976147"/>
              <a:ext cx="224091" cy="398627"/>
            </a:xfrm>
            <a:prstGeom prst="rect">
              <a:avLst/>
            </a:prstGeom>
          </p:spPr>
        </p:pic>
        <p:pic>
          <p:nvPicPr>
            <p:cNvPr id="91" name="object 91"/>
            <p:cNvPicPr/>
            <p:nvPr/>
          </p:nvPicPr>
          <p:blipFill>
            <a:blip r:embed="rId15" cstate="print"/>
            <a:stretch>
              <a:fillRect/>
            </a:stretch>
          </p:blipFill>
          <p:spPr>
            <a:xfrm>
              <a:off x="4634864" y="989838"/>
              <a:ext cx="76200" cy="250825"/>
            </a:xfrm>
            <a:prstGeom prst="rect">
              <a:avLst/>
            </a:prstGeom>
          </p:spPr>
        </p:pic>
        <p:pic>
          <p:nvPicPr>
            <p:cNvPr id="92" name="object 92"/>
            <p:cNvPicPr/>
            <p:nvPr/>
          </p:nvPicPr>
          <p:blipFill>
            <a:blip r:embed="rId13" cstate="print"/>
            <a:stretch>
              <a:fillRect/>
            </a:stretch>
          </p:blipFill>
          <p:spPr>
            <a:xfrm>
              <a:off x="4258817" y="976147"/>
              <a:ext cx="224091" cy="398627"/>
            </a:xfrm>
            <a:prstGeom prst="rect">
              <a:avLst/>
            </a:prstGeom>
          </p:spPr>
        </p:pic>
        <p:pic>
          <p:nvPicPr>
            <p:cNvPr id="93" name="object 93"/>
            <p:cNvPicPr/>
            <p:nvPr/>
          </p:nvPicPr>
          <p:blipFill>
            <a:blip r:embed="rId15" cstate="print"/>
            <a:stretch>
              <a:fillRect/>
            </a:stretch>
          </p:blipFill>
          <p:spPr>
            <a:xfrm>
              <a:off x="4336160" y="989838"/>
              <a:ext cx="76200" cy="250825"/>
            </a:xfrm>
            <a:prstGeom prst="rect">
              <a:avLst/>
            </a:prstGeom>
          </p:spPr>
        </p:pic>
        <p:pic>
          <p:nvPicPr>
            <p:cNvPr id="94" name="object 94"/>
            <p:cNvPicPr/>
            <p:nvPr/>
          </p:nvPicPr>
          <p:blipFill>
            <a:blip r:embed="rId13" cstate="print"/>
            <a:stretch>
              <a:fillRect/>
            </a:stretch>
          </p:blipFill>
          <p:spPr>
            <a:xfrm>
              <a:off x="3976877" y="976147"/>
              <a:ext cx="224091" cy="398627"/>
            </a:xfrm>
            <a:prstGeom prst="rect">
              <a:avLst/>
            </a:prstGeom>
          </p:spPr>
        </p:pic>
        <p:pic>
          <p:nvPicPr>
            <p:cNvPr id="95" name="object 95"/>
            <p:cNvPicPr/>
            <p:nvPr/>
          </p:nvPicPr>
          <p:blipFill>
            <a:blip r:embed="rId15" cstate="print"/>
            <a:stretch>
              <a:fillRect/>
            </a:stretch>
          </p:blipFill>
          <p:spPr>
            <a:xfrm>
              <a:off x="4054220" y="989838"/>
              <a:ext cx="76200" cy="250825"/>
            </a:xfrm>
            <a:prstGeom prst="rect">
              <a:avLst/>
            </a:prstGeom>
          </p:spPr>
        </p:pic>
        <p:pic>
          <p:nvPicPr>
            <p:cNvPr id="96" name="object 96"/>
            <p:cNvPicPr/>
            <p:nvPr/>
          </p:nvPicPr>
          <p:blipFill>
            <a:blip r:embed="rId16" cstate="print"/>
            <a:stretch>
              <a:fillRect/>
            </a:stretch>
          </p:blipFill>
          <p:spPr>
            <a:xfrm>
              <a:off x="4042409" y="970805"/>
              <a:ext cx="2169414" cy="92692"/>
            </a:xfrm>
            <a:prstGeom prst="rect">
              <a:avLst/>
            </a:prstGeom>
          </p:spPr>
        </p:pic>
        <p:sp>
          <p:nvSpPr>
            <p:cNvPr id="97" name="object 97"/>
            <p:cNvSpPr/>
            <p:nvPr/>
          </p:nvSpPr>
          <p:spPr>
            <a:xfrm>
              <a:off x="4092320" y="995552"/>
              <a:ext cx="2076450" cy="0"/>
            </a:xfrm>
            <a:custGeom>
              <a:avLst/>
              <a:gdLst/>
              <a:ahLst/>
              <a:cxnLst/>
              <a:rect l="l" t="t" r="r" b="b"/>
              <a:pathLst>
                <a:path w="2076450">
                  <a:moveTo>
                    <a:pt x="207619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8" name="object 98"/>
          <p:cNvSpPr txBox="1"/>
          <p:nvPr/>
        </p:nvSpPr>
        <p:spPr>
          <a:xfrm>
            <a:off x="4872230" y="644420"/>
            <a:ext cx="86274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200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99" name="object 99"/>
          <p:cNvGrpSpPr/>
          <p:nvPr/>
        </p:nvGrpSpPr>
        <p:grpSpPr>
          <a:xfrm>
            <a:off x="3975842" y="594359"/>
            <a:ext cx="224096" cy="775335"/>
            <a:chOff x="3976878" y="594359"/>
            <a:chExt cx="224154" cy="775335"/>
          </a:xfrm>
        </p:grpSpPr>
        <p:pic>
          <p:nvPicPr>
            <p:cNvPr id="100" name="object 100"/>
            <p:cNvPicPr/>
            <p:nvPr/>
          </p:nvPicPr>
          <p:blipFill>
            <a:blip r:embed="rId17" cstate="print"/>
            <a:stretch>
              <a:fillRect/>
            </a:stretch>
          </p:blipFill>
          <p:spPr>
            <a:xfrm>
              <a:off x="3976878" y="594359"/>
              <a:ext cx="224091" cy="774953"/>
            </a:xfrm>
            <a:prstGeom prst="rect">
              <a:avLst/>
            </a:prstGeom>
          </p:spPr>
        </p:pic>
        <p:sp>
          <p:nvSpPr>
            <p:cNvPr id="101" name="object 101"/>
            <p:cNvSpPr/>
            <p:nvPr/>
          </p:nvSpPr>
          <p:spPr>
            <a:xfrm>
              <a:off x="4054221" y="608075"/>
              <a:ext cx="76200" cy="628015"/>
            </a:xfrm>
            <a:custGeom>
              <a:avLst/>
              <a:gdLst/>
              <a:ahLst/>
              <a:cxnLst/>
              <a:rect l="l" t="t" r="r" b="b"/>
              <a:pathLst>
                <a:path w="76200" h="628015">
                  <a:moveTo>
                    <a:pt x="27050" y="551307"/>
                  </a:moveTo>
                  <a:lnTo>
                    <a:pt x="0" y="551307"/>
                  </a:lnTo>
                  <a:lnTo>
                    <a:pt x="38100" y="627507"/>
                  </a:lnTo>
                  <a:lnTo>
                    <a:pt x="64325" y="575056"/>
                  </a:lnTo>
                  <a:lnTo>
                    <a:pt x="32003" y="575056"/>
                  </a:lnTo>
                  <a:lnTo>
                    <a:pt x="27050" y="570102"/>
                  </a:lnTo>
                  <a:lnTo>
                    <a:pt x="27050" y="551307"/>
                  </a:lnTo>
                  <a:close/>
                </a:path>
                <a:path w="76200" h="628015">
                  <a:moveTo>
                    <a:pt x="44195" y="0"/>
                  </a:moveTo>
                  <a:lnTo>
                    <a:pt x="32003" y="0"/>
                  </a:lnTo>
                  <a:lnTo>
                    <a:pt x="27050" y="4952"/>
                  </a:lnTo>
                  <a:lnTo>
                    <a:pt x="27050" y="570102"/>
                  </a:lnTo>
                  <a:lnTo>
                    <a:pt x="32003" y="575056"/>
                  </a:lnTo>
                  <a:lnTo>
                    <a:pt x="44195" y="575056"/>
                  </a:lnTo>
                  <a:lnTo>
                    <a:pt x="49149" y="570102"/>
                  </a:lnTo>
                  <a:lnTo>
                    <a:pt x="49149" y="4952"/>
                  </a:lnTo>
                  <a:lnTo>
                    <a:pt x="44195" y="0"/>
                  </a:lnTo>
                  <a:close/>
                </a:path>
                <a:path w="76200" h="628015">
                  <a:moveTo>
                    <a:pt x="76200" y="551307"/>
                  </a:moveTo>
                  <a:lnTo>
                    <a:pt x="49149" y="551307"/>
                  </a:lnTo>
                  <a:lnTo>
                    <a:pt x="49149" y="570102"/>
                  </a:lnTo>
                  <a:lnTo>
                    <a:pt x="44195"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2" name="object 102"/>
          <p:cNvSpPr txBox="1"/>
          <p:nvPr/>
        </p:nvSpPr>
        <p:spPr>
          <a:xfrm>
            <a:off x="3781328" y="308868"/>
            <a:ext cx="60372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600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03" name="object 103"/>
          <p:cNvSpPr txBox="1"/>
          <p:nvPr/>
        </p:nvSpPr>
        <p:spPr>
          <a:xfrm>
            <a:off x="3782091" y="1177587"/>
            <a:ext cx="1062078" cy="289823"/>
          </a:xfrm>
          <a:prstGeom prst="rect">
            <a:avLst/>
          </a:prstGeom>
        </p:spPr>
        <p:txBody>
          <a:bodyPr vert="horz" wrap="square" lIns="0" tIns="12700" rIns="0" bIns="0" rtlCol="0">
            <a:spAutoFit/>
          </a:bodyPr>
          <a:lstStyle/>
          <a:p>
            <a:pPr marL="50800" defTabSz="914400">
              <a:spcBef>
                <a:spcPts val="100"/>
              </a:spcBef>
              <a:tabLst>
                <a:tab pos="824865" algn="l"/>
              </a:tabLst>
            </a:pPr>
            <a:r>
              <a:rPr sz="2700" kern="0" spc="82" baseline="-20061" dirty="0">
                <a:solidFill>
                  <a:sysClr val="windowText" lastClr="000000"/>
                </a:solidFill>
                <a:latin typeface="Cambria Math"/>
                <a:cs typeface="Cambria Math"/>
              </a:rPr>
              <a:t>1</a:t>
            </a:r>
            <a:r>
              <a:rPr sz="1300" kern="0" spc="55" dirty="0">
                <a:solidFill>
                  <a:sysClr val="windowText" lastClr="000000"/>
                </a:solidFill>
                <a:latin typeface="Cambria Math"/>
                <a:cs typeface="Cambria Math"/>
              </a:rPr>
              <a:t>′</a:t>
            </a:r>
            <a:r>
              <a:rPr sz="1300" kern="0" spc="-85" dirty="0">
                <a:solidFill>
                  <a:sysClr val="windowText" lastClr="000000"/>
                </a:solidFill>
                <a:latin typeface="Cambria Math"/>
                <a:cs typeface="Cambria Math"/>
              </a:rPr>
              <a:t> </a:t>
            </a:r>
            <a:r>
              <a:rPr sz="2700" b="1" kern="0" spc="-75" baseline="-9259" dirty="0">
                <a:solidFill>
                  <a:sysClr val="windowText" lastClr="000000"/>
                </a:solidFill>
                <a:latin typeface="Times New Roman"/>
                <a:cs typeface="Times New Roman"/>
              </a:rPr>
              <a:t>C</a:t>
            </a:r>
            <a:r>
              <a:rPr sz="2700" b="1" kern="0" baseline="-9259" dirty="0">
                <a:solidFill>
                  <a:sysClr val="windowText" lastClr="000000"/>
                </a:solidFill>
                <a:latin typeface="Times New Roman"/>
                <a:cs typeface="Times New Roman"/>
              </a:rPr>
              <a:t>	</a:t>
            </a:r>
            <a:r>
              <a:rPr sz="2700" kern="0" spc="44" baseline="-18518" dirty="0">
                <a:solidFill>
                  <a:sysClr val="windowText" lastClr="000000"/>
                </a:solidFill>
                <a:latin typeface="Cambria Math"/>
                <a:cs typeface="Cambria Math"/>
              </a:rPr>
              <a:t>4</a:t>
            </a:r>
            <a:r>
              <a:rPr sz="1950" kern="0" spc="44" baseline="2136" dirty="0">
                <a:solidFill>
                  <a:sysClr val="windowText" lastClr="000000"/>
                </a:solidFill>
                <a:latin typeface="Cambria Math"/>
                <a:cs typeface="Cambria Math"/>
              </a:rPr>
              <a:t>′</a:t>
            </a:r>
            <a:endParaRPr sz="1950" kern="0" baseline="2136">
              <a:solidFill>
                <a:sysClr val="windowText" lastClr="000000"/>
              </a:solidFill>
              <a:latin typeface="Cambria Math"/>
              <a:cs typeface="Cambria Math"/>
            </a:endParaRPr>
          </a:p>
        </p:txBody>
      </p:sp>
      <p:sp>
        <p:nvSpPr>
          <p:cNvPr id="104" name="object 104"/>
          <p:cNvSpPr txBox="1"/>
          <p:nvPr/>
        </p:nvSpPr>
        <p:spPr>
          <a:xfrm>
            <a:off x="6214019" y="110261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105" name="object 105"/>
          <p:cNvSpPr txBox="1"/>
          <p:nvPr/>
        </p:nvSpPr>
        <p:spPr>
          <a:xfrm>
            <a:off x="3636587" y="2488207"/>
            <a:ext cx="60372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880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06" name="object 106"/>
          <p:cNvSpPr txBox="1"/>
          <p:nvPr/>
        </p:nvSpPr>
        <p:spPr>
          <a:xfrm>
            <a:off x="5383398" y="2538752"/>
            <a:ext cx="60372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107" name="object 107"/>
          <p:cNvGrpSpPr/>
          <p:nvPr/>
        </p:nvGrpSpPr>
        <p:grpSpPr>
          <a:xfrm>
            <a:off x="2862091" y="2683636"/>
            <a:ext cx="2056228" cy="3684270"/>
            <a:chOff x="2862833" y="2683636"/>
            <a:chExt cx="2056764" cy="3684270"/>
          </a:xfrm>
        </p:grpSpPr>
        <p:sp>
          <p:nvSpPr>
            <p:cNvPr id="108" name="object 108"/>
            <p:cNvSpPr/>
            <p:nvPr/>
          </p:nvSpPr>
          <p:spPr>
            <a:xfrm>
              <a:off x="2862833" y="5458205"/>
              <a:ext cx="733425" cy="429895"/>
            </a:xfrm>
            <a:custGeom>
              <a:avLst/>
              <a:gdLst/>
              <a:ahLst/>
              <a:cxnLst/>
              <a:rect l="l" t="t" r="r" b="b"/>
              <a:pathLst>
                <a:path w="733425" h="429895">
                  <a:moveTo>
                    <a:pt x="733044" y="0"/>
                  </a:moveTo>
                  <a:lnTo>
                    <a:pt x="0" y="0"/>
                  </a:lnTo>
                  <a:lnTo>
                    <a:pt x="339471" y="139674"/>
                  </a:lnTo>
                  <a:lnTo>
                    <a:pt x="639191" y="343814"/>
                  </a:lnTo>
                  <a:lnTo>
                    <a:pt x="733044" y="429768"/>
                  </a:lnTo>
                  <a:lnTo>
                    <a:pt x="733044"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9" name="object 109"/>
            <p:cNvSpPr/>
            <p:nvPr/>
          </p:nvSpPr>
          <p:spPr>
            <a:xfrm>
              <a:off x="4777358" y="2688716"/>
              <a:ext cx="0" cy="3674110"/>
            </a:xfrm>
            <a:custGeom>
              <a:avLst/>
              <a:gdLst/>
              <a:ahLst/>
              <a:cxnLst/>
              <a:rect l="l" t="t" r="r" b="b"/>
              <a:pathLst>
                <a:path h="3674110">
                  <a:moveTo>
                    <a:pt x="0" y="0"/>
                  </a:moveTo>
                  <a:lnTo>
                    <a:pt x="0" y="367377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10" name="object 110"/>
            <p:cNvPicPr/>
            <p:nvPr/>
          </p:nvPicPr>
          <p:blipFill>
            <a:blip r:embed="rId18" cstate="print"/>
            <a:stretch>
              <a:fillRect/>
            </a:stretch>
          </p:blipFill>
          <p:spPr>
            <a:xfrm>
              <a:off x="4328922" y="3229419"/>
              <a:ext cx="590613" cy="224091"/>
            </a:xfrm>
            <a:prstGeom prst="rect">
              <a:avLst/>
            </a:prstGeom>
          </p:spPr>
        </p:pic>
        <p:sp>
          <p:nvSpPr>
            <p:cNvPr id="111" name="object 111"/>
            <p:cNvSpPr/>
            <p:nvPr/>
          </p:nvSpPr>
          <p:spPr>
            <a:xfrm>
              <a:off x="4444364" y="3281552"/>
              <a:ext cx="367030" cy="76200"/>
            </a:xfrm>
            <a:custGeom>
              <a:avLst/>
              <a:gdLst/>
              <a:ahLst/>
              <a:cxnLst/>
              <a:rect l="l" t="t" r="r" b="b"/>
              <a:pathLst>
                <a:path w="367029" h="76200">
                  <a:moveTo>
                    <a:pt x="76200" y="0"/>
                  </a:moveTo>
                  <a:lnTo>
                    <a:pt x="0" y="38100"/>
                  </a:lnTo>
                  <a:lnTo>
                    <a:pt x="76200" y="76200"/>
                  </a:lnTo>
                  <a:lnTo>
                    <a:pt x="76200" y="49149"/>
                  </a:lnTo>
                  <a:lnTo>
                    <a:pt x="57404" y="49149"/>
                  </a:lnTo>
                  <a:lnTo>
                    <a:pt x="52450" y="44196"/>
                  </a:lnTo>
                  <a:lnTo>
                    <a:pt x="52450" y="32004"/>
                  </a:lnTo>
                  <a:lnTo>
                    <a:pt x="57404" y="27050"/>
                  </a:lnTo>
                  <a:lnTo>
                    <a:pt x="76200" y="27050"/>
                  </a:lnTo>
                  <a:lnTo>
                    <a:pt x="76200" y="0"/>
                  </a:lnTo>
                  <a:close/>
                </a:path>
                <a:path w="367029" h="76200">
                  <a:moveTo>
                    <a:pt x="290322" y="0"/>
                  </a:moveTo>
                  <a:lnTo>
                    <a:pt x="290322" y="76200"/>
                  </a:lnTo>
                  <a:lnTo>
                    <a:pt x="344424" y="49149"/>
                  </a:lnTo>
                  <a:lnTo>
                    <a:pt x="309118" y="49149"/>
                  </a:lnTo>
                  <a:lnTo>
                    <a:pt x="314071" y="44196"/>
                  </a:lnTo>
                  <a:lnTo>
                    <a:pt x="314071" y="32004"/>
                  </a:lnTo>
                  <a:lnTo>
                    <a:pt x="309118" y="27050"/>
                  </a:lnTo>
                  <a:lnTo>
                    <a:pt x="344424" y="27050"/>
                  </a:lnTo>
                  <a:lnTo>
                    <a:pt x="290322" y="0"/>
                  </a:lnTo>
                  <a:close/>
                </a:path>
                <a:path w="367029" h="76200">
                  <a:moveTo>
                    <a:pt x="76200" y="27050"/>
                  </a:moveTo>
                  <a:lnTo>
                    <a:pt x="57404" y="27050"/>
                  </a:lnTo>
                  <a:lnTo>
                    <a:pt x="52450" y="32004"/>
                  </a:lnTo>
                  <a:lnTo>
                    <a:pt x="52450" y="44196"/>
                  </a:lnTo>
                  <a:lnTo>
                    <a:pt x="57404" y="49149"/>
                  </a:lnTo>
                  <a:lnTo>
                    <a:pt x="76200" y="49149"/>
                  </a:lnTo>
                  <a:lnTo>
                    <a:pt x="76200" y="27050"/>
                  </a:lnTo>
                  <a:close/>
                </a:path>
                <a:path w="367029" h="76200">
                  <a:moveTo>
                    <a:pt x="290322" y="27050"/>
                  </a:moveTo>
                  <a:lnTo>
                    <a:pt x="76200" y="27050"/>
                  </a:lnTo>
                  <a:lnTo>
                    <a:pt x="76200" y="49149"/>
                  </a:lnTo>
                  <a:lnTo>
                    <a:pt x="290322" y="49149"/>
                  </a:lnTo>
                  <a:lnTo>
                    <a:pt x="290322" y="27050"/>
                  </a:lnTo>
                  <a:close/>
                </a:path>
                <a:path w="367029" h="76200">
                  <a:moveTo>
                    <a:pt x="344424" y="27050"/>
                  </a:moveTo>
                  <a:lnTo>
                    <a:pt x="309118" y="27050"/>
                  </a:lnTo>
                  <a:lnTo>
                    <a:pt x="314071" y="32004"/>
                  </a:lnTo>
                  <a:lnTo>
                    <a:pt x="314071" y="44196"/>
                  </a:lnTo>
                  <a:lnTo>
                    <a:pt x="309118" y="49149"/>
                  </a:lnTo>
                  <a:lnTo>
                    <a:pt x="344424" y="49149"/>
                  </a:lnTo>
                  <a:lnTo>
                    <a:pt x="366522" y="38100"/>
                  </a:lnTo>
                  <a:lnTo>
                    <a:pt x="344424"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2" name="object 112"/>
          <p:cNvSpPr txBox="1"/>
          <p:nvPr/>
        </p:nvSpPr>
        <p:spPr>
          <a:xfrm>
            <a:off x="4480908" y="3374597"/>
            <a:ext cx="358978" cy="386080"/>
          </a:xfrm>
          <a:prstGeom prst="rect">
            <a:avLst/>
          </a:prstGeom>
        </p:spPr>
        <p:txBody>
          <a:bodyPr vert="vert270" wrap="square" lIns="0" tIns="0" rIns="0" bIns="0" rtlCol="0">
            <a:spAutoFit/>
          </a:bodyPr>
          <a:lstStyle/>
          <a:p>
            <a:pPr marL="12700" defTabSz="914400">
              <a:lnSpc>
                <a:spcPts val="2140"/>
              </a:lnSpc>
            </a:pPr>
            <a:r>
              <a:rPr kern="0" spc="-20" dirty="0">
                <a:solidFill>
                  <a:sysClr val="windowText" lastClr="000000"/>
                </a:solidFill>
                <a:latin typeface="Cambria Math"/>
                <a:cs typeface="Cambria Math"/>
              </a:rPr>
              <a:t>1.4</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13" name="object 113"/>
          <p:cNvSpPr txBox="1"/>
          <p:nvPr/>
        </p:nvSpPr>
        <p:spPr>
          <a:xfrm>
            <a:off x="5803408" y="2936517"/>
            <a:ext cx="819572"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Cambria Math"/>
                <a:cs typeface="Cambria Math"/>
              </a:rPr>
              <a:t>0.5</a:t>
            </a:r>
            <a:r>
              <a:rPr sz="1950" kern="0" baseline="27777" dirty="0">
                <a:solidFill>
                  <a:sysClr val="windowText" lastClr="000000"/>
                </a:solidFill>
                <a:latin typeface="Cambria Math"/>
                <a:cs typeface="Cambria Math"/>
              </a:rPr>
              <a:t>′</a:t>
            </a:r>
            <a:r>
              <a:rPr sz="1950" kern="0" spc="15" baseline="27777" dirty="0">
                <a:solidFill>
                  <a:sysClr val="windowText" lastClr="000000"/>
                </a:solidFill>
                <a:latin typeface="Cambria Math"/>
                <a:cs typeface="Cambria Math"/>
              </a:rPr>
              <a:t> </a:t>
            </a:r>
            <a:r>
              <a:rPr sz="2700" kern="0" baseline="-27777" dirty="0">
                <a:solidFill>
                  <a:sysClr val="windowText" lastClr="000000"/>
                </a:solidFill>
                <a:latin typeface="Times New Roman"/>
                <a:cs typeface="Times New Roman"/>
              </a:rPr>
              <a:t>0</a:t>
            </a:r>
            <a:r>
              <a:rPr sz="2700" kern="0" spc="97" baseline="-27777" dirty="0">
                <a:solidFill>
                  <a:sysClr val="windowText" lastClr="000000"/>
                </a:solidFill>
                <a:latin typeface="Times New Roman"/>
                <a:cs typeface="Times New Roman"/>
              </a:rPr>
              <a:t> </a:t>
            </a:r>
            <a:r>
              <a:rPr sz="2700" kern="0" spc="-37" baseline="-27777" dirty="0">
                <a:solidFill>
                  <a:sysClr val="windowText" lastClr="000000"/>
                </a:solidFill>
                <a:latin typeface="Times New Roman"/>
                <a:cs typeface="Times New Roman"/>
              </a:rPr>
              <a:t>lb</a:t>
            </a:r>
            <a:endParaRPr sz="2700" kern="0" baseline="-27777">
              <a:solidFill>
                <a:sysClr val="windowText" lastClr="000000"/>
              </a:solidFill>
              <a:latin typeface="Times New Roman"/>
              <a:cs typeface="Times New Roman"/>
            </a:endParaRPr>
          </a:p>
        </p:txBody>
      </p:sp>
      <p:grpSp>
        <p:nvGrpSpPr>
          <p:cNvPr id="114" name="object 114"/>
          <p:cNvGrpSpPr/>
          <p:nvPr/>
        </p:nvGrpSpPr>
        <p:grpSpPr>
          <a:xfrm>
            <a:off x="4672920" y="3051111"/>
            <a:ext cx="785925" cy="224154"/>
            <a:chOff x="4674108" y="3051111"/>
            <a:chExt cx="786130" cy="224154"/>
          </a:xfrm>
        </p:grpSpPr>
        <p:pic>
          <p:nvPicPr>
            <p:cNvPr id="115" name="object 115"/>
            <p:cNvPicPr/>
            <p:nvPr/>
          </p:nvPicPr>
          <p:blipFill>
            <a:blip r:embed="rId19" cstate="print"/>
            <a:stretch>
              <a:fillRect/>
            </a:stretch>
          </p:blipFill>
          <p:spPr>
            <a:xfrm>
              <a:off x="4674108" y="3051111"/>
              <a:ext cx="785647" cy="224091"/>
            </a:xfrm>
            <a:prstGeom prst="rect">
              <a:avLst/>
            </a:prstGeom>
          </p:spPr>
        </p:pic>
        <p:sp>
          <p:nvSpPr>
            <p:cNvPr id="116" name="object 116"/>
            <p:cNvSpPr/>
            <p:nvPr/>
          </p:nvSpPr>
          <p:spPr>
            <a:xfrm>
              <a:off x="4789551" y="3103244"/>
              <a:ext cx="561340" cy="76200"/>
            </a:xfrm>
            <a:custGeom>
              <a:avLst/>
              <a:gdLst/>
              <a:ahLst/>
              <a:cxnLst/>
              <a:rect l="l" t="t" r="r" b="b"/>
              <a:pathLst>
                <a:path w="561339"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561339" h="76200">
                  <a:moveTo>
                    <a:pt x="485013" y="0"/>
                  </a:moveTo>
                  <a:lnTo>
                    <a:pt x="485013" y="76200"/>
                  </a:lnTo>
                  <a:lnTo>
                    <a:pt x="539114" y="49149"/>
                  </a:lnTo>
                  <a:lnTo>
                    <a:pt x="503809" y="49149"/>
                  </a:lnTo>
                  <a:lnTo>
                    <a:pt x="508762" y="44195"/>
                  </a:lnTo>
                  <a:lnTo>
                    <a:pt x="508762" y="32003"/>
                  </a:lnTo>
                  <a:lnTo>
                    <a:pt x="503809" y="27050"/>
                  </a:lnTo>
                  <a:lnTo>
                    <a:pt x="539114" y="27050"/>
                  </a:lnTo>
                  <a:lnTo>
                    <a:pt x="485013" y="0"/>
                  </a:lnTo>
                  <a:close/>
                </a:path>
                <a:path w="561339" h="76200">
                  <a:moveTo>
                    <a:pt x="76200" y="27050"/>
                  </a:moveTo>
                  <a:lnTo>
                    <a:pt x="57403" y="27050"/>
                  </a:lnTo>
                  <a:lnTo>
                    <a:pt x="52450" y="32003"/>
                  </a:lnTo>
                  <a:lnTo>
                    <a:pt x="52450" y="44195"/>
                  </a:lnTo>
                  <a:lnTo>
                    <a:pt x="57403" y="49149"/>
                  </a:lnTo>
                  <a:lnTo>
                    <a:pt x="76200" y="49149"/>
                  </a:lnTo>
                  <a:lnTo>
                    <a:pt x="76200" y="27050"/>
                  </a:lnTo>
                  <a:close/>
                </a:path>
                <a:path w="561339" h="76200">
                  <a:moveTo>
                    <a:pt x="485013" y="27050"/>
                  </a:moveTo>
                  <a:lnTo>
                    <a:pt x="76200" y="27050"/>
                  </a:lnTo>
                  <a:lnTo>
                    <a:pt x="76200" y="49149"/>
                  </a:lnTo>
                  <a:lnTo>
                    <a:pt x="485013" y="49149"/>
                  </a:lnTo>
                  <a:lnTo>
                    <a:pt x="485013" y="27050"/>
                  </a:lnTo>
                  <a:close/>
                </a:path>
                <a:path w="561339" h="76200">
                  <a:moveTo>
                    <a:pt x="539114" y="27050"/>
                  </a:moveTo>
                  <a:lnTo>
                    <a:pt x="503809" y="27050"/>
                  </a:lnTo>
                  <a:lnTo>
                    <a:pt x="508762" y="32003"/>
                  </a:lnTo>
                  <a:lnTo>
                    <a:pt x="508762" y="44195"/>
                  </a:lnTo>
                  <a:lnTo>
                    <a:pt x="503809" y="49149"/>
                  </a:lnTo>
                  <a:lnTo>
                    <a:pt x="539114" y="49149"/>
                  </a:lnTo>
                  <a:lnTo>
                    <a:pt x="561213" y="38100"/>
                  </a:lnTo>
                  <a:lnTo>
                    <a:pt x="539114"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7" name="object 117"/>
          <p:cNvSpPr txBox="1"/>
          <p:nvPr/>
        </p:nvSpPr>
        <p:spPr>
          <a:xfrm>
            <a:off x="4976840" y="2702513"/>
            <a:ext cx="358978" cy="386080"/>
          </a:xfrm>
          <a:prstGeom prst="rect">
            <a:avLst/>
          </a:prstGeom>
        </p:spPr>
        <p:txBody>
          <a:bodyPr vert="vert270" wrap="square" lIns="0" tIns="0" rIns="0" bIns="0" rtlCol="0">
            <a:spAutoFit/>
          </a:bodyPr>
          <a:lstStyle/>
          <a:p>
            <a:pPr marL="12700" defTabSz="914400">
              <a:lnSpc>
                <a:spcPts val="2140"/>
              </a:lnSpc>
            </a:pPr>
            <a:r>
              <a:rPr kern="0" spc="-20" dirty="0">
                <a:solidFill>
                  <a:sysClr val="windowText" lastClr="000000"/>
                </a:solidFill>
                <a:latin typeface="Cambria Math"/>
                <a:cs typeface="Cambria Math"/>
              </a:rPr>
              <a:t>2.6</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18" name="object 118"/>
          <p:cNvSpPr txBox="1"/>
          <p:nvPr/>
        </p:nvSpPr>
        <p:spPr>
          <a:xfrm>
            <a:off x="3591894" y="4839997"/>
            <a:ext cx="2067656" cy="525785"/>
          </a:xfrm>
          <a:prstGeom prst="rect">
            <a:avLst/>
          </a:prstGeom>
        </p:spPr>
        <p:txBody>
          <a:bodyPr vert="horz" wrap="square" lIns="0" tIns="12700" rIns="0" bIns="0" rtlCol="0">
            <a:spAutoFit/>
          </a:bodyPr>
          <a:lstStyle/>
          <a:p>
            <a:pPr marL="1203960" defTabSz="914400">
              <a:lnSpc>
                <a:spcPts val="1964"/>
              </a:lnSpc>
              <a:spcBef>
                <a:spcPts val="100"/>
              </a:spcBef>
            </a:pPr>
            <a:r>
              <a:rPr kern="0" dirty="0">
                <a:solidFill>
                  <a:sysClr val="windowText" lastClr="000000"/>
                </a:solidFill>
                <a:latin typeface="Times New Roman"/>
                <a:cs typeface="Times New Roman"/>
              </a:rPr>
              <a:t>276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50165" defTabSz="914400">
              <a:lnSpc>
                <a:spcPts val="1964"/>
              </a:lnSpc>
            </a:pPr>
            <a:r>
              <a:rPr kern="0" dirty="0">
                <a:solidFill>
                  <a:sysClr val="windowText" lastClr="000000"/>
                </a:solidFill>
                <a:latin typeface="Times New Roman"/>
                <a:cs typeface="Times New Roman"/>
              </a:rPr>
              <a:t>80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19" name="object 119"/>
          <p:cNvGrpSpPr/>
          <p:nvPr/>
        </p:nvGrpSpPr>
        <p:grpSpPr>
          <a:xfrm>
            <a:off x="3586562" y="2591054"/>
            <a:ext cx="2584412" cy="3308350"/>
            <a:chOff x="3587496" y="2591054"/>
            <a:chExt cx="2585085" cy="3308350"/>
          </a:xfrm>
        </p:grpSpPr>
        <p:sp>
          <p:nvSpPr>
            <p:cNvPr id="120" name="object 120"/>
            <p:cNvSpPr/>
            <p:nvPr/>
          </p:nvSpPr>
          <p:spPr>
            <a:xfrm>
              <a:off x="3587496" y="5092446"/>
              <a:ext cx="2585085" cy="807085"/>
            </a:xfrm>
            <a:custGeom>
              <a:avLst/>
              <a:gdLst/>
              <a:ahLst/>
              <a:cxnLst/>
              <a:rect l="l" t="t" r="r" b="b"/>
              <a:pathLst>
                <a:path w="2585085" h="807085">
                  <a:moveTo>
                    <a:pt x="581289" y="368553"/>
                  </a:moveTo>
                  <a:lnTo>
                    <a:pt x="0" y="368553"/>
                  </a:lnTo>
                  <a:lnTo>
                    <a:pt x="0" y="806957"/>
                  </a:lnTo>
                  <a:lnTo>
                    <a:pt x="581289" y="368553"/>
                  </a:lnTo>
                  <a:close/>
                </a:path>
                <a:path w="2585085" h="807085">
                  <a:moveTo>
                    <a:pt x="2584704" y="368553"/>
                  </a:moveTo>
                  <a:lnTo>
                    <a:pt x="1613343" y="368553"/>
                  </a:lnTo>
                  <a:lnTo>
                    <a:pt x="1759077" y="578218"/>
                  </a:lnTo>
                  <a:lnTo>
                    <a:pt x="2584704" y="368553"/>
                  </a:lnTo>
                  <a:close/>
                </a:path>
                <a:path w="2585085" h="807085">
                  <a:moveTo>
                    <a:pt x="1181227" y="0"/>
                  </a:moveTo>
                  <a:lnTo>
                    <a:pt x="1009776" y="69849"/>
                  </a:lnTo>
                  <a:lnTo>
                    <a:pt x="825626" y="184276"/>
                  </a:lnTo>
                  <a:lnTo>
                    <a:pt x="581289" y="368553"/>
                  </a:lnTo>
                  <a:lnTo>
                    <a:pt x="1613343" y="368553"/>
                  </a:lnTo>
                  <a:lnTo>
                    <a:pt x="1555877" y="285876"/>
                  </a:lnTo>
                  <a:lnTo>
                    <a:pt x="1371727" y="57149"/>
                  </a:lnTo>
                  <a:lnTo>
                    <a:pt x="1181227"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20" cstate="print"/>
            <a:stretch>
              <a:fillRect/>
            </a:stretch>
          </p:blipFill>
          <p:spPr>
            <a:xfrm>
              <a:off x="4479163" y="2895727"/>
              <a:ext cx="151384" cy="156210"/>
            </a:xfrm>
            <a:prstGeom prst="rect">
              <a:avLst/>
            </a:prstGeom>
          </p:spPr>
        </p:pic>
        <p:sp>
          <p:nvSpPr>
            <p:cNvPr id="122" name="object 122"/>
            <p:cNvSpPr/>
            <p:nvPr/>
          </p:nvSpPr>
          <p:spPr>
            <a:xfrm>
              <a:off x="4562175" y="2591054"/>
              <a:ext cx="384175" cy="359410"/>
            </a:xfrm>
            <a:custGeom>
              <a:avLst/>
              <a:gdLst/>
              <a:ahLst/>
              <a:cxnLst/>
              <a:rect l="l" t="t" r="r" b="b"/>
              <a:pathLst>
                <a:path w="384175" h="359410">
                  <a:moveTo>
                    <a:pt x="66340" y="299720"/>
                  </a:moveTo>
                  <a:lnTo>
                    <a:pt x="59736" y="299720"/>
                  </a:lnTo>
                  <a:lnTo>
                    <a:pt x="58452" y="308610"/>
                  </a:lnTo>
                  <a:lnTo>
                    <a:pt x="58106" y="313689"/>
                  </a:lnTo>
                  <a:lnTo>
                    <a:pt x="58019" y="314960"/>
                  </a:lnTo>
                  <a:lnTo>
                    <a:pt x="72876" y="354330"/>
                  </a:lnTo>
                  <a:lnTo>
                    <a:pt x="84600" y="359410"/>
                  </a:lnTo>
                  <a:lnTo>
                    <a:pt x="100366" y="359410"/>
                  </a:lnTo>
                  <a:lnTo>
                    <a:pt x="108900" y="356870"/>
                  </a:lnTo>
                  <a:lnTo>
                    <a:pt x="117078" y="351789"/>
                  </a:lnTo>
                  <a:lnTo>
                    <a:pt x="120201" y="349250"/>
                  </a:lnTo>
                  <a:lnTo>
                    <a:pt x="109266" y="349250"/>
                  </a:lnTo>
                  <a:lnTo>
                    <a:pt x="93772" y="347980"/>
                  </a:lnTo>
                  <a:lnTo>
                    <a:pt x="66467" y="313689"/>
                  </a:lnTo>
                  <a:lnTo>
                    <a:pt x="65832" y="304800"/>
                  </a:lnTo>
                  <a:lnTo>
                    <a:pt x="66213" y="300989"/>
                  </a:lnTo>
                  <a:lnTo>
                    <a:pt x="66340" y="299720"/>
                  </a:lnTo>
                  <a:close/>
                </a:path>
                <a:path w="384175" h="359410">
                  <a:moveTo>
                    <a:pt x="135621" y="297180"/>
                  </a:moveTo>
                  <a:lnTo>
                    <a:pt x="102918" y="297180"/>
                  </a:lnTo>
                  <a:lnTo>
                    <a:pt x="110917" y="298450"/>
                  </a:lnTo>
                  <a:lnTo>
                    <a:pt x="115870" y="298450"/>
                  </a:lnTo>
                  <a:lnTo>
                    <a:pt x="120315" y="300989"/>
                  </a:lnTo>
                  <a:lnTo>
                    <a:pt x="124125" y="304800"/>
                  </a:lnTo>
                  <a:lnTo>
                    <a:pt x="128697" y="309880"/>
                  </a:lnTo>
                  <a:lnTo>
                    <a:pt x="130856" y="314960"/>
                  </a:lnTo>
                  <a:lnTo>
                    <a:pt x="130602" y="321310"/>
                  </a:lnTo>
                  <a:lnTo>
                    <a:pt x="130475" y="328930"/>
                  </a:lnTo>
                  <a:lnTo>
                    <a:pt x="127554" y="334010"/>
                  </a:lnTo>
                  <a:lnTo>
                    <a:pt x="116124" y="345439"/>
                  </a:lnTo>
                  <a:lnTo>
                    <a:pt x="109266" y="349250"/>
                  </a:lnTo>
                  <a:lnTo>
                    <a:pt x="120201" y="349250"/>
                  </a:lnTo>
                  <a:lnTo>
                    <a:pt x="139365" y="314960"/>
                  </a:lnTo>
                  <a:lnTo>
                    <a:pt x="139063" y="309880"/>
                  </a:lnTo>
                  <a:lnTo>
                    <a:pt x="138988" y="308610"/>
                  </a:lnTo>
                  <a:lnTo>
                    <a:pt x="138912" y="307339"/>
                  </a:lnTo>
                  <a:lnTo>
                    <a:pt x="136983" y="299720"/>
                  </a:lnTo>
                  <a:lnTo>
                    <a:pt x="135621" y="297180"/>
                  </a:lnTo>
                  <a:close/>
                </a:path>
                <a:path w="384175" h="359410">
                  <a:moveTo>
                    <a:pt x="48718" y="220980"/>
                  </a:moveTo>
                  <a:lnTo>
                    <a:pt x="41575" y="220980"/>
                  </a:lnTo>
                  <a:lnTo>
                    <a:pt x="34264" y="222250"/>
                  </a:lnTo>
                  <a:lnTo>
                    <a:pt x="3649" y="248920"/>
                  </a:lnTo>
                  <a:lnTo>
                    <a:pt x="0" y="265430"/>
                  </a:lnTo>
                  <a:lnTo>
                    <a:pt x="161" y="267970"/>
                  </a:lnTo>
                  <a:lnTo>
                    <a:pt x="242" y="269239"/>
                  </a:lnTo>
                  <a:lnTo>
                    <a:pt x="323" y="270510"/>
                  </a:lnTo>
                  <a:lnTo>
                    <a:pt x="26589" y="298450"/>
                  </a:lnTo>
                  <a:lnTo>
                    <a:pt x="32375" y="299720"/>
                  </a:lnTo>
                  <a:lnTo>
                    <a:pt x="39828" y="300989"/>
                  </a:lnTo>
                  <a:lnTo>
                    <a:pt x="48948" y="299720"/>
                  </a:lnTo>
                  <a:lnTo>
                    <a:pt x="66340" y="299720"/>
                  </a:lnTo>
                  <a:lnTo>
                    <a:pt x="66467" y="298450"/>
                  </a:lnTo>
                  <a:lnTo>
                    <a:pt x="80681" y="297180"/>
                  </a:lnTo>
                  <a:lnTo>
                    <a:pt x="135621" y="297180"/>
                  </a:lnTo>
                  <a:lnTo>
                    <a:pt x="133578" y="293370"/>
                  </a:lnTo>
                  <a:lnTo>
                    <a:pt x="128697" y="287020"/>
                  </a:lnTo>
                  <a:lnTo>
                    <a:pt x="123908" y="283210"/>
                  </a:lnTo>
                  <a:lnTo>
                    <a:pt x="118489" y="280670"/>
                  </a:lnTo>
                  <a:lnTo>
                    <a:pt x="30272" y="280670"/>
                  </a:lnTo>
                  <a:lnTo>
                    <a:pt x="26208" y="279400"/>
                  </a:lnTo>
                  <a:lnTo>
                    <a:pt x="22017" y="276860"/>
                  </a:lnTo>
                  <a:lnTo>
                    <a:pt x="18588" y="275589"/>
                  </a:lnTo>
                  <a:lnTo>
                    <a:pt x="15921" y="273050"/>
                  </a:lnTo>
                  <a:lnTo>
                    <a:pt x="11730" y="269239"/>
                  </a:lnTo>
                  <a:lnTo>
                    <a:pt x="9825" y="262889"/>
                  </a:lnTo>
                  <a:lnTo>
                    <a:pt x="9926" y="260350"/>
                  </a:lnTo>
                  <a:lnTo>
                    <a:pt x="10028" y="257810"/>
                  </a:lnTo>
                  <a:lnTo>
                    <a:pt x="10129" y="255270"/>
                  </a:lnTo>
                  <a:lnTo>
                    <a:pt x="10231" y="252730"/>
                  </a:lnTo>
                  <a:lnTo>
                    <a:pt x="10333" y="250189"/>
                  </a:lnTo>
                  <a:lnTo>
                    <a:pt x="13127" y="243839"/>
                  </a:lnTo>
                  <a:lnTo>
                    <a:pt x="18461" y="238760"/>
                  </a:lnTo>
                  <a:lnTo>
                    <a:pt x="23922" y="233680"/>
                  </a:lnTo>
                  <a:lnTo>
                    <a:pt x="29637" y="231139"/>
                  </a:lnTo>
                  <a:lnTo>
                    <a:pt x="68202" y="231139"/>
                  </a:lnTo>
                  <a:lnTo>
                    <a:pt x="65578" y="228600"/>
                  </a:lnTo>
                  <a:lnTo>
                    <a:pt x="60720" y="224789"/>
                  </a:lnTo>
                  <a:lnTo>
                    <a:pt x="55100" y="222250"/>
                  </a:lnTo>
                  <a:lnTo>
                    <a:pt x="48718" y="220980"/>
                  </a:lnTo>
                  <a:close/>
                </a:path>
                <a:path w="384175" h="359410">
                  <a:moveTo>
                    <a:pt x="68202" y="231139"/>
                  </a:moveTo>
                  <a:lnTo>
                    <a:pt x="42210" y="231139"/>
                  </a:lnTo>
                  <a:lnTo>
                    <a:pt x="48052" y="233680"/>
                  </a:lnTo>
                  <a:lnTo>
                    <a:pt x="57704" y="243839"/>
                  </a:lnTo>
                  <a:lnTo>
                    <a:pt x="60625" y="247650"/>
                  </a:lnTo>
                  <a:lnTo>
                    <a:pt x="62149" y="252730"/>
                  </a:lnTo>
                  <a:lnTo>
                    <a:pt x="63172" y="257810"/>
                  </a:lnTo>
                  <a:lnTo>
                    <a:pt x="63768" y="262889"/>
                  </a:lnTo>
                  <a:lnTo>
                    <a:pt x="63673" y="278130"/>
                  </a:lnTo>
                  <a:lnTo>
                    <a:pt x="39924" y="280670"/>
                  </a:lnTo>
                  <a:lnTo>
                    <a:pt x="118489" y="280670"/>
                  </a:lnTo>
                  <a:lnTo>
                    <a:pt x="112427" y="278130"/>
                  </a:lnTo>
                  <a:lnTo>
                    <a:pt x="70404" y="278130"/>
                  </a:lnTo>
                  <a:lnTo>
                    <a:pt x="72525" y="267970"/>
                  </a:lnTo>
                  <a:lnTo>
                    <a:pt x="73753" y="259080"/>
                  </a:lnTo>
                  <a:lnTo>
                    <a:pt x="73787" y="247650"/>
                  </a:lnTo>
                  <a:lnTo>
                    <a:pt x="73579" y="245110"/>
                  </a:lnTo>
                  <a:lnTo>
                    <a:pt x="72182" y="238760"/>
                  </a:lnTo>
                  <a:lnTo>
                    <a:pt x="69515" y="232410"/>
                  </a:lnTo>
                  <a:lnTo>
                    <a:pt x="68202" y="231139"/>
                  </a:lnTo>
                  <a:close/>
                </a:path>
                <a:path w="384175" h="359410">
                  <a:moveTo>
                    <a:pt x="99514" y="275589"/>
                  </a:moveTo>
                  <a:lnTo>
                    <a:pt x="91581" y="275589"/>
                  </a:lnTo>
                  <a:lnTo>
                    <a:pt x="81885" y="276860"/>
                  </a:lnTo>
                  <a:lnTo>
                    <a:pt x="70404" y="278130"/>
                  </a:lnTo>
                  <a:lnTo>
                    <a:pt x="112427" y="278130"/>
                  </a:lnTo>
                  <a:lnTo>
                    <a:pt x="105710" y="276860"/>
                  </a:lnTo>
                  <a:lnTo>
                    <a:pt x="99514" y="275589"/>
                  </a:lnTo>
                  <a:close/>
                </a:path>
                <a:path w="384175" h="359410">
                  <a:moveTo>
                    <a:pt x="129586" y="143510"/>
                  </a:moveTo>
                  <a:lnTo>
                    <a:pt x="119060" y="143510"/>
                  </a:lnTo>
                  <a:lnTo>
                    <a:pt x="109774" y="144780"/>
                  </a:lnTo>
                  <a:lnTo>
                    <a:pt x="85094" y="176530"/>
                  </a:lnTo>
                  <a:lnTo>
                    <a:pt x="84995" y="177800"/>
                  </a:lnTo>
                  <a:lnTo>
                    <a:pt x="84896" y="179070"/>
                  </a:lnTo>
                  <a:lnTo>
                    <a:pt x="94893" y="217170"/>
                  </a:lnTo>
                  <a:lnTo>
                    <a:pt x="127284" y="254000"/>
                  </a:lnTo>
                  <a:lnTo>
                    <a:pt x="161717" y="273050"/>
                  </a:lnTo>
                  <a:lnTo>
                    <a:pt x="175006" y="275589"/>
                  </a:lnTo>
                  <a:lnTo>
                    <a:pt x="186688" y="274320"/>
                  </a:lnTo>
                  <a:lnTo>
                    <a:pt x="196774" y="271780"/>
                  </a:lnTo>
                  <a:lnTo>
                    <a:pt x="205278" y="265430"/>
                  </a:lnTo>
                  <a:lnTo>
                    <a:pt x="189799" y="265430"/>
                  </a:lnTo>
                  <a:lnTo>
                    <a:pt x="183023" y="264160"/>
                  </a:lnTo>
                  <a:lnTo>
                    <a:pt x="144659" y="241300"/>
                  </a:lnTo>
                  <a:lnTo>
                    <a:pt x="114238" y="209550"/>
                  </a:lnTo>
                  <a:lnTo>
                    <a:pt x="102832" y="193039"/>
                  </a:lnTo>
                  <a:lnTo>
                    <a:pt x="98947" y="186689"/>
                  </a:lnTo>
                  <a:lnTo>
                    <a:pt x="96443" y="179070"/>
                  </a:lnTo>
                  <a:lnTo>
                    <a:pt x="95296" y="172720"/>
                  </a:lnTo>
                  <a:lnTo>
                    <a:pt x="94915" y="167639"/>
                  </a:lnTo>
                  <a:lnTo>
                    <a:pt x="96439" y="162560"/>
                  </a:lnTo>
                  <a:lnTo>
                    <a:pt x="103043" y="156210"/>
                  </a:lnTo>
                  <a:lnTo>
                    <a:pt x="106599" y="153670"/>
                  </a:lnTo>
                  <a:lnTo>
                    <a:pt x="110409" y="153670"/>
                  </a:lnTo>
                  <a:lnTo>
                    <a:pt x="115997" y="152400"/>
                  </a:lnTo>
                  <a:lnTo>
                    <a:pt x="157049" y="152400"/>
                  </a:lnTo>
                  <a:lnTo>
                    <a:pt x="143401" y="147320"/>
                  </a:lnTo>
                  <a:lnTo>
                    <a:pt x="129586" y="143510"/>
                  </a:lnTo>
                  <a:close/>
                </a:path>
                <a:path w="384175" h="359410">
                  <a:moveTo>
                    <a:pt x="157049" y="152400"/>
                  </a:moveTo>
                  <a:lnTo>
                    <a:pt x="115997" y="152400"/>
                  </a:lnTo>
                  <a:lnTo>
                    <a:pt x="122728" y="154939"/>
                  </a:lnTo>
                  <a:lnTo>
                    <a:pt x="130602" y="158750"/>
                  </a:lnTo>
                  <a:lnTo>
                    <a:pt x="138819" y="163830"/>
                  </a:lnTo>
                  <a:lnTo>
                    <a:pt x="147286" y="170180"/>
                  </a:lnTo>
                  <a:lnTo>
                    <a:pt x="156015" y="177800"/>
                  </a:lnTo>
                  <a:lnTo>
                    <a:pt x="165019" y="185420"/>
                  </a:lnTo>
                  <a:lnTo>
                    <a:pt x="176454" y="198120"/>
                  </a:lnTo>
                  <a:lnTo>
                    <a:pt x="186021" y="208280"/>
                  </a:lnTo>
                  <a:lnTo>
                    <a:pt x="193754" y="218439"/>
                  </a:lnTo>
                  <a:lnTo>
                    <a:pt x="199690" y="227330"/>
                  </a:lnTo>
                  <a:lnTo>
                    <a:pt x="204008" y="234950"/>
                  </a:lnTo>
                  <a:lnTo>
                    <a:pt x="206040" y="241300"/>
                  </a:lnTo>
                  <a:lnTo>
                    <a:pt x="205475" y="247650"/>
                  </a:lnTo>
                  <a:lnTo>
                    <a:pt x="205362" y="248920"/>
                  </a:lnTo>
                  <a:lnTo>
                    <a:pt x="205249" y="250189"/>
                  </a:lnTo>
                  <a:lnTo>
                    <a:pt x="205136" y="251460"/>
                  </a:lnTo>
                  <a:lnTo>
                    <a:pt x="205024" y="252730"/>
                  </a:lnTo>
                  <a:lnTo>
                    <a:pt x="203373" y="257810"/>
                  </a:lnTo>
                  <a:lnTo>
                    <a:pt x="200579" y="260350"/>
                  </a:lnTo>
                  <a:lnTo>
                    <a:pt x="195647" y="264160"/>
                  </a:lnTo>
                  <a:lnTo>
                    <a:pt x="189799" y="265430"/>
                  </a:lnTo>
                  <a:lnTo>
                    <a:pt x="205278" y="265430"/>
                  </a:lnTo>
                  <a:lnTo>
                    <a:pt x="210358" y="260350"/>
                  </a:lnTo>
                  <a:lnTo>
                    <a:pt x="213787" y="252730"/>
                  </a:lnTo>
                  <a:lnTo>
                    <a:pt x="215438" y="243839"/>
                  </a:lnTo>
                  <a:lnTo>
                    <a:pt x="216035" y="236220"/>
                  </a:lnTo>
                  <a:lnTo>
                    <a:pt x="215358" y="228600"/>
                  </a:lnTo>
                  <a:lnTo>
                    <a:pt x="199848" y="191770"/>
                  </a:lnTo>
                  <a:lnTo>
                    <a:pt x="170555" y="162560"/>
                  </a:lnTo>
                  <a:lnTo>
                    <a:pt x="157049" y="152400"/>
                  </a:lnTo>
                  <a:close/>
                </a:path>
                <a:path w="384175" h="359410">
                  <a:moveTo>
                    <a:pt x="229060" y="67310"/>
                  </a:moveTo>
                  <a:lnTo>
                    <a:pt x="201595" y="67310"/>
                  </a:lnTo>
                  <a:lnTo>
                    <a:pt x="206167" y="69850"/>
                  </a:lnTo>
                  <a:lnTo>
                    <a:pt x="211247" y="74930"/>
                  </a:lnTo>
                  <a:lnTo>
                    <a:pt x="219502" y="83820"/>
                  </a:lnTo>
                  <a:lnTo>
                    <a:pt x="285161" y="148589"/>
                  </a:lnTo>
                  <a:lnTo>
                    <a:pt x="289606" y="153670"/>
                  </a:lnTo>
                  <a:lnTo>
                    <a:pt x="292273" y="156210"/>
                  </a:lnTo>
                  <a:lnTo>
                    <a:pt x="294051" y="161289"/>
                  </a:lnTo>
                  <a:lnTo>
                    <a:pt x="294178" y="162560"/>
                  </a:lnTo>
                  <a:lnTo>
                    <a:pt x="294305" y="163830"/>
                  </a:lnTo>
                  <a:lnTo>
                    <a:pt x="293670" y="165100"/>
                  </a:lnTo>
                  <a:lnTo>
                    <a:pt x="293162" y="167639"/>
                  </a:lnTo>
                  <a:lnTo>
                    <a:pt x="291257" y="170180"/>
                  </a:lnTo>
                  <a:lnTo>
                    <a:pt x="287955" y="172720"/>
                  </a:lnTo>
                  <a:lnTo>
                    <a:pt x="290749" y="176530"/>
                  </a:lnTo>
                  <a:lnTo>
                    <a:pt x="322499" y="144780"/>
                  </a:lnTo>
                  <a:lnTo>
                    <a:pt x="310307" y="144780"/>
                  </a:lnTo>
                  <a:lnTo>
                    <a:pt x="308275" y="143510"/>
                  </a:lnTo>
                  <a:lnTo>
                    <a:pt x="306116" y="143510"/>
                  </a:lnTo>
                  <a:lnTo>
                    <a:pt x="302814" y="140970"/>
                  </a:lnTo>
                  <a:lnTo>
                    <a:pt x="229060" y="67310"/>
                  </a:lnTo>
                  <a:close/>
                </a:path>
                <a:path w="384175" h="359410">
                  <a:moveTo>
                    <a:pt x="323388" y="137160"/>
                  </a:moveTo>
                  <a:lnTo>
                    <a:pt x="319705" y="140970"/>
                  </a:lnTo>
                  <a:lnTo>
                    <a:pt x="316784" y="143510"/>
                  </a:lnTo>
                  <a:lnTo>
                    <a:pt x="312466" y="144780"/>
                  </a:lnTo>
                  <a:lnTo>
                    <a:pt x="322499" y="144780"/>
                  </a:lnTo>
                  <a:lnTo>
                    <a:pt x="326309" y="140970"/>
                  </a:lnTo>
                  <a:lnTo>
                    <a:pt x="323388" y="137160"/>
                  </a:lnTo>
                  <a:close/>
                </a:path>
                <a:path w="384175" h="359410">
                  <a:moveTo>
                    <a:pt x="268206" y="26670"/>
                  </a:moveTo>
                  <a:lnTo>
                    <a:pt x="239441" y="26670"/>
                  </a:lnTo>
                  <a:lnTo>
                    <a:pt x="241346" y="27939"/>
                  </a:lnTo>
                  <a:lnTo>
                    <a:pt x="245918" y="30480"/>
                  </a:lnTo>
                  <a:lnTo>
                    <a:pt x="251125" y="35560"/>
                  </a:lnTo>
                  <a:lnTo>
                    <a:pt x="334310" y="118110"/>
                  </a:lnTo>
                  <a:lnTo>
                    <a:pt x="341803" y="116839"/>
                  </a:lnTo>
                  <a:lnTo>
                    <a:pt x="348534" y="115570"/>
                  </a:lnTo>
                  <a:lnTo>
                    <a:pt x="354376" y="111760"/>
                  </a:lnTo>
                  <a:lnTo>
                    <a:pt x="360345" y="109220"/>
                  </a:lnTo>
                  <a:lnTo>
                    <a:pt x="365298" y="105410"/>
                  </a:lnTo>
                  <a:lnTo>
                    <a:pt x="369489" y="101600"/>
                  </a:lnTo>
                  <a:lnTo>
                    <a:pt x="342692" y="101600"/>
                  </a:lnTo>
                  <a:lnTo>
                    <a:pt x="299512" y="57150"/>
                  </a:lnTo>
                  <a:lnTo>
                    <a:pt x="299512" y="53339"/>
                  </a:lnTo>
                  <a:lnTo>
                    <a:pt x="294432" y="53339"/>
                  </a:lnTo>
                  <a:lnTo>
                    <a:pt x="268206" y="26670"/>
                  </a:lnTo>
                  <a:close/>
                </a:path>
                <a:path w="384175" h="359410">
                  <a:moveTo>
                    <a:pt x="367768" y="25400"/>
                  </a:moveTo>
                  <a:lnTo>
                    <a:pt x="319832" y="25400"/>
                  </a:lnTo>
                  <a:lnTo>
                    <a:pt x="328976" y="26670"/>
                  </a:lnTo>
                  <a:lnTo>
                    <a:pt x="335836" y="27939"/>
                  </a:lnTo>
                  <a:lnTo>
                    <a:pt x="368250" y="55880"/>
                  </a:lnTo>
                  <a:lnTo>
                    <a:pt x="374442" y="80010"/>
                  </a:lnTo>
                  <a:lnTo>
                    <a:pt x="372664" y="87630"/>
                  </a:lnTo>
                  <a:lnTo>
                    <a:pt x="367838" y="91439"/>
                  </a:lnTo>
                  <a:lnTo>
                    <a:pt x="364790" y="95250"/>
                  </a:lnTo>
                  <a:lnTo>
                    <a:pt x="361234" y="97789"/>
                  </a:lnTo>
                  <a:lnTo>
                    <a:pt x="352852" y="100330"/>
                  </a:lnTo>
                  <a:lnTo>
                    <a:pt x="348026" y="101600"/>
                  </a:lnTo>
                  <a:lnTo>
                    <a:pt x="369489" y="101600"/>
                  </a:lnTo>
                  <a:lnTo>
                    <a:pt x="375465" y="93980"/>
                  </a:lnTo>
                  <a:lnTo>
                    <a:pt x="379871" y="86360"/>
                  </a:lnTo>
                  <a:lnTo>
                    <a:pt x="382704" y="77470"/>
                  </a:lnTo>
                  <a:lnTo>
                    <a:pt x="383967" y="67310"/>
                  </a:lnTo>
                  <a:lnTo>
                    <a:pt x="383338" y="57150"/>
                  </a:lnTo>
                  <a:lnTo>
                    <a:pt x="383259" y="55880"/>
                  </a:lnTo>
                  <a:lnTo>
                    <a:pt x="383181" y="54610"/>
                  </a:lnTo>
                  <a:lnTo>
                    <a:pt x="379871" y="44450"/>
                  </a:lnTo>
                  <a:lnTo>
                    <a:pt x="374037" y="33020"/>
                  </a:lnTo>
                  <a:lnTo>
                    <a:pt x="367768" y="25400"/>
                  </a:lnTo>
                  <a:close/>
                </a:path>
                <a:path w="384175" h="359410">
                  <a:moveTo>
                    <a:pt x="202357" y="40639"/>
                  </a:moveTo>
                  <a:lnTo>
                    <a:pt x="198801" y="43180"/>
                  </a:lnTo>
                  <a:lnTo>
                    <a:pt x="186101" y="73660"/>
                  </a:lnTo>
                  <a:lnTo>
                    <a:pt x="190165" y="74930"/>
                  </a:lnTo>
                  <a:lnTo>
                    <a:pt x="192705" y="69850"/>
                  </a:lnTo>
                  <a:lnTo>
                    <a:pt x="194102" y="68580"/>
                  </a:lnTo>
                  <a:lnTo>
                    <a:pt x="195372" y="67310"/>
                  </a:lnTo>
                  <a:lnTo>
                    <a:pt x="229060" y="67310"/>
                  </a:lnTo>
                  <a:lnTo>
                    <a:pt x="202357" y="40639"/>
                  </a:lnTo>
                  <a:close/>
                </a:path>
                <a:path w="384175" h="359410">
                  <a:moveTo>
                    <a:pt x="331389" y="5080"/>
                  </a:moveTo>
                  <a:lnTo>
                    <a:pt x="297360" y="22860"/>
                  </a:lnTo>
                  <a:lnTo>
                    <a:pt x="293482" y="39370"/>
                  </a:lnTo>
                  <a:lnTo>
                    <a:pt x="293574" y="43180"/>
                  </a:lnTo>
                  <a:lnTo>
                    <a:pt x="294432" y="53339"/>
                  </a:lnTo>
                  <a:lnTo>
                    <a:pt x="299512" y="53339"/>
                  </a:lnTo>
                  <a:lnTo>
                    <a:pt x="299512" y="50800"/>
                  </a:lnTo>
                  <a:lnTo>
                    <a:pt x="300147" y="46989"/>
                  </a:lnTo>
                  <a:lnTo>
                    <a:pt x="301163" y="43180"/>
                  </a:lnTo>
                  <a:lnTo>
                    <a:pt x="302560" y="39370"/>
                  </a:lnTo>
                  <a:lnTo>
                    <a:pt x="304592" y="35560"/>
                  </a:lnTo>
                  <a:lnTo>
                    <a:pt x="307386" y="33020"/>
                  </a:lnTo>
                  <a:lnTo>
                    <a:pt x="312720" y="27939"/>
                  </a:lnTo>
                  <a:lnTo>
                    <a:pt x="319832" y="25400"/>
                  </a:lnTo>
                  <a:lnTo>
                    <a:pt x="367768" y="25400"/>
                  </a:lnTo>
                  <a:lnTo>
                    <a:pt x="365679" y="22860"/>
                  </a:lnTo>
                  <a:lnTo>
                    <a:pt x="357320" y="16510"/>
                  </a:lnTo>
                  <a:lnTo>
                    <a:pt x="348819" y="10160"/>
                  </a:lnTo>
                  <a:lnTo>
                    <a:pt x="331389" y="5080"/>
                  </a:lnTo>
                  <a:close/>
                </a:path>
                <a:path w="384175" h="359410">
                  <a:moveTo>
                    <a:pt x="241981" y="0"/>
                  </a:moveTo>
                  <a:lnTo>
                    <a:pt x="238425" y="3810"/>
                  </a:lnTo>
                  <a:lnTo>
                    <a:pt x="225598" y="34289"/>
                  </a:lnTo>
                  <a:lnTo>
                    <a:pt x="229408" y="35560"/>
                  </a:lnTo>
                  <a:lnTo>
                    <a:pt x="232202" y="30480"/>
                  </a:lnTo>
                  <a:lnTo>
                    <a:pt x="233726" y="29210"/>
                  </a:lnTo>
                  <a:lnTo>
                    <a:pt x="234996" y="27939"/>
                  </a:lnTo>
                  <a:lnTo>
                    <a:pt x="236393" y="27939"/>
                  </a:lnTo>
                  <a:lnTo>
                    <a:pt x="237917" y="26670"/>
                  </a:lnTo>
                  <a:lnTo>
                    <a:pt x="268206" y="26670"/>
                  </a:lnTo>
                  <a:lnTo>
                    <a:pt x="241981"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3" name="object 123"/>
          <p:cNvSpPr txBox="1"/>
          <p:nvPr/>
        </p:nvSpPr>
        <p:spPr>
          <a:xfrm>
            <a:off x="6223948" y="529058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24" name="Slide Number Placeholder 123"/>
          <p:cNvSpPr>
            <a:spLocks noGrp="1"/>
          </p:cNvSpPr>
          <p:nvPr>
            <p:ph type="sldNum" sz="quarter" idx="7"/>
          </p:nvPr>
        </p:nvSpPr>
        <p:spPr/>
        <p:txBody>
          <a:bodyPr/>
          <a:lstStyle/>
          <a:p>
            <a:fld id="{B6F15528-21DE-4FAA-801E-634DDDAF4B2B}" type="slidenum">
              <a:rPr lang="en-US" smtClean="0">
                <a:solidFill>
                  <a:prstClr val="black">
                    <a:tint val="75000"/>
                  </a:prstClr>
                </a:solidFill>
              </a:rPr>
              <a:pPr/>
              <a:t>130</a:t>
            </a:fld>
            <a:endParaRPr lang="en-US">
              <a:solidFill>
                <a:prstClr val="black">
                  <a:tint val="75000"/>
                </a:prstClr>
              </a:solidFill>
            </a:endParaRPr>
          </a:p>
        </p:txBody>
      </p:sp>
    </p:spTree>
    <p:extLst>
      <p:ext uri="{BB962C8B-B14F-4D97-AF65-F5344CB8AC3E}">
        <p14:creationId xmlns:p14="http://schemas.microsoft.com/office/powerpoint/2010/main" val="40603153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34:</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97119" y="30645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749100" y="3198895"/>
            <a:ext cx="3435725" cy="92710"/>
            <a:chOff x="4750308" y="3198895"/>
            <a:chExt cx="3436620" cy="92710"/>
          </a:xfrm>
        </p:grpSpPr>
        <p:pic>
          <p:nvPicPr>
            <p:cNvPr id="5" name="object 5"/>
            <p:cNvPicPr/>
            <p:nvPr/>
          </p:nvPicPr>
          <p:blipFill>
            <a:blip r:embed="rId2" cstate="print"/>
            <a:stretch>
              <a:fillRect/>
            </a:stretch>
          </p:blipFill>
          <p:spPr>
            <a:xfrm>
              <a:off x="4750308" y="3198895"/>
              <a:ext cx="3436620" cy="92690"/>
            </a:xfrm>
            <a:prstGeom prst="rect">
              <a:avLst/>
            </a:prstGeom>
          </p:spPr>
        </p:pic>
        <p:sp>
          <p:nvSpPr>
            <p:cNvPr id="6" name="object 6"/>
            <p:cNvSpPr/>
            <p:nvPr/>
          </p:nvSpPr>
          <p:spPr>
            <a:xfrm>
              <a:off x="4800219" y="3223641"/>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026613" y="324713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 name="object 8"/>
          <p:cNvSpPr txBox="1"/>
          <p:nvPr/>
        </p:nvSpPr>
        <p:spPr>
          <a:xfrm>
            <a:off x="8178957" y="304165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9" name="object 9"/>
          <p:cNvSpPr txBox="1"/>
          <p:nvPr/>
        </p:nvSpPr>
        <p:spPr>
          <a:xfrm>
            <a:off x="7521777" y="2889778"/>
            <a:ext cx="559289" cy="566822"/>
          </a:xfrm>
          <a:prstGeom prst="rect">
            <a:avLst/>
          </a:prstGeom>
        </p:spPr>
        <p:txBody>
          <a:bodyPr vert="horz" wrap="square" lIns="0" tIns="12700" rIns="0" bIns="0" rtlCol="0">
            <a:spAutoFit/>
          </a:bodyPr>
          <a:lstStyle/>
          <a:p>
            <a:pPr marL="381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a:p>
            <a:pPr marL="335280" defTabSz="914400">
              <a:spcBef>
                <a:spcPts val="1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 name="object 10"/>
          <p:cNvSpPr txBox="1"/>
          <p:nvPr/>
        </p:nvSpPr>
        <p:spPr>
          <a:xfrm>
            <a:off x="5147496" y="317222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 name="object 11"/>
          <p:cNvSpPr txBox="1"/>
          <p:nvPr/>
        </p:nvSpPr>
        <p:spPr>
          <a:xfrm>
            <a:off x="5143176" y="2610888"/>
            <a:ext cx="63483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12" name="object 12"/>
          <p:cNvGrpSpPr/>
          <p:nvPr/>
        </p:nvGrpSpPr>
        <p:grpSpPr>
          <a:xfrm>
            <a:off x="4686602" y="2945875"/>
            <a:ext cx="2920239" cy="436245"/>
            <a:chOff x="4687823" y="2945828"/>
            <a:chExt cx="2921000" cy="436245"/>
          </a:xfrm>
        </p:grpSpPr>
        <p:pic>
          <p:nvPicPr>
            <p:cNvPr id="13" name="object 13"/>
            <p:cNvPicPr/>
            <p:nvPr/>
          </p:nvPicPr>
          <p:blipFill>
            <a:blip r:embed="rId3" cstate="print"/>
            <a:stretch>
              <a:fillRect/>
            </a:stretch>
          </p:blipFill>
          <p:spPr>
            <a:xfrm>
              <a:off x="7384541" y="2945828"/>
              <a:ext cx="224091" cy="428307"/>
            </a:xfrm>
            <a:prstGeom prst="rect">
              <a:avLst/>
            </a:prstGeom>
          </p:spPr>
        </p:pic>
        <p:sp>
          <p:nvSpPr>
            <p:cNvPr id="14" name="object 14"/>
            <p:cNvSpPr/>
            <p:nvPr/>
          </p:nvSpPr>
          <p:spPr>
            <a:xfrm>
              <a:off x="7461884" y="2959608"/>
              <a:ext cx="76200" cy="281305"/>
            </a:xfrm>
            <a:custGeom>
              <a:avLst/>
              <a:gdLst/>
              <a:ahLst/>
              <a:cxnLst/>
              <a:rect l="l" t="t" r="r" b="b"/>
              <a:pathLst>
                <a:path w="76200" h="281305">
                  <a:moveTo>
                    <a:pt x="27050" y="204596"/>
                  </a:moveTo>
                  <a:lnTo>
                    <a:pt x="0" y="204596"/>
                  </a:lnTo>
                  <a:lnTo>
                    <a:pt x="38100" y="280796"/>
                  </a:lnTo>
                  <a:lnTo>
                    <a:pt x="64325" y="228345"/>
                  </a:lnTo>
                  <a:lnTo>
                    <a:pt x="32004" y="228345"/>
                  </a:lnTo>
                  <a:lnTo>
                    <a:pt x="27050" y="223392"/>
                  </a:lnTo>
                  <a:lnTo>
                    <a:pt x="27050" y="204596"/>
                  </a:lnTo>
                  <a:close/>
                </a:path>
                <a:path w="76200" h="281305">
                  <a:moveTo>
                    <a:pt x="44196" y="0"/>
                  </a:moveTo>
                  <a:lnTo>
                    <a:pt x="32004" y="0"/>
                  </a:lnTo>
                  <a:lnTo>
                    <a:pt x="27050" y="4952"/>
                  </a:lnTo>
                  <a:lnTo>
                    <a:pt x="27050" y="223392"/>
                  </a:lnTo>
                  <a:lnTo>
                    <a:pt x="32004" y="228345"/>
                  </a:lnTo>
                  <a:lnTo>
                    <a:pt x="44196" y="228345"/>
                  </a:lnTo>
                  <a:lnTo>
                    <a:pt x="49149" y="223392"/>
                  </a:lnTo>
                  <a:lnTo>
                    <a:pt x="49149" y="4952"/>
                  </a:lnTo>
                  <a:lnTo>
                    <a:pt x="44196" y="0"/>
                  </a:lnTo>
                  <a:close/>
                </a:path>
                <a:path w="76200" h="281305">
                  <a:moveTo>
                    <a:pt x="76200" y="204596"/>
                  </a:moveTo>
                  <a:lnTo>
                    <a:pt x="49149" y="204596"/>
                  </a:lnTo>
                  <a:lnTo>
                    <a:pt x="49149" y="223392"/>
                  </a:lnTo>
                  <a:lnTo>
                    <a:pt x="44196" y="228345"/>
                  </a:lnTo>
                  <a:lnTo>
                    <a:pt x="64325" y="228345"/>
                  </a:lnTo>
                  <a:lnTo>
                    <a:pt x="76200" y="20459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3" cstate="print"/>
            <a:stretch>
              <a:fillRect/>
            </a:stretch>
          </p:blipFill>
          <p:spPr>
            <a:xfrm>
              <a:off x="6995922" y="2953448"/>
              <a:ext cx="224091" cy="428307"/>
            </a:xfrm>
            <a:prstGeom prst="rect">
              <a:avLst/>
            </a:prstGeom>
          </p:spPr>
        </p:pic>
        <p:sp>
          <p:nvSpPr>
            <p:cNvPr id="16" name="object 16"/>
            <p:cNvSpPr/>
            <p:nvPr/>
          </p:nvSpPr>
          <p:spPr>
            <a:xfrm>
              <a:off x="7073264" y="2967228"/>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5" y="0"/>
                  </a:moveTo>
                  <a:lnTo>
                    <a:pt x="32003" y="0"/>
                  </a:lnTo>
                  <a:lnTo>
                    <a:pt x="27050" y="4952"/>
                  </a:lnTo>
                  <a:lnTo>
                    <a:pt x="27050" y="223393"/>
                  </a:lnTo>
                  <a:lnTo>
                    <a:pt x="32003" y="228346"/>
                  </a:lnTo>
                  <a:lnTo>
                    <a:pt x="44195" y="228346"/>
                  </a:lnTo>
                  <a:lnTo>
                    <a:pt x="49149" y="223393"/>
                  </a:lnTo>
                  <a:lnTo>
                    <a:pt x="49149" y="4952"/>
                  </a:lnTo>
                  <a:lnTo>
                    <a:pt x="44195" y="0"/>
                  </a:lnTo>
                  <a:close/>
                </a:path>
                <a:path w="76200" h="281305">
                  <a:moveTo>
                    <a:pt x="76200" y="204597"/>
                  </a:moveTo>
                  <a:lnTo>
                    <a:pt x="49149" y="204597"/>
                  </a:lnTo>
                  <a:lnTo>
                    <a:pt x="49149" y="223393"/>
                  </a:lnTo>
                  <a:lnTo>
                    <a:pt x="44195"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3" cstate="print"/>
            <a:stretch>
              <a:fillRect/>
            </a:stretch>
          </p:blipFill>
          <p:spPr>
            <a:xfrm>
              <a:off x="6608063" y="2951162"/>
              <a:ext cx="224091" cy="428307"/>
            </a:xfrm>
            <a:prstGeom prst="rect">
              <a:avLst/>
            </a:prstGeom>
          </p:spPr>
        </p:pic>
        <p:sp>
          <p:nvSpPr>
            <p:cNvPr id="18" name="object 18"/>
            <p:cNvSpPr/>
            <p:nvPr/>
          </p:nvSpPr>
          <p:spPr>
            <a:xfrm>
              <a:off x="6685406" y="2964942"/>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6" y="0"/>
                  </a:moveTo>
                  <a:lnTo>
                    <a:pt x="32003" y="0"/>
                  </a:lnTo>
                  <a:lnTo>
                    <a:pt x="27050" y="4953"/>
                  </a:lnTo>
                  <a:lnTo>
                    <a:pt x="27050" y="223393"/>
                  </a:lnTo>
                  <a:lnTo>
                    <a:pt x="32003" y="228346"/>
                  </a:lnTo>
                  <a:lnTo>
                    <a:pt x="44196" y="228346"/>
                  </a:lnTo>
                  <a:lnTo>
                    <a:pt x="49149" y="223393"/>
                  </a:lnTo>
                  <a:lnTo>
                    <a:pt x="49149" y="4953"/>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3" cstate="print"/>
            <a:stretch>
              <a:fillRect/>
            </a:stretch>
          </p:blipFill>
          <p:spPr>
            <a:xfrm>
              <a:off x="6219443" y="2951162"/>
              <a:ext cx="224091" cy="428307"/>
            </a:xfrm>
            <a:prstGeom prst="rect">
              <a:avLst/>
            </a:prstGeom>
          </p:spPr>
        </p:pic>
        <p:sp>
          <p:nvSpPr>
            <p:cNvPr id="20" name="object 20"/>
            <p:cNvSpPr/>
            <p:nvPr/>
          </p:nvSpPr>
          <p:spPr>
            <a:xfrm>
              <a:off x="6296786" y="2964942"/>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6" y="0"/>
                  </a:moveTo>
                  <a:lnTo>
                    <a:pt x="32003" y="0"/>
                  </a:lnTo>
                  <a:lnTo>
                    <a:pt x="27050" y="4953"/>
                  </a:lnTo>
                  <a:lnTo>
                    <a:pt x="27050" y="223393"/>
                  </a:lnTo>
                  <a:lnTo>
                    <a:pt x="32003" y="228346"/>
                  </a:lnTo>
                  <a:lnTo>
                    <a:pt x="44196" y="228346"/>
                  </a:lnTo>
                  <a:lnTo>
                    <a:pt x="49149" y="223393"/>
                  </a:lnTo>
                  <a:lnTo>
                    <a:pt x="49149" y="4953"/>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3" cstate="print"/>
            <a:stretch>
              <a:fillRect/>
            </a:stretch>
          </p:blipFill>
          <p:spPr>
            <a:xfrm>
              <a:off x="5831585" y="2951162"/>
              <a:ext cx="224091" cy="428307"/>
            </a:xfrm>
            <a:prstGeom prst="rect">
              <a:avLst/>
            </a:prstGeom>
          </p:spPr>
        </p:pic>
        <p:sp>
          <p:nvSpPr>
            <p:cNvPr id="22" name="object 22"/>
            <p:cNvSpPr/>
            <p:nvPr/>
          </p:nvSpPr>
          <p:spPr>
            <a:xfrm>
              <a:off x="5908928" y="2964942"/>
              <a:ext cx="76200" cy="281305"/>
            </a:xfrm>
            <a:custGeom>
              <a:avLst/>
              <a:gdLst/>
              <a:ahLst/>
              <a:cxnLst/>
              <a:rect l="l" t="t" r="r" b="b"/>
              <a:pathLst>
                <a:path w="76200" h="281305">
                  <a:moveTo>
                    <a:pt x="27050" y="204597"/>
                  </a:moveTo>
                  <a:lnTo>
                    <a:pt x="0" y="204597"/>
                  </a:lnTo>
                  <a:lnTo>
                    <a:pt x="38100" y="280797"/>
                  </a:lnTo>
                  <a:lnTo>
                    <a:pt x="64325" y="228346"/>
                  </a:lnTo>
                  <a:lnTo>
                    <a:pt x="32004" y="228346"/>
                  </a:lnTo>
                  <a:lnTo>
                    <a:pt x="27050" y="223393"/>
                  </a:lnTo>
                  <a:lnTo>
                    <a:pt x="27050" y="204597"/>
                  </a:lnTo>
                  <a:close/>
                </a:path>
                <a:path w="76200" h="281305">
                  <a:moveTo>
                    <a:pt x="44196" y="0"/>
                  </a:moveTo>
                  <a:lnTo>
                    <a:pt x="32004" y="0"/>
                  </a:lnTo>
                  <a:lnTo>
                    <a:pt x="27050" y="4953"/>
                  </a:lnTo>
                  <a:lnTo>
                    <a:pt x="27050" y="223393"/>
                  </a:lnTo>
                  <a:lnTo>
                    <a:pt x="32004" y="228346"/>
                  </a:lnTo>
                  <a:lnTo>
                    <a:pt x="44196" y="228346"/>
                  </a:lnTo>
                  <a:lnTo>
                    <a:pt x="49149" y="223393"/>
                  </a:lnTo>
                  <a:lnTo>
                    <a:pt x="49149" y="4953"/>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3" cstate="print"/>
            <a:stretch>
              <a:fillRect/>
            </a:stretch>
          </p:blipFill>
          <p:spPr>
            <a:xfrm>
              <a:off x="5442203" y="2951162"/>
              <a:ext cx="224091" cy="428307"/>
            </a:xfrm>
            <a:prstGeom prst="rect">
              <a:avLst/>
            </a:prstGeom>
          </p:spPr>
        </p:pic>
        <p:sp>
          <p:nvSpPr>
            <p:cNvPr id="24" name="object 24"/>
            <p:cNvSpPr/>
            <p:nvPr/>
          </p:nvSpPr>
          <p:spPr>
            <a:xfrm>
              <a:off x="5519546" y="2964942"/>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5" y="0"/>
                  </a:moveTo>
                  <a:lnTo>
                    <a:pt x="32003" y="0"/>
                  </a:lnTo>
                  <a:lnTo>
                    <a:pt x="27050" y="4953"/>
                  </a:lnTo>
                  <a:lnTo>
                    <a:pt x="27050" y="223393"/>
                  </a:lnTo>
                  <a:lnTo>
                    <a:pt x="32003" y="228346"/>
                  </a:lnTo>
                  <a:lnTo>
                    <a:pt x="44195" y="228346"/>
                  </a:lnTo>
                  <a:lnTo>
                    <a:pt x="49149" y="223393"/>
                  </a:lnTo>
                  <a:lnTo>
                    <a:pt x="49149" y="4953"/>
                  </a:lnTo>
                  <a:lnTo>
                    <a:pt x="44195" y="0"/>
                  </a:lnTo>
                  <a:close/>
                </a:path>
                <a:path w="76200" h="281305">
                  <a:moveTo>
                    <a:pt x="76200" y="204597"/>
                  </a:moveTo>
                  <a:lnTo>
                    <a:pt x="49149" y="204597"/>
                  </a:lnTo>
                  <a:lnTo>
                    <a:pt x="49149" y="223393"/>
                  </a:lnTo>
                  <a:lnTo>
                    <a:pt x="44195"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3" cstate="print"/>
            <a:stretch>
              <a:fillRect/>
            </a:stretch>
          </p:blipFill>
          <p:spPr>
            <a:xfrm>
              <a:off x="5053583" y="2951162"/>
              <a:ext cx="224091" cy="428307"/>
            </a:xfrm>
            <a:prstGeom prst="rect">
              <a:avLst/>
            </a:prstGeom>
          </p:spPr>
        </p:pic>
        <p:sp>
          <p:nvSpPr>
            <p:cNvPr id="26" name="object 26"/>
            <p:cNvSpPr/>
            <p:nvPr/>
          </p:nvSpPr>
          <p:spPr>
            <a:xfrm>
              <a:off x="5130926" y="2964942"/>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6" y="0"/>
                  </a:moveTo>
                  <a:lnTo>
                    <a:pt x="32003" y="0"/>
                  </a:lnTo>
                  <a:lnTo>
                    <a:pt x="27050" y="4953"/>
                  </a:lnTo>
                  <a:lnTo>
                    <a:pt x="27050" y="223393"/>
                  </a:lnTo>
                  <a:lnTo>
                    <a:pt x="32003" y="228346"/>
                  </a:lnTo>
                  <a:lnTo>
                    <a:pt x="44196" y="228346"/>
                  </a:lnTo>
                  <a:lnTo>
                    <a:pt x="49149" y="223393"/>
                  </a:lnTo>
                  <a:lnTo>
                    <a:pt x="49149" y="4953"/>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3" cstate="print"/>
            <a:stretch>
              <a:fillRect/>
            </a:stretch>
          </p:blipFill>
          <p:spPr>
            <a:xfrm>
              <a:off x="4687823" y="2951162"/>
              <a:ext cx="224091" cy="428307"/>
            </a:xfrm>
            <a:prstGeom prst="rect">
              <a:avLst/>
            </a:prstGeom>
          </p:spPr>
        </p:pic>
        <p:sp>
          <p:nvSpPr>
            <p:cNvPr id="28" name="object 28"/>
            <p:cNvSpPr/>
            <p:nvPr/>
          </p:nvSpPr>
          <p:spPr>
            <a:xfrm>
              <a:off x="4765166" y="2964942"/>
              <a:ext cx="76200" cy="281305"/>
            </a:xfrm>
            <a:custGeom>
              <a:avLst/>
              <a:gdLst/>
              <a:ahLst/>
              <a:cxnLst/>
              <a:rect l="l" t="t" r="r" b="b"/>
              <a:pathLst>
                <a:path w="76200" h="281305">
                  <a:moveTo>
                    <a:pt x="27050" y="204597"/>
                  </a:moveTo>
                  <a:lnTo>
                    <a:pt x="0" y="204597"/>
                  </a:lnTo>
                  <a:lnTo>
                    <a:pt x="38100" y="280797"/>
                  </a:lnTo>
                  <a:lnTo>
                    <a:pt x="64325" y="228346"/>
                  </a:lnTo>
                  <a:lnTo>
                    <a:pt x="32004" y="228346"/>
                  </a:lnTo>
                  <a:lnTo>
                    <a:pt x="27050" y="223393"/>
                  </a:lnTo>
                  <a:lnTo>
                    <a:pt x="27050" y="204597"/>
                  </a:lnTo>
                  <a:close/>
                </a:path>
                <a:path w="76200" h="281305">
                  <a:moveTo>
                    <a:pt x="44196" y="0"/>
                  </a:moveTo>
                  <a:lnTo>
                    <a:pt x="32004" y="0"/>
                  </a:lnTo>
                  <a:lnTo>
                    <a:pt x="27050" y="4953"/>
                  </a:lnTo>
                  <a:lnTo>
                    <a:pt x="27050" y="223393"/>
                  </a:lnTo>
                  <a:lnTo>
                    <a:pt x="32004" y="228346"/>
                  </a:lnTo>
                  <a:lnTo>
                    <a:pt x="44196" y="228346"/>
                  </a:lnTo>
                  <a:lnTo>
                    <a:pt x="49149" y="223393"/>
                  </a:lnTo>
                  <a:lnTo>
                    <a:pt x="49149" y="4953"/>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4" cstate="print"/>
            <a:stretch>
              <a:fillRect/>
            </a:stretch>
          </p:blipFill>
          <p:spPr>
            <a:xfrm>
              <a:off x="4753355" y="2945909"/>
              <a:ext cx="2789681" cy="92692"/>
            </a:xfrm>
            <a:prstGeom prst="rect">
              <a:avLst/>
            </a:prstGeom>
          </p:spPr>
        </p:pic>
        <p:sp>
          <p:nvSpPr>
            <p:cNvPr id="30" name="object 30"/>
            <p:cNvSpPr/>
            <p:nvPr/>
          </p:nvSpPr>
          <p:spPr>
            <a:xfrm>
              <a:off x="4803266" y="2970657"/>
              <a:ext cx="2697480" cy="0"/>
            </a:xfrm>
            <a:custGeom>
              <a:avLst/>
              <a:gdLst/>
              <a:ahLst/>
              <a:cxnLst/>
              <a:rect l="l" t="t" r="r" b="b"/>
              <a:pathLst>
                <a:path w="2697479">
                  <a:moveTo>
                    <a:pt x="2697099"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6582730" y="316638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2" name="object 32"/>
          <p:cNvGrpSpPr/>
          <p:nvPr/>
        </p:nvGrpSpPr>
        <p:grpSpPr>
          <a:xfrm>
            <a:off x="5980142" y="2600752"/>
            <a:ext cx="1687390" cy="1017905"/>
            <a:chOff x="5981700" y="2600705"/>
            <a:chExt cx="1687830" cy="1017905"/>
          </a:xfrm>
        </p:grpSpPr>
        <p:pic>
          <p:nvPicPr>
            <p:cNvPr id="33" name="object 33"/>
            <p:cNvPicPr/>
            <p:nvPr/>
          </p:nvPicPr>
          <p:blipFill>
            <a:blip r:embed="rId5" cstate="print"/>
            <a:stretch>
              <a:fillRect/>
            </a:stretch>
          </p:blipFill>
          <p:spPr>
            <a:xfrm>
              <a:off x="7317486" y="3390155"/>
              <a:ext cx="351993" cy="92692"/>
            </a:xfrm>
            <a:prstGeom prst="rect">
              <a:avLst/>
            </a:prstGeom>
          </p:spPr>
        </p:pic>
        <p:sp>
          <p:nvSpPr>
            <p:cNvPr id="34" name="object 34"/>
            <p:cNvSpPr/>
            <p:nvPr/>
          </p:nvSpPr>
          <p:spPr>
            <a:xfrm>
              <a:off x="7367397" y="3414902"/>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7244333" y="3390074"/>
              <a:ext cx="166319" cy="228536"/>
            </a:xfrm>
            <a:prstGeom prst="rect">
              <a:avLst/>
            </a:prstGeom>
          </p:spPr>
        </p:pic>
        <p:sp>
          <p:nvSpPr>
            <p:cNvPr id="36" name="object 36"/>
            <p:cNvSpPr/>
            <p:nvPr/>
          </p:nvSpPr>
          <p:spPr>
            <a:xfrm>
              <a:off x="7294244" y="341490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6" cstate="print"/>
            <a:stretch>
              <a:fillRect/>
            </a:stretch>
          </p:blipFill>
          <p:spPr>
            <a:xfrm>
              <a:off x="7373111" y="3390074"/>
              <a:ext cx="166319" cy="228536"/>
            </a:xfrm>
            <a:prstGeom prst="rect">
              <a:avLst/>
            </a:prstGeom>
          </p:spPr>
        </p:pic>
        <p:sp>
          <p:nvSpPr>
            <p:cNvPr id="38" name="object 38"/>
            <p:cNvSpPr/>
            <p:nvPr/>
          </p:nvSpPr>
          <p:spPr>
            <a:xfrm>
              <a:off x="7423022" y="341490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6" cstate="print"/>
            <a:stretch>
              <a:fillRect/>
            </a:stretch>
          </p:blipFill>
          <p:spPr>
            <a:xfrm>
              <a:off x="7501889" y="3390074"/>
              <a:ext cx="166319" cy="228536"/>
            </a:xfrm>
            <a:prstGeom prst="rect">
              <a:avLst/>
            </a:prstGeom>
          </p:spPr>
        </p:pic>
        <p:sp>
          <p:nvSpPr>
            <p:cNvPr id="40" name="object 40"/>
            <p:cNvSpPr/>
            <p:nvPr/>
          </p:nvSpPr>
          <p:spPr>
            <a:xfrm>
              <a:off x="7551800" y="341490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7402830" y="3223259"/>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7402830" y="3223259"/>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7" cstate="print"/>
            <a:stretch>
              <a:fillRect/>
            </a:stretch>
          </p:blipFill>
          <p:spPr>
            <a:xfrm>
              <a:off x="5981700" y="2600705"/>
              <a:ext cx="224091" cy="774953"/>
            </a:xfrm>
            <a:prstGeom prst="rect">
              <a:avLst/>
            </a:prstGeom>
          </p:spPr>
        </p:pic>
        <p:sp>
          <p:nvSpPr>
            <p:cNvPr id="44" name="object 44"/>
            <p:cNvSpPr/>
            <p:nvPr/>
          </p:nvSpPr>
          <p:spPr>
            <a:xfrm>
              <a:off x="6059043" y="2614421"/>
              <a:ext cx="76200" cy="628015"/>
            </a:xfrm>
            <a:custGeom>
              <a:avLst/>
              <a:gdLst/>
              <a:ahLst/>
              <a:cxnLst/>
              <a:rect l="l" t="t" r="r" b="b"/>
              <a:pathLst>
                <a:path w="76200" h="628014">
                  <a:moveTo>
                    <a:pt x="27051" y="551306"/>
                  </a:moveTo>
                  <a:lnTo>
                    <a:pt x="0" y="551306"/>
                  </a:lnTo>
                  <a:lnTo>
                    <a:pt x="38100" y="627506"/>
                  </a:lnTo>
                  <a:lnTo>
                    <a:pt x="64325" y="575055"/>
                  </a:lnTo>
                  <a:lnTo>
                    <a:pt x="32004" y="575055"/>
                  </a:lnTo>
                  <a:lnTo>
                    <a:pt x="27051" y="570102"/>
                  </a:lnTo>
                  <a:lnTo>
                    <a:pt x="27051" y="551306"/>
                  </a:lnTo>
                  <a:close/>
                </a:path>
                <a:path w="76200" h="628014">
                  <a:moveTo>
                    <a:pt x="44196" y="0"/>
                  </a:moveTo>
                  <a:lnTo>
                    <a:pt x="32004" y="0"/>
                  </a:lnTo>
                  <a:lnTo>
                    <a:pt x="27051" y="4952"/>
                  </a:lnTo>
                  <a:lnTo>
                    <a:pt x="27051" y="570102"/>
                  </a:lnTo>
                  <a:lnTo>
                    <a:pt x="32004" y="575055"/>
                  </a:lnTo>
                  <a:lnTo>
                    <a:pt x="44196" y="575055"/>
                  </a:lnTo>
                  <a:lnTo>
                    <a:pt x="49149" y="570102"/>
                  </a:lnTo>
                  <a:lnTo>
                    <a:pt x="49149" y="4952"/>
                  </a:lnTo>
                  <a:lnTo>
                    <a:pt x="44196" y="0"/>
                  </a:lnTo>
                  <a:close/>
                </a:path>
                <a:path w="76200" h="628014">
                  <a:moveTo>
                    <a:pt x="76200" y="551306"/>
                  </a:moveTo>
                  <a:lnTo>
                    <a:pt x="49149" y="551306"/>
                  </a:lnTo>
                  <a:lnTo>
                    <a:pt x="49149" y="570102"/>
                  </a:lnTo>
                  <a:lnTo>
                    <a:pt x="44196"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5" name="object 45"/>
          <p:cNvSpPr txBox="1"/>
          <p:nvPr/>
        </p:nvSpPr>
        <p:spPr>
          <a:xfrm>
            <a:off x="5843021" y="2315232"/>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46" name="object 46"/>
          <p:cNvGrpSpPr/>
          <p:nvPr/>
        </p:nvGrpSpPr>
        <p:grpSpPr>
          <a:xfrm>
            <a:off x="7999676" y="2575607"/>
            <a:ext cx="224096" cy="775335"/>
            <a:chOff x="8001761" y="2575560"/>
            <a:chExt cx="224154" cy="775335"/>
          </a:xfrm>
        </p:grpSpPr>
        <p:pic>
          <p:nvPicPr>
            <p:cNvPr id="47" name="object 47"/>
            <p:cNvPicPr/>
            <p:nvPr/>
          </p:nvPicPr>
          <p:blipFill>
            <a:blip r:embed="rId7" cstate="print"/>
            <a:stretch>
              <a:fillRect/>
            </a:stretch>
          </p:blipFill>
          <p:spPr>
            <a:xfrm>
              <a:off x="8001761" y="2575560"/>
              <a:ext cx="224091" cy="774953"/>
            </a:xfrm>
            <a:prstGeom prst="rect">
              <a:avLst/>
            </a:prstGeom>
          </p:spPr>
        </p:pic>
        <p:sp>
          <p:nvSpPr>
            <p:cNvPr id="48" name="object 48"/>
            <p:cNvSpPr/>
            <p:nvPr/>
          </p:nvSpPr>
          <p:spPr>
            <a:xfrm>
              <a:off x="8079104" y="2589276"/>
              <a:ext cx="76200" cy="628015"/>
            </a:xfrm>
            <a:custGeom>
              <a:avLst/>
              <a:gdLst/>
              <a:ahLst/>
              <a:cxnLst/>
              <a:rect l="l" t="t" r="r" b="b"/>
              <a:pathLst>
                <a:path w="76200" h="628014">
                  <a:moveTo>
                    <a:pt x="27050" y="551307"/>
                  </a:moveTo>
                  <a:lnTo>
                    <a:pt x="0" y="551307"/>
                  </a:lnTo>
                  <a:lnTo>
                    <a:pt x="38100" y="627507"/>
                  </a:lnTo>
                  <a:lnTo>
                    <a:pt x="64325" y="575056"/>
                  </a:lnTo>
                  <a:lnTo>
                    <a:pt x="32003" y="575056"/>
                  </a:lnTo>
                  <a:lnTo>
                    <a:pt x="27050" y="570102"/>
                  </a:lnTo>
                  <a:lnTo>
                    <a:pt x="27050" y="551307"/>
                  </a:lnTo>
                  <a:close/>
                </a:path>
                <a:path w="76200" h="628014">
                  <a:moveTo>
                    <a:pt x="44196" y="0"/>
                  </a:moveTo>
                  <a:lnTo>
                    <a:pt x="32003" y="0"/>
                  </a:lnTo>
                  <a:lnTo>
                    <a:pt x="27050" y="4952"/>
                  </a:lnTo>
                  <a:lnTo>
                    <a:pt x="27050" y="570102"/>
                  </a:lnTo>
                  <a:lnTo>
                    <a:pt x="32003" y="575056"/>
                  </a:lnTo>
                  <a:lnTo>
                    <a:pt x="44196" y="575056"/>
                  </a:lnTo>
                  <a:lnTo>
                    <a:pt x="49149" y="570102"/>
                  </a:lnTo>
                  <a:lnTo>
                    <a:pt x="49149" y="4952"/>
                  </a:lnTo>
                  <a:lnTo>
                    <a:pt x="44196" y="0"/>
                  </a:lnTo>
                  <a:close/>
                </a:path>
                <a:path w="76200" h="628014">
                  <a:moveTo>
                    <a:pt x="76200" y="551307"/>
                  </a:moveTo>
                  <a:lnTo>
                    <a:pt x="49149" y="551307"/>
                  </a:lnTo>
                  <a:lnTo>
                    <a:pt x="49149" y="570102"/>
                  </a:lnTo>
                  <a:lnTo>
                    <a:pt x="44196"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9" name="object 49"/>
          <p:cNvSpPr txBox="1"/>
          <p:nvPr/>
        </p:nvSpPr>
        <p:spPr>
          <a:xfrm>
            <a:off x="7919692" y="2290087"/>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50" name="object 50"/>
          <p:cNvGrpSpPr/>
          <p:nvPr/>
        </p:nvGrpSpPr>
        <p:grpSpPr>
          <a:xfrm>
            <a:off x="4503774" y="3222498"/>
            <a:ext cx="489457" cy="513080"/>
            <a:chOff x="4504944" y="3222498"/>
            <a:chExt cx="489584" cy="513080"/>
          </a:xfrm>
        </p:grpSpPr>
        <p:pic>
          <p:nvPicPr>
            <p:cNvPr id="51" name="object 51"/>
            <p:cNvPicPr/>
            <p:nvPr/>
          </p:nvPicPr>
          <p:blipFill>
            <a:blip r:embed="rId8" cstate="print"/>
            <a:stretch>
              <a:fillRect/>
            </a:stretch>
          </p:blipFill>
          <p:spPr>
            <a:xfrm>
              <a:off x="4592574" y="3480833"/>
              <a:ext cx="401624" cy="92692"/>
            </a:xfrm>
            <a:prstGeom prst="rect">
              <a:avLst/>
            </a:prstGeom>
          </p:spPr>
        </p:pic>
        <p:sp>
          <p:nvSpPr>
            <p:cNvPr id="52" name="object 52"/>
            <p:cNvSpPr/>
            <p:nvPr/>
          </p:nvSpPr>
          <p:spPr>
            <a:xfrm>
              <a:off x="4642485" y="3505581"/>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9" cstate="print"/>
            <a:stretch>
              <a:fillRect/>
            </a:stretch>
          </p:blipFill>
          <p:spPr>
            <a:xfrm>
              <a:off x="4504944" y="3480841"/>
              <a:ext cx="180759" cy="254482"/>
            </a:xfrm>
            <a:prstGeom prst="rect">
              <a:avLst/>
            </a:prstGeom>
          </p:spPr>
        </p:pic>
        <p:sp>
          <p:nvSpPr>
            <p:cNvPr id="54" name="object 54"/>
            <p:cNvSpPr/>
            <p:nvPr/>
          </p:nvSpPr>
          <p:spPr>
            <a:xfrm>
              <a:off x="4554855" y="3505581"/>
              <a:ext cx="87630" cy="161290"/>
            </a:xfrm>
            <a:custGeom>
              <a:avLst/>
              <a:gdLst/>
              <a:ahLst/>
              <a:cxnLst/>
              <a:rect l="l" t="t" r="r" b="b"/>
              <a:pathLst>
                <a:path w="87629" h="161289">
                  <a:moveTo>
                    <a:pt x="87503"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9" cstate="print"/>
            <a:stretch>
              <a:fillRect/>
            </a:stretch>
          </p:blipFill>
          <p:spPr>
            <a:xfrm>
              <a:off x="4658868" y="3480841"/>
              <a:ext cx="180759" cy="254482"/>
            </a:xfrm>
            <a:prstGeom prst="rect">
              <a:avLst/>
            </a:prstGeom>
          </p:spPr>
        </p:pic>
        <p:sp>
          <p:nvSpPr>
            <p:cNvPr id="56" name="object 56"/>
            <p:cNvSpPr/>
            <p:nvPr/>
          </p:nvSpPr>
          <p:spPr>
            <a:xfrm>
              <a:off x="4708779" y="3505581"/>
              <a:ext cx="87630" cy="161290"/>
            </a:xfrm>
            <a:custGeom>
              <a:avLst/>
              <a:gdLst/>
              <a:ahLst/>
              <a:cxnLst/>
              <a:rect l="l" t="t" r="r" b="b"/>
              <a:pathLst>
                <a:path w="87629" h="161289">
                  <a:moveTo>
                    <a:pt x="87503"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9" cstate="print"/>
            <a:stretch>
              <a:fillRect/>
            </a:stretch>
          </p:blipFill>
          <p:spPr>
            <a:xfrm>
              <a:off x="4812030" y="3480841"/>
              <a:ext cx="180759" cy="254482"/>
            </a:xfrm>
            <a:prstGeom prst="rect">
              <a:avLst/>
            </a:prstGeom>
          </p:spPr>
        </p:pic>
        <p:sp>
          <p:nvSpPr>
            <p:cNvPr id="58" name="object 58"/>
            <p:cNvSpPr/>
            <p:nvPr/>
          </p:nvSpPr>
          <p:spPr>
            <a:xfrm>
              <a:off x="4861941" y="3505581"/>
              <a:ext cx="87630" cy="161290"/>
            </a:xfrm>
            <a:custGeom>
              <a:avLst/>
              <a:gdLst/>
              <a:ahLst/>
              <a:cxnLst/>
              <a:rect l="l" t="t" r="r" b="b"/>
              <a:pathLst>
                <a:path w="87629" h="161289">
                  <a:moveTo>
                    <a:pt x="87503"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4642485" y="3230499"/>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4642485" y="3230499"/>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0" cstate="print"/>
            <a:stretch>
              <a:fillRect/>
            </a:stretch>
          </p:blipFill>
          <p:spPr>
            <a:xfrm>
              <a:off x="4758690" y="3329940"/>
              <a:ext cx="84582" cy="85344"/>
            </a:xfrm>
            <a:prstGeom prst="rect">
              <a:avLst/>
            </a:prstGeom>
          </p:spPr>
        </p:pic>
      </p:grpSp>
      <p:sp>
        <p:nvSpPr>
          <p:cNvPr id="62" name="Slide Number Placeholder 61"/>
          <p:cNvSpPr>
            <a:spLocks noGrp="1"/>
          </p:cNvSpPr>
          <p:nvPr>
            <p:ph type="sldNum" sz="quarter" idx="7"/>
          </p:nvPr>
        </p:nvSpPr>
        <p:spPr/>
        <p:txBody>
          <a:bodyPr/>
          <a:lstStyle/>
          <a:p>
            <a:fld id="{B6F15528-21DE-4FAA-801E-634DDDAF4B2B}" type="slidenum">
              <a:rPr lang="en-US" smtClean="0">
                <a:solidFill>
                  <a:prstClr val="black">
                    <a:tint val="75000"/>
                  </a:prstClr>
                </a:solidFill>
              </a:rPr>
              <a:pPr/>
              <a:t>131</a:t>
            </a:fld>
            <a:endParaRPr lang="en-US">
              <a:solidFill>
                <a:prstClr val="black">
                  <a:tint val="75000"/>
                </a:prstClr>
              </a:solidFill>
            </a:endParaRPr>
          </a:p>
        </p:txBody>
      </p:sp>
    </p:spTree>
    <p:extLst>
      <p:ext uri="{BB962C8B-B14F-4D97-AF65-F5344CB8AC3E}">
        <p14:creationId xmlns:p14="http://schemas.microsoft.com/office/powerpoint/2010/main" val="37384642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0" cy="3709035"/>
            </a:xfrm>
            <a:custGeom>
              <a:avLst/>
              <a:gdLst/>
              <a:ahLst/>
              <a:cxnLst/>
              <a:rect l="l" t="t" r="r" b="b"/>
              <a:pathLst>
                <a:path h="3709035">
                  <a:moveTo>
                    <a:pt x="0" y="0"/>
                  </a:moveTo>
                  <a:lnTo>
                    <a:pt x="0" y="370842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657475"/>
              <a:ext cx="0" cy="3705225"/>
            </a:xfrm>
            <a:custGeom>
              <a:avLst/>
              <a:gdLst/>
              <a:ahLst/>
              <a:cxnLst/>
              <a:rect l="l" t="t" r="r" b="b"/>
              <a:pathLst>
                <a:path h="3705225">
                  <a:moveTo>
                    <a:pt x="0" y="558926"/>
                  </a:moveTo>
                  <a:lnTo>
                    <a:pt x="0" y="3704691"/>
                  </a:lnTo>
                </a:path>
                <a:path h="3705225">
                  <a:moveTo>
                    <a:pt x="0" y="0"/>
                  </a:moveTo>
                  <a:lnTo>
                    <a:pt x="0" y="429387"/>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192035"/>
              <a:ext cx="3422904" cy="92692"/>
            </a:xfrm>
            <a:prstGeom prst="rect">
              <a:avLst/>
            </a:prstGeom>
          </p:spPr>
        </p:pic>
        <p:sp>
          <p:nvSpPr>
            <p:cNvPr id="7" name="object 7"/>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2702872" y="1690842"/>
            <a:ext cx="224096" cy="484505"/>
            <a:chOff x="2703576" y="1690839"/>
            <a:chExt cx="224154" cy="484505"/>
          </a:xfrm>
        </p:grpSpPr>
        <p:pic>
          <p:nvPicPr>
            <p:cNvPr id="9" name="object 9"/>
            <p:cNvPicPr/>
            <p:nvPr/>
          </p:nvPicPr>
          <p:blipFill>
            <a:blip r:embed="rId3" cstate="print"/>
            <a:stretch>
              <a:fillRect/>
            </a:stretch>
          </p:blipFill>
          <p:spPr>
            <a:xfrm>
              <a:off x="2703576" y="1690839"/>
              <a:ext cx="224091" cy="483908"/>
            </a:xfrm>
            <a:prstGeom prst="rect">
              <a:avLst/>
            </a:prstGeom>
          </p:spPr>
        </p:pic>
        <p:sp>
          <p:nvSpPr>
            <p:cNvPr id="10" name="object 10"/>
            <p:cNvSpPr/>
            <p:nvPr/>
          </p:nvSpPr>
          <p:spPr>
            <a:xfrm>
              <a:off x="2780919"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2038327" y="2114064"/>
            <a:ext cx="1058904"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26</a:t>
            </a:r>
            <a:r>
              <a:rPr kern="0" spc="5" dirty="0">
                <a:solidFill>
                  <a:sysClr val="windowText" lastClr="000000"/>
                </a:solidFill>
                <a:latin typeface="Times New Roman"/>
                <a:cs typeface="Times New Roman"/>
              </a:rPr>
              <a:t>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2" name="object 12"/>
          <p:cNvSpPr txBox="1"/>
          <p:nvPr/>
        </p:nvSpPr>
        <p:spPr>
          <a:xfrm>
            <a:off x="7609640" y="612468"/>
            <a:ext cx="3619826" cy="1810752"/>
          </a:xfrm>
          <a:prstGeom prst="rect">
            <a:avLst/>
          </a:prstGeom>
        </p:spPr>
        <p:txBody>
          <a:bodyPr vert="horz" wrap="square" lIns="0" tIns="139700" rIns="0" bIns="0" rtlCol="0">
            <a:spAutoFit/>
          </a:bodyPr>
          <a:lstStyle/>
          <a:p>
            <a:pPr marL="38100" defTabSz="914400">
              <a:spcBef>
                <a:spcPts val="1100"/>
              </a:spcBef>
            </a:pP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B</a:t>
            </a:r>
            <a:r>
              <a:rPr sz="2400" kern="0" spc="50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lnSpc>
                <a:spcPts val="2620"/>
              </a:lnSpc>
              <a:spcBef>
                <a:spcPts val="10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8</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8</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a:p>
            <a:pPr marL="38100" defTabSz="914400">
              <a:lnSpc>
                <a:spcPts val="2860"/>
              </a:lnSpc>
            </a:pP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C</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8 =</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C</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38</a:t>
            </a:r>
            <a:r>
              <a:rPr sz="2400" kern="0" spc="-5" dirty="0">
                <a:solidFill>
                  <a:sysClr val="windowText" lastClr="000000"/>
                </a:solidFill>
                <a:latin typeface="Times New Roman"/>
                <a:cs typeface="Times New Roman"/>
              </a:rPr>
              <a:t> </a:t>
            </a:r>
            <a:r>
              <a:rPr sz="2400" kern="0" spc="-35" dirty="0">
                <a:solidFill>
                  <a:sysClr val="windowText" lastClr="000000"/>
                </a:solidFill>
                <a:latin typeface="Times New Roman"/>
                <a:cs typeface="Times New Roman"/>
              </a:rPr>
              <a:t>lb</a:t>
            </a:r>
            <a:endParaRPr sz="2400" kern="0">
              <a:solidFill>
                <a:sysClr val="windowText" lastClr="000000"/>
              </a:solidFill>
              <a:latin typeface="Times New Roman"/>
              <a:cs typeface="Times New Roman"/>
            </a:endParaRPr>
          </a:p>
        </p:txBody>
      </p:sp>
      <p:sp>
        <p:nvSpPr>
          <p:cNvPr id="13" name="object 13"/>
          <p:cNvSpPr txBox="1"/>
          <p:nvPr/>
        </p:nvSpPr>
        <p:spPr>
          <a:xfrm>
            <a:off x="2291754" y="3061993"/>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4" name="object 14"/>
          <p:cNvSpPr txBox="1"/>
          <p:nvPr/>
        </p:nvSpPr>
        <p:spPr>
          <a:xfrm>
            <a:off x="2147041" y="5279667"/>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2801144" y="5433839"/>
            <a:ext cx="3410332" cy="92710"/>
            <a:chOff x="2801873" y="5433839"/>
            <a:chExt cx="3411220" cy="92710"/>
          </a:xfrm>
        </p:grpSpPr>
        <p:pic>
          <p:nvPicPr>
            <p:cNvPr id="16" name="object 16"/>
            <p:cNvPicPr/>
            <p:nvPr/>
          </p:nvPicPr>
          <p:blipFill>
            <a:blip r:embed="rId4" cstate="print"/>
            <a:stretch>
              <a:fillRect/>
            </a:stretch>
          </p:blipFill>
          <p:spPr>
            <a:xfrm>
              <a:off x="2801873" y="5433839"/>
              <a:ext cx="3410712" cy="92692"/>
            </a:xfrm>
            <a:prstGeom prst="rect">
              <a:avLst/>
            </a:prstGeom>
          </p:spPr>
        </p:pic>
        <p:sp>
          <p:nvSpPr>
            <p:cNvPr id="17" name="object 17"/>
            <p:cNvSpPr/>
            <p:nvPr/>
          </p:nvSpPr>
          <p:spPr>
            <a:xfrm>
              <a:off x="2851784" y="5458586"/>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5408791" y="1674075"/>
            <a:ext cx="224096" cy="484505"/>
            <a:chOff x="5410200" y="1674075"/>
            <a:chExt cx="224154" cy="484505"/>
          </a:xfrm>
        </p:grpSpPr>
        <p:pic>
          <p:nvPicPr>
            <p:cNvPr id="19" name="object 19"/>
            <p:cNvPicPr/>
            <p:nvPr/>
          </p:nvPicPr>
          <p:blipFill>
            <a:blip r:embed="rId3" cstate="print"/>
            <a:stretch>
              <a:fillRect/>
            </a:stretch>
          </p:blipFill>
          <p:spPr>
            <a:xfrm>
              <a:off x="5410200" y="1674075"/>
              <a:ext cx="224091" cy="483908"/>
            </a:xfrm>
            <a:prstGeom prst="rect">
              <a:avLst/>
            </a:prstGeom>
          </p:spPr>
        </p:pic>
        <p:sp>
          <p:nvSpPr>
            <p:cNvPr id="20" name="object 20"/>
            <p:cNvSpPr/>
            <p:nvPr/>
          </p:nvSpPr>
          <p:spPr>
            <a:xfrm>
              <a:off x="5487543" y="1764411"/>
              <a:ext cx="76200" cy="335915"/>
            </a:xfrm>
            <a:custGeom>
              <a:avLst/>
              <a:gdLst/>
              <a:ahLst/>
              <a:cxnLst/>
              <a:rect l="l" t="t" r="r" b="b"/>
              <a:pathLst>
                <a:path w="76200" h="335914">
                  <a:moveTo>
                    <a:pt x="44196" y="52450"/>
                  </a:moveTo>
                  <a:lnTo>
                    <a:pt x="32004" y="52450"/>
                  </a:lnTo>
                  <a:lnTo>
                    <a:pt x="27051" y="57403"/>
                  </a:lnTo>
                  <a:lnTo>
                    <a:pt x="27051" y="330962"/>
                  </a:lnTo>
                  <a:lnTo>
                    <a:pt x="32004" y="335914"/>
                  </a:lnTo>
                  <a:lnTo>
                    <a:pt x="44196" y="335914"/>
                  </a:lnTo>
                  <a:lnTo>
                    <a:pt x="49149" y="330962"/>
                  </a:lnTo>
                  <a:lnTo>
                    <a:pt x="49149" y="57403"/>
                  </a:lnTo>
                  <a:lnTo>
                    <a:pt x="44196" y="52450"/>
                  </a:lnTo>
                  <a:close/>
                </a:path>
                <a:path w="76200" h="335914">
                  <a:moveTo>
                    <a:pt x="38100" y="0"/>
                  </a:moveTo>
                  <a:lnTo>
                    <a:pt x="0" y="76200"/>
                  </a:lnTo>
                  <a:lnTo>
                    <a:pt x="27051" y="76200"/>
                  </a:lnTo>
                  <a:lnTo>
                    <a:pt x="27051"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4922510" y="2096538"/>
            <a:ext cx="104747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38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22" name="object 22"/>
          <p:cNvSpPr txBox="1"/>
          <p:nvPr/>
        </p:nvSpPr>
        <p:spPr>
          <a:xfrm>
            <a:off x="2830859" y="3339591"/>
            <a:ext cx="2687255" cy="744220"/>
          </a:xfrm>
          <a:prstGeom prst="rect">
            <a:avLst/>
          </a:prstGeom>
        </p:spPr>
        <p:txBody>
          <a:bodyPr vert="horz" wrap="square" lIns="0" tIns="12700" rIns="0" bIns="0" rtlCol="0">
            <a:spAutoFit/>
          </a:bodyPr>
          <a:lstStyle/>
          <a:p>
            <a:pPr marL="810895" defTabSz="914400">
              <a:spcBef>
                <a:spcPts val="100"/>
              </a:spcBef>
            </a:pPr>
            <a:r>
              <a:rPr kern="0" dirty="0">
                <a:solidFill>
                  <a:sysClr val="windowText" lastClr="000000"/>
                </a:solidFill>
                <a:latin typeface="Times New Roman"/>
                <a:cs typeface="Times New Roman"/>
              </a:rPr>
              <a:t>22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a:p>
            <a:pPr marR="29845" algn="r" defTabSz="914400">
              <a:spcBef>
                <a:spcPts val="1335"/>
              </a:spcBef>
            </a:pPr>
            <a:r>
              <a:rPr kern="0" dirty="0">
                <a:solidFill>
                  <a:sysClr val="windowText" lastClr="000000"/>
                </a:solidFill>
                <a:latin typeface="Times New Roman"/>
                <a:cs typeface="Times New Roman"/>
              </a:rPr>
              <a:t>30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23" name="object 23"/>
          <p:cNvGrpSpPr/>
          <p:nvPr/>
        </p:nvGrpSpPr>
        <p:grpSpPr>
          <a:xfrm>
            <a:off x="4024475" y="4096384"/>
            <a:ext cx="995421" cy="379730"/>
            <a:chOff x="4025519" y="4096384"/>
            <a:chExt cx="995680" cy="379730"/>
          </a:xfrm>
        </p:grpSpPr>
        <p:sp>
          <p:nvSpPr>
            <p:cNvPr id="24" name="object 24"/>
            <p:cNvSpPr/>
            <p:nvPr/>
          </p:nvSpPr>
          <p:spPr>
            <a:xfrm>
              <a:off x="4030599" y="4101464"/>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4030599" y="4101464"/>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4153347" y="4106464"/>
            <a:ext cx="837347" cy="310341"/>
          </a:xfrm>
          <a:prstGeom prst="rect">
            <a:avLst/>
          </a:prstGeom>
          <a:solidFill>
            <a:srgbClr val="F4A973"/>
          </a:solidFill>
        </p:spPr>
        <p:txBody>
          <a:bodyPr vert="horz" wrap="square" lIns="0" tIns="33020" rIns="0" bIns="0" rtlCol="0">
            <a:spAutoFit/>
          </a:bodyPr>
          <a:lstStyle/>
          <a:p>
            <a:pPr marL="158750" defTabSz="914400">
              <a:spcBef>
                <a:spcPts val="26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grpSp>
        <p:nvGrpSpPr>
          <p:cNvPr id="27" name="object 27"/>
          <p:cNvGrpSpPr/>
          <p:nvPr/>
        </p:nvGrpSpPr>
        <p:grpSpPr>
          <a:xfrm>
            <a:off x="3985620" y="2669158"/>
            <a:ext cx="1536936" cy="3646804"/>
            <a:chOff x="3986657" y="2669158"/>
            <a:chExt cx="1537335" cy="3646804"/>
          </a:xfrm>
        </p:grpSpPr>
        <p:sp>
          <p:nvSpPr>
            <p:cNvPr id="28" name="object 28"/>
            <p:cNvSpPr/>
            <p:nvPr/>
          </p:nvSpPr>
          <p:spPr>
            <a:xfrm>
              <a:off x="3991737" y="5940932"/>
              <a:ext cx="985519" cy="369570"/>
            </a:xfrm>
            <a:custGeom>
              <a:avLst/>
              <a:gdLst/>
              <a:ahLst/>
              <a:cxnLst/>
              <a:rect l="l" t="t" r="r" b="b"/>
              <a:pathLst>
                <a:path w="985520" h="369570">
                  <a:moveTo>
                    <a:pt x="985265" y="0"/>
                  </a:moveTo>
                  <a:lnTo>
                    <a:pt x="0" y="0"/>
                  </a:lnTo>
                  <a:lnTo>
                    <a:pt x="0" y="369570"/>
                  </a:lnTo>
                  <a:lnTo>
                    <a:pt x="985265" y="369570"/>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9" name="object 29"/>
            <p:cNvSpPr/>
            <p:nvPr/>
          </p:nvSpPr>
          <p:spPr>
            <a:xfrm>
              <a:off x="3991737" y="5940932"/>
              <a:ext cx="985519" cy="369570"/>
            </a:xfrm>
            <a:custGeom>
              <a:avLst/>
              <a:gdLst/>
              <a:ahLst/>
              <a:cxnLst/>
              <a:rect l="l" t="t" r="r" b="b"/>
              <a:pathLst>
                <a:path w="985520" h="369570">
                  <a:moveTo>
                    <a:pt x="0" y="369570"/>
                  </a:moveTo>
                  <a:lnTo>
                    <a:pt x="985265" y="369570"/>
                  </a:lnTo>
                  <a:lnTo>
                    <a:pt x="985265"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sp>
          <p:nvSpPr>
            <p:cNvPr id="30" name="object 30"/>
            <p:cNvSpPr/>
            <p:nvPr/>
          </p:nvSpPr>
          <p:spPr>
            <a:xfrm>
              <a:off x="4133088" y="3435095"/>
              <a:ext cx="1390650" cy="360045"/>
            </a:xfrm>
            <a:custGeom>
              <a:avLst/>
              <a:gdLst/>
              <a:ahLst/>
              <a:cxnLst/>
              <a:rect l="l" t="t" r="r" b="b"/>
              <a:pathLst>
                <a:path w="1390650" h="360045">
                  <a:moveTo>
                    <a:pt x="1390650" y="0"/>
                  </a:moveTo>
                  <a:lnTo>
                    <a:pt x="0" y="0"/>
                  </a:lnTo>
                  <a:lnTo>
                    <a:pt x="1390650" y="359663"/>
                  </a:lnTo>
                  <a:lnTo>
                    <a:pt x="139065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4149471" y="2674238"/>
              <a:ext cx="0" cy="3451860"/>
            </a:xfrm>
            <a:custGeom>
              <a:avLst/>
              <a:gdLst/>
              <a:ahLst/>
              <a:cxnLst/>
              <a:rect l="l" t="t" r="r" b="b"/>
              <a:pathLst>
                <a:path h="3451860">
                  <a:moveTo>
                    <a:pt x="0" y="782955"/>
                  </a:moveTo>
                  <a:lnTo>
                    <a:pt x="0" y="3451593"/>
                  </a:lnTo>
                </a:path>
                <a:path h="3451860">
                  <a:moveTo>
                    <a:pt x="0" y="0"/>
                  </a:moveTo>
                  <a:lnTo>
                    <a:pt x="0" y="357759"/>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32" name="object 32"/>
          <p:cNvSpPr txBox="1"/>
          <p:nvPr/>
        </p:nvSpPr>
        <p:spPr>
          <a:xfrm>
            <a:off x="4209714" y="5637280"/>
            <a:ext cx="2061943" cy="620042"/>
          </a:xfrm>
          <a:prstGeom prst="rect">
            <a:avLst/>
          </a:prstGeom>
        </p:spPr>
        <p:txBody>
          <a:bodyPr vert="horz" wrap="square" lIns="0" tIns="40005" rIns="0" bIns="0" rtlCol="0">
            <a:spAutoFit/>
          </a:bodyPr>
          <a:lstStyle/>
          <a:p>
            <a:pPr marL="1312545" defTabSz="914400">
              <a:spcBef>
                <a:spcPts val="315"/>
              </a:spcBef>
            </a:pPr>
            <a:r>
              <a:rPr kern="0" dirty="0">
                <a:solidFill>
                  <a:sysClr val="windowText" lastClr="000000"/>
                </a:solidFill>
                <a:latin typeface="Times New Roman"/>
                <a:cs typeface="Times New Roman"/>
              </a:rPr>
              <a:t>16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215"/>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33" name="object 33"/>
          <p:cNvSpPr/>
          <p:nvPr/>
        </p:nvSpPr>
        <p:spPr>
          <a:xfrm>
            <a:off x="5522680" y="2674286"/>
            <a:ext cx="0" cy="3307079"/>
          </a:xfrm>
          <a:custGeom>
            <a:avLst/>
            <a:gdLst/>
            <a:ahLst/>
            <a:cxnLst/>
            <a:rect l="l" t="t" r="r" b="b"/>
            <a:pathLst>
              <a:path h="3307079">
                <a:moveTo>
                  <a:pt x="0" y="0"/>
                </a:moveTo>
                <a:lnTo>
                  <a:pt x="0" y="3306648"/>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4" name="object 34"/>
          <p:cNvSpPr txBox="1"/>
          <p:nvPr/>
        </p:nvSpPr>
        <p:spPr>
          <a:xfrm>
            <a:off x="6222904" y="3049801"/>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35" name="object 35"/>
          <p:cNvSpPr/>
          <p:nvPr/>
        </p:nvSpPr>
        <p:spPr>
          <a:xfrm>
            <a:off x="2820219" y="2801920"/>
            <a:ext cx="1353467" cy="422275"/>
          </a:xfrm>
          <a:custGeom>
            <a:avLst/>
            <a:gdLst/>
            <a:ahLst/>
            <a:cxnLst/>
            <a:rect l="l" t="t" r="r" b="b"/>
            <a:pathLst>
              <a:path w="1353820" h="422275">
                <a:moveTo>
                  <a:pt x="1353312" y="237744"/>
                </a:moveTo>
                <a:lnTo>
                  <a:pt x="1338834" y="235204"/>
                </a:lnTo>
                <a:lnTo>
                  <a:pt x="1338834" y="230124"/>
                </a:lnTo>
                <a:lnTo>
                  <a:pt x="1309928" y="230124"/>
                </a:lnTo>
                <a:lnTo>
                  <a:pt x="0" y="0"/>
                </a:lnTo>
                <a:lnTo>
                  <a:pt x="0" y="237744"/>
                </a:lnTo>
                <a:lnTo>
                  <a:pt x="13716" y="237744"/>
                </a:lnTo>
                <a:lnTo>
                  <a:pt x="13716" y="415290"/>
                </a:lnTo>
                <a:lnTo>
                  <a:pt x="1338834" y="422148"/>
                </a:lnTo>
                <a:lnTo>
                  <a:pt x="1338834" y="237744"/>
                </a:lnTo>
                <a:lnTo>
                  <a:pt x="1353312" y="23774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6" name="object 36"/>
          <p:cNvSpPr txBox="1"/>
          <p:nvPr/>
        </p:nvSpPr>
        <p:spPr>
          <a:xfrm>
            <a:off x="2909830" y="2491001"/>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26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37" name="object 37"/>
          <p:cNvSpPr txBox="1"/>
          <p:nvPr/>
        </p:nvSpPr>
        <p:spPr>
          <a:xfrm>
            <a:off x="5550997" y="2825519"/>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38" name="object 38"/>
          <p:cNvSpPr txBox="1"/>
          <p:nvPr/>
        </p:nvSpPr>
        <p:spPr>
          <a:xfrm>
            <a:off x="1424315" y="4496077"/>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9" name="object 39"/>
          <p:cNvSpPr txBox="1"/>
          <p:nvPr/>
        </p:nvSpPr>
        <p:spPr>
          <a:xfrm>
            <a:off x="4153341" y="4589526"/>
            <a:ext cx="1364894" cy="299720"/>
          </a:xfrm>
          <a:prstGeom prst="rect">
            <a:avLst/>
          </a:prstGeom>
        </p:spPr>
        <p:txBody>
          <a:bodyPr vert="horz" wrap="square" lIns="0" tIns="12700" rIns="0" bIns="0" rtlCol="0">
            <a:spAutoFit/>
          </a:bodyPr>
          <a:lstStyle/>
          <a:p>
            <a:pPr marL="119380" defTabSz="914400">
              <a:spcBef>
                <a:spcPts val="100"/>
              </a:spcBef>
            </a:pPr>
            <a:r>
              <a:rPr kern="0" dirty="0">
                <a:solidFill>
                  <a:sysClr val="windowText" lastClr="000000"/>
                </a:solidFill>
                <a:latin typeface="Times New Roman"/>
                <a:cs typeface="Times New Roman"/>
              </a:rPr>
              <a:t>88</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0" name="object 40"/>
          <p:cNvSpPr txBox="1"/>
          <p:nvPr/>
        </p:nvSpPr>
        <p:spPr>
          <a:xfrm>
            <a:off x="6223948" y="529058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1" name="object 41"/>
          <p:cNvSpPr txBox="1"/>
          <p:nvPr/>
        </p:nvSpPr>
        <p:spPr>
          <a:xfrm>
            <a:off x="2452747" y="97180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2" name="object 42"/>
          <p:cNvGrpSpPr/>
          <p:nvPr/>
        </p:nvGrpSpPr>
        <p:grpSpPr>
          <a:xfrm>
            <a:off x="2804222" y="1106441"/>
            <a:ext cx="3435725" cy="92710"/>
            <a:chOff x="2804922" y="1106441"/>
            <a:chExt cx="3436620" cy="92710"/>
          </a:xfrm>
        </p:grpSpPr>
        <p:pic>
          <p:nvPicPr>
            <p:cNvPr id="43" name="object 43"/>
            <p:cNvPicPr/>
            <p:nvPr/>
          </p:nvPicPr>
          <p:blipFill>
            <a:blip r:embed="rId5" cstate="print"/>
            <a:stretch>
              <a:fillRect/>
            </a:stretch>
          </p:blipFill>
          <p:spPr>
            <a:xfrm>
              <a:off x="2804922" y="1106441"/>
              <a:ext cx="3436620" cy="92692"/>
            </a:xfrm>
            <a:prstGeom prst="rect">
              <a:avLst/>
            </a:prstGeom>
          </p:spPr>
        </p:pic>
        <p:sp>
          <p:nvSpPr>
            <p:cNvPr id="44" name="object 44"/>
            <p:cNvSpPr/>
            <p:nvPr/>
          </p:nvSpPr>
          <p:spPr>
            <a:xfrm>
              <a:off x="2854833" y="1131188"/>
              <a:ext cx="3343910" cy="0"/>
            </a:xfrm>
            <a:custGeom>
              <a:avLst/>
              <a:gdLst/>
              <a:ahLst/>
              <a:cxnLst/>
              <a:rect l="l" t="t" r="r" b="b"/>
              <a:pathLst>
                <a:path w="3343910">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5" name="object 45"/>
          <p:cNvSpPr txBox="1"/>
          <p:nvPr/>
        </p:nvSpPr>
        <p:spPr>
          <a:xfrm>
            <a:off x="5602544" y="79705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46" name="object 46"/>
          <p:cNvSpPr txBox="1"/>
          <p:nvPr/>
        </p:nvSpPr>
        <p:spPr>
          <a:xfrm>
            <a:off x="4082241" y="1154222"/>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47" name="object 47"/>
          <p:cNvSpPr txBox="1"/>
          <p:nvPr/>
        </p:nvSpPr>
        <p:spPr>
          <a:xfrm>
            <a:off x="6234586" y="94894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48" name="object 48"/>
          <p:cNvSpPr txBox="1"/>
          <p:nvPr/>
        </p:nvSpPr>
        <p:spPr>
          <a:xfrm>
            <a:off x="5874256" y="107266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9" name="object 49"/>
          <p:cNvSpPr txBox="1"/>
          <p:nvPr/>
        </p:nvSpPr>
        <p:spPr>
          <a:xfrm>
            <a:off x="3203125" y="107952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0" name="object 50"/>
          <p:cNvSpPr txBox="1"/>
          <p:nvPr/>
        </p:nvSpPr>
        <p:spPr>
          <a:xfrm>
            <a:off x="3198805" y="518182"/>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51" name="object 51"/>
          <p:cNvGrpSpPr/>
          <p:nvPr/>
        </p:nvGrpSpPr>
        <p:grpSpPr>
          <a:xfrm>
            <a:off x="2742489" y="853423"/>
            <a:ext cx="2920239" cy="436245"/>
            <a:chOff x="2743200" y="853376"/>
            <a:chExt cx="2921000" cy="436245"/>
          </a:xfrm>
        </p:grpSpPr>
        <p:pic>
          <p:nvPicPr>
            <p:cNvPr id="52" name="object 52"/>
            <p:cNvPicPr/>
            <p:nvPr/>
          </p:nvPicPr>
          <p:blipFill>
            <a:blip r:embed="rId6" cstate="print"/>
            <a:stretch>
              <a:fillRect/>
            </a:stretch>
          </p:blipFill>
          <p:spPr>
            <a:xfrm>
              <a:off x="5439917" y="853376"/>
              <a:ext cx="224091" cy="428307"/>
            </a:xfrm>
            <a:prstGeom prst="rect">
              <a:avLst/>
            </a:prstGeom>
          </p:spPr>
        </p:pic>
        <p:sp>
          <p:nvSpPr>
            <p:cNvPr id="53" name="object 53"/>
            <p:cNvSpPr/>
            <p:nvPr/>
          </p:nvSpPr>
          <p:spPr>
            <a:xfrm>
              <a:off x="5517260" y="867155"/>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6" y="0"/>
                  </a:moveTo>
                  <a:lnTo>
                    <a:pt x="32003" y="0"/>
                  </a:lnTo>
                  <a:lnTo>
                    <a:pt x="27050" y="4953"/>
                  </a:lnTo>
                  <a:lnTo>
                    <a:pt x="27050" y="223393"/>
                  </a:lnTo>
                  <a:lnTo>
                    <a:pt x="32003" y="228346"/>
                  </a:lnTo>
                  <a:lnTo>
                    <a:pt x="44196" y="228346"/>
                  </a:lnTo>
                  <a:lnTo>
                    <a:pt x="49149" y="223393"/>
                  </a:lnTo>
                  <a:lnTo>
                    <a:pt x="49149" y="4953"/>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6" cstate="print"/>
            <a:stretch>
              <a:fillRect/>
            </a:stretch>
          </p:blipFill>
          <p:spPr>
            <a:xfrm>
              <a:off x="5051298" y="860996"/>
              <a:ext cx="224091" cy="428307"/>
            </a:xfrm>
            <a:prstGeom prst="rect">
              <a:avLst/>
            </a:prstGeom>
          </p:spPr>
        </p:pic>
        <p:sp>
          <p:nvSpPr>
            <p:cNvPr id="55" name="object 55"/>
            <p:cNvSpPr/>
            <p:nvPr/>
          </p:nvSpPr>
          <p:spPr>
            <a:xfrm>
              <a:off x="5128641" y="874775"/>
              <a:ext cx="76200" cy="281305"/>
            </a:xfrm>
            <a:custGeom>
              <a:avLst/>
              <a:gdLst/>
              <a:ahLst/>
              <a:cxnLst/>
              <a:rect l="l" t="t" r="r" b="b"/>
              <a:pathLst>
                <a:path w="76200" h="281305">
                  <a:moveTo>
                    <a:pt x="27050" y="204597"/>
                  </a:moveTo>
                  <a:lnTo>
                    <a:pt x="0" y="204597"/>
                  </a:lnTo>
                  <a:lnTo>
                    <a:pt x="38100" y="280797"/>
                  </a:lnTo>
                  <a:lnTo>
                    <a:pt x="64325" y="228346"/>
                  </a:lnTo>
                  <a:lnTo>
                    <a:pt x="32004" y="228346"/>
                  </a:lnTo>
                  <a:lnTo>
                    <a:pt x="27050" y="223393"/>
                  </a:lnTo>
                  <a:lnTo>
                    <a:pt x="27050" y="204597"/>
                  </a:lnTo>
                  <a:close/>
                </a:path>
                <a:path w="76200" h="281305">
                  <a:moveTo>
                    <a:pt x="44196" y="0"/>
                  </a:moveTo>
                  <a:lnTo>
                    <a:pt x="32004" y="0"/>
                  </a:lnTo>
                  <a:lnTo>
                    <a:pt x="27050" y="4952"/>
                  </a:lnTo>
                  <a:lnTo>
                    <a:pt x="27050" y="223393"/>
                  </a:lnTo>
                  <a:lnTo>
                    <a:pt x="32004" y="228346"/>
                  </a:lnTo>
                  <a:lnTo>
                    <a:pt x="44196" y="228346"/>
                  </a:lnTo>
                  <a:lnTo>
                    <a:pt x="49149" y="223393"/>
                  </a:lnTo>
                  <a:lnTo>
                    <a:pt x="49149" y="4952"/>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6" cstate="print"/>
            <a:stretch>
              <a:fillRect/>
            </a:stretch>
          </p:blipFill>
          <p:spPr>
            <a:xfrm>
              <a:off x="4663439" y="858710"/>
              <a:ext cx="224091" cy="428307"/>
            </a:xfrm>
            <a:prstGeom prst="rect">
              <a:avLst/>
            </a:prstGeom>
          </p:spPr>
        </p:pic>
        <p:sp>
          <p:nvSpPr>
            <p:cNvPr id="57" name="object 57"/>
            <p:cNvSpPr/>
            <p:nvPr/>
          </p:nvSpPr>
          <p:spPr>
            <a:xfrm>
              <a:off x="4740782" y="872489"/>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5" y="0"/>
                  </a:moveTo>
                  <a:lnTo>
                    <a:pt x="32003" y="0"/>
                  </a:lnTo>
                  <a:lnTo>
                    <a:pt x="27050" y="4952"/>
                  </a:lnTo>
                  <a:lnTo>
                    <a:pt x="27050" y="223393"/>
                  </a:lnTo>
                  <a:lnTo>
                    <a:pt x="32003" y="228346"/>
                  </a:lnTo>
                  <a:lnTo>
                    <a:pt x="44195" y="228346"/>
                  </a:lnTo>
                  <a:lnTo>
                    <a:pt x="49149" y="223393"/>
                  </a:lnTo>
                  <a:lnTo>
                    <a:pt x="49149" y="4952"/>
                  </a:lnTo>
                  <a:lnTo>
                    <a:pt x="44195" y="0"/>
                  </a:lnTo>
                  <a:close/>
                </a:path>
                <a:path w="76200" h="281305">
                  <a:moveTo>
                    <a:pt x="76200" y="204597"/>
                  </a:moveTo>
                  <a:lnTo>
                    <a:pt x="49149" y="204597"/>
                  </a:lnTo>
                  <a:lnTo>
                    <a:pt x="49149" y="223393"/>
                  </a:lnTo>
                  <a:lnTo>
                    <a:pt x="44195"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6" cstate="print"/>
            <a:stretch>
              <a:fillRect/>
            </a:stretch>
          </p:blipFill>
          <p:spPr>
            <a:xfrm>
              <a:off x="4274819" y="858710"/>
              <a:ext cx="224091" cy="428307"/>
            </a:xfrm>
            <a:prstGeom prst="rect">
              <a:avLst/>
            </a:prstGeom>
          </p:spPr>
        </p:pic>
        <p:sp>
          <p:nvSpPr>
            <p:cNvPr id="59" name="object 59"/>
            <p:cNvSpPr/>
            <p:nvPr/>
          </p:nvSpPr>
          <p:spPr>
            <a:xfrm>
              <a:off x="4352163" y="872489"/>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6" y="0"/>
                  </a:moveTo>
                  <a:lnTo>
                    <a:pt x="32003" y="0"/>
                  </a:lnTo>
                  <a:lnTo>
                    <a:pt x="27050" y="4952"/>
                  </a:lnTo>
                  <a:lnTo>
                    <a:pt x="27050" y="223393"/>
                  </a:lnTo>
                  <a:lnTo>
                    <a:pt x="32003" y="228346"/>
                  </a:lnTo>
                  <a:lnTo>
                    <a:pt x="44196" y="228346"/>
                  </a:lnTo>
                  <a:lnTo>
                    <a:pt x="49149" y="223393"/>
                  </a:lnTo>
                  <a:lnTo>
                    <a:pt x="49149" y="4952"/>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6" cstate="print"/>
            <a:stretch>
              <a:fillRect/>
            </a:stretch>
          </p:blipFill>
          <p:spPr>
            <a:xfrm>
              <a:off x="3886200" y="858710"/>
              <a:ext cx="224091" cy="428307"/>
            </a:xfrm>
            <a:prstGeom prst="rect">
              <a:avLst/>
            </a:prstGeom>
          </p:spPr>
        </p:pic>
        <p:sp>
          <p:nvSpPr>
            <p:cNvPr id="61" name="object 61"/>
            <p:cNvSpPr/>
            <p:nvPr/>
          </p:nvSpPr>
          <p:spPr>
            <a:xfrm>
              <a:off x="3963542" y="872489"/>
              <a:ext cx="76200" cy="281305"/>
            </a:xfrm>
            <a:custGeom>
              <a:avLst/>
              <a:gdLst/>
              <a:ahLst/>
              <a:cxnLst/>
              <a:rect l="l" t="t" r="r" b="b"/>
              <a:pathLst>
                <a:path w="76200" h="281305">
                  <a:moveTo>
                    <a:pt x="27051" y="204597"/>
                  </a:moveTo>
                  <a:lnTo>
                    <a:pt x="0" y="204597"/>
                  </a:lnTo>
                  <a:lnTo>
                    <a:pt x="38100" y="280797"/>
                  </a:lnTo>
                  <a:lnTo>
                    <a:pt x="64325" y="228346"/>
                  </a:lnTo>
                  <a:lnTo>
                    <a:pt x="32004" y="228346"/>
                  </a:lnTo>
                  <a:lnTo>
                    <a:pt x="27051" y="223393"/>
                  </a:lnTo>
                  <a:lnTo>
                    <a:pt x="27051" y="204597"/>
                  </a:lnTo>
                  <a:close/>
                </a:path>
                <a:path w="76200" h="281305">
                  <a:moveTo>
                    <a:pt x="44196" y="0"/>
                  </a:moveTo>
                  <a:lnTo>
                    <a:pt x="32004" y="0"/>
                  </a:lnTo>
                  <a:lnTo>
                    <a:pt x="27051" y="4952"/>
                  </a:lnTo>
                  <a:lnTo>
                    <a:pt x="27051" y="223393"/>
                  </a:lnTo>
                  <a:lnTo>
                    <a:pt x="32004" y="228346"/>
                  </a:lnTo>
                  <a:lnTo>
                    <a:pt x="44196" y="228346"/>
                  </a:lnTo>
                  <a:lnTo>
                    <a:pt x="49149" y="223393"/>
                  </a:lnTo>
                  <a:lnTo>
                    <a:pt x="49149" y="4952"/>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6" cstate="print"/>
            <a:stretch>
              <a:fillRect/>
            </a:stretch>
          </p:blipFill>
          <p:spPr>
            <a:xfrm>
              <a:off x="3497580" y="858710"/>
              <a:ext cx="224091" cy="428307"/>
            </a:xfrm>
            <a:prstGeom prst="rect">
              <a:avLst/>
            </a:prstGeom>
          </p:spPr>
        </p:pic>
        <p:sp>
          <p:nvSpPr>
            <p:cNvPr id="63" name="object 63"/>
            <p:cNvSpPr/>
            <p:nvPr/>
          </p:nvSpPr>
          <p:spPr>
            <a:xfrm>
              <a:off x="3574922" y="872489"/>
              <a:ext cx="76200" cy="281305"/>
            </a:xfrm>
            <a:custGeom>
              <a:avLst/>
              <a:gdLst/>
              <a:ahLst/>
              <a:cxnLst/>
              <a:rect l="l" t="t" r="r" b="b"/>
              <a:pathLst>
                <a:path w="76200" h="281305">
                  <a:moveTo>
                    <a:pt x="27050" y="204597"/>
                  </a:moveTo>
                  <a:lnTo>
                    <a:pt x="0" y="204597"/>
                  </a:lnTo>
                  <a:lnTo>
                    <a:pt x="38100" y="280797"/>
                  </a:lnTo>
                  <a:lnTo>
                    <a:pt x="64325" y="228346"/>
                  </a:lnTo>
                  <a:lnTo>
                    <a:pt x="32003" y="228346"/>
                  </a:lnTo>
                  <a:lnTo>
                    <a:pt x="27050" y="223393"/>
                  </a:lnTo>
                  <a:lnTo>
                    <a:pt x="27050" y="204597"/>
                  </a:lnTo>
                  <a:close/>
                </a:path>
                <a:path w="76200" h="281305">
                  <a:moveTo>
                    <a:pt x="44196" y="0"/>
                  </a:moveTo>
                  <a:lnTo>
                    <a:pt x="32003" y="0"/>
                  </a:lnTo>
                  <a:lnTo>
                    <a:pt x="27050" y="4952"/>
                  </a:lnTo>
                  <a:lnTo>
                    <a:pt x="27050" y="223393"/>
                  </a:lnTo>
                  <a:lnTo>
                    <a:pt x="32003" y="228346"/>
                  </a:lnTo>
                  <a:lnTo>
                    <a:pt x="44196" y="228346"/>
                  </a:lnTo>
                  <a:lnTo>
                    <a:pt x="49149" y="223393"/>
                  </a:lnTo>
                  <a:lnTo>
                    <a:pt x="49149" y="4952"/>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6" cstate="print"/>
            <a:stretch>
              <a:fillRect/>
            </a:stretch>
          </p:blipFill>
          <p:spPr>
            <a:xfrm>
              <a:off x="3108959" y="858710"/>
              <a:ext cx="224091" cy="428307"/>
            </a:xfrm>
            <a:prstGeom prst="rect">
              <a:avLst/>
            </a:prstGeom>
          </p:spPr>
        </p:pic>
        <p:sp>
          <p:nvSpPr>
            <p:cNvPr id="65" name="object 65"/>
            <p:cNvSpPr/>
            <p:nvPr/>
          </p:nvSpPr>
          <p:spPr>
            <a:xfrm>
              <a:off x="3186302" y="872489"/>
              <a:ext cx="76200" cy="281305"/>
            </a:xfrm>
            <a:custGeom>
              <a:avLst/>
              <a:gdLst/>
              <a:ahLst/>
              <a:cxnLst/>
              <a:rect l="l" t="t" r="r" b="b"/>
              <a:pathLst>
                <a:path w="76200" h="281305">
                  <a:moveTo>
                    <a:pt x="27051" y="204597"/>
                  </a:moveTo>
                  <a:lnTo>
                    <a:pt x="0" y="204597"/>
                  </a:lnTo>
                  <a:lnTo>
                    <a:pt x="38100" y="280797"/>
                  </a:lnTo>
                  <a:lnTo>
                    <a:pt x="64325" y="228346"/>
                  </a:lnTo>
                  <a:lnTo>
                    <a:pt x="32004" y="228346"/>
                  </a:lnTo>
                  <a:lnTo>
                    <a:pt x="27051" y="223393"/>
                  </a:lnTo>
                  <a:lnTo>
                    <a:pt x="27051" y="204597"/>
                  </a:lnTo>
                  <a:close/>
                </a:path>
                <a:path w="76200" h="281305">
                  <a:moveTo>
                    <a:pt x="44196" y="0"/>
                  </a:moveTo>
                  <a:lnTo>
                    <a:pt x="32004" y="0"/>
                  </a:lnTo>
                  <a:lnTo>
                    <a:pt x="27051" y="4952"/>
                  </a:lnTo>
                  <a:lnTo>
                    <a:pt x="27051" y="223393"/>
                  </a:lnTo>
                  <a:lnTo>
                    <a:pt x="32004" y="228346"/>
                  </a:lnTo>
                  <a:lnTo>
                    <a:pt x="44196" y="228346"/>
                  </a:lnTo>
                  <a:lnTo>
                    <a:pt x="49149" y="223393"/>
                  </a:lnTo>
                  <a:lnTo>
                    <a:pt x="49149" y="4952"/>
                  </a:lnTo>
                  <a:lnTo>
                    <a:pt x="44196" y="0"/>
                  </a:lnTo>
                  <a:close/>
                </a:path>
                <a:path w="76200" h="281305">
                  <a:moveTo>
                    <a:pt x="76200" y="204597"/>
                  </a:moveTo>
                  <a:lnTo>
                    <a:pt x="49149" y="204597"/>
                  </a:lnTo>
                  <a:lnTo>
                    <a:pt x="49149" y="223393"/>
                  </a:lnTo>
                  <a:lnTo>
                    <a:pt x="44196"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6" cstate="print"/>
            <a:stretch>
              <a:fillRect/>
            </a:stretch>
          </p:blipFill>
          <p:spPr>
            <a:xfrm>
              <a:off x="2743200" y="858710"/>
              <a:ext cx="224091" cy="428307"/>
            </a:xfrm>
            <a:prstGeom prst="rect">
              <a:avLst/>
            </a:prstGeom>
          </p:spPr>
        </p:pic>
        <p:sp>
          <p:nvSpPr>
            <p:cNvPr id="67" name="object 67"/>
            <p:cNvSpPr/>
            <p:nvPr/>
          </p:nvSpPr>
          <p:spPr>
            <a:xfrm>
              <a:off x="2820543" y="872489"/>
              <a:ext cx="76200" cy="281305"/>
            </a:xfrm>
            <a:custGeom>
              <a:avLst/>
              <a:gdLst/>
              <a:ahLst/>
              <a:cxnLst/>
              <a:rect l="l" t="t" r="r" b="b"/>
              <a:pathLst>
                <a:path w="76200" h="281305">
                  <a:moveTo>
                    <a:pt x="27050" y="204597"/>
                  </a:moveTo>
                  <a:lnTo>
                    <a:pt x="0" y="204597"/>
                  </a:lnTo>
                  <a:lnTo>
                    <a:pt x="38100" y="280797"/>
                  </a:lnTo>
                  <a:lnTo>
                    <a:pt x="64325" y="228346"/>
                  </a:lnTo>
                  <a:lnTo>
                    <a:pt x="32004" y="228346"/>
                  </a:lnTo>
                  <a:lnTo>
                    <a:pt x="27050" y="223393"/>
                  </a:lnTo>
                  <a:lnTo>
                    <a:pt x="27050" y="204597"/>
                  </a:lnTo>
                  <a:close/>
                </a:path>
                <a:path w="76200" h="281305">
                  <a:moveTo>
                    <a:pt x="44195" y="0"/>
                  </a:moveTo>
                  <a:lnTo>
                    <a:pt x="32004" y="0"/>
                  </a:lnTo>
                  <a:lnTo>
                    <a:pt x="27050" y="4952"/>
                  </a:lnTo>
                  <a:lnTo>
                    <a:pt x="27050" y="223393"/>
                  </a:lnTo>
                  <a:lnTo>
                    <a:pt x="32004" y="228346"/>
                  </a:lnTo>
                  <a:lnTo>
                    <a:pt x="44195" y="228346"/>
                  </a:lnTo>
                  <a:lnTo>
                    <a:pt x="49149" y="223393"/>
                  </a:lnTo>
                  <a:lnTo>
                    <a:pt x="49149" y="4952"/>
                  </a:lnTo>
                  <a:lnTo>
                    <a:pt x="44195" y="0"/>
                  </a:lnTo>
                  <a:close/>
                </a:path>
                <a:path w="76200" h="281305">
                  <a:moveTo>
                    <a:pt x="76200" y="204597"/>
                  </a:moveTo>
                  <a:lnTo>
                    <a:pt x="49149" y="204597"/>
                  </a:lnTo>
                  <a:lnTo>
                    <a:pt x="49149" y="223393"/>
                  </a:lnTo>
                  <a:lnTo>
                    <a:pt x="44195" y="228346"/>
                  </a:lnTo>
                  <a:lnTo>
                    <a:pt x="64325" y="228346"/>
                  </a:lnTo>
                  <a:lnTo>
                    <a:pt x="76200" y="2045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7" cstate="print"/>
            <a:stretch>
              <a:fillRect/>
            </a:stretch>
          </p:blipFill>
          <p:spPr>
            <a:xfrm>
              <a:off x="2808731" y="853457"/>
              <a:ext cx="2789682" cy="92692"/>
            </a:xfrm>
            <a:prstGeom prst="rect">
              <a:avLst/>
            </a:prstGeom>
          </p:spPr>
        </p:pic>
        <p:sp>
          <p:nvSpPr>
            <p:cNvPr id="69" name="object 69"/>
            <p:cNvSpPr/>
            <p:nvPr/>
          </p:nvSpPr>
          <p:spPr>
            <a:xfrm>
              <a:off x="2858643" y="878204"/>
              <a:ext cx="2697480" cy="0"/>
            </a:xfrm>
            <a:custGeom>
              <a:avLst/>
              <a:gdLst/>
              <a:ahLst/>
              <a:cxnLst/>
              <a:rect l="l" t="t" r="r" b="b"/>
              <a:pathLst>
                <a:path w="2697479">
                  <a:moveTo>
                    <a:pt x="2697098"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4638359" y="107368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1" name="object 71"/>
          <p:cNvGrpSpPr/>
          <p:nvPr/>
        </p:nvGrpSpPr>
        <p:grpSpPr>
          <a:xfrm>
            <a:off x="4035264" y="508255"/>
            <a:ext cx="1688660" cy="1017905"/>
            <a:chOff x="4036314" y="508254"/>
            <a:chExt cx="1689100" cy="1017905"/>
          </a:xfrm>
        </p:grpSpPr>
        <p:pic>
          <p:nvPicPr>
            <p:cNvPr id="72" name="object 72"/>
            <p:cNvPicPr/>
            <p:nvPr/>
          </p:nvPicPr>
          <p:blipFill>
            <a:blip r:embed="rId8" cstate="print"/>
            <a:stretch>
              <a:fillRect/>
            </a:stretch>
          </p:blipFill>
          <p:spPr>
            <a:xfrm>
              <a:off x="5372862" y="1297703"/>
              <a:ext cx="352005" cy="92692"/>
            </a:xfrm>
            <a:prstGeom prst="rect">
              <a:avLst/>
            </a:prstGeom>
          </p:spPr>
        </p:pic>
        <p:sp>
          <p:nvSpPr>
            <p:cNvPr id="73" name="object 73"/>
            <p:cNvSpPr/>
            <p:nvPr/>
          </p:nvSpPr>
          <p:spPr>
            <a:xfrm>
              <a:off x="5422773" y="1322451"/>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9" cstate="print"/>
            <a:stretch>
              <a:fillRect/>
            </a:stretch>
          </p:blipFill>
          <p:spPr>
            <a:xfrm>
              <a:off x="5298948" y="1297622"/>
              <a:ext cx="166319" cy="228536"/>
            </a:xfrm>
            <a:prstGeom prst="rect">
              <a:avLst/>
            </a:prstGeom>
          </p:spPr>
        </p:pic>
        <p:sp>
          <p:nvSpPr>
            <p:cNvPr id="75" name="object 75"/>
            <p:cNvSpPr/>
            <p:nvPr/>
          </p:nvSpPr>
          <p:spPr>
            <a:xfrm>
              <a:off x="5348859" y="1322451"/>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9" cstate="print"/>
            <a:stretch>
              <a:fillRect/>
            </a:stretch>
          </p:blipFill>
          <p:spPr>
            <a:xfrm>
              <a:off x="5428488" y="1297622"/>
              <a:ext cx="166319" cy="228536"/>
            </a:xfrm>
            <a:prstGeom prst="rect">
              <a:avLst/>
            </a:prstGeom>
          </p:spPr>
        </p:pic>
        <p:sp>
          <p:nvSpPr>
            <p:cNvPr id="77" name="object 77"/>
            <p:cNvSpPr/>
            <p:nvPr/>
          </p:nvSpPr>
          <p:spPr>
            <a:xfrm>
              <a:off x="5478399" y="1322451"/>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9" cstate="print"/>
            <a:stretch>
              <a:fillRect/>
            </a:stretch>
          </p:blipFill>
          <p:spPr>
            <a:xfrm>
              <a:off x="5557266" y="1297622"/>
              <a:ext cx="166319" cy="228536"/>
            </a:xfrm>
            <a:prstGeom prst="rect">
              <a:avLst/>
            </a:prstGeom>
          </p:spPr>
        </p:pic>
        <p:sp>
          <p:nvSpPr>
            <p:cNvPr id="79" name="object 79"/>
            <p:cNvSpPr/>
            <p:nvPr/>
          </p:nvSpPr>
          <p:spPr>
            <a:xfrm>
              <a:off x="5607177" y="1322451"/>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80" name="object 80"/>
            <p:cNvSpPr/>
            <p:nvPr/>
          </p:nvSpPr>
          <p:spPr>
            <a:xfrm>
              <a:off x="5458206" y="1130808"/>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81" name="object 81"/>
            <p:cNvSpPr/>
            <p:nvPr/>
          </p:nvSpPr>
          <p:spPr>
            <a:xfrm>
              <a:off x="5458206" y="1130808"/>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0" cstate="print"/>
            <a:stretch>
              <a:fillRect/>
            </a:stretch>
          </p:blipFill>
          <p:spPr>
            <a:xfrm>
              <a:off x="4036314" y="508254"/>
              <a:ext cx="224091" cy="774953"/>
            </a:xfrm>
            <a:prstGeom prst="rect">
              <a:avLst/>
            </a:prstGeom>
          </p:spPr>
        </p:pic>
        <p:sp>
          <p:nvSpPr>
            <p:cNvPr id="83" name="object 83"/>
            <p:cNvSpPr/>
            <p:nvPr/>
          </p:nvSpPr>
          <p:spPr>
            <a:xfrm>
              <a:off x="4113657" y="521970"/>
              <a:ext cx="76200" cy="628015"/>
            </a:xfrm>
            <a:custGeom>
              <a:avLst/>
              <a:gdLst/>
              <a:ahLst/>
              <a:cxnLst/>
              <a:rect l="l" t="t" r="r" b="b"/>
              <a:pathLst>
                <a:path w="76200" h="628015">
                  <a:moveTo>
                    <a:pt x="27050" y="551306"/>
                  </a:moveTo>
                  <a:lnTo>
                    <a:pt x="0" y="551306"/>
                  </a:lnTo>
                  <a:lnTo>
                    <a:pt x="38100" y="627506"/>
                  </a:lnTo>
                  <a:lnTo>
                    <a:pt x="64325" y="575055"/>
                  </a:lnTo>
                  <a:lnTo>
                    <a:pt x="32003" y="575055"/>
                  </a:lnTo>
                  <a:lnTo>
                    <a:pt x="27050" y="570102"/>
                  </a:lnTo>
                  <a:lnTo>
                    <a:pt x="27050" y="551306"/>
                  </a:lnTo>
                  <a:close/>
                </a:path>
                <a:path w="76200" h="628015">
                  <a:moveTo>
                    <a:pt x="44195" y="0"/>
                  </a:moveTo>
                  <a:lnTo>
                    <a:pt x="32003" y="0"/>
                  </a:lnTo>
                  <a:lnTo>
                    <a:pt x="27050" y="4952"/>
                  </a:lnTo>
                  <a:lnTo>
                    <a:pt x="27050" y="570102"/>
                  </a:lnTo>
                  <a:lnTo>
                    <a:pt x="32003" y="575055"/>
                  </a:lnTo>
                  <a:lnTo>
                    <a:pt x="44195" y="575055"/>
                  </a:lnTo>
                  <a:lnTo>
                    <a:pt x="49148" y="570102"/>
                  </a:lnTo>
                  <a:lnTo>
                    <a:pt x="49148" y="4952"/>
                  </a:lnTo>
                  <a:lnTo>
                    <a:pt x="44195" y="0"/>
                  </a:lnTo>
                  <a:close/>
                </a:path>
                <a:path w="76200" h="628015">
                  <a:moveTo>
                    <a:pt x="76200" y="551306"/>
                  </a:moveTo>
                  <a:lnTo>
                    <a:pt x="49148" y="551306"/>
                  </a:lnTo>
                  <a:lnTo>
                    <a:pt x="49148" y="570102"/>
                  </a:lnTo>
                  <a:lnTo>
                    <a:pt x="44195"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4" name="object 84"/>
          <p:cNvSpPr txBox="1"/>
          <p:nvPr/>
        </p:nvSpPr>
        <p:spPr>
          <a:xfrm>
            <a:off x="3898647" y="222526"/>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85" name="object 85"/>
          <p:cNvGrpSpPr/>
          <p:nvPr/>
        </p:nvGrpSpPr>
        <p:grpSpPr>
          <a:xfrm>
            <a:off x="6054799" y="483112"/>
            <a:ext cx="224096" cy="775335"/>
            <a:chOff x="6056376" y="483108"/>
            <a:chExt cx="224154" cy="775335"/>
          </a:xfrm>
        </p:grpSpPr>
        <p:pic>
          <p:nvPicPr>
            <p:cNvPr id="86" name="object 86"/>
            <p:cNvPicPr/>
            <p:nvPr/>
          </p:nvPicPr>
          <p:blipFill>
            <a:blip r:embed="rId10" cstate="print"/>
            <a:stretch>
              <a:fillRect/>
            </a:stretch>
          </p:blipFill>
          <p:spPr>
            <a:xfrm>
              <a:off x="6056376" y="483108"/>
              <a:ext cx="224091" cy="774953"/>
            </a:xfrm>
            <a:prstGeom prst="rect">
              <a:avLst/>
            </a:prstGeom>
          </p:spPr>
        </p:pic>
        <p:sp>
          <p:nvSpPr>
            <p:cNvPr id="87" name="object 87"/>
            <p:cNvSpPr/>
            <p:nvPr/>
          </p:nvSpPr>
          <p:spPr>
            <a:xfrm>
              <a:off x="6133719" y="496824"/>
              <a:ext cx="76200" cy="628015"/>
            </a:xfrm>
            <a:custGeom>
              <a:avLst/>
              <a:gdLst/>
              <a:ahLst/>
              <a:cxnLst/>
              <a:rect l="l" t="t" r="r" b="b"/>
              <a:pathLst>
                <a:path w="76200" h="628015">
                  <a:moveTo>
                    <a:pt x="27050" y="551306"/>
                  </a:moveTo>
                  <a:lnTo>
                    <a:pt x="0" y="551306"/>
                  </a:lnTo>
                  <a:lnTo>
                    <a:pt x="38100" y="627506"/>
                  </a:lnTo>
                  <a:lnTo>
                    <a:pt x="64325" y="575055"/>
                  </a:lnTo>
                  <a:lnTo>
                    <a:pt x="32003" y="575055"/>
                  </a:lnTo>
                  <a:lnTo>
                    <a:pt x="27050" y="570102"/>
                  </a:lnTo>
                  <a:lnTo>
                    <a:pt x="27050" y="551306"/>
                  </a:lnTo>
                  <a:close/>
                </a:path>
                <a:path w="76200" h="628015">
                  <a:moveTo>
                    <a:pt x="44195" y="0"/>
                  </a:moveTo>
                  <a:lnTo>
                    <a:pt x="32003" y="0"/>
                  </a:lnTo>
                  <a:lnTo>
                    <a:pt x="27050" y="4952"/>
                  </a:lnTo>
                  <a:lnTo>
                    <a:pt x="27050" y="570102"/>
                  </a:lnTo>
                  <a:lnTo>
                    <a:pt x="32003" y="575055"/>
                  </a:lnTo>
                  <a:lnTo>
                    <a:pt x="44195" y="575055"/>
                  </a:lnTo>
                  <a:lnTo>
                    <a:pt x="49148" y="570102"/>
                  </a:lnTo>
                  <a:lnTo>
                    <a:pt x="49148" y="4952"/>
                  </a:lnTo>
                  <a:lnTo>
                    <a:pt x="44195" y="0"/>
                  </a:lnTo>
                  <a:close/>
                </a:path>
                <a:path w="76200" h="628015">
                  <a:moveTo>
                    <a:pt x="76200" y="551306"/>
                  </a:moveTo>
                  <a:lnTo>
                    <a:pt x="49148" y="551306"/>
                  </a:lnTo>
                  <a:lnTo>
                    <a:pt x="49148" y="570102"/>
                  </a:lnTo>
                  <a:lnTo>
                    <a:pt x="44195"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8" name="object 88"/>
          <p:cNvSpPr txBox="1"/>
          <p:nvPr/>
        </p:nvSpPr>
        <p:spPr>
          <a:xfrm>
            <a:off x="5975317" y="197381"/>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89" name="object 89"/>
          <p:cNvGrpSpPr/>
          <p:nvPr/>
        </p:nvGrpSpPr>
        <p:grpSpPr>
          <a:xfrm>
            <a:off x="2559653" y="1130046"/>
            <a:ext cx="489457" cy="513080"/>
            <a:chOff x="2560320" y="1130046"/>
            <a:chExt cx="489584" cy="513080"/>
          </a:xfrm>
        </p:grpSpPr>
        <p:pic>
          <p:nvPicPr>
            <p:cNvPr id="90" name="object 90"/>
            <p:cNvPicPr/>
            <p:nvPr/>
          </p:nvPicPr>
          <p:blipFill>
            <a:blip r:embed="rId11" cstate="print"/>
            <a:stretch>
              <a:fillRect/>
            </a:stretch>
          </p:blipFill>
          <p:spPr>
            <a:xfrm>
              <a:off x="2647950" y="1388381"/>
              <a:ext cx="401624" cy="92692"/>
            </a:xfrm>
            <a:prstGeom prst="rect">
              <a:avLst/>
            </a:prstGeom>
          </p:spPr>
        </p:pic>
        <p:sp>
          <p:nvSpPr>
            <p:cNvPr id="91" name="object 91"/>
            <p:cNvSpPr/>
            <p:nvPr/>
          </p:nvSpPr>
          <p:spPr>
            <a:xfrm>
              <a:off x="2697861" y="1413129"/>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12" cstate="print"/>
            <a:stretch>
              <a:fillRect/>
            </a:stretch>
          </p:blipFill>
          <p:spPr>
            <a:xfrm>
              <a:off x="2560320" y="1388389"/>
              <a:ext cx="180759" cy="254482"/>
            </a:xfrm>
            <a:prstGeom prst="rect">
              <a:avLst/>
            </a:prstGeom>
          </p:spPr>
        </p:pic>
        <p:sp>
          <p:nvSpPr>
            <p:cNvPr id="93" name="object 93"/>
            <p:cNvSpPr/>
            <p:nvPr/>
          </p:nvSpPr>
          <p:spPr>
            <a:xfrm>
              <a:off x="2610231" y="1413129"/>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12" cstate="print"/>
            <a:stretch>
              <a:fillRect/>
            </a:stretch>
          </p:blipFill>
          <p:spPr>
            <a:xfrm>
              <a:off x="2714244" y="1388389"/>
              <a:ext cx="180759" cy="254482"/>
            </a:xfrm>
            <a:prstGeom prst="rect">
              <a:avLst/>
            </a:prstGeom>
          </p:spPr>
        </p:pic>
        <p:sp>
          <p:nvSpPr>
            <p:cNvPr id="95" name="object 95"/>
            <p:cNvSpPr/>
            <p:nvPr/>
          </p:nvSpPr>
          <p:spPr>
            <a:xfrm>
              <a:off x="2764155" y="1413129"/>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6" name="object 96"/>
            <p:cNvPicPr/>
            <p:nvPr/>
          </p:nvPicPr>
          <p:blipFill>
            <a:blip r:embed="rId12" cstate="print"/>
            <a:stretch>
              <a:fillRect/>
            </a:stretch>
          </p:blipFill>
          <p:spPr>
            <a:xfrm>
              <a:off x="2867406" y="1388389"/>
              <a:ext cx="180759" cy="254482"/>
            </a:xfrm>
            <a:prstGeom prst="rect">
              <a:avLst/>
            </a:prstGeom>
          </p:spPr>
        </p:pic>
        <p:sp>
          <p:nvSpPr>
            <p:cNvPr id="97" name="object 97"/>
            <p:cNvSpPr/>
            <p:nvPr/>
          </p:nvSpPr>
          <p:spPr>
            <a:xfrm>
              <a:off x="2917317" y="1413129"/>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98" name="object 98"/>
            <p:cNvSpPr/>
            <p:nvPr/>
          </p:nvSpPr>
          <p:spPr>
            <a:xfrm>
              <a:off x="2697099" y="1138047"/>
              <a:ext cx="315595" cy="272415"/>
            </a:xfrm>
            <a:custGeom>
              <a:avLst/>
              <a:gdLst/>
              <a:ahLst/>
              <a:cxnLst/>
              <a:rect l="l" t="t" r="r" b="b"/>
              <a:pathLst>
                <a:path w="315594" h="272415">
                  <a:moveTo>
                    <a:pt x="157733" y="0"/>
                  </a:moveTo>
                  <a:lnTo>
                    <a:pt x="0" y="272033"/>
                  </a:lnTo>
                  <a:lnTo>
                    <a:pt x="315468" y="272033"/>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99" name="object 99"/>
            <p:cNvSpPr/>
            <p:nvPr/>
          </p:nvSpPr>
          <p:spPr>
            <a:xfrm>
              <a:off x="2697099" y="1138047"/>
              <a:ext cx="315595" cy="272415"/>
            </a:xfrm>
            <a:custGeom>
              <a:avLst/>
              <a:gdLst/>
              <a:ahLst/>
              <a:cxnLst/>
              <a:rect l="l" t="t" r="r" b="b"/>
              <a:pathLst>
                <a:path w="315594" h="272415">
                  <a:moveTo>
                    <a:pt x="0" y="272033"/>
                  </a:moveTo>
                  <a:lnTo>
                    <a:pt x="157733" y="0"/>
                  </a:lnTo>
                  <a:lnTo>
                    <a:pt x="315468"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0" name="object 100"/>
            <p:cNvPicPr/>
            <p:nvPr/>
          </p:nvPicPr>
          <p:blipFill>
            <a:blip r:embed="rId13" cstate="print"/>
            <a:stretch>
              <a:fillRect/>
            </a:stretch>
          </p:blipFill>
          <p:spPr>
            <a:xfrm>
              <a:off x="2814066" y="1237488"/>
              <a:ext cx="84581" cy="85343"/>
            </a:xfrm>
            <a:prstGeom prst="rect">
              <a:avLst/>
            </a:prstGeom>
          </p:spPr>
        </p:pic>
      </p:grpSp>
      <p:sp>
        <p:nvSpPr>
          <p:cNvPr id="101" name="object 101"/>
          <p:cNvSpPr txBox="1"/>
          <p:nvPr/>
        </p:nvSpPr>
        <p:spPr>
          <a:xfrm>
            <a:off x="3950706" y="2695725"/>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18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102" name="object 102"/>
          <p:cNvGrpSpPr/>
          <p:nvPr/>
        </p:nvGrpSpPr>
        <p:grpSpPr>
          <a:xfrm>
            <a:off x="2818669" y="3086908"/>
            <a:ext cx="3377955" cy="2635885"/>
            <a:chOff x="2819400" y="3086861"/>
            <a:chExt cx="3378835" cy="2635885"/>
          </a:xfrm>
        </p:grpSpPr>
        <p:sp>
          <p:nvSpPr>
            <p:cNvPr id="103" name="object 103"/>
            <p:cNvSpPr/>
            <p:nvPr/>
          </p:nvSpPr>
          <p:spPr>
            <a:xfrm>
              <a:off x="4133850" y="3086861"/>
              <a:ext cx="2064385" cy="370840"/>
            </a:xfrm>
            <a:custGeom>
              <a:avLst/>
              <a:gdLst/>
              <a:ahLst/>
              <a:cxnLst/>
              <a:rect l="l" t="t" r="r" b="b"/>
              <a:pathLst>
                <a:path w="2064385" h="370839">
                  <a:moveTo>
                    <a:pt x="1391412" y="123444"/>
                  </a:moveTo>
                  <a:lnTo>
                    <a:pt x="0" y="123444"/>
                  </a:lnTo>
                  <a:lnTo>
                    <a:pt x="0" y="361569"/>
                  </a:lnTo>
                  <a:lnTo>
                    <a:pt x="1391412" y="370332"/>
                  </a:lnTo>
                  <a:lnTo>
                    <a:pt x="1391412" y="123444"/>
                  </a:lnTo>
                  <a:close/>
                </a:path>
                <a:path w="2064385" h="370839">
                  <a:moveTo>
                    <a:pt x="2064258" y="0"/>
                  </a:moveTo>
                  <a:lnTo>
                    <a:pt x="1407414" y="0"/>
                  </a:lnTo>
                  <a:lnTo>
                    <a:pt x="1407414" y="124968"/>
                  </a:lnTo>
                  <a:lnTo>
                    <a:pt x="2064258" y="129540"/>
                  </a:lnTo>
                  <a:lnTo>
                    <a:pt x="2064258"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4" name="object 104"/>
            <p:cNvSpPr/>
            <p:nvPr/>
          </p:nvSpPr>
          <p:spPr>
            <a:xfrm>
              <a:off x="2819400" y="4853939"/>
              <a:ext cx="3375025" cy="868680"/>
            </a:xfrm>
            <a:custGeom>
              <a:avLst/>
              <a:gdLst/>
              <a:ahLst/>
              <a:cxnLst/>
              <a:rect l="l" t="t" r="r" b="b"/>
              <a:pathLst>
                <a:path w="3375025" h="868679">
                  <a:moveTo>
                    <a:pt x="2460548" y="608901"/>
                  </a:moveTo>
                  <a:lnTo>
                    <a:pt x="2400300" y="548640"/>
                  </a:lnTo>
                  <a:lnTo>
                    <a:pt x="2004060" y="190500"/>
                  </a:lnTo>
                  <a:lnTo>
                    <a:pt x="1592580" y="15240"/>
                  </a:lnTo>
                  <a:lnTo>
                    <a:pt x="1333500" y="0"/>
                  </a:lnTo>
                  <a:lnTo>
                    <a:pt x="1005840" y="60960"/>
                  </a:lnTo>
                  <a:lnTo>
                    <a:pt x="632460" y="213360"/>
                  </a:lnTo>
                  <a:lnTo>
                    <a:pt x="342900" y="388620"/>
                  </a:lnTo>
                  <a:lnTo>
                    <a:pt x="0" y="601980"/>
                  </a:lnTo>
                  <a:lnTo>
                    <a:pt x="2460548" y="608901"/>
                  </a:lnTo>
                  <a:close/>
                </a:path>
                <a:path w="3375025" h="868679">
                  <a:moveTo>
                    <a:pt x="3374898" y="598932"/>
                  </a:moveTo>
                  <a:lnTo>
                    <a:pt x="2711958" y="598932"/>
                  </a:lnTo>
                  <a:lnTo>
                    <a:pt x="2711958" y="609600"/>
                  </a:lnTo>
                  <a:lnTo>
                    <a:pt x="2711958" y="860298"/>
                  </a:lnTo>
                  <a:lnTo>
                    <a:pt x="2711958" y="868680"/>
                  </a:lnTo>
                  <a:lnTo>
                    <a:pt x="2717914" y="866267"/>
                  </a:lnTo>
                  <a:lnTo>
                    <a:pt x="2720238" y="865314"/>
                  </a:lnTo>
                  <a:lnTo>
                    <a:pt x="3374898" y="598932"/>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05" name="Slide Number Placeholder 104"/>
          <p:cNvSpPr>
            <a:spLocks noGrp="1"/>
          </p:cNvSpPr>
          <p:nvPr>
            <p:ph type="sldNum" sz="quarter" idx="7"/>
          </p:nvPr>
        </p:nvSpPr>
        <p:spPr/>
        <p:txBody>
          <a:bodyPr/>
          <a:lstStyle/>
          <a:p>
            <a:fld id="{B6F15528-21DE-4FAA-801E-634DDDAF4B2B}" type="slidenum">
              <a:rPr lang="en-US" smtClean="0">
                <a:solidFill>
                  <a:prstClr val="black">
                    <a:tint val="75000"/>
                  </a:prstClr>
                </a:solidFill>
              </a:rPr>
              <a:pPr/>
              <a:t>132</a:t>
            </a:fld>
            <a:endParaRPr lang="en-US">
              <a:solidFill>
                <a:prstClr val="black">
                  <a:tint val="75000"/>
                </a:prstClr>
              </a:solidFill>
            </a:endParaRPr>
          </a:p>
        </p:txBody>
      </p:sp>
    </p:spTree>
    <p:extLst>
      <p:ext uri="{BB962C8B-B14F-4D97-AF65-F5344CB8AC3E}">
        <p14:creationId xmlns:p14="http://schemas.microsoft.com/office/powerpoint/2010/main" val="19305149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35:</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717329" y="319532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749100" y="3198895"/>
            <a:ext cx="3435725" cy="92710"/>
            <a:chOff x="4750308" y="3198895"/>
            <a:chExt cx="3436620" cy="92710"/>
          </a:xfrm>
        </p:grpSpPr>
        <p:pic>
          <p:nvPicPr>
            <p:cNvPr id="5" name="object 5"/>
            <p:cNvPicPr/>
            <p:nvPr/>
          </p:nvPicPr>
          <p:blipFill>
            <a:blip r:embed="rId2" cstate="print"/>
            <a:stretch>
              <a:fillRect/>
            </a:stretch>
          </p:blipFill>
          <p:spPr>
            <a:xfrm>
              <a:off x="4750308" y="3198895"/>
              <a:ext cx="3436620" cy="92690"/>
            </a:xfrm>
            <a:prstGeom prst="rect">
              <a:avLst/>
            </a:prstGeom>
          </p:spPr>
        </p:pic>
        <p:sp>
          <p:nvSpPr>
            <p:cNvPr id="6" name="object 6"/>
            <p:cNvSpPr/>
            <p:nvPr/>
          </p:nvSpPr>
          <p:spPr>
            <a:xfrm>
              <a:off x="4800219" y="3223641"/>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7942797" y="294081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8" name="object 8"/>
          <p:cNvSpPr txBox="1"/>
          <p:nvPr/>
        </p:nvSpPr>
        <p:spPr>
          <a:xfrm>
            <a:off x="6496900" y="293649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9" name="object 9"/>
          <p:cNvSpPr txBox="1"/>
          <p:nvPr/>
        </p:nvSpPr>
        <p:spPr>
          <a:xfrm>
            <a:off x="7229499" y="317222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 name="object 10"/>
          <p:cNvSpPr txBox="1"/>
          <p:nvPr/>
        </p:nvSpPr>
        <p:spPr>
          <a:xfrm>
            <a:off x="5558362" y="317222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 name="object 11"/>
          <p:cNvSpPr txBox="1"/>
          <p:nvPr/>
        </p:nvSpPr>
        <p:spPr>
          <a:xfrm>
            <a:off x="5143176" y="2610888"/>
            <a:ext cx="63483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12" name="object 12"/>
          <p:cNvGrpSpPr/>
          <p:nvPr/>
        </p:nvGrpSpPr>
        <p:grpSpPr>
          <a:xfrm>
            <a:off x="4686628" y="2929913"/>
            <a:ext cx="2028931" cy="2108835"/>
            <a:chOff x="4687823" y="2929907"/>
            <a:chExt cx="2029460" cy="2108835"/>
          </a:xfrm>
        </p:grpSpPr>
        <p:pic>
          <p:nvPicPr>
            <p:cNvPr id="13" name="object 13"/>
            <p:cNvPicPr/>
            <p:nvPr/>
          </p:nvPicPr>
          <p:blipFill>
            <a:blip r:embed="rId3" cstate="print"/>
            <a:stretch>
              <a:fillRect/>
            </a:stretch>
          </p:blipFill>
          <p:spPr>
            <a:xfrm>
              <a:off x="6358127" y="2929915"/>
              <a:ext cx="224091" cy="419836"/>
            </a:xfrm>
            <a:prstGeom prst="rect">
              <a:avLst/>
            </a:prstGeom>
          </p:spPr>
        </p:pic>
        <p:sp>
          <p:nvSpPr>
            <p:cNvPr id="14" name="object 14"/>
            <p:cNvSpPr/>
            <p:nvPr/>
          </p:nvSpPr>
          <p:spPr>
            <a:xfrm>
              <a:off x="6435470" y="2943606"/>
              <a:ext cx="76200" cy="272415"/>
            </a:xfrm>
            <a:custGeom>
              <a:avLst/>
              <a:gdLst/>
              <a:ahLst/>
              <a:cxnLst/>
              <a:rect l="l" t="t" r="r" b="b"/>
              <a:pathLst>
                <a:path w="76200" h="272414">
                  <a:moveTo>
                    <a:pt x="27050" y="196088"/>
                  </a:moveTo>
                  <a:lnTo>
                    <a:pt x="0" y="196088"/>
                  </a:lnTo>
                  <a:lnTo>
                    <a:pt x="38100" y="272288"/>
                  </a:lnTo>
                  <a:lnTo>
                    <a:pt x="64325" y="219837"/>
                  </a:lnTo>
                  <a:lnTo>
                    <a:pt x="32003" y="219837"/>
                  </a:lnTo>
                  <a:lnTo>
                    <a:pt x="27050" y="214884"/>
                  </a:lnTo>
                  <a:lnTo>
                    <a:pt x="27050" y="196088"/>
                  </a:lnTo>
                  <a:close/>
                </a:path>
                <a:path w="76200" h="272414">
                  <a:moveTo>
                    <a:pt x="44195" y="0"/>
                  </a:moveTo>
                  <a:lnTo>
                    <a:pt x="32003" y="0"/>
                  </a:lnTo>
                  <a:lnTo>
                    <a:pt x="27050" y="4953"/>
                  </a:lnTo>
                  <a:lnTo>
                    <a:pt x="27050" y="214884"/>
                  </a:lnTo>
                  <a:lnTo>
                    <a:pt x="32003" y="219837"/>
                  </a:lnTo>
                  <a:lnTo>
                    <a:pt x="44195" y="219837"/>
                  </a:lnTo>
                  <a:lnTo>
                    <a:pt x="49149" y="214884"/>
                  </a:lnTo>
                  <a:lnTo>
                    <a:pt x="49149" y="4953"/>
                  </a:lnTo>
                  <a:lnTo>
                    <a:pt x="44195" y="0"/>
                  </a:lnTo>
                  <a:close/>
                </a:path>
                <a:path w="76200" h="272414">
                  <a:moveTo>
                    <a:pt x="76200" y="196088"/>
                  </a:moveTo>
                  <a:lnTo>
                    <a:pt x="49149" y="196088"/>
                  </a:lnTo>
                  <a:lnTo>
                    <a:pt x="49149" y="214884"/>
                  </a:lnTo>
                  <a:lnTo>
                    <a:pt x="44195" y="219837"/>
                  </a:lnTo>
                  <a:lnTo>
                    <a:pt x="64325" y="219837"/>
                  </a:lnTo>
                  <a:lnTo>
                    <a:pt x="76200" y="19608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3" cstate="print"/>
            <a:stretch>
              <a:fillRect/>
            </a:stretch>
          </p:blipFill>
          <p:spPr>
            <a:xfrm>
              <a:off x="6117335" y="2937535"/>
              <a:ext cx="224091" cy="419836"/>
            </a:xfrm>
            <a:prstGeom prst="rect">
              <a:avLst/>
            </a:prstGeom>
          </p:spPr>
        </p:pic>
        <p:sp>
          <p:nvSpPr>
            <p:cNvPr id="16" name="object 16"/>
            <p:cNvSpPr/>
            <p:nvPr/>
          </p:nvSpPr>
          <p:spPr>
            <a:xfrm>
              <a:off x="6194678" y="2951226"/>
              <a:ext cx="76200" cy="272415"/>
            </a:xfrm>
            <a:custGeom>
              <a:avLst/>
              <a:gdLst/>
              <a:ahLst/>
              <a:cxnLst/>
              <a:rect l="l" t="t" r="r" b="b"/>
              <a:pathLst>
                <a:path w="76200" h="272414">
                  <a:moveTo>
                    <a:pt x="27050" y="196087"/>
                  </a:moveTo>
                  <a:lnTo>
                    <a:pt x="0" y="196087"/>
                  </a:lnTo>
                  <a:lnTo>
                    <a:pt x="38100" y="272288"/>
                  </a:lnTo>
                  <a:lnTo>
                    <a:pt x="64325" y="219837"/>
                  </a:lnTo>
                  <a:lnTo>
                    <a:pt x="32004" y="219837"/>
                  </a:lnTo>
                  <a:lnTo>
                    <a:pt x="27050" y="214884"/>
                  </a:lnTo>
                  <a:lnTo>
                    <a:pt x="27050" y="196087"/>
                  </a:lnTo>
                  <a:close/>
                </a:path>
                <a:path w="76200" h="272414">
                  <a:moveTo>
                    <a:pt x="44196" y="0"/>
                  </a:moveTo>
                  <a:lnTo>
                    <a:pt x="32004" y="0"/>
                  </a:lnTo>
                  <a:lnTo>
                    <a:pt x="27050" y="4952"/>
                  </a:lnTo>
                  <a:lnTo>
                    <a:pt x="27050" y="214884"/>
                  </a:lnTo>
                  <a:lnTo>
                    <a:pt x="32004" y="219837"/>
                  </a:lnTo>
                  <a:lnTo>
                    <a:pt x="44196" y="219837"/>
                  </a:lnTo>
                  <a:lnTo>
                    <a:pt x="49149" y="214884"/>
                  </a:lnTo>
                  <a:lnTo>
                    <a:pt x="49149" y="4952"/>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3" cstate="print"/>
            <a:stretch>
              <a:fillRect/>
            </a:stretch>
          </p:blipFill>
          <p:spPr>
            <a:xfrm>
              <a:off x="5877305" y="2935249"/>
              <a:ext cx="224091" cy="419836"/>
            </a:xfrm>
            <a:prstGeom prst="rect">
              <a:avLst/>
            </a:prstGeom>
          </p:spPr>
        </p:pic>
        <p:sp>
          <p:nvSpPr>
            <p:cNvPr id="18" name="object 18"/>
            <p:cNvSpPr/>
            <p:nvPr/>
          </p:nvSpPr>
          <p:spPr>
            <a:xfrm>
              <a:off x="5954648" y="2948940"/>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6" y="0"/>
                  </a:moveTo>
                  <a:lnTo>
                    <a:pt x="32003" y="0"/>
                  </a:lnTo>
                  <a:lnTo>
                    <a:pt x="27050" y="4952"/>
                  </a:lnTo>
                  <a:lnTo>
                    <a:pt x="27050" y="214884"/>
                  </a:lnTo>
                  <a:lnTo>
                    <a:pt x="32003" y="219837"/>
                  </a:lnTo>
                  <a:lnTo>
                    <a:pt x="44196" y="219837"/>
                  </a:lnTo>
                  <a:lnTo>
                    <a:pt x="49149" y="214884"/>
                  </a:lnTo>
                  <a:lnTo>
                    <a:pt x="49149" y="4952"/>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3" cstate="print"/>
            <a:stretch>
              <a:fillRect/>
            </a:stretch>
          </p:blipFill>
          <p:spPr>
            <a:xfrm>
              <a:off x="5636513" y="2935249"/>
              <a:ext cx="224091" cy="419836"/>
            </a:xfrm>
            <a:prstGeom prst="rect">
              <a:avLst/>
            </a:prstGeom>
          </p:spPr>
        </p:pic>
        <p:sp>
          <p:nvSpPr>
            <p:cNvPr id="20" name="object 20"/>
            <p:cNvSpPr/>
            <p:nvPr/>
          </p:nvSpPr>
          <p:spPr>
            <a:xfrm>
              <a:off x="5713856" y="2948940"/>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5" y="0"/>
                  </a:moveTo>
                  <a:lnTo>
                    <a:pt x="32003" y="0"/>
                  </a:lnTo>
                  <a:lnTo>
                    <a:pt x="27050" y="4952"/>
                  </a:lnTo>
                  <a:lnTo>
                    <a:pt x="27050" y="214884"/>
                  </a:lnTo>
                  <a:lnTo>
                    <a:pt x="32003" y="219837"/>
                  </a:lnTo>
                  <a:lnTo>
                    <a:pt x="44195" y="219837"/>
                  </a:lnTo>
                  <a:lnTo>
                    <a:pt x="49148" y="214884"/>
                  </a:lnTo>
                  <a:lnTo>
                    <a:pt x="49148" y="4952"/>
                  </a:lnTo>
                  <a:lnTo>
                    <a:pt x="44195" y="0"/>
                  </a:lnTo>
                  <a:close/>
                </a:path>
                <a:path w="76200" h="272414">
                  <a:moveTo>
                    <a:pt x="76200" y="196087"/>
                  </a:moveTo>
                  <a:lnTo>
                    <a:pt x="49148" y="196087"/>
                  </a:lnTo>
                  <a:lnTo>
                    <a:pt x="49148" y="214884"/>
                  </a:lnTo>
                  <a:lnTo>
                    <a:pt x="44195"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3" cstate="print"/>
            <a:stretch>
              <a:fillRect/>
            </a:stretch>
          </p:blipFill>
          <p:spPr>
            <a:xfrm>
              <a:off x="5395721" y="2935249"/>
              <a:ext cx="224091" cy="419836"/>
            </a:xfrm>
            <a:prstGeom prst="rect">
              <a:avLst/>
            </a:prstGeom>
          </p:spPr>
        </p:pic>
        <p:sp>
          <p:nvSpPr>
            <p:cNvPr id="22" name="object 22"/>
            <p:cNvSpPr/>
            <p:nvPr/>
          </p:nvSpPr>
          <p:spPr>
            <a:xfrm>
              <a:off x="5473064" y="2948940"/>
              <a:ext cx="76200" cy="272415"/>
            </a:xfrm>
            <a:custGeom>
              <a:avLst/>
              <a:gdLst/>
              <a:ahLst/>
              <a:cxnLst/>
              <a:rect l="l" t="t" r="r" b="b"/>
              <a:pathLst>
                <a:path w="76200" h="272414">
                  <a:moveTo>
                    <a:pt x="27050" y="196087"/>
                  </a:moveTo>
                  <a:lnTo>
                    <a:pt x="0" y="196087"/>
                  </a:lnTo>
                  <a:lnTo>
                    <a:pt x="38100" y="272288"/>
                  </a:lnTo>
                  <a:lnTo>
                    <a:pt x="64325" y="219837"/>
                  </a:lnTo>
                  <a:lnTo>
                    <a:pt x="32004" y="219837"/>
                  </a:lnTo>
                  <a:lnTo>
                    <a:pt x="27050" y="214884"/>
                  </a:lnTo>
                  <a:lnTo>
                    <a:pt x="27050" y="196087"/>
                  </a:lnTo>
                  <a:close/>
                </a:path>
                <a:path w="76200" h="272414">
                  <a:moveTo>
                    <a:pt x="44196" y="0"/>
                  </a:moveTo>
                  <a:lnTo>
                    <a:pt x="32004" y="0"/>
                  </a:lnTo>
                  <a:lnTo>
                    <a:pt x="27050" y="4952"/>
                  </a:lnTo>
                  <a:lnTo>
                    <a:pt x="27050" y="214884"/>
                  </a:lnTo>
                  <a:lnTo>
                    <a:pt x="32004" y="219837"/>
                  </a:lnTo>
                  <a:lnTo>
                    <a:pt x="44196" y="219837"/>
                  </a:lnTo>
                  <a:lnTo>
                    <a:pt x="49149" y="214884"/>
                  </a:lnTo>
                  <a:lnTo>
                    <a:pt x="49149" y="4952"/>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3" cstate="print"/>
            <a:stretch>
              <a:fillRect/>
            </a:stretch>
          </p:blipFill>
          <p:spPr>
            <a:xfrm>
              <a:off x="5154929" y="2935249"/>
              <a:ext cx="224091" cy="419836"/>
            </a:xfrm>
            <a:prstGeom prst="rect">
              <a:avLst/>
            </a:prstGeom>
          </p:spPr>
        </p:pic>
        <p:sp>
          <p:nvSpPr>
            <p:cNvPr id="24" name="object 24"/>
            <p:cNvSpPr/>
            <p:nvPr/>
          </p:nvSpPr>
          <p:spPr>
            <a:xfrm>
              <a:off x="5232272" y="2948940"/>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6" y="0"/>
                  </a:moveTo>
                  <a:lnTo>
                    <a:pt x="32003" y="0"/>
                  </a:lnTo>
                  <a:lnTo>
                    <a:pt x="27050" y="4952"/>
                  </a:lnTo>
                  <a:lnTo>
                    <a:pt x="27050" y="214884"/>
                  </a:lnTo>
                  <a:lnTo>
                    <a:pt x="32003" y="219837"/>
                  </a:lnTo>
                  <a:lnTo>
                    <a:pt x="44196" y="219837"/>
                  </a:lnTo>
                  <a:lnTo>
                    <a:pt x="49149" y="214884"/>
                  </a:lnTo>
                  <a:lnTo>
                    <a:pt x="49149" y="4952"/>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3" cstate="print"/>
            <a:stretch>
              <a:fillRect/>
            </a:stretch>
          </p:blipFill>
          <p:spPr>
            <a:xfrm>
              <a:off x="4914899" y="2935249"/>
              <a:ext cx="224091" cy="419836"/>
            </a:xfrm>
            <a:prstGeom prst="rect">
              <a:avLst/>
            </a:prstGeom>
          </p:spPr>
        </p:pic>
        <p:sp>
          <p:nvSpPr>
            <p:cNvPr id="26" name="object 26"/>
            <p:cNvSpPr/>
            <p:nvPr/>
          </p:nvSpPr>
          <p:spPr>
            <a:xfrm>
              <a:off x="4992242" y="2948940"/>
              <a:ext cx="76200" cy="272415"/>
            </a:xfrm>
            <a:custGeom>
              <a:avLst/>
              <a:gdLst/>
              <a:ahLst/>
              <a:cxnLst/>
              <a:rect l="l" t="t" r="r" b="b"/>
              <a:pathLst>
                <a:path w="76200" h="272414">
                  <a:moveTo>
                    <a:pt x="27051" y="196087"/>
                  </a:moveTo>
                  <a:lnTo>
                    <a:pt x="0" y="196087"/>
                  </a:lnTo>
                  <a:lnTo>
                    <a:pt x="38100" y="272288"/>
                  </a:lnTo>
                  <a:lnTo>
                    <a:pt x="64325" y="219837"/>
                  </a:lnTo>
                  <a:lnTo>
                    <a:pt x="32004" y="219837"/>
                  </a:lnTo>
                  <a:lnTo>
                    <a:pt x="27051" y="214884"/>
                  </a:lnTo>
                  <a:lnTo>
                    <a:pt x="27051" y="196087"/>
                  </a:lnTo>
                  <a:close/>
                </a:path>
                <a:path w="76200" h="272414">
                  <a:moveTo>
                    <a:pt x="44196" y="0"/>
                  </a:moveTo>
                  <a:lnTo>
                    <a:pt x="32004" y="0"/>
                  </a:lnTo>
                  <a:lnTo>
                    <a:pt x="27051" y="4952"/>
                  </a:lnTo>
                  <a:lnTo>
                    <a:pt x="27051" y="214884"/>
                  </a:lnTo>
                  <a:lnTo>
                    <a:pt x="32004" y="219837"/>
                  </a:lnTo>
                  <a:lnTo>
                    <a:pt x="44196" y="219837"/>
                  </a:lnTo>
                  <a:lnTo>
                    <a:pt x="49149" y="214884"/>
                  </a:lnTo>
                  <a:lnTo>
                    <a:pt x="49149" y="4952"/>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3" cstate="print"/>
            <a:stretch>
              <a:fillRect/>
            </a:stretch>
          </p:blipFill>
          <p:spPr>
            <a:xfrm>
              <a:off x="4687823" y="2935249"/>
              <a:ext cx="224091" cy="419836"/>
            </a:xfrm>
            <a:prstGeom prst="rect">
              <a:avLst/>
            </a:prstGeom>
          </p:spPr>
        </p:pic>
        <p:sp>
          <p:nvSpPr>
            <p:cNvPr id="28" name="object 28"/>
            <p:cNvSpPr/>
            <p:nvPr/>
          </p:nvSpPr>
          <p:spPr>
            <a:xfrm>
              <a:off x="4765166" y="2948940"/>
              <a:ext cx="76200" cy="272415"/>
            </a:xfrm>
            <a:custGeom>
              <a:avLst/>
              <a:gdLst/>
              <a:ahLst/>
              <a:cxnLst/>
              <a:rect l="l" t="t" r="r" b="b"/>
              <a:pathLst>
                <a:path w="76200" h="272414">
                  <a:moveTo>
                    <a:pt x="27050" y="196087"/>
                  </a:moveTo>
                  <a:lnTo>
                    <a:pt x="0" y="196087"/>
                  </a:lnTo>
                  <a:lnTo>
                    <a:pt x="38100" y="272288"/>
                  </a:lnTo>
                  <a:lnTo>
                    <a:pt x="64325" y="219837"/>
                  </a:lnTo>
                  <a:lnTo>
                    <a:pt x="32004" y="219837"/>
                  </a:lnTo>
                  <a:lnTo>
                    <a:pt x="27050" y="214884"/>
                  </a:lnTo>
                  <a:lnTo>
                    <a:pt x="27050" y="196087"/>
                  </a:lnTo>
                  <a:close/>
                </a:path>
                <a:path w="76200" h="272414">
                  <a:moveTo>
                    <a:pt x="44196" y="0"/>
                  </a:moveTo>
                  <a:lnTo>
                    <a:pt x="32004" y="0"/>
                  </a:lnTo>
                  <a:lnTo>
                    <a:pt x="27050" y="4952"/>
                  </a:lnTo>
                  <a:lnTo>
                    <a:pt x="27050" y="214884"/>
                  </a:lnTo>
                  <a:lnTo>
                    <a:pt x="32004" y="219837"/>
                  </a:lnTo>
                  <a:lnTo>
                    <a:pt x="44196" y="219837"/>
                  </a:lnTo>
                  <a:lnTo>
                    <a:pt x="49149" y="214884"/>
                  </a:lnTo>
                  <a:lnTo>
                    <a:pt x="49149" y="4952"/>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4" cstate="print"/>
            <a:stretch>
              <a:fillRect/>
            </a:stretch>
          </p:blipFill>
          <p:spPr>
            <a:xfrm>
              <a:off x="4753355" y="2929907"/>
              <a:ext cx="1763268" cy="92692"/>
            </a:xfrm>
            <a:prstGeom prst="rect">
              <a:avLst/>
            </a:prstGeom>
          </p:spPr>
        </p:pic>
        <p:sp>
          <p:nvSpPr>
            <p:cNvPr id="30" name="object 30"/>
            <p:cNvSpPr/>
            <p:nvPr/>
          </p:nvSpPr>
          <p:spPr>
            <a:xfrm>
              <a:off x="4803266" y="2954655"/>
              <a:ext cx="1670685" cy="0"/>
            </a:xfrm>
            <a:custGeom>
              <a:avLst/>
              <a:gdLst/>
              <a:ahLst/>
              <a:cxnLst/>
              <a:rect l="l" t="t" r="r" b="b"/>
              <a:pathLst>
                <a:path w="1670685">
                  <a:moveTo>
                    <a:pt x="167068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5" cstate="print"/>
            <a:stretch>
              <a:fillRect/>
            </a:stretch>
          </p:blipFill>
          <p:spPr>
            <a:xfrm>
              <a:off x="6441185" y="3228594"/>
              <a:ext cx="92692" cy="1599437"/>
            </a:xfrm>
            <a:prstGeom prst="rect">
              <a:avLst/>
            </a:prstGeom>
          </p:spPr>
        </p:pic>
        <p:sp>
          <p:nvSpPr>
            <p:cNvPr id="32" name="object 32"/>
            <p:cNvSpPr/>
            <p:nvPr/>
          </p:nvSpPr>
          <p:spPr>
            <a:xfrm>
              <a:off x="6491097" y="3253359"/>
              <a:ext cx="0" cy="1506220"/>
            </a:xfrm>
            <a:custGeom>
              <a:avLst/>
              <a:gdLst/>
              <a:ahLst/>
              <a:cxnLst/>
              <a:rect l="l" t="t" r="r" b="b"/>
              <a:pathLst>
                <a:path h="1506220">
                  <a:moveTo>
                    <a:pt x="0" y="0"/>
                  </a:moveTo>
                  <a:lnTo>
                    <a:pt x="0" y="150609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6" cstate="print"/>
            <a:stretch>
              <a:fillRect/>
            </a:stretch>
          </p:blipFill>
          <p:spPr>
            <a:xfrm>
              <a:off x="6276593" y="4764803"/>
              <a:ext cx="440512" cy="92692"/>
            </a:xfrm>
            <a:prstGeom prst="rect">
              <a:avLst/>
            </a:prstGeom>
          </p:spPr>
        </p:pic>
        <p:sp>
          <p:nvSpPr>
            <p:cNvPr id="34" name="object 34"/>
            <p:cNvSpPr/>
            <p:nvPr/>
          </p:nvSpPr>
          <p:spPr>
            <a:xfrm>
              <a:off x="6326504" y="4789551"/>
              <a:ext cx="347980" cy="0"/>
            </a:xfrm>
            <a:custGeom>
              <a:avLst/>
              <a:gdLst/>
              <a:ahLst/>
              <a:cxnLst/>
              <a:rect l="l" t="t" r="r" b="b"/>
              <a:pathLst>
                <a:path w="347979">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7" cstate="print"/>
            <a:stretch>
              <a:fillRect/>
            </a:stretch>
          </p:blipFill>
          <p:spPr>
            <a:xfrm>
              <a:off x="6531101" y="4764735"/>
              <a:ext cx="185902" cy="273735"/>
            </a:xfrm>
            <a:prstGeom prst="rect">
              <a:avLst/>
            </a:prstGeom>
          </p:spPr>
        </p:pic>
        <p:sp>
          <p:nvSpPr>
            <p:cNvPr id="36" name="object 36"/>
            <p:cNvSpPr/>
            <p:nvPr/>
          </p:nvSpPr>
          <p:spPr>
            <a:xfrm>
              <a:off x="6581013" y="4789551"/>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6182867" y="4764735"/>
              <a:ext cx="185902" cy="273735"/>
            </a:xfrm>
            <a:prstGeom prst="rect">
              <a:avLst/>
            </a:prstGeom>
          </p:spPr>
        </p:pic>
        <p:sp>
          <p:nvSpPr>
            <p:cNvPr id="38" name="object 38"/>
            <p:cNvSpPr/>
            <p:nvPr/>
          </p:nvSpPr>
          <p:spPr>
            <a:xfrm>
              <a:off x="6232778" y="4789551"/>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6357366" y="4764735"/>
              <a:ext cx="185902" cy="273735"/>
            </a:xfrm>
            <a:prstGeom prst="rect">
              <a:avLst/>
            </a:prstGeom>
          </p:spPr>
        </p:pic>
        <p:sp>
          <p:nvSpPr>
            <p:cNvPr id="40" name="object 40"/>
            <p:cNvSpPr/>
            <p:nvPr/>
          </p:nvSpPr>
          <p:spPr>
            <a:xfrm>
              <a:off x="6407276" y="4789551"/>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1" name="object 41"/>
          <p:cNvSpPr txBox="1"/>
          <p:nvPr/>
        </p:nvSpPr>
        <p:spPr>
          <a:xfrm>
            <a:off x="6481664" y="3763032"/>
            <a:ext cx="287580" cy="1005403"/>
          </a:xfrm>
          <a:prstGeom prst="rect">
            <a:avLst/>
          </a:prstGeom>
        </p:spPr>
        <p:txBody>
          <a:bodyPr vert="horz" wrap="square" lIns="0" tIns="12700" rIns="0" bIns="0" rtlCol="0">
            <a:spAutoFit/>
          </a:bodyPr>
          <a:lstStyle/>
          <a:p>
            <a:pPr marL="508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a:p>
            <a:pPr defTabSz="914400"/>
            <a:endParaRPr sz="1300" kern="0">
              <a:solidFill>
                <a:sysClr val="windowText" lastClr="000000"/>
              </a:solidFill>
              <a:latin typeface="Cambria Math"/>
              <a:cs typeface="Cambria Math"/>
            </a:endParaRPr>
          </a:p>
          <a:p>
            <a:pPr defTabSz="914400">
              <a:spcBef>
                <a:spcPts val="310"/>
              </a:spcBef>
            </a:pPr>
            <a:endParaRPr sz="1300" kern="0">
              <a:solidFill>
                <a:sysClr val="windowText" lastClr="000000"/>
              </a:solidFill>
              <a:latin typeface="Cambria Math"/>
              <a:cs typeface="Cambria Math"/>
            </a:endParaRPr>
          </a:p>
          <a:p>
            <a:pPr marL="76835" defTabSz="914400"/>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42" name="Slide Number Placeholder 41"/>
          <p:cNvSpPr>
            <a:spLocks noGrp="1"/>
          </p:cNvSpPr>
          <p:nvPr>
            <p:ph type="sldNum" sz="quarter" idx="7"/>
          </p:nvPr>
        </p:nvSpPr>
        <p:spPr/>
        <p:txBody>
          <a:bodyPr/>
          <a:lstStyle/>
          <a:p>
            <a:fld id="{B6F15528-21DE-4FAA-801E-634DDDAF4B2B}" type="slidenum">
              <a:rPr lang="en-US" smtClean="0">
                <a:solidFill>
                  <a:prstClr val="black">
                    <a:tint val="75000"/>
                  </a:prstClr>
                </a:solidFill>
              </a:rPr>
              <a:pPr/>
              <a:t>133</a:t>
            </a:fld>
            <a:endParaRPr lang="en-US">
              <a:solidFill>
                <a:prstClr val="black">
                  <a:tint val="75000"/>
                </a:prstClr>
              </a:solidFill>
            </a:endParaRPr>
          </a:p>
        </p:txBody>
      </p:sp>
    </p:spTree>
    <p:extLst>
      <p:ext uri="{BB962C8B-B14F-4D97-AF65-F5344CB8AC3E}">
        <p14:creationId xmlns:p14="http://schemas.microsoft.com/office/powerpoint/2010/main" val="11252753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sp>
        <p:nvSpPr>
          <p:cNvPr id="3" name="object 3"/>
          <p:cNvSpPr txBox="1"/>
          <p:nvPr/>
        </p:nvSpPr>
        <p:spPr>
          <a:xfrm>
            <a:off x="1803188" y="381228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4" name="object 4"/>
          <p:cNvSpPr txBox="1"/>
          <p:nvPr/>
        </p:nvSpPr>
        <p:spPr>
          <a:xfrm>
            <a:off x="2460873" y="542772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5" name="object 5"/>
          <p:cNvGrpSpPr/>
          <p:nvPr/>
        </p:nvGrpSpPr>
        <p:grpSpPr>
          <a:xfrm>
            <a:off x="1907582" y="4046220"/>
            <a:ext cx="591031" cy="1607820"/>
            <a:chOff x="1908048" y="4046220"/>
            <a:chExt cx="591185" cy="1607820"/>
          </a:xfrm>
        </p:grpSpPr>
        <p:pic>
          <p:nvPicPr>
            <p:cNvPr id="6" name="object 6"/>
            <p:cNvPicPr/>
            <p:nvPr/>
          </p:nvPicPr>
          <p:blipFill>
            <a:blip r:embed="rId2" cstate="print"/>
            <a:stretch>
              <a:fillRect/>
            </a:stretch>
          </p:blipFill>
          <p:spPr>
            <a:xfrm>
              <a:off x="2166366" y="4046220"/>
              <a:ext cx="92692" cy="1338072"/>
            </a:xfrm>
            <a:prstGeom prst="rect">
              <a:avLst/>
            </a:prstGeom>
          </p:spPr>
        </p:pic>
        <p:sp>
          <p:nvSpPr>
            <p:cNvPr id="7" name="object 7"/>
            <p:cNvSpPr/>
            <p:nvPr/>
          </p:nvSpPr>
          <p:spPr>
            <a:xfrm>
              <a:off x="2216277" y="4070985"/>
              <a:ext cx="0" cy="1245235"/>
            </a:xfrm>
            <a:custGeom>
              <a:avLst/>
              <a:gdLst/>
              <a:ahLst/>
              <a:cxnLst/>
              <a:rect l="l" t="t" r="r" b="b"/>
              <a:pathLst>
                <a:path h="1245235">
                  <a:moveTo>
                    <a:pt x="0" y="0"/>
                  </a:moveTo>
                  <a:lnTo>
                    <a:pt x="0" y="1244727"/>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2001774" y="5379737"/>
              <a:ext cx="440512" cy="92692"/>
            </a:xfrm>
            <a:prstGeom prst="rect">
              <a:avLst/>
            </a:prstGeom>
          </p:spPr>
        </p:pic>
        <p:sp>
          <p:nvSpPr>
            <p:cNvPr id="9" name="object 9"/>
            <p:cNvSpPr/>
            <p:nvPr/>
          </p:nvSpPr>
          <p:spPr>
            <a:xfrm>
              <a:off x="2051685" y="5404485"/>
              <a:ext cx="347980" cy="0"/>
            </a:xfrm>
            <a:custGeom>
              <a:avLst/>
              <a:gdLst/>
              <a:ahLst/>
              <a:cxnLst/>
              <a:rect l="l" t="t" r="r" b="b"/>
              <a:pathLst>
                <a:path w="347980">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2256282" y="5379720"/>
              <a:ext cx="185902" cy="273735"/>
            </a:xfrm>
            <a:prstGeom prst="rect">
              <a:avLst/>
            </a:prstGeom>
          </p:spPr>
        </p:pic>
        <p:sp>
          <p:nvSpPr>
            <p:cNvPr id="11" name="object 11"/>
            <p:cNvSpPr/>
            <p:nvPr/>
          </p:nvSpPr>
          <p:spPr>
            <a:xfrm>
              <a:off x="2306193" y="5404485"/>
              <a:ext cx="93345" cy="180340"/>
            </a:xfrm>
            <a:custGeom>
              <a:avLst/>
              <a:gdLst/>
              <a:ahLst/>
              <a:cxnLst/>
              <a:rect l="l" t="t" r="r" b="b"/>
              <a:pathLst>
                <a:path w="93344" h="180339">
                  <a:moveTo>
                    <a:pt x="93344"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1908048" y="5379720"/>
              <a:ext cx="185902" cy="273735"/>
            </a:xfrm>
            <a:prstGeom prst="rect">
              <a:avLst/>
            </a:prstGeom>
          </p:spPr>
        </p:pic>
        <p:sp>
          <p:nvSpPr>
            <p:cNvPr id="13" name="object 13"/>
            <p:cNvSpPr/>
            <p:nvPr/>
          </p:nvSpPr>
          <p:spPr>
            <a:xfrm>
              <a:off x="1957959" y="5404485"/>
              <a:ext cx="93345" cy="180340"/>
            </a:xfrm>
            <a:custGeom>
              <a:avLst/>
              <a:gdLst/>
              <a:ahLst/>
              <a:cxnLst/>
              <a:rect l="l" t="t" r="r" b="b"/>
              <a:pathLst>
                <a:path w="93344"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2081784" y="5379720"/>
              <a:ext cx="185902" cy="273735"/>
            </a:xfrm>
            <a:prstGeom prst="rect">
              <a:avLst/>
            </a:prstGeom>
          </p:spPr>
        </p:pic>
        <p:sp>
          <p:nvSpPr>
            <p:cNvPr id="15" name="object 15"/>
            <p:cNvSpPr/>
            <p:nvPr/>
          </p:nvSpPr>
          <p:spPr>
            <a:xfrm>
              <a:off x="2131695" y="5404485"/>
              <a:ext cx="93345" cy="180340"/>
            </a:xfrm>
            <a:custGeom>
              <a:avLst/>
              <a:gdLst/>
              <a:ahLst/>
              <a:cxnLst/>
              <a:rect l="l" t="t" r="r" b="b"/>
              <a:pathLst>
                <a:path w="93344" h="180339">
                  <a:moveTo>
                    <a:pt x="93344"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1945640" y="5053965"/>
              <a:ext cx="335915" cy="348615"/>
            </a:xfrm>
            <a:custGeom>
              <a:avLst/>
              <a:gdLst/>
              <a:ahLst/>
              <a:cxnLst/>
              <a:rect l="l" t="t" r="r" b="b"/>
              <a:pathLst>
                <a:path w="335914" h="348614">
                  <a:moveTo>
                    <a:pt x="80264" y="0"/>
                  </a:move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5" y="348234"/>
                  </a:lnTo>
                  <a:lnTo>
                    <a:pt x="300337" y="343316"/>
                  </a:lnTo>
                  <a:lnTo>
                    <a:pt x="266465" y="329043"/>
                  </a:lnTo>
                  <a:lnTo>
                    <a:pt x="234862" y="306128"/>
                  </a:lnTo>
                  <a:lnTo>
                    <a:pt x="206089" y="275288"/>
                  </a:lnTo>
                  <a:lnTo>
                    <a:pt x="180709" y="237239"/>
                  </a:lnTo>
                  <a:lnTo>
                    <a:pt x="159285" y="192696"/>
                  </a:lnTo>
                  <a:lnTo>
                    <a:pt x="142380" y="142376"/>
                  </a:lnTo>
                  <a:lnTo>
                    <a:pt x="130556" y="86995"/>
                  </a:lnTo>
                  <a:lnTo>
                    <a:pt x="174117" y="86995"/>
                  </a:lnTo>
                  <a:lnTo>
                    <a:pt x="8026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2237994" y="5053965"/>
              <a:ext cx="255904" cy="348615"/>
            </a:xfrm>
            <a:custGeom>
              <a:avLst/>
              <a:gdLst/>
              <a:ahLst/>
              <a:cxnLst/>
              <a:rect l="l" t="t" r="r" b="b"/>
              <a:pathLst>
                <a:path w="255905" h="348614">
                  <a:moveTo>
                    <a:pt x="255650" y="0"/>
                  </a:moveTo>
                  <a:lnTo>
                    <a:pt x="168656" y="0"/>
                  </a:lnTo>
                  <a:lnTo>
                    <a:pt x="165440" y="60548"/>
                  </a:lnTo>
                  <a:lnTo>
                    <a:pt x="156126" y="117982"/>
                  </a:lnTo>
                  <a:lnTo>
                    <a:pt x="141210" y="171298"/>
                  </a:lnTo>
                  <a:lnTo>
                    <a:pt x="121189" y="219487"/>
                  </a:lnTo>
                  <a:lnTo>
                    <a:pt x="96561" y="261545"/>
                  </a:lnTo>
                  <a:lnTo>
                    <a:pt x="67821" y="296465"/>
                  </a:lnTo>
                  <a:lnTo>
                    <a:pt x="35469" y="323241"/>
                  </a:lnTo>
                  <a:lnTo>
                    <a:pt x="0" y="340868"/>
                  </a:lnTo>
                  <a:lnTo>
                    <a:pt x="38024" y="348195"/>
                  </a:lnTo>
                  <a:lnTo>
                    <a:pt x="110729" y="330355"/>
                  </a:lnTo>
                  <a:lnTo>
                    <a:pt x="143993" y="306704"/>
                  </a:lnTo>
                  <a:lnTo>
                    <a:pt x="174253" y="274245"/>
                  </a:lnTo>
                  <a:lnTo>
                    <a:pt x="200801" y="233736"/>
                  </a:lnTo>
                  <a:lnTo>
                    <a:pt x="222926" y="185936"/>
                  </a:lnTo>
                  <a:lnTo>
                    <a:pt x="239922" y="131605"/>
                  </a:lnTo>
                  <a:lnTo>
                    <a:pt x="251079" y="71501"/>
                  </a:lnTo>
                  <a:lnTo>
                    <a:pt x="255365" y="17994"/>
                  </a:lnTo>
                  <a:lnTo>
                    <a:pt x="25565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8" name="object 18"/>
            <p:cNvSpPr/>
            <p:nvPr/>
          </p:nvSpPr>
          <p:spPr>
            <a:xfrm>
              <a:off x="1945640" y="5053965"/>
              <a:ext cx="548005" cy="348615"/>
            </a:xfrm>
            <a:custGeom>
              <a:avLst/>
              <a:gdLst/>
              <a:ahLst/>
              <a:cxnLst/>
              <a:rect l="l" t="t" r="r" b="b"/>
              <a:pathLst>
                <a:path w="548005" h="348614">
                  <a:moveTo>
                    <a:pt x="335915" y="348234"/>
                  </a:moveTo>
                  <a:lnTo>
                    <a:pt x="266465" y="329043"/>
                  </a:lnTo>
                  <a:lnTo>
                    <a:pt x="234862" y="306128"/>
                  </a:lnTo>
                  <a:lnTo>
                    <a:pt x="206089" y="275288"/>
                  </a:lnTo>
                  <a:lnTo>
                    <a:pt x="180709" y="237239"/>
                  </a:lnTo>
                  <a:lnTo>
                    <a:pt x="159285" y="192696"/>
                  </a:lnTo>
                  <a:lnTo>
                    <a:pt x="142380" y="142376"/>
                  </a:lnTo>
                  <a:lnTo>
                    <a:pt x="130556" y="86995"/>
                  </a:lnTo>
                  <a:lnTo>
                    <a:pt x="174117" y="86995"/>
                  </a:lnTo>
                  <a:lnTo>
                    <a:pt x="80264" y="0"/>
                  </a:ln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5" y="348234"/>
                  </a:lnTo>
                  <a:lnTo>
                    <a:pt x="402936" y="330476"/>
                  </a:lnTo>
                  <a:lnTo>
                    <a:pt x="461155" y="281031"/>
                  </a:lnTo>
                  <a:lnTo>
                    <a:pt x="485870" y="246221"/>
                  </a:lnTo>
                  <a:lnTo>
                    <a:pt x="507072" y="205642"/>
                  </a:lnTo>
                  <a:lnTo>
                    <a:pt x="524324" y="160013"/>
                  </a:lnTo>
                  <a:lnTo>
                    <a:pt x="537188" y="110051"/>
                  </a:lnTo>
                  <a:lnTo>
                    <a:pt x="545228" y="56474"/>
                  </a:lnTo>
                  <a:lnTo>
                    <a:pt x="548005" y="0"/>
                  </a:lnTo>
                  <a:lnTo>
                    <a:pt x="461010" y="0"/>
                  </a:lnTo>
                  <a:lnTo>
                    <a:pt x="457794" y="60548"/>
                  </a:lnTo>
                  <a:lnTo>
                    <a:pt x="448480" y="117982"/>
                  </a:lnTo>
                  <a:lnTo>
                    <a:pt x="433564" y="171298"/>
                  </a:lnTo>
                  <a:lnTo>
                    <a:pt x="413543" y="219487"/>
                  </a:lnTo>
                  <a:lnTo>
                    <a:pt x="388915" y="261545"/>
                  </a:lnTo>
                  <a:lnTo>
                    <a:pt x="360175" y="296465"/>
                  </a:lnTo>
                  <a:lnTo>
                    <a:pt x="327823" y="323241"/>
                  </a:lnTo>
                  <a:lnTo>
                    <a:pt x="292354" y="340868"/>
                  </a:lnTo>
                </a:path>
              </a:pathLst>
            </a:custGeom>
            <a:ln w="9905">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9" name="object 19"/>
          <p:cNvSpPr txBox="1"/>
          <p:nvPr/>
        </p:nvSpPr>
        <p:spPr>
          <a:xfrm>
            <a:off x="2278548" y="4750330"/>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0" name="object 20"/>
          <p:cNvGrpSpPr/>
          <p:nvPr/>
        </p:nvGrpSpPr>
        <p:grpSpPr>
          <a:xfrm>
            <a:off x="2085811" y="5660182"/>
            <a:ext cx="224096" cy="484505"/>
            <a:chOff x="2086355" y="5660135"/>
            <a:chExt cx="224154" cy="484505"/>
          </a:xfrm>
        </p:grpSpPr>
        <p:pic>
          <p:nvPicPr>
            <p:cNvPr id="21" name="object 21"/>
            <p:cNvPicPr/>
            <p:nvPr/>
          </p:nvPicPr>
          <p:blipFill>
            <a:blip r:embed="rId5" cstate="print"/>
            <a:stretch>
              <a:fillRect/>
            </a:stretch>
          </p:blipFill>
          <p:spPr>
            <a:xfrm>
              <a:off x="2086355" y="5660135"/>
              <a:ext cx="224091" cy="483908"/>
            </a:xfrm>
            <a:prstGeom prst="rect">
              <a:avLst/>
            </a:prstGeom>
          </p:spPr>
        </p:pic>
        <p:sp>
          <p:nvSpPr>
            <p:cNvPr id="22" name="object 22"/>
            <p:cNvSpPr/>
            <p:nvPr/>
          </p:nvSpPr>
          <p:spPr>
            <a:xfrm>
              <a:off x="2163698" y="5750432"/>
              <a:ext cx="76200" cy="335915"/>
            </a:xfrm>
            <a:custGeom>
              <a:avLst/>
              <a:gdLst/>
              <a:ahLst/>
              <a:cxnLst/>
              <a:rect l="l" t="t" r="r" b="b"/>
              <a:pathLst>
                <a:path w="76200" h="335914">
                  <a:moveTo>
                    <a:pt x="44195" y="52450"/>
                  </a:moveTo>
                  <a:lnTo>
                    <a:pt x="32003" y="52450"/>
                  </a:lnTo>
                  <a:lnTo>
                    <a:pt x="27050" y="57403"/>
                  </a:lnTo>
                  <a:lnTo>
                    <a:pt x="27050" y="330923"/>
                  </a:lnTo>
                  <a:lnTo>
                    <a:pt x="32003" y="335876"/>
                  </a:lnTo>
                  <a:lnTo>
                    <a:pt x="44195" y="335876"/>
                  </a:lnTo>
                  <a:lnTo>
                    <a:pt x="49149" y="330923"/>
                  </a:lnTo>
                  <a:lnTo>
                    <a:pt x="49149" y="57403"/>
                  </a:lnTo>
                  <a:lnTo>
                    <a:pt x="44195" y="52450"/>
                  </a:lnTo>
                  <a:close/>
                </a:path>
                <a:path w="76200" h="335914">
                  <a:moveTo>
                    <a:pt x="38100" y="0"/>
                  </a:moveTo>
                  <a:lnTo>
                    <a:pt x="0" y="76199"/>
                  </a:lnTo>
                  <a:lnTo>
                    <a:pt x="27050" y="76199"/>
                  </a:lnTo>
                  <a:lnTo>
                    <a:pt x="27050" y="57403"/>
                  </a:lnTo>
                  <a:lnTo>
                    <a:pt x="32003" y="52450"/>
                  </a:lnTo>
                  <a:lnTo>
                    <a:pt x="64325" y="52450"/>
                  </a:lnTo>
                  <a:lnTo>
                    <a:pt x="38100" y="0"/>
                  </a:lnTo>
                  <a:close/>
                </a:path>
                <a:path w="76200" h="335914">
                  <a:moveTo>
                    <a:pt x="64325" y="52450"/>
                  </a:moveTo>
                  <a:lnTo>
                    <a:pt x="44195" y="52450"/>
                  </a:lnTo>
                  <a:lnTo>
                    <a:pt x="49149" y="57403"/>
                  </a:lnTo>
                  <a:lnTo>
                    <a:pt x="49149" y="76199"/>
                  </a:lnTo>
                  <a:lnTo>
                    <a:pt x="76200" y="76199"/>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3" name="object 23"/>
          <p:cNvSpPr txBox="1"/>
          <p:nvPr/>
        </p:nvSpPr>
        <p:spPr>
          <a:xfrm>
            <a:off x="1918216" y="6101356"/>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24" name="object 24"/>
          <p:cNvGrpSpPr/>
          <p:nvPr/>
        </p:nvGrpSpPr>
        <p:grpSpPr>
          <a:xfrm>
            <a:off x="3504795" y="1808099"/>
            <a:ext cx="558020" cy="358775"/>
            <a:chOff x="3505708" y="1808098"/>
            <a:chExt cx="558165" cy="358775"/>
          </a:xfrm>
        </p:grpSpPr>
        <p:sp>
          <p:nvSpPr>
            <p:cNvPr id="25" name="object 25"/>
            <p:cNvSpPr/>
            <p:nvPr/>
          </p:nvSpPr>
          <p:spPr>
            <a:xfrm>
              <a:off x="3510788" y="1813178"/>
              <a:ext cx="335915" cy="348615"/>
            </a:xfrm>
            <a:custGeom>
              <a:avLst/>
              <a:gdLst/>
              <a:ahLst/>
              <a:cxnLst/>
              <a:rect l="l" t="t" r="r" b="b"/>
              <a:pathLst>
                <a:path w="335914" h="348614">
                  <a:moveTo>
                    <a:pt x="80263" y="0"/>
                  </a:move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4" y="348234"/>
                  </a:lnTo>
                  <a:lnTo>
                    <a:pt x="300337" y="343316"/>
                  </a:lnTo>
                  <a:lnTo>
                    <a:pt x="266465" y="329043"/>
                  </a:lnTo>
                  <a:lnTo>
                    <a:pt x="234862" y="306128"/>
                  </a:lnTo>
                  <a:lnTo>
                    <a:pt x="206089" y="275288"/>
                  </a:lnTo>
                  <a:lnTo>
                    <a:pt x="180709" y="237239"/>
                  </a:lnTo>
                  <a:lnTo>
                    <a:pt x="159285" y="192696"/>
                  </a:lnTo>
                  <a:lnTo>
                    <a:pt x="142380" y="142376"/>
                  </a:lnTo>
                  <a:lnTo>
                    <a:pt x="130556" y="86995"/>
                  </a:lnTo>
                  <a:lnTo>
                    <a:pt x="174116" y="86995"/>
                  </a:lnTo>
                  <a:lnTo>
                    <a:pt x="8026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3803142" y="1813178"/>
              <a:ext cx="255904" cy="348615"/>
            </a:xfrm>
            <a:custGeom>
              <a:avLst/>
              <a:gdLst/>
              <a:ahLst/>
              <a:cxnLst/>
              <a:rect l="l" t="t" r="r" b="b"/>
              <a:pathLst>
                <a:path w="255904" h="348614">
                  <a:moveTo>
                    <a:pt x="255650" y="0"/>
                  </a:moveTo>
                  <a:lnTo>
                    <a:pt x="168529" y="0"/>
                  </a:lnTo>
                  <a:lnTo>
                    <a:pt x="165319" y="60548"/>
                  </a:lnTo>
                  <a:lnTo>
                    <a:pt x="156019" y="117983"/>
                  </a:lnTo>
                  <a:lnTo>
                    <a:pt x="141123" y="171298"/>
                  </a:lnTo>
                  <a:lnTo>
                    <a:pt x="121126" y="219487"/>
                  </a:lnTo>
                  <a:lnTo>
                    <a:pt x="96520" y="261545"/>
                  </a:lnTo>
                  <a:lnTo>
                    <a:pt x="67802" y="296465"/>
                  </a:lnTo>
                  <a:lnTo>
                    <a:pt x="35463" y="323241"/>
                  </a:lnTo>
                  <a:lnTo>
                    <a:pt x="0" y="340868"/>
                  </a:lnTo>
                  <a:lnTo>
                    <a:pt x="38024" y="348195"/>
                  </a:lnTo>
                  <a:lnTo>
                    <a:pt x="110729" y="330355"/>
                  </a:lnTo>
                  <a:lnTo>
                    <a:pt x="143993" y="306704"/>
                  </a:lnTo>
                  <a:lnTo>
                    <a:pt x="174253" y="274245"/>
                  </a:lnTo>
                  <a:lnTo>
                    <a:pt x="200801" y="233736"/>
                  </a:lnTo>
                  <a:lnTo>
                    <a:pt x="222926" y="185936"/>
                  </a:lnTo>
                  <a:lnTo>
                    <a:pt x="239922" y="131605"/>
                  </a:lnTo>
                  <a:lnTo>
                    <a:pt x="251079" y="71500"/>
                  </a:lnTo>
                  <a:lnTo>
                    <a:pt x="255365" y="17994"/>
                  </a:lnTo>
                  <a:lnTo>
                    <a:pt x="25565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3510788" y="1813178"/>
              <a:ext cx="548005" cy="348615"/>
            </a:xfrm>
            <a:custGeom>
              <a:avLst/>
              <a:gdLst/>
              <a:ahLst/>
              <a:cxnLst/>
              <a:rect l="l" t="t" r="r" b="b"/>
              <a:pathLst>
                <a:path w="548004" h="348614">
                  <a:moveTo>
                    <a:pt x="335914" y="348234"/>
                  </a:moveTo>
                  <a:lnTo>
                    <a:pt x="266465" y="329043"/>
                  </a:lnTo>
                  <a:lnTo>
                    <a:pt x="234862" y="306128"/>
                  </a:lnTo>
                  <a:lnTo>
                    <a:pt x="206089" y="275288"/>
                  </a:lnTo>
                  <a:lnTo>
                    <a:pt x="180709" y="237239"/>
                  </a:lnTo>
                  <a:lnTo>
                    <a:pt x="159285" y="192696"/>
                  </a:lnTo>
                  <a:lnTo>
                    <a:pt x="142380" y="142376"/>
                  </a:lnTo>
                  <a:lnTo>
                    <a:pt x="130556" y="86995"/>
                  </a:lnTo>
                  <a:lnTo>
                    <a:pt x="174116" y="86995"/>
                  </a:lnTo>
                  <a:lnTo>
                    <a:pt x="80263" y="0"/>
                  </a:ln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4" y="348234"/>
                  </a:lnTo>
                  <a:lnTo>
                    <a:pt x="402936" y="330476"/>
                  </a:lnTo>
                  <a:lnTo>
                    <a:pt x="461155" y="281031"/>
                  </a:lnTo>
                  <a:lnTo>
                    <a:pt x="485870" y="246221"/>
                  </a:lnTo>
                  <a:lnTo>
                    <a:pt x="507072" y="205642"/>
                  </a:lnTo>
                  <a:lnTo>
                    <a:pt x="524324" y="160013"/>
                  </a:lnTo>
                  <a:lnTo>
                    <a:pt x="537188" y="110051"/>
                  </a:lnTo>
                  <a:lnTo>
                    <a:pt x="545228" y="56474"/>
                  </a:lnTo>
                  <a:lnTo>
                    <a:pt x="548004" y="0"/>
                  </a:lnTo>
                  <a:lnTo>
                    <a:pt x="460883" y="0"/>
                  </a:lnTo>
                  <a:lnTo>
                    <a:pt x="457673" y="60548"/>
                  </a:lnTo>
                  <a:lnTo>
                    <a:pt x="448373" y="117983"/>
                  </a:lnTo>
                  <a:lnTo>
                    <a:pt x="433477" y="171298"/>
                  </a:lnTo>
                  <a:lnTo>
                    <a:pt x="413480" y="219487"/>
                  </a:lnTo>
                  <a:lnTo>
                    <a:pt x="388874" y="261545"/>
                  </a:lnTo>
                  <a:lnTo>
                    <a:pt x="360156" y="296465"/>
                  </a:lnTo>
                  <a:lnTo>
                    <a:pt x="327817" y="323241"/>
                  </a:lnTo>
                  <a:lnTo>
                    <a:pt x="292353" y="340868"/>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2007603" y="64135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9" name="object 29"/>
          <p:cNvGrpSpPr/>
          <p:nvPr/>
        </p:nvGrpSpPr>
        <p:grpSpPr>
          <a:xfrm>
            <a:off x="2039371" y="645431"/>
            <a:ext cx="3435725" cy="92710"/>
            <a:chOff x="2039873" y="645431"/>
            <a:chExt cx="3436620" cy="92710"/>
          </a:xfrm>
        </p:grpSpPr>
        <p:pic>
          <p:nvPicPr>
            <p:cNvPr id="30" name="object 30"/>
            <p:cNvPicPr/>
            <p:nvPr/>
          </p:nvPicPr>
          <p:blipFill>
            <a:blip r:embed="rId6" cstate="print"/>
            <a:stretch>
              <a:fillRect/>
            </a:stretch>
          </p:blipFill>
          <p:spPr>
            <a:xfrm>
              <a:off x="2039873" y="645431"/>
              <a:ext cx="3436620" cy="92692"/>
            </a:xfrm>
            <a:prstGeom prst="rect">
              <a:avLst/>
            </a:prstGeom>
          </p:spPr>
        </p:pic>
        <p:sp>
          <p:nvSpPr>
            <p:cNvPr id="31" name="object 31"/>
            <p:cNvSpPr/>
            <p:nvPr/>
          </p:nvSpPr>
          <p:spPr>
            <a:xfrm>
              <a:off x="2089784" y="670178"/>
              <a:ext cx="3343910" cy="0"/>
            </a:xfrm>
            <a:custGeom>
              <a:avLst/>
              <a:gdLst/>
              <a:ahLst/>
              <a:cxnLst/>
              <a:rect l="l" t="t" r="r" b="b"/>
              <a:pathLst>
                <a:path w="3343910">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2" name="object 32"/>
          <p:cNvSpPr txBox="1"/>
          <p:nvPr/>
        </p:nvSpPr>
        <p:spPr>
          <a:xfrm>
            <a:off x="5233071" y="38709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3787171" y="38252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4" name="object 34"/>
          <p:cNvSpPr txBox="1"/>
          <p:nvPr/>
        </p:nvSpPr>
        <p:spPr>
          <a:xfrm>
            <a:off x="4025360" y="1682497"/>
            <a:ext cx="860836" cy="798295"/>
          </a:xfrm>
          <a:prstGeom prst="rect">
            <a:avLst/>
          </a:prstGeom>
        </p:spPr>
        <p:txBody>
          <a:bodyPr vert="horz" wrap="square" lIns="0" tIns="127635" rIns="0" bIns="0" rtlCol="0">
            <a:spAutoFit/>
          </a:bodyPr>
          <a:lstStyle/>
          <a:p>
            <a:pPr marL="111760" defTabSz="914400">
              <a:spcBef>
                <a:spcPts val="1005"/>
              </a:spcBef>
            </a:pPr>
            <a:r>
              <a:rPr kern="0" dirty="0">
                <a:solidFill>
                  <a:sysClr val="windowText" lastClr="000000"/>
                </a:solidFill>
                <a:latin typeface="Times New Roman"/>
                <a:cs typeface="Times New Roman"/>
              </a:rPr>
              <a:t>36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9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5" name="object 35"/>
          <p:cNvSpPr txBox="1"/>
          <p:nvPr/>
        </p:nvSpPr>
        <p:spPr>
          <a:xfrm>
            <a:off x="4519518" y="61851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6" name="object 36"/>
          <p:cNvSpPr txBox="1"/>
          <p:nvPr/>
        </p:nvSpPr>
        <p:spPr>
          <a:xfrm>
            <a:off x="2848632" y="61851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7" name="object 37"/>
          <p:cNvSpPr txBox="1"/>
          <p:nvPr/>
        </p:nvSpPr>
        <p:spPr>
          <a:xfrm>
            <a:off x="2433452" y="56668"/>
            <a:ext cx="63483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38" name="object 38"/>
          <p:cNvGrpSpPr/>
          <p:nvPr/>
        </p:nvGrpSpPr>
        <p:grpSpPr>
          <a:xfrm>
            <a:off x="1976901" y="376445"/>
            <a:ext cx="2028931" cy="2527300"/>
            <a:chOff x="1977389" y="376445"/>
            <a:chExt cx="2029460" cy="2527300"/>
          </a:xfrm>
        </p:grpSpPr>
        <p:pic>
          <p:nvPicPr>
            <p:cNvPr id="39" name="object 39"/>
            <p:cNvPicPr/>
            <p:nvPr/>
          </p:nvPicPr>
          <p:blipFill>
            <a:blip r:embed="rId7" cstate="print"/>
            <a:stretch>
              <a:fillRect/>
            </a:stretch>
          </p:blipFill>
          <p:spPr>
            <a:xfrm>
              <a:off x="3647694" y="376453"/>
              <a:ext cx="224091" cy="419836"/>
            </a:xfrm>
            <a:prstGeom prst="rect">
              <a:avLst/>
            </a:prstGeom>
          </p:spPr>
        </p:pic>
        <p:sp>
          <p:nvSpPr>
            <p:cNvPr id="40" name="object 40"/>
            <p:cNvSpPr/>
            <p:nvPr/>
          </p:nvSpPr>
          <p:spPr>
            <a:xfrm>
              <a:off x="3725036" y="390143"/>
              <a:ext cx="76200" cy="272415"/>
            </a:xfrm>
            <a:custGeom>
              <a:avLst/>
              <a:gdLst/>
              <a:ahLst/>
              <a:cxnLst/>
              <a:rect l="l" t="t" r="r" b="b"/>
              <a:pathLst>
                <a:path w="76200" h="272415">
                  <a:moveTo>
                    <a:pt x="27050" y="196087"/>
                  </a:moveTo>
                  <a:lnTo>
                    <a:pt x="0" y="196087"/>
                  </a:lnTo>
                  <a:lnTo>
                    <a:pt x="38100" y="272288"/>
                  </a:lnTo>
                  <a:lnTo>
                    <a:pt x="64325" y="219836"/>
                  </a:lnTo>
                  <a:lnTo>
                    <a:pt x="32003" y="219836"/>
                  </a:lnTo>
                  <a:lnTo>
                    <a:pt x="27050" y="214883"/>
                  </a:lnTo>
                  <a:lnTo>
                    <a:pt x="27050" y="196087"/>
                  </a:lnTo>
                  <a:close/>
                </a:path>
                <a:path w="76200" h="272415">
                  <a:moveTo>
                    <a:pt x="44196" y="0"/>
                  </a:moveTo>
                  <a:lnTo>
                    <a:pt x="32003" y="0"/>
                  </a:lnTo>
                  <a:lnTo>
                    <a:pt x="27050" y="4952"/>
                  </a:lnTo>
                  <a:lnTo>
                    <a:pt x="27050" y="214883"/>
                  </a:lnTo>
                  <a:lnTo>
                    <a:pt x="32003" y="219836"/>
                  </a:lnTo>
                  <a:lnTo>
                    <a:pt x="44196" y="219836"/>
                  </a:lnTo>
                  <a:lnTo>
                    <a:pt x="49149" y="214883"/>
                  </a:lnTo>
                  <a:lnTo>
                    <a:pt x="49149" y="4952"/>
                  </a:lnTo>
                  <a:lnTo>
                    <a:pt x="44196" y="0"/>
                  </a:lnTo>
                  <a:close/>
                </a:path>
                <a:path w="76200" h="272415">
                  <a:moveTo>
                    <a:pt x="76200" y="196087"/>
                  </a:moveTo>
                  <a:lnTo>
                    <a:pt x="49149" y="196087"/>
                  </a:lnTo>
                  <a:lnTo>
                    <a:pt x="49149" y="214883"/>
                  </a:lnTo>
                  <a:lnTo>
                    <a:pt x="44196" y="219836"/>
                  </a:lnTo>
                  <a:lnTo>
                    <a:pt x="64325" y="219836"/>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7" cstate="print"/>
            <a:stretch>
              <a:fillRect/>
            </a:stretch>
          </p:blipFill>
          <p:spPr>
            <a:xfrm>
              <a:off x="3407663" y="384073"/>
              <a:ext cx="224091" cy="419836"/>
            </a:xfrm>
            <a:prstGeom prst="rect">
              <a:avLst/>
            </a:prstGeom>
          </p:spPr>
        </p:pic>
        <p:sp>
          <p:nvSpPr>
            <p:cNvPr id="42" name="object 42"/>
            <p:cNvSpPr/>
            <p:nvPr/>
          </p:nvSpPr>
          <p:spPr>
            <a:xfrm>
              <a:off x="3485006" y="397763"/>
              <a:ext cx="76200" cy="272415"/>
            </a:xfrm>
            <a:custGeom>
              <a:avLst/>
              <a:gdLst/>
              <a:ahLst/>
              <a:cxnLst/>
              <a:rect l="l" t="t" r="r" b="b"/>
              <a:pathLst>
                <a:path w="76200" h="272415">
                  <a:moveTo>
                    <a:pt x="27050" y="196087"/>
                  </a:moveTo>
                  <a:lnTo>
                    <a:pt x="0" y="196087"/>
                  </a:lnTo>
                  <a:lnTo>
                    <a:pt x="38100" y="272288"/>
                  </a:lnTo>
                  <a:lnTo>
                    <a:pt x="64325" y="219837"/>
                  </a:lnTo>
                  <a:lnTo>
                    <a:pt x="32003" y="219837"/>
                  </a:lnTo>
                  <a:lnTo>
                    <a:pt x="27050" y="214884"/>
                  </a:lnTo>
                  <a:lnTo>
                    <a:pt x="27050" y="196087"/>
                  </a:lnTo>
                  <a:close/>
                </a:path>
                <a:path w="76200" h="272415">
                  <a:moveTo>
                    <a:pt x="44195" y="0"/>
                  </a:moveTo>
                  <a:lnTo>
                    <a:pt x="32003" y="0"/>
                  </a:lnTo>
                  <a:lnTo>
                    <a:pt x="27050" y="4952"/>
                  </a:lnTo>
                  <a:lnTo>
                    <a:pt x="27050" y="214884"/>
                  </a:lnTo>
                  <a:lnTo>
                    <a:pt x="32003" y="219837"/>
                  </a:lnTo>
                  <a:lnTo>
                    <a:pt x="44195" y="219837"/>
                  </a:lnTo>
                  <a:lnTo>
                    <a:pt x="49148" y="214884"/>
                  </a:lnTo>
                  <a:lnTo>
                    <a:pt x="49148" y="4952"/>
                  </a:lnTo>
                  <a:lnTo>
                    <a:pt x="44195" y="0"/>
                  </a:lnTo>
                  <a:close/>
                </a:path>
                <a:path w="76200" h="272415">
                  <a:moveTo>
                    <a:pt x="76200" y="196087"/>
                  </a:moveTo>
                  <a:lnTo>
                    <a:pt x="49148" y="196087"/>
                  </a:lnTo>
                  <a:lnTo>
                    <a:pt x="49148" y="214884"/>
                  </a:lnTo>
                  <a:lnTo>
                    <a:pt x="44195"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7" cstate="print"/>
            <a:stretch>
              <a:fillRect/>
            </a:stretch>
          </p:blipFill>
          <p:spPr>
            <a:xfrm>
              <a:off x="3166872" y="381787"/>
              <a:ext cx="224091" cy="419836"/>
            </a:xfrm>
            <a:prstGeom prst="rect">
              <a:avLst/>
            </a:prstGeom>
          </p:spPr>
        </p:pic>
        <p:sp>
          <p:nvSpPr>
            <p:cNvPr id="44" name="object 44"/>
            <p:cNvSpPr/>
            <p:nvPr/>
          </p:nvSpPr>
          <p:spPr>
            <a:xfrm>
              <a:off x="3244214" y="395477"/>
              <a:ext cx="76200" cy="272415"/>
            </a:xfrm>
            <a:custGeom>
              <a:avLst/>
              <a:gdLst/>
              <a:ahLst/>
              <a:cxnLst/>
              <a:rect l="l" t="t" r="r" b="b"/>
              <a:pathLst>
                <a:path w="76200" h="272415">
                  <a:moveTo>
                    <a:pt x="27050" y="196087"/>
                  </a:moveTo>
                  <a:lnTo>
                    <a:pt x="0" y="196087"/>
                  </a:lnTo>
                  <a:lnTo>
                    <a:pt x="38100" y="272288"/>
                  </a:lnTo>
                  <a:lnTo>
                    <a:pt x="64325" y="219837"/>
                  </a:lnTo>
                  <a:lnTo>
                    <a:pt x="32004" y="219837"/>
                  </a:lnTo>
                  <a:lnTo>
                    <a:pt x="27050" y="214884"/>
                  </a:lnTo>
                  <a:lnTo>
                    <a:pt x="27050" y="196087"/>
                  </a:lnTo>
                  <a:close/>
                </a:path>
                <a:path w="76200" h="272415">
                  <a:moveTo>
                    <a:pt x="44196" y="0"/>
                  </a:moveTo>
                  <a:lnTo>
                    <a:pt x="32004" y="0"/>
                  </a:lnTo>
                  <a:lnTo>
                    <a:pt x="27050" y="4952"/>
                  </a:lnTo>
                  <a:lnTo>
                    <a:pt x="27050" y="214884"/>
                  </a:lnTo>
                  <a:lnTo>
                    <a:pt x="32004" y="219837"/>
                  </a:lnTo>
                  <a:lnTo>
                    <a:pt x="44196" y="219837"/>
                  </a:lnTo>
                  <a:lnTo>
                    <a:pt x="49149" y="214884"/>
                  </a:lnTo>
                  <a:lnTo>
                    <a:pt x="49149" y="4952"/>
                  </a:lnTo>
                  <a:lnTo>
                    <a:pt x="44196" y="0"/>
                  </a:lnTo>
                  <a:close/>
                </a:path>
                <a:path w="76200" h="272415">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7" cstate="print"/>
            <a:stretch>
              <a:fillRect/>
            </a:stretch>
          </p:blipFill>
          <p:spPr>
            <a:xfrm>
              <a:off x="2926079" y="381787"/>
              <a:ext cx="224091" cy="419836"/>
            </a:xfrm>
            <a:prstGeom prst="rect">
              <a:avLst/>
            </a:prstGeom>
          </p:spPr>
        </p:pic>
        <p:sp>
          <p:nvSpPr>
            <p:cNvPr id="46" name="object 46"/>
            <p:cNvSpPr/>
            <p:nvPr/>
          </p:nvSpPr>
          <p:spPr>
            <a:xfrm>
              <a:off x="3003422" y="395477"/>
              <a:ext cx="76200" cy="272415"/>
            </a:xfrm>
            <a:custGeom>
              <a:avLst/>
              <a:gdLst/>
              <a:ahLst/>
              <a:cxnLst/>
              <a:rect l="l" t="t" r="r" b="b"/>
              <a:pathLst>
                <a:path w="76200" h="272415">
                  <a:moveTo>
                    <a:pt x="27050" y="196087"/>
                  </a:moveTo>
                  <a:lnTo>
                    <a:pt x="0" y="196087"/>
                  </a:lnTo>
                  <a:lnTo>
                    <a:pt x="38100" y="272288"/>
                  </a:lnTo>
                  <a:lnTo>
                    <a:pt x="64325" y="219837"/>
                  </a:lnTo>
                  <a:lnTo>
                    <a:pt x="32003" y="219837"/>
                  </a:lnTo>
                  <a:lnTo>
                    <a:pt x="27050" y="214884"/>
                  </a:lnTo>
                  <a:lnTo>
                    <a:pt x="27050" y="196087"/>
                  </a:lnTo>
                  <a:close/>
                </a:path>
                <a:path w="76200" h="272415">
                  <a:moveTo>
                    <a:pt x="44195" y="0"/>
                  </a:moveTo>
                  <a:lnTo>
                    <a:pt x="32003" y="0"/>
                  </a:lnTo>
                  <a:lnTo>
                    <a:pt x="27050" y="4952"/>
                  </a:lnTo>
                  <a:lnTo>
                    <a:pt x="27050" y="214884"/>
                  </a:lnTo>
                  <a:lnTo>
                    <a:pt x="32003" y="219837"/>
                  </a:lnTo>
                  <a:lnTo>
                    <a:pt x="44195" y="219837"/>
                  </a:lnTo>
                  <a:lnTo>
                    <a:pt x="49149" y="214884"/>
                  </a:lnTo>
                  <a:lnTo>
                    <a:pt x="49149" y="4952"/>
                  </a:lnTo>
                  <a:lnTo>
                    <a:pt x="44195" y="0"/>
                  </a:lnTo>
                  <a:close/>
                </a:path>
                <a:path w="76200" h="272415">
                  <a:moveTo>
                    <a:pt x="76200" y="196087"/>
                  </a:moveTo>
                  <a:lnTo>
                    <a:pt x="49149" y="196087"/>
                  </a:lnTo>
                  <a:lnTo>
                    <a:pt x="49149" y="214884"/>
                  </a:lnTo>
                  <a:lnTo>
                    <a:pt x="44195"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7" cstate="print"/>
            <a:stretch>
              <a:fillRect/>
            </a:stretch>
          </p:blipFill>
          <p:spPr>
            <a:xfrm>
              <a:off x="2686049" y="381787"/>
              <a:ext cx="224091" cy="419836"/>
            </a:xfrm>
            <a:prstGeom prst="rect">
              <a:avLst/>
            </a:prstGeom>
          </p:spPr>
        </p:pic>
        <p:sp>
          <p:nvSpPr>
            <p:cNvPr id="48" name="object 48"/>
            <p:cNvSpPr/>
            <p:nvPr/>
          </p:nvSpPr>
          <p:spPr>
            <a:xfrm>
              <a:off x="2763392" y="395477"/>
              <a:ext cx="76200" cy="272415"/>
            </a:xfrm>
            <a:custGeom>
              <a:avLst/>
              <a:gdLst/>
              <a:ahLst/>
              <a:cxnLst/>
              <a:rect l="l" t="t" r="r" b="b"/>
              <a:pathLst>
                <a:path w="76200" h="272415">
                  <a:moveTo>
                    <a:pt x="27050" y="196087"/>
                  </a:moveTo>
                  <a:lnTo>
                    <a:pt x="0" y="196087"/>
                  </a:lnTo>
                  <a:lnTo>
                    <a:pt x="38100" y="272288"/>
                  </a:lnTo>
                  <a:lnTo>
                    <a:pt x="64325" y="219837"/>
                  </a:lnTo>
                  <a:lnTo>
                    <a:pt x="32004" y="219837"/>
                  </a:lnTo>
                  <a:lnTo>
                    <a:pt x="27050" y="214884"/>
                  </a:lnTo>
                  <a:lnTo>
                    <a:pt x="27050" y="196087"/>
                  </a:lnTo>
                  <a:close/>
                </a:path>
                <a:path w="76200" h="272415">
                  <a:moveTo>
                    <a:pt x="44195" y="0"/>
                  </a:moveTo>
                  <a:lnTo>
                    <a:pt x="32004" y="0"/>
                  </a:lnTo>
                  <a:lnTo>
                    <a:pt x="27050" y="4952"/>
                  </a:lnTo>
                  <a:lnTo>
                    <a:pt x="27050" y="214884"/>
                  </a:lnTo>
                  <a:lnTo>
                    <a:pt x="32004" y="219837"/>
                  </a:lnTo>
                  <a:lnTo>
                    <a:pt x="44195" y="219837"/>
                  </a:lnTo>
                  <a:lnTo>
                    <a:pt x="49149" y="214884"/>
                  </a:lnTo>
                  <a:lnTo>
                    <a:pt x="49149" y="4952"/>
                  </a:lnTo>
                  <a:lnTo>
                    <a:pt x="44195" y="0"/>
                  </a:lnTo>
                  <a:close/>
                </a:path>
                <a:path w="76200" h="272415">
                  <a:moveTo>
                    <a:pt x="76200" y="196087"/>
                  </a:moveTo>
                  <a:lnTo>
                    <a:pt x="49149" y="196087"/>
                  </a:lnTo>
                  <a:lnTo>
                    <a:pt x="49149" y="214884"/>
                  </a:lnTo>
                  <a:lnTo>
                    <a:pt x="44195"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7" cstate="print"/>
            <a:stretch>
              <a:fillRect/>
            </a:stretch>
          </p:blipFill>
          <p:spPr>
            <a:xfrm>
              <a:off x="2444495" y="381787"/>
              <a:ext cx="224091" cy="419836"/>
            </a:xfrm>
            <a:prstGeom prst="rect">
              <a:avLst/>
            </a:prstGeom>
          </p:spPr>
        </p:pic>
        <p:sp>
          <p:nvSpPr>
            <p:cNvPr id="50" name="object 50"/>
            <p:cNvSpPr/>
            <p:nvPr/>
          </p:nvSpPr>
          <p:spPr>
            <a:xfrm>
              <a:off x="2521838" y="395477"/>
              <a:ext cx="76200" cy="272415"/>
            </a:xfrm>
            <a:custGeom>
              <a:avLst/>
              <a:gdLst/>
              <a:ahLst/>
              <a:cxnLst/>
              <a:rect l="l" t="t" r="r" b="b"/>
              <a:pathLst>
                <a:path w="76200" h="272415">
                  <a:moveTo>
                    <a:pt x="27050" y="196087"/>
                  </a:moveTo>
                  <a:lnTo>
                    <a:pt x="0" y="196087"/>
                  </a:lnTo>
                  <a:lnTo>
                    <a:pt x="38100" y="272288"/>
                  </a:lnTo>
                  <a:lnTo>
                    <a:pt x="64325" y="219837"/>
                  </a:lnTo>
                  <a:lnTo>
                    <a:pt x="32004" y="219837"/>
                  </a:lnTo>
                  <a:lnTo>
                    <a:pt x="27050" y="214884"/>
                  </a:lnTo>
                  <a:lnTo>
                    <a:pt x="27050" y="196087"/>
                  </a:lnTo>
                  <a:close/>
                </a:path>
                <a:path w="76200" h="272415">
                  <a:moveTo>
                    <a:pt x="44196" y="0"/>
                  </a:moveTo>
                  <a:lnTo>
                    <a:pt x="32004" y="0"/>
                  </a:lnTo>
                  <a:lnTo>
                    <a:pt x="27050" y="4952"/>
                  </a:lnTo>
                  <a:lnTo>
                    <a:pt x="27050" y="214884"/>
                  </a:lnTo>
                  <a:lnTo>
                    <a:pt x="32004" y="219837"/>
                  </a:lnTo>
                  <a:lnTo>
                    <a:pt x="44196" y="219837"/>
                  </a:lnTo>
                  <a:lnTo>
                    <a:pt x="49149" y="214884"/>
                  </a:lnTo>
                  <a:lnTo>
                    <a:pt x="49149" y="4952"/>
                  </a:lnTo>
                  <a:lnTo>
                    <a:pt x="44196" y="0"/>
                  </a:lnTo>
                  <a:close/>
                </a:path>
                <a:path w="76200" h="272415">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7" cstate="print"/>
            <a:stretch>
              <a:fillRect/>
            </a:stretch>
          </p:blipFill>
          <p:spPr>
            <a:xfrm>
              <a:off x="2204465" y="381787"/>
              <a:ext cx="224091" cy="419836"/>
            </a:xfrm>
            <a:prstGeom prst="rect">
              <a:avLst/>
            </a:prstGeom>
          </p:spPr>
        </p:pic>
        <p:sp>
          <p:nvSpPr>
            <p:cNvPr id="52" name="object 52"/>
            <p:cNvSpPr/>
            <p:nvPr/>
          </p:nvSpPr>
          <p:spPr>
            <a:xfrm>
              <a:off x="2281808" y="395477"/>
              <a:ext cx="76200" cy="272415"/>
            </a:xfrm>
            <a:custGeom>
              <a:avLst/>
              <a:gdLst/>
              <a:ahLst/>
              <a:cxnLst/>
              <a:rect l="l" t="t" r="r" b="b"/>
              <a:pathLst>
                <a:path w="76200" h="272415">
                  <a:moveTo>
                    <a:pt x="27051" y="196087"/>
                  </a:moveTo>
                  <a:lnTo>
                    <a:pt x="0" y="196087"/>
                  </a:lnTo>
                  <a:lnTo>
                    <a:pt x="38100" y="272288"/>
                  </a:lnTo>
                  <a:lnTo>
                    <a:pt x="64325" y="219837"/>
                  </a:lnTo>
                  <a:lnTo>
                    <a:pt x="32004" y="219837"/>
                  </a:lnTo>
                  <a:lnTo>
                    <a:pt x="27051" y="214884"/>
                  </a:lnTo>
                  <a:lnTo>
                    <a:pt x="27051" y="196087"/>
                  </a:lnTo>
                  <a:close/>
                </a:path>
                <a:path w="76200" h="272415">
                  <a:moveTo>
                    <a:pt x="44196" y="0"/>
                  </a:moveTo>
                  <a:lnTo>
                    <a:pt x="32004" y="0"/>
                  </a:lnTo>
                  <a:lnTo>
                    <a:pt x="27051" y="4952"/>
                  </a:lnTo>
                  <a:lnTo>
                    <a:pt x="27051" y="214884"/>
                  </a:lnTo>
                  <a:lnTo>
                    <a:pt x="32004" y="219837"/>
                  </a:lnTo>
                  <a:lnTo>
                    <a:pt x="44196" y="219837"/>
                  </a:lnTo>
                  <a:lnTo>
                    <a:pt x="49149" y="214884"/>
                  </a:lnTo>
                  <a:lnTo>
                    <a:pt x="49149" y="4952"/>
                  </a:lnTo>
                  <a:lnTo>
                    <a:pt x="44196" y="0"/>
                  </a:lnTo>
                  <a:close/>
                </a:path>
                <a:path w="76200" h="272415">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7" cstate="print"/>
            <a:stretch>
              <a:fillRect/>
            </a:stretch>
          </p:blipFill>
          <p:spPr>
            <a:xfrm>
              <a:off x="1977389" y="381787"/>
              <a:ext cx="224091" cy="419836"/>
            </a:xfrm>
            <a:prstGeom prst="rect">
              <a:avLst/>
            </a:prstGeom>
          </p:spPr>
        </p:pic>
        <p:sp>
          <p:nvSpPr>
            <p:cNvPr id="54" name="object 54"/>
            <p:cNvSpPr/>
            <p:nvPr/>
          </p:nvSpPr>
          <p:spPr>
            <a:xfrm>
              <a:off x="2054732" y="395477"/>
              <a:ext cx="76200" cy="272415"/>
            </a:xfrm>
            <a:custGeom>
              <a:avLst/>
              <a:gdLst/>
              <a:ahLst/>
              <a:cxnLst/>
              <a:rect l="l" t="t" r="r" b="b"/>
              <a:pathLst>
                <a:path w="76200" h="272415">
                  <a:moveTo>
                    <a:pt x="27050" y="196087"/>
                  </a:moveTo>
                  <a:lnTo>
                    <a:pt x="0" y="196087"/>
                  </a:lnTo>
                  <a:lnTo>
                    <a:pt x="38100" y="272288"/>
                  </a:lnTo>
                  <a:lnTo>
                    <a:pt x="64325" y="219837"/>
                  </a:lnTo>
                  <a:lnTo>
                    <a:pt x="32004" y="219837"/>
                  </a:lnTo>
                  <a:lnTo>
                    <a:pt x="27050" y="214884"/>
                  </a:lnTo>
                  <a:lnTo>
                    <a:pt x="27050" y="196087"/>
                  </a:lnTo>
                  <a:close/>
                </a:path>
                <a:path w="76200" h="272415">
                  <a:moveTo>
                    <a:pt x="44196" y="0"/>
                  </a:moveTo>
                  <a:lnTo>
                    <a:pt x="32004" y="0"/>
                  </a:lnTo>
                  <a:lnTo>
                    <a:pt x="27050" y="4952"/>
                  </a:lnTo>
                  <a:lnTo>
                    <a:pt x="27050" y="214884"/>
                  </a:lnTo>
                  <a:lnTo>
                    <a:pt x="32004" y="219837"/>
                  </a:lnTo>
                  <a:lnTo>
                    <a:pt x="44196" y="219837"/>
                  </a:lnTo>
                  <a:lnTo>
                    <a:pt x="49149" y="214884"/>
                  </a:lnTo>
                  <a:lnTo>
                    <a:pt x="49149" y="4952"/>
                  </a:lnTo>
                  <a:lnTo>
                    <a:pt x="44196" y="0"/>
                  </a:lnTo>
                  <a:close/>
                </a:path>
                <a:path w="76200" h="272415">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8" cstate="print"/>
            <a:stretch>
              <a:fillRect/>
            </a:stretch>
          </p:blipFill>
          <p:spPr>
            <a:xfrm>
              <a:off x="2042921" y="376445"/>
              <a:ext cx="1763268" cy="92692"/>
            </a:xfrm>
            <a:prstGeom prst="rect">
              <a:avLst/>
            </a:prstGeom>
          </p:spPr>
        </p:pic>
        <p:sp>
          <p:nvSpPr>
            <p:cNvPr id="56" name="object 56"/>
            <p:cNvSpPr/>
            <p:nvPr/>
          </p:nvSpPr>
          <p:spPr>
            <a:xfrm>
              <a:off x="2092832" y="401192"/>
              <a:ext cx="1670685" cy="0"/>
            </a:xfrm>
            <a:custGeom>
              <a:avLst/>
              <a:gdLst/>
              <a:ahLst/>
              <a:cxnLst/>
              <a:rect l="l" t="t" r="r" b="b"/>
              <a:pathLst>
                <a:path w="1670685">
                  <a:moveTo>
                    <a:pt x="1670684"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9" cstate="print"/>
            <a:stretch>
              <a:fillRect/>
            </a:stretch>
          </p:blipFill>
          <p:spPr>
            <a:xfrm>
              <a:off x="3731513" y="675131"/>
              <a:ext cx="92692" cy="1599438"/>
            </a:xfrm>
            <a:prstGeom prst="rect">
              <a:avLst/>
            </a:prstGeom>
          </p:spPr>
        </p:pic>
        <p:sp>
          <p:nvSpPr>
            <p:cNvPr id="58" name="object 58"/>
            <p:cNvSpPr/>
            <p:nvPr/>
          </p:nvSpPr>
          <p:spPr>
            <a:xfrm>
              <a:off x="3781425" y="699896"/>
              <a:ext cx="0" cy="1506220"/>
            </a:xfrm>
            <a:custGeom>
              <a:avLst/>
              <a:gdLst/>
              <a:ahLst/>
              <a:cxnLst/>
              <a:rect l="l" t="t" r="r" b="b"/>
              <a:pathLst>
                <a:path h="1506220">
                  <a:moveTo>
                    <a:pt x="0" y="0"/>
                  </a:moveTo>
                  <a:lnTo>
                    <a:pt x="0" y="150609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3" cstate="print"/>
            <a:stretch>
              <a:fillRect/>
            </a:stretch>
          </p:blipFill>
          <p:spPr>
            <a:xfrm>
              <a:off x="3566159" y="2211341"/>
              <a:ext cx="440512" cy="92692"/>
            </a:xfrm>
            <a:prstGeom prst="rect">
              <a:avLst/>
            </a:prstGeom>
          </p:spPr>
        </p:pic>
        <p:sp>
          <p:nvSpPr>
            <p:cNvPr id="60" name="object 60"/>
            <p:cNvSpPr/>
            <p:nvPr/>
          </p:nvSpPr>
          <p:spPr>
            <a:xfrm>
              <a:off x="3616070" y="2236089"/>
              <a:ext cx="347980" cy="0"/>
            </a:xfrm>
            <a:custGeom>
              <a:avLst/>
              <a:gdLst/>
              <a:ahLst/>
              <a:cxnLst/>
              <a:rect l="l" t="t" r="r" b="b"/>
              <a:pathLst>
                <a:path w="347979">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4" cstate="print"/>
            <a:stretch>
              <a:fillRect/>
            </a:stretch>
          </p:blipFill>
          <p:spPr>
            <a:xfrm>
              <a:off x="3820667" y="2211273"/>
              <a:ext cx="185902" cy="273735"/>
            </a:xfrm>
            <a:prstGeom prst="rect">
              <a:avLst/>
            </a:prstGeom>
          </p:spPr>
        </p:pic>
        <p:sp>
          <p:nvSpPr>
            <p:cNvPr id="62" name="object 62"/>
            <p:cNvSpPr/>
            <p:nvPr/>
          </p:nvSpPr>
          <p:spPr>
            <a:xfrm>
              <a:off x="3870579" y="2236089"/>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4" cstate="print"/>
            <a:stretch>
              <a:fillRect/>
            </a:stretch>
          </p:blipFill>
          <p:spPr>
            <a:xfrm>
              <a:off x="3473195" y="2211273"/>
              <a:ext cx="185902" cy="273735"/>
            </a:xfrm>
            <a:prstGeom prst="rect">
              <a:avLst/>
            </a:prstGeom>
          </p:spPr>
        </p:pic>
        <p:sp>
          <p:nvSpPr>
            <p:cNvPr id="64" name="object 64"/>
            <p:cNvSpPr/>
            <p:nvPr/>
          </p:nvSpPr>
          <p:spPr>
            <a:xfrm>
              <a:off x="3523106" y="2236089"/>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4" cstate="print"/>
            <a:stretch>
              <a:fillRect/>
            </a:stretch>
          </p:blipFill>
          <p:spPr>
            <a:xfrm>
              <a:off x="3646932" y="2211273"/>
              <a:ext cx="185902" cy="273735"/>
            </a:xfrm>
            <a:prstGeom prst="rect">
              <a:avLst/>
            </a:prstGeom>
          </p:spPr>
        </p:pic>
        <p:sp>
          <p:nvSpPr>
            <p:cNvPr id="66" name="object 66"/>
            <p:cNvSpPr/>
            <p:nvPr/>
          </p:nvSpPr>
          <p:spPr>
            <a:xfrm>
              <a:off x="3696842" y="2236089"/>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5" cstate="print"/>
            <a:stretch>
              <a:fillRect/>
            </a:stretch>
          </p:blipFill>
          <p:spPr>
            <a:xfrm>
              <a:off x="3650741" y="2419311"/>
              <a:ext cx="224091" cy="483908"/>
            </a:xfrm>
            <a:prstGeom prst="rect">
              <a:avLst/>
            </a:prstGeom>
          </p:spPr>
        </p:pic>
        <p:sp>
          <p:nvSpPr>
            <p:cNvPr id="68" name="object 68"/>
            <p:cNvSpPr/>
            <p:nvPr/>
          </p:nvSpPr>
          <p:spPr>
            <a:xfrm>
              <a:off x="3728085" y="2509646"/>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9" name="object 69"/>
          <p:cNvSpPr txBox="1"/>
          <p:nvPr/>
        </p:nvSpPr>
        <p:spPr>
          <a:xfrm>
            <a:off x="3763809" y="2605555"/>
            <a:ext cx="106525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70" name="object 70"/>
          <p:cNvSpPr txBox="1"/>
          <p:nvPr/>
        </p:nvSpPr>
        <p:spPr>
          <a:xfrm>
            <a:off x="3796060" y="112219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1" name="object 71"/>
          <p:cNvGrpSpPr/>
          <p:nvPr/>
        </p:nvGrpSpPr>
        <p:grpSpPr>
          <a:xfrm>
            <a:off x="1900443" y="3982092"/>
            <a:ext cx="557385" cy="358775"/>
            <a:chOff x="1900935" y="3982084"/>
            <a:chExt cx="557530" cy="358775"/>
          </a:xfrm>
        </p:grpSpPr>
        <p:sp>
          <p:nvSpPr>
            <p:cNvPr id="72" name="object 72"/>
            <p:cNvSpPr/>
            <p:nvPr/>
          </p:nvSpPr>
          <p:spPr>
            <a:xfrm>
              <a:off x="1906015" y="3987164"/>
              <a:ext cx="335915" cy="348615"/>
            </a:xfrm>
            <a:custGeom>
              <a:avLst/>
              <a:gdLst/>
              <a:ahLst/>
              <a:cxnLst/>
              <a:rect l="l" t="t" r="r" b="b"/>
              <a:pathLst>
                <a:path w="335914" h="348614">
                  <a:moveTo>
                    <a:pt x="335533" y="0"/>
                  </a:moveTo>
                  <a:lnTo>
                    <a:pt x="248538" y="0"/>
                  </a:lnTo>
                  <a:lnTo>
                    <a:pt x="213009" y="4916"/>
                  </a:lnTo>
                  <a:lnTo>
                    <a:pt x="147629" y="42099"/>
                  </a:lnTo>
                  <a:lnTo>
                    <a:pt x="118903" y="72929"/>
                  </a:lnTo>
                  <a:lnTo>
                    <a:pt x="93571" y="110963"/>
                  </a:lnTo>
                  <a:lnTo>
                    <a:pt x="72195" y="155483"/>
                  </a:lnTo>
                  <a:lnTo>
                    <a:pt x="55337" y="205772"/>
                  </a:lnTo>
                  <a:lnTo>
                    <a:pt x="43560" y="261112"/>
                  </a:lnTo>
                  <a:lnTo>
                    <a:pt x="0" y="261112"/>
                  </a:lnTo>
                  <a:lnTo>
                    <a:pt x="80263" y="348234"/>
                  </a:lnTo>
                  <a:lnTo>
                    <a:pt x="174116" y="261112"/>
                  </a:lnTo>
                  <a:lnTo>
                    <a:pt x="130556" y="261112"/>
                  </a:lnTo>
                  <a:lnTo>
                    <a:pt x="142332" y="205772"/>
                  </a:lnTo>
                  <a:lnTo>
                    <a:pt x="159190" y="155483"/>
                  </a:lnTo>
                  <a:lnTo>
                    <a:pt x="180566" y="110963"/>
                  </a:lnTo>
                  <a:lnTo>
                    <a:pt x="205898" y="72929"/>
                  </a:lnTo>
                  <a:lnTo>
                    <a:pt x="234624" y="42099"/>
                  </a:lnTo>
                  <a:lnTo>
                    <a:pt x="266180" y="19188"/>
                  </a:lnTo>
                  <a:lnTo>
                    <a:pt x="300004" y="4916"/>
                  </a:lnTo>
                  <a:lnTo>
                    <a:pt x="33553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73" name="object 73"/>
            <p:cNvSpPr/>
            <p:nvPr/>
          </p:nvSpPr>
          <p:spPr>
            <a:xfrm>
              <a:off x="2197988" y="3987254"/>
              <a:ext cx="255270" cy="348615"/>
            </a:xfrm>
            <a:custGeom>
              <a:avLst/>
              <a:gdLst/>
              <a:ahLst/>
              <a:cxnLst/>
              <a:rect l="l" t="t" r="r" b="b"/>
              <a:pathLst>
                <a:path w="255269" h="348614">
                  <a:moveTo>
                    <a:pt x="37944" y="0"/>
                  </a:moveTo>
                  <a:lnTo>
                    <a:pt x="0" y="7403"/>
                  </a:lnTo>
                  <a:lnTo>
                    <a:pt x="35379" y="24987"/>
                  </a:lnTo>
                  <a:lnTo>
                    <a:pt x="67655" y="51732"/>
                  </a:lnTo>
                  <a:lnTo>
                    <a:pt x="96329" y="86629"/>
                  </a:lnTo>
                  <a:lnTo>
                    <a:pt x="120903" y="128672"/>
                  </a:lnTo>
                  <a:lnTo>
                    <a:pt x="140883" y="176852"/>
                  </a:lnTo>
                  <a:lnTo>
                    <a:pt x="155769" y="230163"/>
                  </a:lnTo>
                  <a:lnTo>
                    <a:pt x="165065" y="287596"/>
                  </a:lnTo>
                  <a:lnTo>
                    <a:pt x="168275" y="348144"/>
                  </a:lnTo>
                  <a:lnTo>
                    <a:pt x="255269" y="348144"/>
                  </a:lnTo>
                  <a:lnTo>
                    <a:pt x="252698" y="294298"/>
                  </a:lnTo>
                  <a:lnTo>
                    <a:pt x="239546" y="216412"/>
                  </a:lnTo>
                  <a:lnTo>
                    <a:pt x="222564" y="162083"/>
                  </a:lnTo>
                  <a:lnTo>
                    <a:pt x="200462" y="114290"/>
                  </a:lnTo>
                  <a:lnTo>
                    <a:pt x="173948" y="73794"/>
                  </a:lnTo>
                  <a:lnTo>
                    <a:pt x="143730" y="41356"/>
                  </a:lnTo>
                  <a:lnTo>
                    <a:pt x="110518" y="17737"/>
                  </a:lnTo>
                  <a:lnTo>
                    <a:pt x="75019" y="3698"/>
                  </a:lnTo>
                  <a:lnTo>
                    <a:pt x="37944"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74" name="object 74"/>
            <p:cNvSpPr/>
            <p:nvPr/>
          </p:nvSpPr>
          <p:spPr>
            <a:xfrm>
              <a:off x="1906015" y="3987164"/>
              <a:ext cx="547370" cy="348615"/>
            </a:xfrm>
            <a:custGeom>
              <a:avLst/>
              <a:gdLst/>
              <a:ahLst/>
              <a:cxnLst/>
              <a:rect l="l" t="t" r="r" b="b"/>
              <a:pathLst>
                <a:path w="547369" h="348614">
                  <a:moveTo>
                    <a:pt x="335533" y="0"/>
                  </a:moveTo>
                  <a:lnTo>
                    <a:pt x="266180" y="19188"/>
                  </a:lnTo>
                  <a:lnTo>
                    <a:pt x="234624" y="42099"/>
                  </a:lnTo>
                  <a:lnTo>
                    <a:pt x="205898" y="72929"/>
                  </a:lnTo>
                  <a:lnTo>
                    <a:pt x="180566" y="110963"/>
                  </a:lnTo>
                  <a:lnTo>
                    <a:pt x="159190" y="155483"/>
                  </a:lnTo>
                  <a:lnTo>
                    <a:pt x="142332" y="205772"/>
                  </a:lnTo>
                  <a:lnTo>
                    <a:pt x="130556" y="261112"/>
                  </a:lnTo>
                  <a:lnTo>
                    <a:pt x="174116" y="261112"/>
                  </a:lnTo>
                  <a:lnTo>
                    <a:pt x="80263" y="348234"/>
                  </a:lnTo>
                  <a:lnTo>
                    <a:pt x="0" y="261112"/>
                  </a:lnTo>
                  <a:lnTo>
                    <a:pt x="43560" y="261112"/>
                  </a:lnTo>
                  <a:lnTo>
                    <a:pt x="55337" y="205772"/>
                  </a:lnTo>
                  <a:lnTo>
                    <a:pt x="72195" y="155483"/>
                  </a:lnTo>
                  <a:lnTo>
                    <a:pt x="93571" y="110963"/>
                  </a:lnTo>
                  <a:lnTo>
                    <a:pt x="118903" y="72929"/>
                  </a:lnTo>
                  <a:lnTo>
                    <a:pt x="147629" y="42099"/>
                  </a:lnTo>
                  <a:lnTo>
                    <a:pt x="179185" y="19188"/>
                  </a:lnTo>
                  <a:lnTo>
                    <a:pt x="248538" y="0"/>
                  </a:lnTo>
                  <a:lnTo>
                    <a:pt x="335533" y="0"/>
                  </a:lnTo>
                  <a:lnTo>
                    <a:pt x="402467" y="17757"/>
                  </a:lnTo>
                  <a:lnTo>
                    <a:pt x="460585" y="67202"/>
                  </a:lnTo>
                  <a:lnTo>
                    <a:pt x="485251" y="102012"/>
                  </a:lnTo>
                  <a:lnTo>
                    <a:pt x="506407" y="142591"/>
                  </a:lnTo>
                  <a:lnTo>
                    <a:pt x="523620" y="188220"/>
                  </a:lnTo>
                  <a:lnTo>
                    <a:pt x="536454" y="238182"/>
                  </a:lnTo>
                  <a:lnTo>
                    <a:pt x="544473" y="291759"/>
                  </a:lnTo>
                  <a:lnTo>
                    <a:pt x="547242" y="348234"/>
                  </a:lnTo>
                  <a:lnTo>
                    <a:pt x="460247" y="348234"/>
                  </a:lnTo>
                  <a:lnTo>
                    <a:pt x="457038" y="287686"/>
                  </a:lnTo>
                  <a:lnTo>
                    <a:pt x="447742" y="230252"/>
                  </a:lnTo>
                  <a:lnTo>
                    <a:pt x="432856" y="176942"/>
                  </a:lnTo>
                  <a:lnTo>
                    <a:pt x="412876" y="128762"/>
                  </a:lnTo>
                  <a:lnTo>
                    <a:pt x="388302" y="86719"/>
                  </a:lnTo>
                  <a:lnTo>
                    <a:pt x="359628" y="51821"/>
                  </a:lnTo>
                  <a:lnTo>
                    <a:pt x="327352" y="25077"/>
                  </a:lnTo>
                  <a:lnTo>
                    <a:pt x="291972" y="7493"/>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75" name="object 75"/>
          <p:cNvSpPr txBox="1"/>
          <p:nvPr/>
        </p:nvSpPr>
        <p:spPr>
          <a:xfrm>
            <a:off x="1429905" y="4349268"/>
            <a:ext cx="1077949"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Times New Roman"/>
                <a:cs typeface="Times New Roman"/>
              </a:rPr>
              <a:t>36 </a:t>
            </a:r>
            <a:r>
              <a:rPr kern="0" spc="-10" dirty="0">
                <a:solidFill>
                  <a:sysClr val="windowText" lastClr="000000"/>
                </a:solidFill>
                <a:latin typeface="Times New Roman"/>
                <a:cs typeface="Times New Roman"/>
              </a:rPr>
              <a:t>lb-</a:t>
            </a:r>
            <a:r>
              <a:rPr kern="0" dirty="0">
                <a:solidFill>
                  <a:sysClr val="windowText" lastClr="000000"/>
                </a:solidFill>
                <a:latin typeface="Times New Roman"/>
                <a:cs typeface="Times New Roman"/>
              </a:rPr>
              <a:t>ft.</a:t>
            </a:r>
            <a:r>
              <a:rPr kern="0" spc="180" dirty="0">
                <a:solidFill>
                  <a:sysClr val="windowText" lastClr="000000"/>
                </a:solidFill>
                <a:latin typeface="Times New Roman"/>
                <a:cs typeface="Times New Roman"/>
              </a:rPr>
              <a:t> </a:t>
            </a:r>
            <a:r>
              <a:rPr sz="2700" kern="0" spc="44" baseline="-16975" dirty="0">
                <a:solidFill>
                  <a:sysClr val="windowText" lastClr="000000"/>
                </a:solidFill>
                <a:latin typeface="Cambria Math"/>
                <a:cs typeface="Cambria Math"/>
              </a:rPr>
              <a:t>5</a:t>
            </a:r>
            <a:r>
              <a:rPr sz="1950" kern="0" spc="44" baseline="4273" dirty="0">
                <a:solidFill>
                  <a:sysClr val="windowText" lastClr="000000"/>
                </a:solidFill>
                <a:latin typeface="Cambria Math"/>
                <a:cs typeface="Cambria Math"/>
              </a:rPr>
              <a:t>′</a:t>
            </a:r>
            <a:endParaRPr sz="1950" kern="0" baseline="4273">
              <a:solidFill>
                <a:sysClr val="windowText" lastClr="000000"/>
              </a:solidFill>
              <a:latin typeface="Cambria Math"/>
              <a:cs typeface="Cambria Math"/>
            </a:endParaRPr>
          </a:p>
        </p:txBody>
      </p:sp>
      <p:grpSp>
        <p:nvGrpSpPr>
          <p:cNvPr id="76" name="object 76"/>
          <p:cNvGrpSpPr/>
          <p:nvPr/>
        </p:nvGrpSpPr>
        <p:grpSpPr>
          <a:xfrm>
            <a:off x="2109427" y="3476974"/>
            <a:ext cx="224096" cy="484505"/>
            <a:chOff x="2109977" y="3476968"/>
            <a:chExt cx="224154" cy="484505"/>
          </a:xfrm>
        </p:grpSpPr>
        <p:pic>
          <p:nvPicPr>
            <p:cNvPr id="77" name="object 77"/>
            <p:cNvPicPr/>
            <p:nvPr/>
          </p:nvPicPr>
          <p:blipFill>
            <a:blip r:embed="rId10" cstate="print"/>
            <a:stretch>
              <a:fillRect/>
            </a:stretch>
          </p:blipFill>
          <p:spPr>
            <a:xfrm>
              <a:off x="2109977" y="3476968"/>
              <a:ext cx="224091" cy="483908"/>
            </a:xfrm>
            <a:prstGeom prst="rect">
              <a:avLst/>
            </a:prstGeom>
          </p:spPr>
        </p:pic>
        <p:sp>
          <p:nvSpPr>
            <p:cNvPr id="78" name="object 78"/>
            <p:cNvSpPr/>
            <p:nvPr/>
          </p:nvSpPr>
          <p:spPr>
            <a:xfrm>
              <a:off x="2187320" y="3490722"/>
              <a:ext cx="76200" cy="335915"/>
            </a:xfrm>
            <a:custGeom>
              <a:avLst/>
              <a:gdLst/>
              <a:ahLst/>
              <a:cxnLst/>
              <a:rect l="l" t="t" r="r" b="b"/>
              <a:pathLst>
                <a:path w="76200" h="335914">
                  <a:moveTo>
                    <a:pt x="27051" y="259714"/>
                  </a:moveTo>
                  <a:lnTo>
                    <a:pt x="0" y="259714"/>
                  </a:lnTo>
                  <a:lnTo>
                    <a:pt x="38100" y="335914"/>
                  </a:lnTo>
                  <a:lnTo>
                    <a:pt x="64325" y="283463"/>
                  </a:lnTo>
                  <a:lnTo>
                    <a:pt x="32004" y="283463"/>
                  </a:lnTo>
                  <a:lnTo>
                    <a:pt x="27051" y="278510"/>
                  </a:lnTo>
                  <a:lnTo>
                    <a:pt x="27051" y="259714"/>
                  </a:lnTo>
                  <a:close/>
                </a:path>
                <a:path w="76200" h="335914">
                  <a:moveTo>
                    <a:pt x="44196" y="0"/>
                  </a:moveTo>
                  <a:lnTo>
                    <a:pt x="32004" y="0"/>
                  </a:lnTo>
                  <a:lnTo>
                    <a:pt x="27051" y="4952"/>
                  </a:lnTo>
                  <a:lnTo>
                    <a:pt x="27051" y="278510"/>
                  </a:lnTo>
                  <a:lnTo>
                    <a:pt x="32004" y="283463"/>
                  </a:lnTo>
                  <a:lnTo>
                    <a:pt x="44196" y="283463"/>
                  </a:lnTo>
                  <a:lnTo>
                    <a:pt x="49149" y="278510"/>
                  </a:lnTo>
                  <a:lnTo>
                    <a:pt x="49149" y="4952"/>
                  </a:lnTo>
                  <a:lnTo>
                    <a:pt x="44196" y="0"/>
                  </a:lnTo>
                  <a:close/>
                </a:path>
                <a:path w="76200" h="335914">
                  <a:moveTo>
                    <a:pt x="76200" y="259714"/>
                  </a:moveTo>
                  <a:lnTo>
                    <a:pt x="49149" y="259714"/>
                  </a:lnTo>
                  <a:lnTo>
                    <a:pt x="49149" y="278510"/>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9" name="object 79"/>
          <p:cNvSpPr txBox="1"/>
          <p:nvPr/>
        </p:nvSpPr>
        <p:spPr>
          <a:xfrm>
            <a:off x="2009379" y="3174261"/>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80" name="object 80"/>
          <p:cNvGrpSpPr/>
          <p:nvPr/>
        </p:nvGrpSpPr>
        <p:grpSpPr>
          <a:xfrm>
            <a:off x="3152973" y="4063746"/>
            <a:ext cx="2822475" cy="1348740"/>
            <a:chOff x="3153791" y="4063746"/>
            <a:chExt cx="2823210" cy="1348740"/>
          </a:xfrm>
        </p:grpSpPr>
        <p:sp>
          <p:nvSpPr>
            <p:cNvPr id="81" name="object 81"/>
            <p:cNvSpPr/>
            <p:nvPr/>
          </p:nvSpPr>
          <p:spPr>
            <a:xfrm>
              <a:off x="3158871" y="4102227"/>
              <a:ext cx="2813050" cy="1241425"/>
            </a:xfrm>
            <a:custGeom>
              <a:avLst/>
              <a:gdLst/>
              <a:ahLst/>
              <a:cxnLst/>
              <a:rect l="l" t="t" r="r" b="b"/>
              <a:pathLst>
                <a:path w="2813050" h="1241425">
                  <a:moveTo>
                    <a:pt x="0" y="0"/>
                  </a:moveTo>
                  <a:lnTo>
                    <a:pt x="2809621" y="0"/>
                  </a:lnTo>
                </a:path>
                <a:path w="2813050" h="1241425">
                  <a:moveTo>
                    <a:pt x="3048" y="1241298"/>
                  </a:moveTo>
                  <a:lnTo>
                    <a:pt x="2812669" y="1241298"/>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1" cstate="print"/>
            <a:stretch>
              <a:fillRect/>
            </a:stretch>
          </p:blipFill>
          <p:spPr>
            <a:xfrm>
              <a:off x="3290316" y="4084320"/>
              <a:ext cx="94107" cy="1328165"/>
            </a:xfrm>
            <a:prstGeom prst="rect">
              <a:avLst/>
            </a:prstGeom>
          </p:spPr>
        </p:pic>
        <p:sp>
          <p:nvSpPr>
            <p:cNvPr id="83" name="object 83"/>
            <p:cNvSpPr/>
            <p:nvPr/>
          </p:nvSpPr>
          <p:spPr>
            <a:xfrm>
              <a:off x="3340227" y="4109085"/>
              <a:ext cx="1905" cy="1235075"/>
            </a:xfrm>
            <a:custGeom>
              <a:avLst/>
              <a:gdLst/>
              <a:ahLst/>
              <a:cxnLst/>
              <a:rect l="l" t="t" r="r" b="b"/>
              <a:pathLst>
                <a:path w="1904" h="1235075">
                  <a:moveTo>
                    <a:pt x="0" y="0"/>
                  </a:moveTo>
                  <a:lnTo>
                    <a:pt x="1524" y="1234567"/>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1" cstate="print"/>
            <a:stretch>
              <a:fillRect/>
            </a:stretch>
          </p:blipFill>
          <p:spPr>
            <a:xfrm>
              <a:off x="4367783" y="4063746"/>
              <a:ext cx="94107" cy="1328165"/>
            </a:xfrm>
            <a:prstGeom prst="rect">
              <a:avLst/>
            </a:prstGeom>
          </p:spPr>
        </p:pic>
        <p:sp>
          <p:nvSpPr>
            <p:cNvPr id="85" name="object 85"/>
            <p:cNvSpPr/>
            <p:nvPr/>
          </p:nvSpPr>
          <p:spPr>
            <a:xfrm>
              <a:off x="4417694" y="4088511"/>
              <a:ext cx="1905" cy="1235075"/>
            </a:xfrm>
            <a:custGeom>
              <a:avLst/>
              <a:gdLst/>
              <a:ahLst/>
              <a:cxnLst/>
              <a:rect l="l" t="t" r="r" b="b"/>
              <a:pathLst>
                <a:path w="1904" h="1235075">
                  <a:moveTo>
                    <a:pt x="0" y="0"/>
                  </a:moveTo>
                  <a:lnTo>
                    <a:pt x="1524" y="1234567"/>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1" cstate="print"/>
            <a:stretch>
              <a:fillRect/>
            </a:stretch>
          </p:blipFill>
          <p:spPr>
            <a:xfrm>
              <a:off x="5177027" y="4080510"/>
              <a:ext cx="94107" cy="1328165"/>
            </a:xfrm>
            <a:prstGeom prst="rect">
              <a:avLst/>
            </a:prstGeom>
          </p:spPr>
        </p:pic>
        <p:sp>
          <p:nvSpPr>
            <p:cNvPr id="87" name="object 87"/>
            <p:cNvSpPr/>
            <p:nvPr/>
          </p:nvSpPr>
          <p:spPr>
            <a:xfrm>
              <a:off x="5226939" y="4105275"/>
              <a:ext cx="1905" cy="1235075"/>
            </a:xfrm>
            <a:custGeom>
              <a:avLst/>
              <a:gdLst/>
              <a:ahLst/>
              <a:cxnLst/>
              <a:rect l="l" t="t" r="r" b="b"/>
              <a:pathLst>
                <a:path w="1904" h="1235075">
                  <a:moveTo>
                    <a:pt x="0" y="0"/>
                  </a:moveTo>
                  <a:lnTo>
                    <a:pt x="1524" y="1234567"/>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sp>
          <p:nvSpPr>
            <p:cNvPr id="88" name="object 88"/>
            <p:cNvSpPr/>
            <p:nvPr/>
          </p:nvSpPr>
          <p:spPr>
            <a:xfrm>
              <a:off x="5234558" y="4109085"/>
              <a:ext cx="260985" cy="1234440"/>
            </a:xfrm>
            <a:custGeom>
              <a:avLst/>
              <a:gdLst/>
              <a:ahLst/>
              <a:cxnLst/>
              <a:rect l="l" t="t" r="r" b="b"/>
              <a:pathLst>
                <a:path w="260985" h="1234439">
                  <a:moveTo>
                    <a:pt x="260603" y="0"/>
                  </a:moveTo>
                  <a:lnTo>
                    <a:pt x="0" y="0"/>
                  </a:lnTo>
                  <a:lnTo>
                    <a:pt x="0" y="1234439"/>
                  </a:lnTo>
                  <a:lnTo>
                    <a:pt x="260603" y="1234439"/>
                  </a:lnTo>
                  <a:lnTo>
                    <a:pt x="260603" y="0"/>
                  </a:lnTo>
                  <a:close/>
                </a:path>
              </a:pathLst>
            </a:custGeom>
            <a:solidFill>
              <a:srgbClr val="006FC0"/>
            </a:solidFill>
          </p:spPr>
          <p:txBody>
            <a:bodyPr wrap="square" lIns="0" tIns="0" rIns="0" bIns="0" rtlCol="0"/>
            <a:lstStyle/>
            <a:p>
              <a:pPr defTabSz="914400"/>
              <a:endParaRPr kern="0" smtClean="0">
                <a:solidFill>
                  <a:sysClr val="windowText" lastClr="000000"/>
                </a:solidFill>
              </a:endParaRPr>
            </a:p>
          </p:txBody>
        </p:sp>
        <p:sp>
          <p:nvSpPr>
            <p:cNvPr id="89" name="object 89"/>
            <p:cNvSpPr/>
            <p:nvPr/>
          </p:nvSpPr>
          <p:spPr>
            <a:xfrm>
              <a:off x="5234558" y="4109085"/>
              <a:ext cx="260985" cy="1234440"/>
            </a:xfrm>
            <a:custGeom>
              <a:avLst/>
              <a:gdLst/>
              <a:ahLst/>
              <a:cxnLst/>
              <a:rect l="l" t="t" r="r" b="b"/>
              <a:pathLst>
                <a:path w="260985" h="1234439">
                  <a:moveTo>
                    <a:pt x="0" y="1234439"/>
                  </a:moveTo>
                  <a:lnTo>
                    <a:pt x="260603" y="1234439"/>
                  </a:lnTo>
                  <a:lnTo>
                    <a:pt x="260603" y="0"/>
                  </a:lnTo>
                  <a:lnTo>
                    <a:pt x="0" y="0"/>
                  </a:lnTo>
                  <a:lnTo>
                    <a:pt x="0" y="1234439"/>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90" name="object 90"/>
          <p:cNvSpPr txBox="1"/>
          <p:nvPr/>
        </p:nvSpPr>
        <p:spPr>
          <a:xfrm>
            <a:off x="3203628" y="5438660"/>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1" name="object 91"/>
          <p:cNvSpPr txBox="1"/>
          <p:nvPr/>
        </p:nvSpPr>
        <p:spPr>
          <a:xfrm>
            <a:off x="3258733" y="3697744"/>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2" name="object 92"/>
          <p:cNvSpPr txBox="1"/>
          <p:nvPr/>
        </p:nvSpPr>
        <p:spPr>
          <a:xfrm>
            <a:off x="3945877" y="3307650"/>
            <a:ext cx="610424" cy="76200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36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7145" defTabSz="914400">
              <a:spcBef>
                <a:spcPts val="535"/>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3" name="object 93"/>
          <p:cNvSpPr txBox="1"/>
          <p:nvPr/>
        </p:nvSpPr>
        <p:spPr>
          <a:xfrm>
            <a:off x="5080737" y="5381510"/>
            <a:ext cx="525785" cy="476250"/>
          </a:xfrm>
          <a:prstGeom prst="rect">
            <a:avLst/>
          </a:prstGeom>
        </p:spPr>
        <p:txBody>
          <a:bodyPr vert="vert270" wrap="square" lIns="0" tIns="0" rIns="0" bIns="0" rtlCol="0">
            <a:spAutoFit/>
          </a:bodyPr>
          <a:lstStyle/>
          <a:p>
            <a:pPr marL="12700" defTabSz="914400">
              <a:lnSpc>
                <a:spcPts val="2020"/>
              </a:lnSpc>
            </a:pPr>
            <a:r>
              <a:rPr kern="0" dirty="0">
                <a:solidFill>
                  <a:sysClr val="windowText" lastClr="000000"/>
                </a:solidFill>
                <a:latin typeface="Times New Roman"/>
                <a:cs typeface="Times New Roman"/>
              </a:rPr>
              <a:t>12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14300" defTabSz="914400">
              <a:lnSpc>
                <a:spcPts val="2120"/>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4" name="object 94"/>
          <p:cNvSpPr txBox="1"/>
          <p:nvPr/>
        </p:nvSpPr>
        <p:spPr>
          <a:xfrm>
            <a:off x="5399141" y="3652790"/>
            <a:ext cx="358978" cy="36258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5" name="object 95"/>
          <p:cNvSpPr txBox="1"/>
          <p:nvPr/>
        </p:nvSpPr>
        <p:spPr>
          <a:xfrm>
            <a:off x="3477273" y="4207430"/>
            <a:ext cx="276999" cy="984885"/>
          </a:xfrm>
          <a:prstGeom prst="rect">
            <a:avLst/>
          </a:prstGeom>
          <a:solidFill>
            <a:srgbClr val="F4A973"/>
          </a:solidFill>
          <a:ln w="9905">
            <a:solidFill>
              <a:srgbClr val="000000"/>
            </a:solidFill>
          </a:ln>
        </p:spPr>
        <p:txBody>
          <a:bodyPr vert="vert270" wrap="square" lIns="0" tIns="37465" rIns="0" bIns="0" rtlCol="0">
            <a:spAutoFit/>
          </a:bodyPr>
          <a:lstStyle/>
          <a:p>
            <a:pPr marL="281305"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96" name="object 96"/>
          <p:cNvSpPr txBox="1"/>
          <p:nvPr/>
        </p:nvSpPr>
        <p:spPr>
          <a:xfrm>
            <a:off x="4610832" y="4214287"/>
            <a:ext cx="276999" cy="985519"/>
          </a:xfrm>
          <a:prstGeom prst="rect">
            <a:avLst/>
          </a:prstGeom>
          <a:solidFill>
            <a:srgbClr val="EF917A"/>
          </a:solidFill>
          <a:ln w="9905">
            <a:solidFill>
              <a:srgbClr val="000000"/>
            </a:solidFill>
          </a:ln>
        </p:spPr>
        <p:txBody>
          <a:bodyPr vert="vert270" wrap="square" lIns="0" tIns="38100" rIns="0" bIns="0" rtlCol="0">
            <a:spAutoFit/>
          </a:bodyPr>
          <a:lstStyle/>
          <a:p>
            <a:pPr marL="23114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97" name="object 97"/>
          <p:cNvSpPr txBox="1"/>
          <p:nvPr/>
        </p:nvSpPr>
        <p:spPr>
          <a:xfrm>
            <a:off x="5566895" y="4252387"/>
            <a:ext cx="276999" cy="985519"/>
          </a:xfrm>
          <a:prstGeom prst="rect">
            <a:avLst/>
          </a:prstGeom>
          <a:solidFill>
            <a:srgbClr val="D6C3C3"/>
          </a:solidFill>
          <a:ln w="9905">
            <a:solidFill>
              <a:srgbClr val="000000"/>
            </a:solidFill>
          </a:ln>
        </p:spPr>
        <p:txBody>
          <a:bodyPr vert="vert270" wrap="square" lIns="0" tIns="38100" rIns="0" bIns="0" rtlCol="0">
            <a:spAutoFit/>
          </a:bodyPr>
          <a:lstStyle/>
          <a:p>
            <a:pPr marL="262890" defTabSz="914400">
              <a:spcBef>
                <a:spcPts val="300"/>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sp>
        <p:nvSpPr>
          <p:cNvPr id="98" name="object 98"/>
          <p:cNvSpPr txBox="1"/>
          <p:nvPr/>
        </p:nvSpPr>
        <p:spPr>
          <a:xfrm>
            <a:off x="3979934" y="5335077"/>
            <a:ext cx="597599" cy="76200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36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46990" defTabSz="914400">
              <a:spcBef>
                <a:spcPts val="405"/>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9" name="object 99"/>
          <p:cNvSpPr txBox="1"/>
          <p:nvPr/>
        </p:nvSpPr>
        <p:spPr>
          <a:xfrm>
            <a:off x="5207421" y="4660466"/>
            <a:ext cx="269304" cy="254000"/>
          </a:xfrm>
          <a:prstGeom prst="rect">
            <a:avLst/>
          </a:prstGeom>
        </p:spPr>
        <p:txBody>
          <a:bodyPr vert="vert270" wrap="square" lIns="0" tIns="0" rIns="0" bIns="0" rtlCol="0">
            <a:spAutoFit/>
          </a:bodyPr>
          <a:lstStyle/>
          <a:p>
            <a:pPr marL="12700" defTabSz="914400">
              <a:lnSpc>
                <a:spcPts val="2065"/>
              </a:lnSpc>
            </a:pPr>
            <a:r>
              <a:rPr kern="0" spc="-10" dirty="0">
                <a:solidFill>
                  <a:sysClr val="windowText" lastClr="000000"/>
                </a:solidFill>
                <a:latin typeface="Times New Roman"/>
                <a:cs typeface="Times New Roman"/>
              </a:rPr>
              <a:t>(-</a:t>
            </a: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100" name="object 100"/>
          <p:cNvSpPr/>
          <p:nvPr/>
        </p:nvSpPr>
        <p:spPr>
          <a:xfrm>
            <a:off x="4103825" y="4104894"/>
            <a:ext cx="337732" cy="1234440"/>
          </a:xfrm>
          <a:custGeom>
            <a:avLst/>
            <a:gdLst/>
            <a:ahLst/>
            <a:cxnLst/>
            <a:rect l="l" t="t" r="r" b="b"/>
            <a:pathLst>
              <a:path w="337820" h="1234439">
                <a:moveTo>
                  <a:pt x="337565" y="0"/>
                </a:moveTo>
                <a:lnTo>
                  <a:pt x="12064" y="0"/>
                </a:lnTo>
                <a:lnTo>
                  <a:pt x="0" y="1234439"/>
                </a:lnTo>
                <a:lnTo>
                  <a:pt x="337565" y="1234439"/>
                </a:lnTo>
                <a:lnTo>
                  <a:pt x="337565"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1" name="object 101"/>
          <p:cNvSpPr txBox="1"/>
          <p:nvPr/>
        </p:nvSpPr>
        <p:spPr>
          <a:xfrm>
            <a:off x="6775717" y="242087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02" name="object 102"/>
          <p:cNvGrpSpPr/>
          <p:nvPr/>
        </p:nvGrpSpPr>
        <p:grpSpPr>
          <a:xfrm>
            <a:off x="7067258" y="2606057"/>
            <a:ext cx="3435725" cy="92710"/>
            <a:chOff x="7069073" y="2606057"/>
            <a:chExt cx="3436620" cy="92710"/>
          </a:xfrm>
        </p:grpSpPr>
        <p:pic>
          <p:nvPicPr>
            <p:cNvPr id="103" name="object 103"/>
            <p:cNvPicPr/>
            <p:nvPr/>
          </p:nvPicPr>
          <p:blipFill>
            <a:blip r:embed="rId6" cstate="print"/>
            <a:stretch>
              <a:fillRect/>
            </a:stretch>
          </p:blipFill>
          <p:spPr>
            <a:xfrm>
              <a:off x="7069073" y="2606057"/>
              <a:ext cx="3436620" cy="92692"/>
            </a:xfrm>
            <a:prstGeom prst="rect">
              <a:avLst/>
            </a:prstGeom>
          </p:spPr>
        </p:pic>
        <p:sp>
          <p:nvSpPr>
            <p:cNvPr id="104" name="object 104"/>
            <p:cNvSpPr/>
            <p:nvPr/>
          </p:nvSpPr>
          <p:spPr>
            <a:xfrm>
              <a:off x="7118984" y="2630805"/>
              <a:ext cx="3343910" cy="0"/>
            </a:xfrm>
            <a:custGeom>
              <a:avLst/>
              <a:gdLst/>
              <a:ahLst/>
              <a:cxnLst/>
              <a:rect l="l" t="t" r="r" b="b"/>
              <a:pathLst>
                <a:path w="3343909">
                  <a:moveTo>
                    <a:pt x="334365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5" name="object 105"/>
          <p:cNvSpPr txBox="1"/>
          <p:nvPr/>
        </p:nvSpPr>
        <p:spPr>
          <a:xfrm>
            <a:off x="10261213" y="234772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06" name="object 106"/>
          <p:cNvSpPr txBox="1"/>
          <p:nvPr/>
        </p:nvSpPr>
        <p:spPr>
          <a:xfrm>
            <a:off x="8800841" y="1878330"/>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07" name="object 107"/>
          <p:cNvSpPr txBox="1"/>
          <p:nvPr/>
        </p:nvSpPr>
        <p:spPr>
          <a:xfrm>
            <a:off x="9547915" y="257939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8" name="object 108"/>
          <p:cNvSpPr txBox="1"/>
          <p:nvPr/>
        </p:nvSpPr>
        <p:spPr>
          <a:xfrm>
            <a:off x="7876774" y="2579393"/>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9" name="object 109"/>
          <p:cNvSpPr txBox="1"/>
          <p:nvPr/>
        </p:nvSpPr>
        <p:spPr>
          <a:xfrm>
            <a:off x="6032229" y="338581"/>
            <a:ext cx="2760261" cy="1992212"/>
          </a:xfrm>
          <a:prstGeom prst="rect">
            <a:avLst/>
          </a:prstGeom>
        </p:spPr>
        <p:txBody>
          <a:bodyPr vert="horz" wrap="square" lIns="0" tIns="123825" rIns="0" bIns="0" rtlCol="0">
            <a:spAutoFit/>
          </a:bodyPr>
          <a:lstStyle/>
          <a:p>
            <a:pPr marL="38100" defTabSz="914400">
              <a:spcBef>
                <a:spcPts val="975"/>
              </a:spcBef>
            </a:pP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D</a:t>
            </a:r>
            <a:r>
              <a:rPr sz="2400" kern="0" spc="480"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6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 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 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 +</a:t>
            </a:r>
            <a:r>
              <a:rPr sz="2200" kern="0" spc="5" dirty="0">
                <a:solidFill>
                  <a:sysClr val="windowText" lastClr="000000"/>
                </a:solidFill>
                <a:latin typeface="Times New Roman"/>
                <a:cs typeface="Times New Roman"/>
              </a:rPr>
              <a:t> </a:t>
            </a:r>
            <a:r>
              <a:rPr sz="2400" kern="0" dirty="0">
                <a:solidFill>
                  <a:srgbClr val="404040"/>
                </a:solidFill>
                <a:latin typeface="Cambria Math"/>
                <a:cs typeface="Cambria Math"/>
              </a:rPr>
              <a:t>M</a:t>
            </a:r>
            <a:r>
              <a:rPr sz="2625" kern="0" baseline="-15873" dirty="0">
                <a:solidFill>
                  <a:srgbClr val="404040"/>
                </a:solidFill>
                <a:latin typeface="Cambria Math"/>
                <a:cs typeface="Cambria Math"/>
              </a:rPr>
              <a:t>D</a:t>
            </a:r>
            <a:r>
              <a:rPr sz="2625" kern="0" spc="412"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dirty="0">
                <a:solidFill>
                  <a:srgbClr val="404040"/>
                </a:solidFill>
                <a:latin typeface="Cambria Math"/>
                <a:cs typeface="Cambria Math"/>
              </a:rPr>
              <a:t>M</a:t>
            </a:r>
            <a:r>
              <a:rPr sz="2625" kern="0" baseline="-15873" dirty="0">
                <a:solidFill>
                  <a:srgbClr val="404040"/>
                </a:solidFill>
                <a:latin typeface="Cambria Math"/>
                <a:cs typeface="Cambria Math"/>
              </a:rPr>
              <a:t>D</a:t>
            </a:r>
            <a:r>
              <a:rPr sz="2400" kern="0" dirty="0">
                <a:solidFill>
                  <a:sysClr val="windowText" lastClr="000000"/>
                </a:solidFill>
                <a:latin typeface="Times New Roman"/>
                <a:cs typeface="Times New Roman"/>
              </a:rPr>
              <a:t>=</a:t>
            </a:r>
            <a:r>
              <a:rPr sz="2400" kern="0" spc="8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36</a:t>
            </a:r>
            <a:r>
              <a:rPr sz="2400" kern="0" spc="10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lb-</a:t>
            </a:r>
            <a:r>
              <a:rPr sz="2400" kern="0" spc="-25" dirty="0">
                <a:solidFill>
                  <a:sysClr val="windowText" lastClr="000000"/>
                </a:solidFill>
                <a:latin typeface="Times New Roman"/>
                <a:cs typeface="Times New Roman"/>
              </a:rPr>
              <a:t>ft.</a:t>
            </a:r>
            <a:endParaRPr sz="2400" kern="0">
              <a:solidFill>
                <a:sysClr val="windowText" lastClr="000000"/>
              </a:solidFill>
              <a:latin typeface="Times New Roman"/>
              <a:cs typeface="Times New Roman"/>
            </a:endParaRPr>
          </a:p>
          <a:p>
            <a:pPr marL="1442720" defTabSz="914400">
              <a:spcBef>
                <a:spcPts val="201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110" name="object 110"/>
          <p:cNvGrpSpPr/>
          <p:nvPr/>
        </p:nvGrpSpPr>
        <p:grpSpPr>
          <a:xfrm>
            <a:off x="7004767" y="2337071"/>
            <a:ext cx="1894347" cy="723900"/>
            <a:chOff x="7006590" y="2337071"/>
            <a:chExt cx="1894839" cy="723900"/>
          </a:xfrm>
        </p:grpSpPr>
        <p:pic>
          <p:nvPicPr>
            <p:cNvPr id="111" name="object 111"/>
            <p:cNvPicPr/>
            <p:nvPr/>
          </p:nvPicPr>
          <p:blipFill>
            <a:blip r:embed="rId7" cstate="print"/>
            <a:stretch>
              <a:fillRect/>
            </a:stretch>
          </p:blipFill>
          <p:spPr>
            <a:xfrm>
              <a:off x="8676894" y="2337079"/>
              <a:ext cx="224091" cy="419836"/>
            </a:xfrm>
            <a:prstGeom prst="rect">
              <a:avLst/>
            </a:prstGeom>
          </p:spPr>
        </p:pic>
        <p:sp>
          <p:nvSpPr>
            <p:cNvPr id="112" name="object 112"/>
            <p:cNvSpPr/>
            <p:nvPr/>
          </p:nvSpPr>
          <p:spPr>
            <a:xfrm>
              <a:off x="8754237" y="2350769"/>
              <a:ext cx="76200" cy="272415"/>
            </a:xfrm>
            <a:custGeom>
              <a:avLst/>
              <a:gdLst/>
              <a:ahLst/>
              <a:cxnLst/>
              <a:rect l="l" t="t" r="r" b="b"/>
              <a:pathLst>
                <a:path w="76200" h="272414">
                  <a:moveTo>
                    <a:pt x="27051" y="196087"/>
                  </a:moveTo>
                  <a:lnTo>
                    <a:pt x="0" y="196087"/>
                  </a:lnTo>
                  <a:lnTo>
                    <a:pt x="38100" y="272288"/>
                  </a:lnTo>
                  <a:lnTo>
                    <a:pt x="64325" y="219837"/>
                  </a:lnTo>
                  <a:lnTo>
                    <a:pt x="32004" y="219837"/>
                  </a:lnTo>
                  <a:lnTo>
                    <a:pt x="27051" y="214883"/>
                  </a:lnTo>
                  <a:lnTo>
                    <a:pt x="27051" y="196087"/>
                  </a:lnTo>
                  <a:close/>
                </a:path>
                <a:path w="76200" h="272414">
                  <a:moveTo>
                    <a:pt x="44196" y="0"/>
                  </a:moveTo>
                  <a:lnTo>
                    <a:pt x="32004" y="0"/>
                  </a:lnTo>
                  <a:lnTo>
                    <a:pt x="27051" y="4952"/>
                  </a:lnTo>
                  <a:lnTo>
                    <a:pt x="27051" y="214883"/>
                  </a:lnTo>
                  <a:lnTo>
                    <a:pt x="32004" y="219837"/>
                  </a:lnTo>
                  <a:lnTo>
                    <a:pt x="44196" y="219837"/>
                  </a:lnTo>
                  <a:lnTo>
                    <a:pt x="49149" y="214883"/>
                  </a:lnTo>
                  <a:lnTo>
                    <a:pt x="49149" y="4952"/>
                  </a:lnTo>
                  <a:lnTo>
                    <a:pt x="44196" y="0"/>
                  </a:lnTo>
                  <a:close/>
                </a:path>
                <a:path w="76200" h="272414">
                  <a:moveTo>
                    <a:pt x="76200" y="196087"/>
                  </a:moveTo>
                  <a:lnTo>
                    <a:pt x="49149" y="196087"/>
                  </a:lnTo>
                  <a:lnTo>
                    <a:pt x="49149" y="214883"/>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3" name="object 113"/>
            <p:cNvPicPr/>
            <p:nvPr/>
          </p:nvPicPr>
          <p:blipFill>
            <a:blip r:embed="rId7" cstate="print"/>
            <a:stretch>
              <a:fillRect/>
            </a:stretch>
          </p:blipFill>
          <p:spPr>
            <a:xfrm>
              <a:off x="8436864" y="2344699"/>
              <a:ext cx="224091" cy="419836"/>
            </a:xfrm>
            <a:prstGeom prst="rect">
              <a:avLst/>
            </a:prstGeom>
          </p:spPr>
        </p:pic>
        <p:sp>
          <p:nvSpPr>
            <p:cNvPr id="114" name="object 114"/>
            <p:cNvSpPr/>
            <p:nvPr/>
          </p:nvSpPr>
          <p:spPr>
            <a:xfrm>
              <a:off x="8514207" y="2358389"/>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6" y="0"/>
                  </a:moveTo>
                  <a:lnTo>
                    <a:pt x="32003" y="0"/>
                  </a:lnTo>
                  <a:lnTo>
                    <a:pt x="27050" y="4952"/>
                  </a:lnTo>
                  <a:lnTo>
                    <a:pt x="27050" y="214884"/>
                  </a:lnTo>
                  <a:lnTo>
                    <a:pt x="32003" y="219837"/>
                  </a:lnTo>
                  <a:lnTo>
                    <a:pt x="44196" y="219837"/>
                  </a:lnTo>
                  <a:lnTo>
                    <a:pt x="49149" y="214884"/>
                  </a:lnTo>
                  <a:lnTo>
                    <a:pt x="49149" y="4952"/>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5" name="object 115"/>
            <p:cNvPicPr/>
            <p:nvPr/>
          </p:nvPicPr>
          <p:blipFill>
            <a:blip r:embed="rId7" cstate="print"/>
            <a:stretch>
              <a:fillRect/>
            </a:stretch>
          </p:blipFill>
          <p:spPr>
            <a:xfrm>
              <a:off x="8196072" y="2342413"/>
              <a:ext cx="224091" cy="419836"/>
            </a:xfrm>
            <a:prstGeom prst="rect">
              <a:avLst/>
            </a:prstGeom>
          </p:spPr>
        </p:pic>
        <p:sp>
          <p:nvSpPr>
            <p:cNvPr id="116" name="object 116"/>
            <p:cNvSpPr/>
            <p:nvPr/>
          </p:nvSpPr>
          <p:spPr>
            <a:xfrm>
              <a:off x="8273415" y="2356103"/>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5" y="0"/>
                  </a:moveTo>
                  <a:lnTo>
                    <a:pt x="32003" y="0"/>
                  </a:lnTo>
                  <a:lnTo>
                    <a:pt x="27050" y="4953"/>
                  </a:lnTo>
                  <a:lnTo>
                    <a:pt x="27050" y="214884"/>
                  </a:lnTo>
                  <a:lnTo>
                    <a:pt x="32003" y="219837"/>
                  </a:lnTo>
                  <a:lnTo>
                    <a:pt x="44195" y="219837"/>
                  </a:lnTo>
                  <a:lnTo>
                    <a:pt x="49149" y="214884"/>
                  </a:lnTo>
                  <a:lnTo>
                    <a:pt x="49149" y="4953"/>
                  </a:lnTo>
                  <a:lnTo>
                    <a:pt x="44195" y="0"/>
                  </a:lnTo>
                  <a:close/>
                </a:path>
                <a:path w="76200" h="272414">
                  <a:moveTo>
                    <a:pt x="76200" y="196087"/>
                  </a:moveTo>
                  <a:lnTo>
                    <a:pt x="49149" y="196087"/>
                  </a:lnTo>
                  <a:lnTo>
                    <a:pt x="49149" y="214884"/>
                  </a:lnTo>
                  <a:lnTo>
                    <a:pt x="44195"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7" cstate="print"/>
            <a:stretch>
              <a:fillRect/>
            </a:stretch>
          </p:blipFill>
          <p:spPr>
            <a:xfrm>
              <a:off x="7955280" y="2342413"/>
              <a:ext cx="224091" cy="419836"/>
            </a:xfrm>
            <a:prstGeom prst="rect">
              <a:avLst/>
            </a:prstGeom>
          </p:spPr>
        </p:pic>
        <p:sp>
          <p:nvSpPr>
            <p:cNvPr id="118" name="object 118"/>
            <p:cNvSpPr/>
            <p:nvPr/>
          </p:nvSpPr>
          <p:spPr>
            <a:xfrm>
              <a:off x="8032623" y="2356103"/>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6" y="0"/>
                  </a:moveTo>
                  <a:lnTo>
                    <a:pt x="32003" y="0"/>
                  </a:lnTo>
                  <a:lnTo>
                    <a:pt x="27050" y="4953"/>
                  </a:lnTo>
                  <a:lnTo>
                    <a:pt x="27050" y="214884"/>
                  </a:lnTo>
                  <a:lnTo>
                    <a:pt x="32003" y="219837"/>
                  </a:lnTo>
                  <a:lnTo>
                    <a:pt x="44196" y="219837"/>
                  </a:lnTo>
                  <a:lnTo>
                    <a:pt x="49149" y="214884"/>
                  </a:lnTo>
                  <a:lnTo>
                    <a:pt x="49149" y="4953"/>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7" cstate="print"/>
            <a:stretch>
              <a:fillRect/>
            </a:stretch>
          </p:blipFill>
          <p:spPr>
            <a:xfrm>
              <a:off x="7715250" y="2342413"/>
              <a:ext cx="224091" cy="419836"/>
            </a:xfrm>
            <a:prstGeom prst="rect">
              <a:avLst/>
            </a:prstGeom>
          </p:spPr>
        </p:pic>
        <p:sp>
          <p:nvSpPr>
            <p:cNvPr id="120" name="object 120"/>
            <p:cNvSpPr/>
            <p:nvPr/>
          </p:nvSpPr>
          <p:spPr>
            <a:xfrm>
              <a:off x="7792593" y="2356103"/>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6" y="0"/>
                  </a:moveTo>
                  <a:lnTo>
                    <a:pt x="32003" y="0"/>
                  </a:lnTo>
                  <a:lnTo>
                    <a:pt x="27050" y="4953"/>
                  </a:lnTo>
                  <a:lnTo>
                    <a:pt x="27050" y="214884"/>
                  </a:lnTo>
                  <a:lnTo>
                    <a:pt x="32003" y="219837"/>
                  </a:lnTo>
                  <a:lnTo>
                    <a:pt x="44196" y="219837"/>
                  </a:lnTo>
                  <a:lnTo>
                    <a:pt x="49149" y="214884"/>
                  </a:lnTo>
                  <a:lnTo>
                    <a:pt x="49149" y="4953"/>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7" cstate="print"/>
            <a:stretch>
              <a:fillRect/>
            </a:stretch>
          </p:blipFill>
          <p:spPr>
            <a:xfrm>
              <a:off x="7473696" y="2342413"/>
              <a:ext cx="224091" cy="419836"/>
            </a:xfrm>
            <a:prstGeom prst="rect">
              <a:avLst/>
            </a:prstGeom>
          </p:spPr>
        </p:pic>
        <p:sp>
          <p:nvSpPr>
            <p:cNvPr id="122" name="object 122"/>
            <p:cNvSpPr/>
            <p:nvPr/>
          </p:nvSpPr>
          <p:spPr>
            <a:xfrm>
              <a:off x="7551039" y="2356103"/>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5" y="0"/>
                  </a:moveTo>
                  <a:lnTo>
                    <a:pt x="32003" y="0"/>
                  </a:lnTo>
                  <a:lnTo>
                    <a:pt x="27050" y="4953"/>
                  </a:lnTo>
                  <a:lnTo>
                    <a:pt x="27050" y="214884"/>
                  </a:lnTo>
                  <a:lnTo>
                    <a:pt x="32003" y="219837"/>
                  </a:lnTo>
                  <a:lnTo>
                    <a:pt x="44195" y="219837"/>
                  </a:lnTo>
                  <a:lnTo>
                    <a:pt x="49149" y="214884"/>
                  </a:lnTo>
                  <a:lnTo>
                    <a:pt x="49149" y="4953"/>
                  </a:lnTo>
                  <a:lnTo>
                    <a:pt x="44195" y="0"/>
                  </a:lnTo>
                  <a:close/>
                </a:path>
                <a:path w="76200" h="272414">
                  <a:moveTo>
                    <a:pt x="76200" y="196087"/>
                  </a:moveTo>
                  <a:lnTo>
                    <a:pt x="49149" y="196087"/>
                  </a:lnTo>
                  <a:lnTo>
                    <a:pt x="49149" y="214884"/>
                  </a:lnTo>
                  <a:lnTo>
                    <a:pt x="44195"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3" name="object 123"/>
            <p:cNvPicPr/>
            <p:nvPr/>
          </p:nvPicPr>
          <p:blipFill>
            <a:blip r:embed="rId7" cstate="print"/>
            <a:stretch>
              <a:fillRect/>
            </a:stretch>
          </p:blipFill>
          <p:spPr>
            <a:xfrm>
              <a:off x="7233666" y="2342413"/>
              <a:ext cx="224091" cy="419836"/>
            </a:xfrm>
            <a:prstGeom prst="rect">
              <a:avLst/>
            </a:prstGeom>
          </p:spPr>
        </p:pic>
        <p:sp>
          <p:nvSpPr>
            <p:cNvPr id="124" name="object 124"/>
            <p:cNvSpPr/>
            <p:nvPr/>
          </p:nvSpPr>
          <p:spPr>
            <a:xfrm>
              <a:off x="7311009" y="2356103"/>
              <a:ext cx="76200" cy="272415"/>
            </a:xfrm>
            <a:custGeom>
              <a:avLst/>
              <a:gdLst/>
              <a:ahLst/>
              <a:cxnLst/>
              <a:rect l="l" t="t" r="r" b="b"/>
              <a:pathLst>
                <a:path w="76200" h="272414">
                  <a:moveTo>
                    <a:pt x="27050" y="196087"/>
                  </a:moveTo>
                  <a:lnTo>
                    <a:pt x="0" y="196087"/>
                  </a:lnTo>
                  <a:lnTo>
                    <a:pt x="38100" y="272288"/>
                  </a:lnTo>
                  <a:lnTo>
                    <a:pt x="64325" y="219837"/>
                  </a:lnTo>
                  <a:lnTo>
                    <a:pt x="32004" y="219837"/>
                  </a:lnTo>
                  <a:lnTo>
                    <a:pt x="27050" y="214884"/>
                  </a:lnTo>
                  <a:lnTo>
                    <a:pt x="27050" y="196087"/>
                  </a:lnTo>
                  <a:close/>
                </a:path>
                <a:path w="76200" h="272414">
                  <a:moveTo>
                    <a:pt x="44196" y="0"/>
                  </a:moveTo>
                  <a:lnTo>
                    <a:pt x="32004" y="0"/>
                  </a:lnTo>
                  <a:lnTo>
                    <a:pt x="27050" y="4953"/>
                  </a:lnTo>
                  <a:lnTo>
                    <a:pt x="27050" y="214884"/>
                  </a:lnTo>
                  <a:lnTo>
                    <a:pt x="32004" y="219837"/>
                  </a:lnTo>
                  <a:lnTo>
                    <a:pt x="44196" y="219837"/>
                  </a:lnTo>
                  <a:lnTo>
                    <a:pt x="49149" y="214884"/>
                  </a:lnTo>
                  <a:lnTo>
                    <a:pt x="49149" y="4953"/>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7" cstate="print"/>
            <a:stretch>
              <a:fillRect/>
            </a:stretch>
          </p:blipFill>
          <p:spPr>
            <a:xfrm>
              <a:off x="7006590" y="2342413"/>
              <a:ext cx="224091" cy="419836"/>
            </a:xfrm>
            <a:prstGeom prst="rect">
              <a:avLst/>
            </a:prstGeom>
          </p:spPr>
        </p:pic>
        <p:sp>
          <p:nvSpPr>
            <p:cNvPr id="126" name="object 126"/>
            <p:cNvSpPr/>
            <p:nvPr/>
          </p:nvSpPr>
          <p:spPr>
            <a:xfrm>
              <a:off x="7083933" y="2356103"/>
              <a:ext cx="76200" cy="272415"/>
            </a:xfrm>
            <a:custGeom>
              <a:avLst/>
              <a:gdLst/>
              <a:ahLst/>
              <a:cxnLst/>
              <a:rect l="l" t="t" r="r" b="b"/>
              <a:pathLst>
                <a:path w="76200" h="272414">
                  <a:moveTo>
                    <a:pt x="27050" y="196087"/>
                  </a:moveTo>
                  <a:lnTo>
                    <a:pt x="0" y="196087"/>
                  </a:lnTo>
                  <a:lnTo>
                    <a:pt x="38100" y="272288"/>
                  </a:lnTo>
                  <a:lnTo>
                    <a:pt x="64325" y="219837"/>
                  </a:lnTo>
                  <a:lnTo>
                    <a:pt x="32003" y="219837"/>
                  </a:lnTo>
                  <a:lnTo>
                    <a:pt x="27050" y="214884"/>
                  </a:lnTo>
                  <a:lnTo>
                    <a:pt x="27050" y="196087"/>
                  </a:lnTo>
                  <a:close/>
                </a:path>
                <a:path w="76200" h="272414">
                  <a:moveTo>
                    <a:pt x="44196" y="0"/>
                  </a:moveTo>
                  <a:lnTo>
                    <a:pt x="32003" y="0"/>
                  </a:lnTo>
                  <a:lnTo>
                    <a:pt x="27050" y="4953"/>
                  </a:lnTo>
                  <a:lnTo>
                    <a:pt x="27050" y="214884"/>
                  </a:lnTo>
                  <a:lnTo>
                    <a:pt x="32003" y="219837"/>
                  </a:lnTo>
                  <a:lnTo>
                    <a:pt x="44196" y="219837"/>
                  </a:lnTo>
                  <a:lnTo>
                    <a:pt x="49149" y="214884"/>
                  </a:lnTo>
                  <a:lnTo>
                    <a:pt x="49149" y="4953"/>
                  </a:lnTo>
                  <a:lnTo>
                    <a:pt x="44196" y="0"/>
                  </a:lnTo>
                  <a:close/>
                </a:path>
                <a:path w="76200" h="272414">
                  <a:moveTo>
                    <a:pt x="76200" y="196087"/>
                  </a:moveTo>
                  <a:lnTo>
                    <a:pt x="49149" y="196087"/>
                  </a:lnTo>
                  <a:lnTo>
                    <a:pt x="49149" y="214884"/>
                  </a:lnTo>
                  <a:lnTo>
                    <a:pt x="44196" y="219837"/>
                  </a:lnTo>
                  <a:lnTo>
                    <a:pt x="64325" y="219837"/>
                  </a:lnTo>
                  <a:lnTo>
                    <a:pt x="76200" y="1960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7" name="object 127"/>
            <p:cNvPicPr/>
            <p:nvPr/>
          </p:nvPicPr>
          <p:blipFill>
            <a:blip r:embed="rId8" cstate="print"/>
            <a:stretch>
              <a:fillRect/>
            </a:stretch>
          </p:blipFill>
          <p:spPr>
            <a:xfrm>
              <a:off x="7072122" y="2337071"/>
              <a:ext cx="1763268" cy="92692"/>
            </a:xfrm>
            <a:prstGeom prst="rect">
              <a:avLst/>
            </a:prstGeom>
          </p:spPr>
        </p:pic>
        <p:sp>
          <p:nvSpPr>
            <p:cNvPr id="128" name="object 128"/>
            <p:cNvSpPr/>
            <p:nvPr/>
          </p:nvSpPr>
          <p:spPr>
            <a:xfrm>
              <a:off x="7122033" y="2361818"/>
              <a:ext cx="1670685" cy="0"/>
            </a:xfrm>
            <a:custGeom>
              <a:avLst/>
              <a:gdLst/>
              <a:ahLst/>
              <a:cxnLst/>
              <a:rect l="l" t="t" r="r" b="b"/>
              <a:pathLst>
                <a:path w="1670684">
                  <a:moveTo>
                    <a:pt x="167068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9" name="object 129"/>
            <p:cNvPicPr/>
            <p:nvPr/>
          </p:nvPicPr>
          <p:blipFill>
            <a:blip r:embed="rId5" cstate="print"/>
            <a:stretch>
              <a:fillRect/>
            </a:stretch>
          </p:blipFill>
          <p:spPr>
            <a:xfrm>
              <a:off x="8665464" y="2577045"/>
              <a:ext cx="224091" cy="483908"/>
            </a:xfrm>
            <a:prstGeom prst="rect">
              <a:avLst/>
            </a:prstGeom>
          </p:spPr>
        </p:pic>
        <p:sp>
          <p:nvSpPr>
            <p:cNvPr id="130" name="object 130"/>
            <p:cNvSpPr/>
            <p:nvPr/>
          </p:nvSpPr>
          <p:spPr>
            <a:xfrm>
              <a:off x="8742807" y="2667380"/>
              <a:ext cx="76200" cy="335915"/>
            </a:xfrm>
            <a:custGeom>
              <a:avLst/>
              <a:gdLst/>
              <a:ahLst/>
              <a:cxnLst/>
              <a:rect l="l" t="t" r="r" b="b"/>
              <a:pathLst>
                <a:path w="76200" h="335914">
                  <a:moveTo>
                    <a:pt x="44196" y="52451"/>
                  </a:moveTo>
                  <a:lnTo>
                    <a:pt x="32003" y="52451"/>
                  </a:lnTo>
                  <a:lnTo>
                    <a:pt x="27050" y="57404"/>
                  </a:lnTo>
                  <a:lnTo>
                    <a:pt x="27050" y="330962"/>
                  </a:lnTo>
                  <a:lnTo>
                    <a:pt x="32003"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31" name="object 131"/>
          <p:cNvSpPr txBox="1"/>
          <p:nvPr/>
        </p:nvSpPr>
        <p:spPr>
          <a:xfrm>
            <a:off x="8872708" y="2787419"/>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132" name="object 132"/>
          <p:cNvGrpSpPr/>
          <p:nvPr/>
        </p:nvGrpSpPr>
        <p:grpSpPr>
          <a:xfrm>
            <a:off x="7047429" y="2210482"/>
            <a:ext cx="3422394" cy="4495165"/>
            <a:chOff x="7049261" y="2210435"/>
            <a:chExt cx="3423285" cy="4495165"/>
          </a:xfrm>
        </p:grpSpPr>
        <p:sp>
          <p:nvSpPr>
            <p:cNvPr id="133" name="object 133"/>
            <p:cNvSpPr/>
            <p:nvPr/>
          </p:nvSpPr>
          <p:spPr>
            <a:xfrm>
              <a:off x="8503538" y="2427224"/>
              <a:ext cx="348615" cy="335915"/>
            </a:xfrm>
            <a:custGeom>
              <a:avLst/>
              <a:gdLst/>
              <a:ahLst/>
              <a:cxnLst/>
              <a:rect l="l" t="t" r="r" b="b"/>
              <a:pathLst>
                <a:path w="348615" h="335914">
                  <a:moveTo>
                    <a:pt x="348233" y="0"/>
                  </a:moveTo>
                  <a:lnTo>
                    <a:pt x="329043" y="69353"/>
                  </a:lnTo>
                  <a:lnTo>
                    <a:pt x="306128" y="100909"/>
                  </a:lnTo>
                  <a:lnTo>
                    <a:pt x="275288" y="129635"/>
                  </a:lnTo>
                  <a:lnTo>
                    <a:pt x="237239" y="154967"/>
                  </a:lnTo>
                  <a:lnTo>
                    <a:pt x="192696" y="176343"/>
                  </a:lnTo>
                  <a:lnTo>
                    <a:pt x="142376" y="193201"/>
                  </a:lnTo>
                  <a:lnTo>
                    <a:pt x="86994" y="204977"/>
                  </a:lnTo>
                  <a:lnTo>
                    <a:pt x="86994" y="161416"/>
                  </a:lnTo>
                  <a:lnTo>
                    <a:pt x="0" y="255142"/>
                  </a:lnTo>
                  <a:lnTo>
                    <a:pt x="86994" y="335534"/>
                  </a:lnTo>
                  <a:lnTo>
                    <a:pt x="86994" y="291973"/>
                  </a:lnTo>
                  <a:lnTo>
                    <a:pt x="142376" y="280196"/>
                  </a:lnTo>
                  <a:lnTo>
                    <a:pt x="192696" y="263338"/>
                  </a:lnTo>
                  <a:lnTo>
                    <a:pt x="237239" y="241962"/>
                  </a:lnTo>
                  <a:lnTo>
                    <a:pt x="275288" y="216630"/>
                  </a:lnTo>
                  <a:lnTo>
                    <a:pt x="306128" y="187904"/>
                  </a:lnTo>
                  <a:lnTo>
                    <a:pt x="329043" y="156348"/>
                  </a:lnTo>
                  <a:lnTo>
                    <a:pt x="348233" y="86995"/>
                  </a:lnTo>
                  <a:lnTo>
                    <a:pt x="34823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34" name="object 134"/>
            <p:cNvSpPr/>
            <p:nvPr/>
          </p:nvSpPr>
          <p:spPr>
            <a:xfrm>
              <a:off x="8503538" y="2215515"/>
              <a:ext cx="348615" cy="255270"/>
            </a:xfrm>
            <a:custGeom>
              <a:avLst/>
              <a:gdLst/>
              <a:ahLst/>
              <a:cxnLst/>
              <a:rect l="l" t="t" r="r" b="b"/>
              <a:pathLst>
                <a:path w="348615" h="255269">
                  <a:moveTo>
                    <a:pt x="0" y="0"/>
                  </a:moveTo>
                  <a:lnTo>
                    <a:pt x="0" y="86995"/>
                  </a:lnTo>
                  <a:lnTo>
                    <a:pt x="60547" y="90204"/>
                  </a:lnTo>
                  <a:lnTo>
                    <a:pt x="117981" y="99500"/>
                  </a:lnTo>
                  <a:lnTo>
                    <a:pt x="171291" y="114386"/>
                  </a:lnTo>
                  <a:lnTo>
                    <a:pt x="219471" y="134365"/>
                  </a:lnTo>
                  <a:lnTo>
                    <a:pt x="261514" y="158940"/>
                  </a:lnTo>
                  <a:lnTo>
                    <a:pt x="296412" y="187614"/>
                  </a:lnTo>
                  <a:lnTo>
                    <a:pt x="323156" y="219890"/>
                  </a:lnTo>
                  <a:lnTo>
                    <a:pt x="340740" y="255270"/>
                  </a:lnTo>
                  <a:lnTo>
                    <a:pt x="348144" y="217325"/>
                  </a:lnTo>
                  <a:lnTo>
                    <a:pt x="330406" y="144751"/>
                  </a:lnTo>
                  <a:lnTo>
                    <a:pt x="306787" y="111539"/>
                  </a:lnTo>
                  <a:lnTo>
                    <a:pt x="274349" y="81321"/>
                  </a:lnTo>
                  <a:lnTo>
                    <a:pt x="233854" y="54807"/>
                  </a:lnTo>
                  <a:lnTo>
                    <a:pt x="186061" y="32705"/>
                  </a:lnTo>
                  <a:lnTo>
                    <a:pt x="131732" y="15723"/>
                  </a:lnTo>
                  <a:lnTo>
                    <a:pt x="71627" y="4572"/>
                  </a:lnTo>
                  <a:lnTo>
                    <a:pt x="17996" y="285"/>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35" name="object 135"/>
            <p:cNvSpPr/>
            <p:nvPr/>
          </p:nvSpPr>
          <p:spPr>
            <a:xfrm>
              <a:off x="8503538" y="2215515"/>
              <a:ext cx="348615" cy="547370"/>
            </a:xfrm>
            <a:custGeom>
              <a:avLst/>
              <a:gdLst/>
              <a:ahLst/>
              <a:cxnLst/>
              <a:rect l="l" t="t" r="r" b="b"/>
              <a:pathLst>
                <a:path w="348615" h="547369">
                  <a:moveTo>
                    <a:pt x="348233" y="211709"/>
                  </a:moveTo>
                  <a:lnTo>
                    <a:pt x="329043" y="281062"/>
                  </a:lnTo>
                  <a:lnTo>
                    <a:pt x="306128" y="312618"/>
                  </a:lnTo>
                  <a:lnTo>
                    <a:pt x="275288" y="341344"/>
                  </a:lnTo>
                  <a:lnTo>
                    <a:pt x="237239" y="366676"/>
                  </a:lnTo>
                  <a:lnTo>
                    <a:pt x="192696" y="388052"/>
                  </a:lnTo>
                  <a:lnTo>
                    <a:pt x="142376" y="404910"/>
                  </a:lnTo>
                  <a:lnTo>
                    <a:pt x="86994" y="416687"/>
                  </a:lnTo>
                  <a:lnTo>
                    <a:pt x="86994" y="373125"/>
                  </a:lnTo>
                  <a:lnTo>
                    <a:pt x="0" y="466851"/>
                  </a:lnTo>
                  <a:lnTo>
                    <a:pt x="86994" y="547243"/>
                  </a:lnTo>
                  <a:lnTo>
                    <a:pt x="86994" y="503682"/>
                  </a:lnTo>
                  <a:lnTo>
                    <a:pt x="142376" y="491905"/>
                  </a:lnTo>
                  <a:lnTo>
                    <a:pt x="192696" y="475047"/>
                  </a:lnTo>
                  <a:lnTo>
                    <a:pt x="237239" y="453671"/>
                  </a:lnTo>
                  <a:lnTo>
                    <a:pt x="275288" y="428339"/>
                  </a:lnTo>
                  <a:lnTo>
                    <a:pt x="306128" y="399613"/>
                  </a:lnTo>
                  <a:lnTo>
                    <a:pt x="329043" y="368057"/>
                  </a:lnTo>
                  <a:lnTo>
                    <a:pt x="348233" y="298704"/>
                  </a:lnTo>
                  <a:lnTo>
                    <a:pt x="348233" y="211709"/>
                  </a:lnTo>
                  <a:lnTo>
                    <a:pt x="330476" y="144775"/>
                  </a:lnTo>
                  <a:lnTo>
                    <a:pt x="281031" y="86657"/>
                  </a:lnTo>
                  <a:lnTo>
                    <a:pt x="246221" y="61991"/>
                  </a:lnTo>
                  <a:lnTo>
                    <a:pt x="205642" y="40835"/>
                  </a:lnTo>
                  <a:lnTo>
                    <a:pt x="160013" y="23622"/>
                  </a:lnTo>
                  <a:lnTo>
                    <a:pt x="110051" y="10788"/>
                  </a:lnTo>
                  <a:lnTo>
                    <a:pt x="56474" y="2769"/>
                  </a:lnTo>
                  <a:lnTo>
                    <a:pt x="0" y="0"/>
                  </a:lnTo>
                  <a:lnTo>
                    <a:pt x="0" y="86995"/>
                  </a:lnTo>
                  <a:lnTo>
                    <a:pt x="60547" y="90204"/>
                  </a:lnTo>
                  <a:lnTo>
                    <a:pt x="117981" y="99500"/>
                  </a:lnTo>
                  <a:lnTo>
                    <a:pt x="171291" y="114386"/>
                  </a:lnTo>
                  <a:lnTo>
                    <a:pt x="219471" y="134365"/>
                  </a:lnTo>
                  <a:lnTo>
                    <a:pt x="261514" y="158940"/>
                  </a:lnTo>
                  <a:lnTo>
                    <a:pt x="296412" y="187614"/>
                  </a:lnTo>
                  <a:lnTo>
                    <a:pt x="323156" y="219890"/>
                  </a:lnTo>
                  <a:lnTo>
                    <a:pt x="340740" y="25527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136" name="object 136"/>
            <p:cNvSpPr/>
            <p:nvPr/>
          </p:nvSpPr>
          <p:spPr>
            <a:xfrm>
              <a:off x="7086218" y="2991993"/>
              <a:ext cx="3348990" cy="3709035"/>
            </a:xfrm>
            <a:custGeom>
              <a:avLst/>
              <a:gdLst/>
              <a:ahLst/>
              <a:cxnLst/>
              <a:rect l="l" t="t" r="r" b="b"/>
              <a:pathLst>
                <a:path w="3348990" h="3709034">
                  <a:moveTo>
                    <a:pt x="0" y="0"/>
                  </a:moveTo>
                  <a:lnTo>
                    <a:pt x="0" y="3708425"/>
                  </a:lnTo>
                </a:path>
                <a:path w="3348990" h="3709034">
                  <a:moveTo>
                    <a:pt x="3348989" y="0"/>
                  </a:moveTo>
                  <a:lnTo>
                    <a:pt x="3348989"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37" name="object 137"/>
            <p:cNvPicPr/>
            <p:nvPr/>
          </p:nvPicPr>
          <p:blipFill>
            <a:blip r:embed="rId12" cstate="print"/>
            <a:stretch>
              <a:fillRect/>
            </a:stretch>
          </p:blipFill>
          <p:spPr>
            <a:xfrm>
              <a:off x="7049261" y="3525791"/>
              <a:ext cx="3422904" cy="92692"/>
            </a:xfrm>
            <a:prstGeom prst="rect">
              <a:avLst/>
            </a:prstGeom>
          </p:spPr>
        </p:pic>
        <p:sp>
          <p:nvSpPr>
            <p:cNvPr id="138" name="object 138"/>
            <p:cNvSpPr/>
            <p:nvPr/>
          </p:nvSpPr>
          <p:spPr>
            <a:xfrm>
              <a:off x="7099172" y="3550538"/>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139" name="object 139"/>
            <p:cNvPicPr/>
            <p:nvPr/>
          </p:nvPicPr>
          <p:blipFill>
            <a:blip r:embed="rId13" cstate="print"/>
            <a:stretch>
              <a:fillRect/>
            </a:stretch>
          </p:blipFill>
          <p:spPr>
            <a:xfrm>
              <a:off x="7061453" y="5767583"/>
              <a:ext cx="3410711" cy="92692"/>
            </a:xfrm>
            <a:prstGeom prst="rect">
              <a:avLst/>
            </a:prstGeom>
          </p:spPr>
        </p:pic>
        <p:sp>
          <p:nvSpPr>
            <p:cNvPr id="140" name="object 140"/>
            <p:cNvSpPr/>
            <p:nvPr/>
          </p:nvSpPr>
          <p:spPr>
            <a:xfrm>
              <a:off x="7111364" y="5792343"/>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41" name="object 141"/>
            <p:cNvSpPr/>
            <p:nvPr/>
          </p:nvSpPr>
          <p:spPr>
            <a:xfrm>
              <a:off x="8787002" y="3138297"/>
              <a:ext cx="0" cy="3200400"/>
            </a:xfrm>
            <a:custGeom>
              <a:avLst/>
              <a:gdLst/>
              <a:ahLst/>
              <a:cxnLst/>
              <a:rect l="l" t="t" r="r" b="b"/>
              <a:pathLst>
                <a:path h="3200400">
                  <a:moveTo>
                    <a:pt x="0" y="1666494"/>
                  </a:moveTo>
                  <a:lnTo>
                    <a:pt x="0" y="3200400"/>
                  </a:lnTo>
                </a:path>
                <a:path h="3200400">
                  <a:moveTo>
                    <a:pt x="0" y="0"/>
                  </a:moveTo>
                  <a:lnTo>
                    <a:pt x="0" y="1297686"/>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42" name="object 142"/>
            <p:cNvSpPr/>
            <p:nvPr/>
          </p:nvSpPr>
          <p:spPr>
            <a:xfrm>
              <a:off x="7098791" y="3554730"/>
              <a:ext cx="1693545" cy="461009"/>
            </a:xfrm>
            <a:custGeom>
              <a:avLst/>
              <a:gdLst/>
              <a:ahLst/>
              <a:cxnLst/>
              <a:rect l="l" t="t" r="r" b="b"/>
              <a:pathLst>
                <a:path w="1693545" h="461010">
                  <a:moveTo>
                    <a:pt x="1693163" y="0"/>
                  </a:moveTo>
                  <a:lnTo>
                    <a:pt x="0" y="0"/>
                  </a:lnTo>
                  <a:lnTo>
                    <a:pt x="1693163" y="461010"/>
                  </a:lnTo>
                  <a:lnTo>
                    <a:pt x="1693163"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143" name="object 143"/>
          <p:cNvSpPr txBox="1"/>
          <p:nvPr/>
        </p:nvSpPr>
        <p:spPr>
          <a:xfrm>
            <a:off x="8897334" y="2251987"/>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4" name="object 144"/>
          <p:cNvSpPr txBox="1"/>
          <p:nvPr/>
        </p:nvSpPr>
        <p:spPr>
          <a:xfrm>
            <a:off x="8789696" y="3862070"/>
            <a:ext cx="1637873" cy="299720"/>
          </a:xfrm>
          <a:prstGeom prst="rect">
            <a:avLst/>
          </a:prstGeom>
        </p:spPr>
        <p:txBody>
          <a:bodyPr vert="horz" wrap="square" lIns="0" tIns="12700" rIns="0" bIns="0" rtlCol="0">
            <a:spAutoFit/>
          </a:bodyPr>
          <a:lstStyle/>
          <a:p>
            <a:pPr marL="62230" defTabSz="914400">
              <a:spcBef>
                <a:spcPts val="100"/>
              </a:spcBef>
            </a:pPr>
            <a:r>
              <a:rPr kern="0" dirty="0">
                <a:solidFill>
                  <a:sysClr val="windowText" lastClr="000000"/>
                </a:solidFill>
                <a:latin typeface="Times New Roman"/>
                <a:cs typeface="Times New Roman"/>
              </a:rPr>
              <a:t>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45" name="object 145"/>
          <p:cNvSpPr/>
          <p:nvPr/>
        </p:nvSpPr>
        <p:spPr>
          <a:xfrm>
            <a:off x="7103066" y="5792008"/>
            <a:ext cx="1686757" cy="428625"/>
          </a:xfrm>
          <a:custGeom>
            <a:avLst/>
            <a:gdLst/>
            <a:ahLst/>
            <a:cxnLst/>
            <a:rect l="l" t="t" r="r" b="b"/>
            <a:pathLst>
              <a:path w="1687195" h="428625">
                <a:moveTo>
                  <a:pt x="1687067" y="0"/>
                </a:moveTo>
                <a:lnTo>
                  <a:pt x="0" y="0"/>
                </a:lnTo>
                <a:lnTo>
                  <a:pt x="781176" y="139179"/>
                </a:lnTo>
                <a:lnTo>
                  <a:pt x="1471040" y="342595"/>
                </a:lnTo>
                <a:lnTo>
                  <a:pt x="1687067" y="428244"/>
                </a:lnTo>
                <a:lnTo>
                  <a:pt x="1687067"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46" name="object 146"/>
          <p:cNvSpPr txBox="1"/>
          <p:nvPr/>
        </p:nvSpPr>
        <p:spPr>
          <a:xfrm>
            <a:off x="8268980" y="6338743"/>
            <a:ext cx="984629" cy="315471"/>
          </a:xfrm>
          <a:prstGeom prst="rect">
            <a:avLst/>
          </a:prstGeom>
          <a:solidFill>
            <a:srgbClr val="EF917A"/>
          </a:solidFill>
          <a:ln w="9906">
            <a:solidFill>
              <a:srgbClr val="000000"/>
            </a:solidFill>
          </a:ln>
        </p:spPr>
        <p:txBody>
          <a:bodyPr vert="horz" wrap="square" lIns="0" tIns="38100" rIns="0" bIns="0" rtlCol="0">
            <a:spAutoFit/>
          </a:bodyPr>
          <a:lstStyle/>
          <a:p>
            <a:pPr marL="2120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47" name="object 147"/>
          <p:cNvSpPr txBox="1"/>
          <p:nvPr/>
        </p:nvSpPr>
        <p:spPr>
          <a:xfrm>
            <a:off x="8268980" y="4435984"/>
            <a:ext cx="984629" cy="314830"/>
          </a:xfrm>
          <a:prstGeom prst="rect">
            <a:avLst/>
          </a:prstGeom>
          <a:solidFill>
            <a:srgbClr val="F4A973"/>
          </a:solidFill>
          <a:ln w="9906">
            <a:solidFill>
              <a:srgbClr val="000000"/>
            </a:solidFill>
          </a:ln>
        </p:spPr>
        <p:txBody>
          <a:bodyPr vert="horz" wrap="square" lIns="0" tIns="37465" rIns="0" bIns="0" rtlCol="0">
            <a:spAutoFit/>
          </a:bodyPr>
          <a:lstStyle/>
          <a:p>
            <a:pPr marL="301625"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48" name="object 148"/>
          <p:cNvSpPr txBox="1"/>
          <p:nvPr/>
        </p:nvSpPr>
        <p:spPr>
          <a:xfrm>
            <a:off x="8789696" y="6050279"/>
            <a:ext cx="1637873" cy="299720"/>
          </a:xfrm>
          <a:prstGeom prst="rect">
            <a:avLst/>
          </a:prstGeom>
        </p:spPr>
        <p:txBody>
          <a:bodyPr vert="horz" wrap="square" lIns="0" tIns="12700" rIns="0" bIns="0" rtlCol="0">
            <a:spAutoFit/>
          </a:bodyPr>
          <a:lstStyle/>
          <a:p>
            <a:pPr marL="80645" defTabSz="914400">
              <a:spcBef>
                <a:spcPts val="100"/>
              </a:spcBef>
            </a:pPr>
            <a:r>
              <a:rPr kern="0" dirty="0">
                <a:solidFill>
                  <a:sysClr val="windowText" lastClr="000000"/>
                </a:solidFill>
                <a:latin typeface="Times New Roman"/>
                <a:cs typeface="Times New Roman"/>
              </a:rPr>
              <a:t>36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9" name="object 149"/>
          <p:cNvSpPr txBox="1"/>
          <p:nvPr/>
        </p:nvSpPr>
        <p:spPr>
          <a:xfrm>
            <a:off x="6621073" y="3386077"/>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50" name="object 150"/>
          <p:cNvSpPr txBox="1"/>
          <p:nvPr/>
        </p:nvSpPr>
        <p:spPr>
          <a:xfrm>
            <a:off x="6476354" y="5603770"/>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1" name="object 151"/>
          <p:cNvSpPr txBox="1"/>
          <p:nvPr/>
        </p:nvSpPr>
        <p:spPr>
          <a:xfrm>
            <a:off x="10552222" y="3373374"/>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52" name="object 152"/>
          <p:cNvSpPr txBox="1"/>
          <p:nvPr/>
        </p:nvSpPr>
        <p:spPr>
          <a:xfrm>
            <a:off x="10553263" y="561443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3" name="Slide Number Placeholder 152"/>
          <p:cNvSpPr>
            <a:spLocks noGrp="1"/>
          </p:cNvSpPr>
          <p:nvPr>
            <p:ph type="sldNum" sz="quarter" idx="7"/>
          </p:nvPr>
        </p:nvSpPr>
        <p:spPr/>
        <p:txBody>
          <a:bodyPr/>
          <a:lstStyle/>
          <a:p>
            <a:fld id="{B6F15528-21DE-4FAA-801E-634DDDAF4B2B}" type="slidenum">
              <a:rPr lang="en-US" smtClean="0">
                <a:solidFill>
                  <a:prstClr val="black">
                    <a:tint val="75000"/>
                  </a:prstClr>
                </a:solidFill>
              </a:rPr>
              <a:pPr/>
              <a:t>134</a:t>
            </a:fld>
            <a:endParaRPr lang="en-US">
              <a:solidFill>
                <a:prstClr val="black">
                  <a:tint val="75000"/>
                </a:prstClr>
              </a:solidFill>
            </a:endParaRPr>
          </a:p>
        </p:txBody>
      </p:sp>
    </p:spTree>
    <p:extLst>
      <p:ext uri="{BB962C8B-B14F-4D97-AF65-F5344CB8AC3E}">
        <p14:creationId xmlns:p14="http://schemas.microsoft.com/office/powerpoint/2010/main" val="31635841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36:</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065483" y="284429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416951" y="2978675"/>
            <a:ext cx="3435725" cy="92710"/>
            <a:chOff x="4418076" y="2978675"/>
            <a:chExt cx="3436620" cy="92710"/>
          </a:xfrm>
        </p:grpSpPr>
        <p:pic>
          <p:nvPicPr>
            <p:cNvPr id="5" name="object 5"/>
            <p:cNvPicPr/>
            <p:nvPr/>
          </p:nvPicPr>
          <p:blipFill>
            <a:blip r:embed="rId2" cstate="print"/>
            <a:stretch>
              <a:fillRect/>
            </a:stretch>
          </p:blipFill>
          <p:spPr>
            <a:xfrm>
              <a:off x="4418076" y="2978675"/>
              <a:ext cx="3436620" cy="92692"/>
            </a:xfrm>
            <a:prstGeom prst="rect">
              <a:avLst/>
            </a:prstGeom>
          </p:spPr>
        </p:pic>
        <p:sp>
          <p:nvSpPr>
            <p:cNvPr id="6" name="object 6"/>
            <p:cNvSpPr/>
            <p:nvPr/>
          </p:nvSpPr>
          <p:spPr>
            <a:xfrm>
              <a:off x="4467987" y="3003422"/>
              <a:ext cx="3343910" cy="0"/>
            </a:xfrm>
            <a:custGeom>
              <a:avLst/>
              <a:gdLst/>
              <a:ahLst/>
              <a:cxnLst/>
              <a:rect l="l" t="t" r="r" b="b"/>
              <a:pathLst>
                <a:path w="3343909">
                  <a:moveTo>
                    <a:pt x="334365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5626159" y="3028719"/>
            <a:ext cx="436766"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2.5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8" name="object 8"/>
          <p:cNvSpPr txBox="1"/>
          <p:nvPr/>
        </p:nvSpPr>
        <p:spPr>
          <a:xfrm>
            <a:off x="4815857" y="295226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 name="object 9"/>
          <p:cNvSpPr txBox="1"/>
          <p:nvPr/>
        </p:nvSpPr>
        <p:spPr>
          <a:xfrm>
            <a:off x="4735361" y="2390670"/>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10" name="object 10"/>
          <p:cNvGrpSpPr/>
          <p:nvPr/>
        </p:nvGrpSpPr>
        <p:grpSpPr>
          <a:xfrm>
            <a:off x="4354487" y="2380535"/>
            <a:ext cx="3628715" cy="1019175"/>
            <a:chOff x="4355591" y="2380488"/>
            <a:chExt cx="3629660" cy="1019175"/>
          </a:xfrm>
        </p:grpSpPr>
        <p:pic>
          <p:nvPicPr>
            <p:cNvPr id="11" name="object 11"/>
            <p:cNvPicPr/>
            <p:nvPr/>
          </p:nvPicPr>
          <p:blipFill>
            <a:blip r:embed="rId3" cstate="print"/>
            <a:stretch>
              <a:fillRect/>
            </a:stretch>
          </p:blipFill>
          <p:spPr>
            <a:xfrm>
              <a:off x="5448299" y="2725635"/>
              <a:ext cx="224091" cy="396151"/>
            </a:xfrm>
            <a:prstGeom prst="rect">
              <a:avLst/>
            </a:prstGeom>
          </p:spPr>
        </p:pic>
        <p:pic>
          <p:nvPicPr>
            <p:cNvPr id="12" name="object 12"/>
            <p:cNvPicPr/>
            <p:nvPr/>
          </p:nvPicPr>
          <p:blipFill>
            <a:blip r:embed="rId4" cstate="print"/>
            <a:stretch>
              <a:fillRect/>
            </a:stretch>
          </p:blipFill>
          <p:spPr>
            <a:xfrm>
              <a:off x="5525642" y="2739390"/>
              <a:ext cx="76200" cy="248158"/>
            </a:xfrm>
            <a:prstGeom prst="rect">
              <a:avLst/>
            </a:prstGeom>
          </p:spPr>
        </p:pic>
        <p:pic>
          <p:nvPicPr>
            <p:cNvPr id="13" name="object 13"/>
            <p:cNvPicPr/>
            <p:nvPr/>
          </p:nvPicPr>
          <p:blipFill>
            <a:blip r:embed="rId3" cstate="print"/>
            <a:stretch>
              <a:fillRect/>
            </a:stretch>
          </p:blipFill>
          <p:spPr>
            <a:xfrm>
              <a:off x="5291327" y="2732493"/>
              <a:ext cx="224091" cy="396151"/>
            </a:xfrm>
            <a:prstGeom prst="rect">
              <a:avLst/>
            </a:prstGeom>
          </p:spPr>
        </p:pic>
        <p:pic>
          <p:nvPicPr>
            <p:cNvPr id="14" name="object 14"/>
            <p:cNvPicPr/>
            <p:nvPr/>
          </p:nvPicPr>
          <p:blipFill>
            <a:blip r:embed="rId4" cstate="print"/>
            <a:stretch>
              <a:fillRect/>
            </a:stretch>
          </p:blipFill>
          <p:spPr>
            <a:xfrm>
              <a:off x="5368670" y="2746248"/>
              <a:ext cx="76200" cy="248157"/>
            </a:xfrm>
            <a:prstGeom prst="rect">
              <a:avLst/>
            </a:prstGeom>
          </p:spPr>
        </p:pic>
        <p:pic>
          <p:nvPicPr>
            <p:cNvPr id="15" name="object 15"/>
            <p:cNvPicPr/>
            <p:nvPr/>
          </p:nvPicPr>
          <p:blipFill>
            <a:blip r:embed="rId3" cstate="print"/>
            <a:stretch>
              <a:fillRect/>
            </a:stretch>
          </p:blipFill>
          <p:spPr>
            <a:xfrm>
              <a:off x="5133593" y="2730207"/>
              <a:ext cx="224091" cy="396151"/>
            </a:xfrm>
            <a:prstGeom prst="rect">
              <a:avLst/>
            </a:prstGeom>
          </p:spPr>
        </p:pic>
        <p:pic>
          <p:nvPicPr>
            <p:cNvPr id="16" name="object 16"/>
            <p:cNvPicPr/>
            <p:nvPr/>
          </p:nvPicPr>
          <p:blipFill>
            <a:blip r:embed="rId4" cstate="print"/>
            <a:stretch>
              <a:fillRect/>
            </a:stretch>
          </p:blipFill>
          <p:spPr>
            <a:xfrm>
              <a:off x="5210936" y="2743962"/>
              <a:ext cx="76200" cy="248158"/>
            </a:xfrm>
            <a:prstGeom prst="rect">
              <a:avLst/>
            </a:prstGeom>
          </p:spPr>
        </p:pic>
        <p:pic>
          <p:nvPicPr>
            <p:cNvPr id="17" name="object 17"/>
            <p:cNvPicPr/>
            <p:nvPr/>
          </p:nvPicPr>
          <p:blipFill>
            <a:blip r:embed="rId3" cstate="print"/>
            <a:stretch>
              <a:fillRect/>
            </a:stretch>
          </p:blipFill>
          <p:spPr>
            <a:xfrm>
              <a:off x="4976621" y="2730207"/>
              <a:ext cx="224091" cy="396151"/>
            </a:xfrm>
            <a:prstGeom prst="rect">
              <a:avLst/>
            </a:prstGeom>
          </p:spPr>
        </p:pic>
        <p:pic>
          <p:nvPicPr>
            <p:cNvPr id="18" name="object 18"/>
            <p:cNvPicPr/>
            <p:nvPr/>
          </p:nvPicPr>
          <p:blipFill>
            <a:blip r:embed="rId4" cstate="print"/>
            <a:stretch>
              <a:fillRect/>
            </a:stretch>
          </p:blipFill>
          <p:spPr>
            <a:xfrm>
              <a:off x="5053964" y="2743962"/>
              <a:ext cx="76200" cy="248158"/>
            </a:xfrm>
            <a:prstGeom prst="rect">
              <a:avLst/>
            </a:prstGeom>
          </p:spPr>
        </p:pic>
        <p:pic>
          <p:nvPicPr>
            <p:cNvPr id="19" name="object 19"/>
            <p:cNvPicPr/>
            <p:nvPr/>
          </p:nvPicPr>
          <p:blipFill>
            <a:blip r:embed="rId3" cstate="print"/>
            <a:stretch>
              <a:fillRect/>
            </a:stretch>
          </p:blipFill>
          <p:spPr>
            <a:xfrm>
              <a:off x="4818887" y="2730207"/>
              <a:ext cx="224091" cy="396151"/>
            </a:xfrm>
            <a:prstGeom prst="rect">
              <a:avLst/>
            </a:prstGeom>
          </p:spPr>
        </p:pic>
        <p:pic>
          <p:nvPicPr>
            <p:cNvPr id="20" name="object 20"/>
            <p:cNvPicPr/>
            <p:nvPr/>
          </p:nvPicPr>
          <p:blipFill>
            <a:blip r:embed="rId4" cstate="print"/>
            <a:stretch>
              <a:fillRect/>
            </a:stretch>
          </p:blipFill>
          <p:spPr>
            <a:xfrm>
              <a:off x="4896230" y="2743962"/>
              <a:ext cx="76200" cy="248158"/>
            </a:xfrm>
            <a:prstGeom prst="rect">
              <a:avLst/>
            </a:prstGeom>
          </p:spPr>
        </p:pic>
        <p:pic>
          <p:nvPicPr>
            <p:cNvPr id="21" name="object 21"/>
            <p:cNvPicPr/>
            <p:nvPr/>
          </p:nvPicPr>
          <p:blipFill>
            <a:blip r:embed="rId3" cstate="print"/>
            <a:stretch>
              <a:fillRect/>
            </a:stretch>
          </p:blipFill>
          <p:spPr>
            <a:xfrm>
              <a:off x="4661153" y="2730207"/>
              <a:ext cx="224091" cy="396151"/>
            </a:xfrm>
            <a:prstGeom prst="rect">
              <a:avLst/>
            </a:prstGeom>
          </p:spPr>
        </p:pic>
        <p:pic>
          <p:nvPicPr>
            <p:cNvPr id="22" name="object 22"/>
            <p:cNvPicPr/>
            <p:nvPr/>
          </p:nvPicPr>
          <p:blipFill>
            <a:blip r:embed="rId4" cstate="print"/>
            <a:stretch>
              <a:fillRect/>
            </a:stretch>
          </p:blipFill>
          <p:spPr>
            <a:xfrm>
              <a:off x="4738496" y="2743962"/>
              <a:ext cx="76200" cy="248158"/>
            </a:xfrm>
            <a:prstGeom prst="rect">
              <a:avLst/>
            </a:prstGeom>
          </p:spPr>
        </p:pic>
        <p:pic>
          <p:nvPicPr>
            <p:cNvPr id="23" name="object 23"/>
            <p:cNvPicPr/>
            <p:nvPr/>
          </p:nvPicPr>
          <p:blipFill>
            <a:blip r:embed="rId3" cstate="print"/>
            <a:stretch>
              <a:fillRect/>
            </a:stretch>
          </p:blipFill>
          <p:spPr>
            <a:xfrm>
              <a:off x="4504181" y="2730207"/>
              <a:ext cx="224091" cy="396151"/>
            </a:xfrm>
            <a:prstGeom prst="rect">
              <a:avLst/>
            </a:prstGeom>
          </p:spPr>
        </p:pic>
        <p:pic>
          <p:nvPicPr>
            <p:cNvPr id="24" name="object 24"/>
            <p:cNvPicPr/>
            <p:nvPr/>
          </p:nvPicPr>
          <p:blipFill>
            <a:blip r:embed="rId4" cstate="print"/>
            <a:stretch>
              <a:fillRect/>
            </a:stretch>
          </p:blipFill>
          <p:spPr>
            <a:xfrm>
              <a:off x="4581524" y="2743962"/>
              <a:ext cx="76200" cy="248158"/>
            </a:xfrm>
            <a:prstGeom prst="rect">
              <a:avLst/>
            </a:prstGeom>
          </p:spPr>
        </p:pic>
        <p:pic>
          <p:nvPicPr>
            <p:cNvPr id="25" name="object 25"/>
            <p:cNvPicPr/>
            <p:nvPr/>
          </p:nvPicPr>
          <p:blipFill>
            <a:blip r:embed="rId3" cstate="print"/>
            <a:stretch>
              <a:fillRect/>
            </a:stretch>
          </p:blipFill>
          <p:spPr>
            <a:xfrm>
              <a:off x="4355591" y="2730207"/>
              <a:ext cx="224091" cy="396151"/>
            </a:xfrm>
            <a:prstGeom prst="rect">
              <a:avLst/>
            </a:prstGeom>
          </p:spPr>
        </p:pic>
        <p:pic>
          <p:nvPicPr>
            <p:cNvPr id="26" name="object 26"/>
            <p:cNvPicPr/>
            <p:nvPr/>
          </p:nvPicPr>
          <p:blipFill>
            <a:blip r:embed="rId4" cstate="print"/>
            <a:stretch>
              <a:fillRect/>
            </a:stretch>
          </p:blipFill>
          <p:spPr>
            <a:xfrm>
              <a:off x="4432934" y="2743962"/>
              <a:ext cx="76200" cy="248158"/>
            </a:xfrm>
            <a:prstGeom prst="rect">
              <a:avLst/>
            </a:prstGeom>
          </p:spPr>
        </p:pic>
        <p:pic>
          <p:nvPicPr>
            <p:cNvPr id="27" name="object 27"/>
            <p:cNvPicPr/>
            <p:nvPr/>
          </p:nvPicPr>
          <p:blipFill>
            <a:blip r:embed="rId5" cstate="print"/>
            <a:stretch>
              <a:fillRect/>
            </a:stretch>
          </p:blipFill>
          <p:spPr>
            <a:xfrm>
              <a:off x="4421123" y="2725691"/>
              <a:ext cx="1185672" cy="92692"/>
            </a:xfrm>
            <a:prstGeom prst="rect">
              <a:avLst/>
            </a:prstGeom>
          </p:spPr>
        </p:pic>
        <p:sp>
          <p:nvSpPr>
            <p:cNvPr id="28" name="object 28"/>
            <p:cNvSpPr/>
            <p:nvPr/>
          </p:nvSpPr>
          <p:spPr>
            <a:xfrm>
              <a:off x="4471034" y="2750439"/>
              <a:ext cx="1092835" cy="0"/>
            </a:xfrm>
            <a:custGeom>
              <a:avLst/>
              <a:gdLst/>
              <a:ahLst/>
              <a:cxnLst/>
              <a:rect l="l" t="t" r="r" b="b"/>
              <a:pathLst>
                <a:path w="1092835">
                  <a:moveTo>
                    <a:pt x="109258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6" cstate="print"/>
            <a:stretch>
              <a:fillRect/>
            </a:stretch>
          </p:blipFill>
          <p:spPr>
            <a:xfrm>
              <a:off x="7632953" y="3170699"/>
              <a:ext cx="351993" cy="92692"/>
            </a:xfrm>
            <a:prstGeom prst="rect">
              <a:avLst/>
            </a:prstGeom>
          </p:spPr>
        </p:pic>
        <p:sp>
          <p:nvSpPr>
            <p:cNvPr id="30" name="object 30"/>
            <p:cNvSpPr/>
            <p:nvPr/>
          </p:nvSpPr>
          <p:spPr>
            <a:xfrm>
              <a:off x="7682864" y="3195447"/>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7" cstate="print"/>
            <a:stretch>
              <a:fillRect/>
            </a:stretch>
          </p:blipFill>
          <p:spPr>
            <a:xfrm>
              <a:off x="7559801" y="3170618"/>
              <a:ext cx="166319" cy="228536"/>
            </a:xfrm>
            <a:prstGeom prst="rect">
              <a:avLst/>
            </a:prstGeom>
          </p:spPr>
        </p:pic>
        <p:sp>
          <p:nvSpPr>
            <p:cNvPr id="32" name="object 32"/>
            <p:cNvSpPr/>
            <p:nvPr/>
          </p:nvSpPr>
          <p:spPr>
            <a:xfrm>
              <a:off x="7609713" y="319544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7" cstate="print"/>
            <a:stretch>
              <a:fillRect/>
            </a:stretch>
          </p:blipFill>
          <p:spPr>
            <a:xfrm>
              <a:off x="7689341" y="3170618"/>
              <a:ext cx="166319" cy="228536"/>
            </a:xfrm>
            <a:prstGeom prst="rect">
              <a:avLst/>
            </a:prstGeom>
          </p:spPr>
        </p:pic>
        <p:sp>
          <p:nvSpPr>
            <p:cNvPr id="34" name="object 34"/>
            <p:cNvSpPr/>
            <p:nvPr/>
          </p:nvSpPr>
          <p:spPr>
            <a:xfrm>
              <a:off x="7739252" y="319544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7" cstate="print"/>
            <a:stretch>
              <a:fillRect/>
            </a:stretch>
          </p:blipFill>
          <p:spPr>
            <a:xfrm>
              <a:off x="7817357" y="3170618"/>
              <a:ext cx="166319" cy="228536"/>
            </a:xfrm>
            <a:prstGeom prst="rect">
              <a:avLst/>
            </a:prstGeom>
          </p:spPr>
        </p:pic>
        <p:sp>
          <p:nvSpPr>
            <p:cNvPr id="36" name="object 36"/>
            <p:cNvSpPr/>
            <p:nvPr/>
          </p:nvSpPr>
          <p:spPr>
            <a:xfrm>
              <a:off x="7867269" y="319544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37" name="object 37"/>
            <p:cNvSpPr/>
            <p:nvPr/>
          </p:nvSpPr>
          <p:spPr>
            <a:xfrm>
              <a:off x="7718297" y="3003042"/>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7718297" y="3003042"/>
              <a:ext cx="176530" cy="176530"/>
            </a:xfrm>
            <a:custGeom>
              <a:avLst/>
              <a:gdLst/>
              <a:ahLst/>
              <a:cxnLst/>
              <a:rect l="l" t="t" r="r" b="b"/>
              <a:pathLst>
                <a:path w="176529" h="176530">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6017513" y="2380488"/>
              <a:ext cx="224091" cy="774953"/>
            </a:xfrm>
            <a:prstGeom prst="rect">
              <a:avLst/>
            </a:prstGeom>
          </p:spPr>
        </p:pic>
        <p:sp>
          <p:nvSpPr>
            <p:cNvPr id="40" name="object 40"/>
            <p:cNvSpPr/>
            <p:nvPr/>
          </p:nvSpPr>
          <p:spPr>
            <a:xfrm>
              <a:off x="6094856" y="2394204"/>
              <a:ext cx="76200" cy="628015"/>
            </a:xfrm>
            <a:custGeom>
              <a:avLst/>
              <a:gdLst/>
              <a:ahLst/>
              <a:cxnLst/>
              <a:rect l="l" t="t" r="r" b="b"/>
              <a:pathLst>
                <a:path w="76200" h="628014">
                  <a:moveTo>
                    <a:pt x="27050" y="551307"/>
                  </a:moveTo>
                  <a:lnTo>
                    <a:pt x="0" y="551307"/>
                  </a:lnTo>
                  <a:lnTo>
                    <a:pt x="38100" y="627507"/>
                  </a:lnTo>
                  <a:lnTo>
                    <a:pt x="64325" y="575056"/>
                  </a:lnTo>
                  <a:lnTo>
                    <a:pt x="32003" y="575056"/>
                  </a:lnTo>
                  <a:lnTo>
                    <a:pt x="27050" y="570103"/>
                  </a:lnTo>
                  <a:lnTo>
                    <a:pt x="27050" y="551307"/>
                  </a:lnTo>
                  <a:close/>
                </a:path>
                <a:path w="76200" h="628014">
                  <a:moveTo>
                    <a:pt x="44195" y="0"/>
                  </a:moveTo>
                  <a:lnTo>
                    <a:pt x="32003" y="0"/>
                  </a:lnTo>
                  <a:lnTo>
                    <a:pt x="27050" y="4953"/>
                  </a:lnTo>
                  <a:lnTo>
                    <a:pt x="27050" y="570103"/>
                  </a:lnTo>
                  <a:lnTo>
                    <a:pt x="32003" y="575056"/>
                  </a:lnTo>
                  <a:lnTo>
                    <a:pt x="44195" y="575056"/>
                  </a:lnTo>
                  <a:lnTo>
                    <a:pt x="49148" y="570103"/>
                  </a:lnTo>
                  <a:lnTo>
                    <a:pt x="49148" y="4953"/>
                  </a:lnTo>
                  <a:lnTo>
                    <a:pt x="44195" y="0"/>
                  </a:lnTo>
                  <a:close/>
                </a:path>
                <a:path w="76200" h="628014">
                  <a:moveTo>
                    <a:pt x="76200" y="551307"/>
                  </a:moveTo>
                  <a:lnTo>
                    <a:pt x="49148" y="551307"/>
                  </a:lnTo>
                  <a:lnTo>
                    <a:pt x="49148" y="570103"/>
                  </a:lnTo>
                  <a:lnTo>
                    <a:pt x="44195"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1" name="object 41"/>
          <p:cNvSpPr txBox="1"/>
          <p:nvPr/>
        </p:nvSpPr>
        <p:spPr>
          <a:xfrm>
            <a:off x="5873240" y="2081299"/>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42" name="object 42"/>
          <p:cNvGrpSpPr/>
          <p:nvPr/>
        </p:nvGrpSpPr>
        <p:grpSpPr>
          <a:xfrm>
            <a:off x="4172390" y="2713490"/>
            <a:ext cx="3733462" cy="802005"/>
            <a:chOff x="4173473" y="2713443"/>
            <a:chExt cx="3734435" cy="802005"/>
          </a:xfrm>
        </p:grpSpPr>
        <p:pic>
          <p:nvPicPr>
            <p:cNvPr id="43" name="object 43"/>
            <p:cNvPicPr/>
            <p:nvPr/>
          </p:nvPicPr>
          <p:blipFill>
            <a:blip r:embed="rId9" cstate="print"/>
            <a:stretch>
              <a:fillRect/>
            </a:stretch>
          </p:blipFill>
          <p:spPr>
            <a:xfrm>
              <a:off x="4260341" y="3260615"/>
              <a:ext cx="401624" cy="92692"/>
            </a:xfrm>
            <a:prstGeom prst="rect">
              <a:avLst/>
            </a:prstGeom>
          </p:spPr>
        </p:pic>
        <p:sp>
          <p:nvSpPr>
            <p:cNvPr id="44" name="object 44"/>
            <p:cNvSpPr/>
            <p:nvPr/>
          </p:nvSpPr>
          <p:spPr>
            <a:xfrm>
              <a:off x="4310252" y="328536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0" cstate="print"/>
            <a:stretch>
              <a:fillRect/>
            </a:stretch>
          </p:blipFill>
          <p:spPr>
            <a:xfrm>
              <a:off x="4173473" y="3260623"/>
              <a:ext cx="180759" cy="254482"/>
            </a:xfrm>
            <a:prstGeom prst="rect">
              <a:avLst/>
            </a:prstGeom>
          </p:spPr>
        </p:pic>
        <p:sp>
          <p:nvSpPr>
            <p:cNvPr id="46" name="object 46"/>
            <p:cNvSpPr/>
            <p:nvPr/>
          </p:nvSpPr>
          <p:spPr>
            <a:xfrm>
              <a:off x="4223384" y="32853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0" cstate="print"/>
            <a:stretch>
              <a:fillRect/>
            </a:stretch>
          </p:blipFill>
          <p:spPr>
            <a:xfrm>
              <a:off x="4327397" y="3260623"/>
              <a:ext cx="180759" cy="254482"/>
            </a:xfrm>
            <a:prstGeom prst="rect">
              <a:avLst/>
            </a:prstGeom>
          </p:spPr>
        </p:pic>
        <p:sp>
          <p:nvSpPr>
            <p:cNvPr id="48" name="object 48"/>
            <p:cNvSpPr/>
            <p:nvPr/>
          </p:nvSpPr>
          <p:spPr>
            <a:xfrm>
              <a:off x="4377308" y="32853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4479797" y="3260623"/>
              <a:ext cx="180759" cy="254482"/>
            </a:xfrm>
            <a:prstGeom prst="rect">
              <a:avLst/>
            </a:prstGeom>
          </p:spPr>
        </p:pic>
        <p:sp>
          <p:nvSpPr>
            <p:cNvPr id="50" name="object 50"/>
            <p:cNvSpPr/>
            <p:nvPr/>
          </p:nvSpPr>
          <p:spPr>
            <a:xfrm>
              <a:off x="4529708" y="32853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1" name="object 51"/>
            <p:cNvSpPr/>
            <p:nvPr/>
          </p:nvSpPr>
          <p:spPr>
            <a:xfrm>
              <a:off x="4310252" y="3010280"/>
              <a:ext cx="315595" cy="272415"/>
            </a:xfrm>
            <a:custGeom>
              <a:avLst/>
              <a:gdLst/>
              <a:ahLst/>
              <a:cxnLst/>
              <a:rect l="l" t="t" r="r" b="b"/>
              <a:pathLst>
                <a:path w="315595" h="272414">
                  <a:moveTo>
                    <a:pt x="157734" y="0"/>
                  </a:moveTo>
                  <a:lnTo>
                    <a:pt x="0" y="272034"/>
                  </a:lnTo>
                  <a:lnTo>
                    <a:pt x="315468"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4310252" y="3010280"/>
              <a:ext cx="315595" cy="272415"/>
            </a:xfrm>
            <a:custGeom>
              <a:avLst/>
              <a:gdLst/>
              <a:ahLst/>
              <a:cxnLst/>
              <a:rect l="l" t="t" r="r" b="b"/>
              <a:pathLst>
                <a:path w="315595" h="272414">
                  <a:moveTo>
                    <a:pt x="0" y="272034"/>
                  </a:moveTo>
                  <a:lnTo>
                    <a:pt x="157734"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1" cstate="print"/>
            <a:stretch>
              <a:fillRect/>
            </a:stretch>
          </p:blipFill>
          <p:spPr>
            <a:xfrm>
              <a:off x="4426457" y="3109721"/>
              <a:ext cx="85343" cy="85343"/>
            </a:xfrm>
            <a:prstGeom prst="rect">
              <a:avLst/>
            </a:prstGeom>
          </p:spPr>
        </p:pic>
        <p:pic>
          <p:nvPicPr>
            <p:cNvPr id="54" name="object 54"/>
            <p:cNvPicPr/>
            <p:nvPr/>
          </p:nvPicPr>
          <p:blipFill>
            <a:blip r:embed="rId3" cstate="print"/>
            <a:stretch>
              <a:fillRect/>
            </a:stretch>
          </p:blipFill>
          <p:spPr>
            <a:xfrm>
              <a:off x="7683245" y="2713443"/>
              <a:ext cx="224091" cy="396151"/>
            </a:xfrm>
            <a:prstGeom prst="rect">
              <a:avLst/>
            </a:prstGeom>
          </p:spPr>
        </p:pic>
        <p:pic>
          <p:nvPicPr>
            <p:cNvPr id="55" name="object 55"/>
            <p:cNvPicPr/>
            <p:nvPr/>
          </p:nvPicPr>
          <p:blipFill>
            <a:blip r:embed="rId4" cstate="print"/>
            <a:stretch>
              <a:fillRect/>
            </a:stretch>
          </p:blipFill>
          <p:spPr>
            <a:xfrm>
              <a:off x="7760589" y="2727197"/>
              <a:ext cx="76200" cy="248157"/>
            </a:xfrm>
            <a:prstGeom prst="rect">
              <a:avLst/>
            </a:prstGeom>
          </p:spPr>
        </p:pic>
        <p:pic>
          <p:nvPicPr>
            <p:cNvPr id="56" name="object 56"/>
            <p:cNvPicPr/>
            <p:nvPr/>
          </p:nvPicPr>
          <p:blipFill>
            <a:blip r:embed="rId3" cstate="print"/>
            <a:stretch>
              <a:fillRect/>
            </a:stretch>
          </p:blipFill>
          <p:spPr>
            <a:xfrm>
              <a:off x="7526273" y="2721063"/>
              <a:ext cx="224091" cy="396151"/>
            </a:xfrm>
            <a:prstGeom prst="rect">
              <a:avLst/>
            </a:prstGeom>
          </p:spPr>
        </p:pic>
        <p:pic>
          <p:nvPicPr>
            <p:cNvPr id="57" name="object 57"/>
            <p:cNvPicPr/>
            <p:nvPr/>
          </p:nvPicPr>
          <p:blipFill>
            <a:blip r:embed="rId4" cstate="print"/>
            <a:stretch>
              <a:fillRect/>
            </a:stretch>
          </p:blipFill>
          <p:spPr>
            <a:xfrm>
              <a:off x="7603616" y="2734817"/>
              <a:ext cx="76200" cy="248158"/>
            </a:xfrm>
            <a:prstGeom prst="rect">
              <a:avLst/>
            </a:prstGeom>
          </p:spPr>
        </p:pic>
        <p:pic>
          <p:nvPicPr>
            <p:cNvPr id="58" name="object 58"/>
            <p:cNvPicPr/>
            <p:nvPr/>
          </p:nvPicPr>
          <p:blipFill>
            <a:blip r:embed="rId3" cstate="print"/>
            <a:stretch>
              <a:fillRect/>
            </a:stretch>
          </p:blipFill>
          <p:spPr>
            <a:xfrm>
              <a:off x="7368539" y="2718015"/>
              <a:ext cx="224091" cy="396151"/>
            </a:xfrm>
            <a:prstGeom prst="rect">
              <a:avLst/>
            </a:prstGeom>
          </p:spPr>
        </p:pic>
        <p:pic>
          <p:nvPicPr>
            <p:cNvPr id="59" name="object 59"/>
            <p:cNvPicPr/>
            <p:nvPr/>
          </p:nvPicPr>
          <p:blipFill>
            <a:blip r:embed="rId4" cstate="print"/>
            <a:stretch>
              <a:fillRect/>
            </a:stretch>
          </p:blipFill>
          <p:spPr>
            <a:xfrm>
              <a:off x="7445883" y="2731769"/>
              <a:ext cx="76200" cy="248157"/>
            </a:xfrm>
            <a:prstGeom prst="rect">
              <a:avLst/>
            </a:prstGeom>
          </p:spPr>
        </p:pic>
        <p:pic>
          <p:nvPicPr>
            <p:cNvPr id="60" name="object 60"/>
            <p:cNvPicPr/>
            <p:nvPr/>
          </p:nvPicPr>
          <p:blipFill>
            <a:blip r:embed="rId3" cstate="print"/>
            <a:stretch>
              <a:fillRect/>
            </a:stretch>
          </p:blipFill>
          <p:spPr>
            <a:xfrm>
              <a:off x="7211567" y="2718015"/>
              <a:ext cx="224091" cy="396151"/>
            </a:xfrm>
            <a:prstGeom prst="rect">
              <a:avLst/>
            </a:prstGeom>
          </p:spPr>
        </p:pic>
        <p:pic>
          <p:nvPicPr>
            <p:cNvPr id="61" name="object 61"/>
            <p:cNvPicPr/>
            <p:nvPr/>
          </p:nvPicPr>
          <p:blipFill>
            <a:blip r:embed="rId4" cstate="print"/>
            <a:stretch>
              <a:fillRect/>
            </a:stretch>
          </p:blipFill>
          <p:spPr>
            <a:xfrm>
              <a:off x="7288910" y="2731769"/>
              <a:ext cx="76200" cy="248157"/>
            </a:xfrm>
            <a:prstGeom prst="rect">
              <a:avLst/>
            </a:prstGeom>
          </p:spPr>
        </p:pic>
        <p:pic>
          <p:nvPicPr>
            <p:cNvPr id="62" name="object 62"/>
            <p:cNvPicPr/>
            <p:nvPr/>
          </p:nvPicPr>
          <p:blipFill>
            <a:blip r:embed="rId3" cstate="print"/>
            <a:stretch>
              <a:fillRect/>
            </a:stretch>
          </p:blipFill>
          <p:spPr>
            <a:xfrm>
              <a:off x="7054595" y="2718015"/>
              <a:ext cx="224091" cy="396151"/>
            </a:xfrm>
            <a:prstGeom prst="rect">
              <a:avLst/>
            </a:prstGeom>
          </p:spPr>
        </p:pic>
        <p:pic>
          <p:nvPicPr>
            <p:cNvPr id="63" name="object 63"/>
            <p:cNvPicPr/>
            <p:nvPr/>
          </p:nvPicPr>
          <p:blipFill>
            <a:blip r:embed="rId4" cstate="print"/>
            <a:stretch>
              <a:fillRect/>
            </a:stretch>
          </p:blipFill>
          <p:spPr>
            <a:xfrm>
              <a:off x="7131938" y="2731769"/>
              <a:ext cx="76200" cy="248157"/>
            </a:xfrm>
            <a:prstGeom prst="rect">
              <a:avLst/>
            </a:prstGeom>
          </p:spPr>
        </p:pic>
        <p:pic>
          <p:nvPicPr>
            <p:cNvPr id="64" name="object 64"/>
            <p:cNvPicPr/>
            <p:nvPr/>
          </p:nvPicPr>
          <p:blipFill>
            <a:blip r:embed="rId3" cstate="print"/>
            <a:stretch>
              <a:fillRect/>
            </a:stretch>
          </p:blipFill>
          <p:spPr>
            <a:xfrm>
              <a:off x="6896861" y="2718015"/>
              <a:ext cx="224091" cy="396151"/>
            </a:xfrm>
            <a:prstGeom prst="rect">
              <a:avLst/>
            </a:prstGeom>
          </p:spPr>
        </p:pic>
        <p:pic>
          <p:nvPicPr>
            <p:cNvPr id="65" name="object 65"/>
            <p:cNvPicPr/>
            <p:nvPr/>
          </p:nvPicPr>
          <p:blipFill>
            <a:blip r:embed="rId4" cstate="print"/>
            <a:stretch>
              <a:fillRect/>
            </a:stretch>
          </p:blipFill>
          <p:spPr>
            <a:xfrm>
              <a:off x="6974204" y="2731769"/>
              <a:ext cx="76200" cy="248157"/>
            </a:xfrm>
            <a:prstGeom prst="rect">
              <a:avLst/>
            </a:prstGeom>
          </p:spPr>
        </p:pic>
        <p:pic>
          <p:nvPicPr>
            <p:cNvPr id="66" name="object 66"/>
            <p:cNvPicPr/>
            <p:nvPr/>
          </p:nvPicPr>
          <p:blipFill>
            <a:blip r:embed="rId3" cstate="print"/>
            <a:stretch>
              <a:fillRect/>
            </a:stretch>
          </p:blipFill>
          <p:spPr>
            <a:xfrm>
              <a:off x="6739127" y="2718015"/>
              <a:ext cx="224091" cy="396151"/>
            </a:xfrm>
            <a:prstGeom prst="rect">
              <a:avLst/>
            </a:prstGeom>
          </p:spPr>
        </p:pic>
        <p:pic>
          <p:nvPicPr>
            <p:cNvPr id="67" name="object 67"/>
            <p:cNvPicPr/>
            <p:nvPr/>
          </p:nvPicPr>
          <p:blipFill>
            <a:blip r:embed="rId4" cstate="print"/>
            <a:stretch>
              <a:fillRect/>
            </a:stretch>
          </p:blipFill>
          <p:spPr>
            <a:xfrm>
              <a:off x="6816470" y="2731769"/>
              <a:ext cx="76200" cy="248157"/>
            </a:xfrm>
            <a:prstGeom prst="rect">
              <a:avLst/>
            </a:prstGeom>
          </p:spPr>
        </p:pic>
        <p:pic>
          <p:nvPicPr>
            <p:cNvPr id="68" name="object 68"/>
            <p:cNvPicPr/>
            <p:nvPr/>
          </p:nvPicPr>
          <p:blipFill>
            <a:blip r:embed="rId3" cstate="print"/>
            <a:stretch>
              <a:fillRect/>
            </a:stretch>
          </p:blipFill>
          <p:spPr>
            <a:xfrm>
              <a:off x="6590538" y="2718015"/>
              <a:ext cx="224091" cy="396151"/>
            </a:xfrm>
            <a:prstGeom prst="rect">
              <a:avLst/>
            </a:prstGeom>
          </p:spPr>
        </p:pic>
        <p:pic>
          <p:nvPicPr>
            <p:cNvPr id="69" name="object 69"/>
            <p:cNvPicPr/>
            <p:nvPr/>
          </p:nvPicPr>
          <p:blipFill>
            <a:blip r:embed="rId4" cstate="print"/>
            <a:stretch>
              <a:fillRect/>
            </a:stretch>
          </p:blipFill>
          <p:spPr>
            <a:xfrm>
              <a:off x="6667880" y="2731769"/>
              <a:ext cx="76200" cy="248157"/>
            </a:xfrm>
            <a:prstGeom prst="rect">
              <a:avLst/>
            </a:prstGeom>
          </p:spPr>
        </p:pic>
        <p:pic>
          <p:nvPicPr>
            <p:cNvPr id="70" name="object 70"/>
            <p:cNvPicPr/>
            <p:nvPr/>
          </p:nvPicPr>
          <p:blipFill>
            <a:blip r:embed="rId5" cstate="print"/>
            <a:stretch>
              <a:fillRect/>
            </a:stretch>
          </p:blipFill>
          <p:spPr>
            <a:xfrm>
              <a:off x="6656069" y="2713499"/>
              <a:ext cx="1185672" cy="92692"/>
            </a:xfrm>
            <a:prstGeom prst="rect">
              <a:avLst/>
            </a:prstGeom>
          </p:spPr>
        </p:pic>
        <p:sp>
          <p:nvSpPr>
            <p:cNvPr id="71" name="object 71"/>
            <p:cNvSpPr/>
            <p:nvPr/>
          </p:nvSpPr>
          <p:spPr>
            <a:xfrm>
              <a:off x="6705980" y="2738246"/>
              <a:ext cx="1092835" cy="0"/>
            </a:xfrm>
            <a:custGeom>
              <a:avLst/>
              <a:gdLst/>
              <a:ahLst/>
              <a:cxnLst/>
              <a:rect l="l" t="t" r="r" b="b"/>
              <a:pathLst>
                <a:path w="1092834">
                  <a:moveTo>
                    <a:pt x="109258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2" name="object 72"/>
          <p:cNvSpPr txBox="1"/>
          <p:nvPr/>
        </p:nvSpPr>
        <p:spPr>
          <a:xfrm>
            <a:off x="7915121" y="284429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73" name="object 73"/>
          <p:cNvSpPr txBox="1"/>
          <p:nvPr/>
        </p:nvSpPr>
        <p:spPr>
          <a:xfrm>
            <a:off x="7165762" y="293804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4" name="object 74"/>
          <p:cNvSpPr txBox="1"/>
          <p:nvPr/>
        </p:nvSpPr>
        <p:spPr>
          <a:xfrm>
            <a:off x="5593431" y="2655102"/>
            <a:ext cx="1109691" cy="648253"/>
          </a:xfrm>
          <a:prstGeom prst="rect">
            <a:avLst/>
          </a:prstGeom>
        </p:spPr>
        <p:txBody>
          <a:bodyPr vert="horz" wrap="square" lIns="0" tIns="55244" rIns="0" bIns="0" rtlCol="0">
            <a:spAutoFit/>
          </a:bodyPr>
          <a:lstStyle/>
          <a:p>
            <a:pPr marL="38100" defTabSz="914400">
              <a:spcBef>
                <a:spcPts val="434"/>
              </a:spcBef>
              <a:tabLst>
                <a:tab pos="567055" algn="l"/>
                <a:tab pos="893444" algn="l"/>
              </a:tabLst>
            </a:pPr>
            <a:r>
              <a:rPr sz="2700" b="1" kern="0" spc="-75" baseline="1543" dirty="0">
                <a:solidFill>
                  <a:sysClr val="windowText" lastClr="000000"/>
                </a:solidFill>
                <a:latin typeface="Times New Roman"/>
                <a:cs typeface="Times New Roman"/>
              </a:rPr>
              <a:t>B</a:t>
            </a:r>
            <a:r>
              <a:rPr sz="2700" b="1" kern="0" baseline="1543"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C</a:t>
            </a:r>
            <a:r>
              <a:rPr b="1" kern="0"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a:p>
            <a:pPr marL="680720" defTabSz="914400">
              <a:spcBef>
                <a:spcPts val="335"/>
              </a:spcBef>
            </a:pPr>
            <a:r>
              <a:rPr kern="0" spc="-20" dirty="0">
                <a:solidFill>
                  <a:sysClr val="windowText" lastClr="000000"/>
                </a:solidFill>
                <a:latin typeface="Cambria Math"/>
                <a:cs typeface="Cambria Math"/>
              </a:rPr>
              <a:t>2.5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75" name="object 75"/>
          <p:cNvSpPr txBox="1"/>
          <p:nvPr/>
        </p:nvSpPr>
        <p:spPr>
          <a:xfrm>
            <a:off x="6967186" y="2365017"/>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sp>
        <p:nvSpPr>
          <p:cNvPr id="76" name="Slide Number Placeholder 75"/>
          <p:cNvSpPr>
            <a:spLocks noGrp="1"/>
          </p:cNvSpPr>
          <p:nvPr>
            <p:ph type="sldNum" sz="quarter" idx="7"/>
          </p:nvPr>
        </p:nvSpPr>
        <p:spPr/>
        <p:txBody>
          <a:bodyPr/>
          <a:lstStyle/>
          <a:p>
            <a:fld id="{B6F15528-21DE-4FAA-801E-634DDDAF4B2B}" type="slidenum">
              <a:rPr lang="en-US" smtClean="0">
                <a:solidFill>
                  <a:prstClr val="black">
                    <a:tint val="75000"/>
                  </a:prstClr>
                </a:solidFill>
              </a:rPr>
              <a:pPr/>
              <a:t>135</a:t>
            </a:fld>
            <a:endParaRPr lang="en-US">
              <a:solidFill>
                <a:prstClr val="black">
                  <a:tint val="75000"/>
                </a:prstClr>
              </a:solidFill>
            </a:endParaRPr>
          </a:p>
        </p:txBody>
      </p:sp>
    </p:spTree>
    <p:extLst>
      <p:ext uri="{BB962C8B-B14F-4D97-AF65-F5344CB8AC3E}">
        <p14:creationId xmlns:p14="http://schemas.microsoft.com/office/powerpoint/2010/main" val="247572222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0" cy="3709035"/>
            </a:xfrm>
            <a:custGeom>
              <a:avLst/>
              <a:gdLst/>
              <a:ahLst/>
              <a:cxnLst/>
              <a:rect l="l" t="t" r="r" b="b"/>
              <a:pathLst>
                <a:path h="3709035">
                  <a:moveTo>
                    <a:pt x="0" y="0"/>
                  </a:moveTo>
                  <a:lnTo>
                    <a:pt x="0" y="370842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657475"/>
              <a:ext cx="0" cy="3705225"/>
            </a:xfrm>
            <a:custGeom>
              <a:avLst/>
              <a:gdLst/>
              <a:ahLst/>
              <a:cxnLst/>
              <a:rect l="l" t="t" r="r" b="b"/>
              <a:pathLst>
                <a:path h="3705225">
                  <a:moveTo>
                    <a:pt x="0" y="0"/>
                  </a:moveTo>
                  <a:lnTo>
                    <a:pt x="0" y="548259"/>
                  </a:lnTo>
                </a:path>
                <a:path h="3705225">
                  <a:moveTo>
                    <a:pt x="0" y="740283"/>
                  </a:moveTo>
                  <a:lnTo>
                    <a:pt x="0" y="3704691"/>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192035"/>
              <a:ext cx="3422904" cy="92692"/>
            </a:xfrm>
            <a:prstGeom prst="rect">
              <a:avLst/>
            </a:prstGeom>
          </p:spPr>
        </p:pic>
        <p:sp>
          <p:nvSpPr>
            <p:cNvPr id="7" name="object 7"/>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2702872" y="1690842"/>
            <a:ext cx="224096" cy="484505"/>
            <a:chOff x="2703576" y="1690839"/>
            <a:chExt cx="224154" cy="484505"/>
          </a:xfrm>
        </p:grpSpPr>
        <p:pic>
          <p:nvPicPr>
            <p:cNvPr id="9" name="object 9"/>
            <p:cNvPicPr/>
            <p:nvPr/>
          </p:nvPicPr>
          <p:blipFill>
            <a:blip r:embed="rId3" cstate="print"/>
            <a:stretch>
              <a:fillRect/>
            </a:stretch>
          </p:blipFill>
          <p:spPr>
            <a:xfrm>
              <a:off x="2703576" y="1690839"/>
              <a:ext cx="224091" cy="483908"/>
            </a:xfrm>
            <a:prstGeom prst="rect">
              <a:avLst/>
            </a:prstGeom>
          </p:spPr>
        </p:pic>
        <p:sp>
          <p:nvSpPr>
            <p:cNvPr id="10" name="object 10"/>
            <p:cNvSpPr/>
            <p:nvPr/>
          </p:nvSpPr>
          <p:spPr>
            <a:xfrm>
              <a:off x="2780919"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2038327" y="2114064"/>
            <a:ext cx="1058904"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a:t>
            </a:r>
            <a:r>
              <a:rPr kern="0" spc="5" dirty="0">
                <a:solidFill>
                  <a:sysClr val="windowText" lastClr="000000"/>
                </a:solidFill>
                <a:latin typeface="Times New Roman"/>
                <a:cs typeface="Times New Roman"/>
              </a:rPr>
              <a:t>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2" name="object 12"/>
          <p:cNvSpPr txBox="1"/>
          <p:nvPr/>
        </p:nvSpPr>
        <p:spPr>
          <a:xfrm>
            <a:off x="7635032" y="739413"/>
            <a:ext cx="1110961" cy="351378"/>
          </a:xfrm>
          <a:prstGeom prst="rect">
            <a:avLst/>
          </a:prstGeom>
        </p:spPr>
        <p:txBody>
          <a:bodyPr vert="horz" wrap="square" lIns="0" tIns="12700" rIns="0" bIns="0" rtlCol="0">
            <a:spAutoFit/>
          </a:bodyPr>
          <a:lstStyle/>
          <a:p>
            <a:pPr marL="12700" defTabSz="914400">
              <a:spcBef>
                <a:spcPts val="100"/>
              </a:spcBef>
              <a:tabLst>
                <a:tab pos="730885" algn="l"/>
              </a:tabLst>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60" dirty="0">
                <a:solidFill>
                  <a:sysClr val="windowText" lastClr="000000"/>
                </a:solidFill>
                <a:latin typeface="Cambria Math"/>
                <a:cs typeface="Cambria Math"/>
              </a:rPr>
              <a:t>M</a:t>
            </a:r>
            <a:r>
              <a:rPr sz="2200" kern="0"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3" name="object 13"/>
          <p:cNvSpPr txBox="1"/>
          <p:nvPr/>
        </p:nvSpPr>
        <p:spPr>
          <a:xfrm>
            <a:off x="7609637" y="809993"/>
            <a:ext cx="3619192" cy="1615186"/>
          </a:xfrm>
          <a:prstGeom prst="rect">
            <a:avLst/>
          </a:prstGeom>
        </p:spPr>
        <p:txBody>
          <a:bodyPr vert="horz" wrap="square" lIns="0" tIns="75565" rIns="0" bIns="0" rtlCol="0">
            <a:spAutoFit/>
          </a:bodyPr>
          <a:lstStyle/>
          <a:p>
            <a:pPr marL="534035" defTabSz="914400">
              <a:spcBef>
                <a:spcPts val="595"/>
              </a:spcBef>
            </a:pPr>
            <a:r>
              <a:rPr sz="1600" kern="0" spc="65" dirty="0">
                <a:solidFill>
                  <a:sysClr val="windowText" lastClr="000000"/>
                </a:solidFill>
                <a:latin typeface="Cambria Math"/>
                <a:cs typeface="Cambria Math"/>
              </a:rPr>
              <a:t>B</a:t>
            </a:r>
            <a:endParaRPr sz="1600" kern="0">
              <a:solidFill>
                <a:sysClr val="windowText" lastClr="000000"/>
              </a:solidFill>
              <a:latin typeface="Cambria Math"/>
              <a:cs typeface="Cambria Math"/>
            </a:endParaRPr>
          </a:p>
          <a:p>
            <a:pPr marL="38100" defTabSz="914400">
              <a:lnSpc>
                <a:spcPts val="2620"/>
              </a:lnSpc>
              <a:spcBef>
                <a:spcPts val="670"/>
              </a:spcBef>
            </a:pPr>
            <a:r>
              <a:rPr sz="2200" kern="0" dirty="0">
                <a:solidFill>
                  <a:sysClr val="windowText" lastClr="000000"/>
                </a:solidFill>
                <a:latin typeface="Times New Roman"/>
                <a:cs typeface="Times New Roman"/>
              </a:rPr>
              <a:t>=&gt;</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a:t>
            </a:r>
            <a:r>
              <a:rPr sz="2200" kern="0" spc="7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7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7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8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2.5</a:t>
            </a:r>
            <a:r>
              <a:rPr sz="2200" kern="0" spc="7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7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7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7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7.5</a:t>
            </a:r>
            <a:r>
              <a:rPr sz="2200" kern="0" spc="7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8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a:t>
            </a:r>
            <a:r>
              <a:rPr sz="2200" kern="0" spc="7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x</a:t>
            </a:r>
            <a:endParaRPr sz="2200" kern="0">
              <a:solidFill>
                <a:sysClr val="windowText" lastClr="000000"/>
              </a:solidFill>
              <a:latin typeface="Times New Roman"/>
              <a:cs typeface="Times New Roman"/>
            </a:endParaRPr>
          </a:p>
          <a:p>
            <a:pPr marL="38100" defTabSz="914400">
              <a:lnSpc>
                <a:spcPts val="2860"/>
              </a:lnSpc>
            </a:pPr>
            <a:r>
              <a:rPr sz="2200" kern="0" dirty="0">
                <a:solidFill>
                  <a:sysClr val="windowText" lastClr="000000"/>
                </a:solidFill>
                <a:latin typeface="Times New Roman"/>
                <a:cs typeface="Times New Roman"/>
              </a:rPr>
              <a:t>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397"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10</a:t>
            </a:r>
            <a:r>
              <a:rPr sz="2400" kern="0" spc="-5"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lb</a:t>
            </a:r>
            <a:endParaRPr sz="2400" kern="0">
              <a:solidFill>
                <a:sysClr val="windowText" lastClr="000000"/>
              </a:solidFill>
              <a:latin typeface="Times New Roman"/>
              <a:cs typeface="Times New Roman"/>
            </a:endParaRPr>
          </a:p>
        </p:txBody>
      </p:sp>
      <p:sp>
        <p:nvSpPr>
          <p:cNvPr id="14" name="object 14"/>
          <p:cNvSpPr txBox="1"/>
          <p:nvPr/>
        </p:nvSpPr>
        <p:spPr>
          <a:xfrm>
            <a:off x="2291754" y="3061993"/>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5" name="object 15"/>
          <p:cNvSpPr txBox="1"/>
          <p:nvPr/>
        </p:nvSpPr>
        <p:spPr>
          <a:xfrm>
            <a:off x="2147041" y="5279667"/>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6" name="object 16"/>
          <p:cNvGrpSpPr/>
          <p:nvPr/>
        </p:nvGrpSpPr>
        <p:grpSpPr>
          <a:xfrm>
            <a:off x="2801144" y="5433839"/>
            <a:ext cx="3410332" cy="92710"/>
            <a:chOff x="2801873" y="5433839"/>
            <a:chExt cx="3411220" cy="92710"/>
          </a:xfrm>
        </p:grpSpPr>
        <p:pic>
          <p:nvPicPr>
            <p:cNvPr id="17" name="object 17"/>
            <p:cNvPicPr/>
            <p:nvPr/>
          </p:nvPicPr>
          <p:blipFill>
            <a:blip r:embed="rId4" cstate="print"/>
            <a:stretch>
              <a:fillRect/>
            </a:stretch>
          </p:blipFill>
          <p:spPr>
            <a:xfrm>
              <a:off x="2801873" y="5433839"/>
              <a:ext cx="3410712" cy="92692"/>
            </a:xfrm>
            <a:prstGeom prst="rect">
              <a:avLst/>
            </a:prstGeom>
          </p:spPr>
        </p:pic>
        <p:sp>
          <p:nvSpPr>
            <p:cNvPr id="18" name="object 18"/>
            <p:cNvSpPr/>
            <p:nvPr/>
          </p:nvSpPr>
          <p:spPr>
            <a:xfrm>
              <a:off x="2851784" y="5458586"/>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19" name="object 19"/>
          <p:cNvGrpSpPr/>
          <p:nvPr/>
        </p:nvGrpSpPr>
        <p:grpSpPr>
          <a:xfrm>
            <a:off x="6049464" y="1674075"/>
            <a:ext cx="224096" cy="484505"/>
            <a:chOff x="6051041" y="1674075"/>
            <a:chExt cx="224154" cy="484505"/>
          </a:xfrm>
        </p:grpSpPr>
        <p:pic>
          <p:nvPicPr>
            <p:cNvPr id="20" name="object 20"/>
            <p:cNvPicPr/>
            <p:nvPr/>
          </p:nvPicPr>
          <p:blipFill>
            <a:blip r:embed="rId3" cstate="print"/>
            <a:stretch>
              <a:fillRect/>
            </a:stretch>
          </p:blipFill>
          <p:spPr>
            <a:xfrm>
              <a:off x="6051041" y="1674075"/>
              <a:ext cx="224091" cy="483908"/>
            </a:xfrm>
            <a:prstGeom prst="rect">
              <a:avLst/>
            </a:prstGeom>
          </p:spPr>
        </p:pic>
        <p:sp>
          <p:nvSpPr>
            <p:cNvPr id="21" name="object 21"/>
            <p:cNvSpPr/>
            <p:nvPr/>
          </p:nvSpPr>
          <p:spPr>
            <a:xfrm>
              <a:off x="6128384" y="1764411"/>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5562703" y="2096538"/>
            <a:ext cx="1048747" cy="289823"/>
          </a:xfrm>
          <a:prstGeom prst="rect">
            <a:avLst/>
          </a:prstGeom>
        </p:spPr>
        <p:txBody>
          <a:bodyPr vert="horz" wrap="square" lIns="0" tIns="12700" rIns="0" bIns="0" rtlCol="0">
            <a:spAutoFit/>
          </a:bodyPr>
          <a:lstStyle/>
          <a:p>
            <a:pPr marL="38100" defTabSz="914400">
              <a:spcBef>
                <a:spcPts val="10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E</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23" name="object 23"/>
          <p:cNvSpPr txBox="1"/>
          <p:nvPr/>
        </p:nvSpPr>
        <p:spPr>
          <a:xfrm>
            <a:off x="4597725" y="3398045"/>
            <a:ext cx="1559154" cy="525785"/>
          </a:xfrm>
          <a:prstGeom prst="rect">
            <a:avLst/>
          </a:prstGeom>
        </p:spPr>
        <p:txBody>
          <a:bodyPr vert="horz" wrap="square" lIns="0" tIns="12700" rIns="0" bIns="0" rtlCol="0">
            <a:spAutoFit/>
          </a:bodyPr>
          <a:lstStyle/>
          <a:p>
            <a:pPr marL="12700" defTabSz="914400">
              <a:lnSpc>
                <a:spcPts val="2039"/>
              </a:lnSpc>
              <a:spcBef>
                <a:spcPts val="100"/>
              </a:spcBef>
            </a:pPr>
            <a:r>
              <a:rPr kern="0" dirty="0">
                <a:solidFill>
                  <a:sysClr val="windowText" lastClr="000000"/>
                </a:solidFill>
                <a:latin typeface="Times New Roman"/>
                <a:cs typeface="Times New Roman"/>
              </a:rPr>
              <a:t>5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a:p>
            <a:pPr marL="1082675" defTabSz="914400">
              <a:lnSpc>
                <a:spcPts val="2039"/>
              </a:lnSpc>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24" name="object 24"/>
          <p:cNvGrpSpPr/>
          <p:nvPr/>
        </p:nvGrpSpPr>
        <p:grpSpPr>
          <a:xfrm>
            <a:off x="3927722" y="2722545"/>
            <a:ext cx="1091916" cy="3246755"/>
            <a:chOff x="3928745" y="2722498"/>
            <a:chExt cx="1092200" cy="3246755"/>
          </a:xfrm>
        </p:grpSpPr>
        <p:sp>
          <p:nvSpPr>
            <p:cNvPr id="25" name="object 25"/>
            <p:cNvSpPr/>
            <p:nvPr/>
          </p:nvSpPr>
          <p:spPr>
            <a:xfrm>
              <a:off x="4030599" y="4101464"/>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4030599" y="4101464"/>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3933825" y="2727578"/>
              <a:ext cx="0" cy="3236595"/>
            </a:xfrm>
            <a:custGeom>
              <a:avLst/>
              <a:gdLst/>
              <a:ahLst/>
              <a:cxnLst/>
              <a:rect l="l" t="t" r="r" b="b"/>
              <a:pathLst>
                <a:path h="3236595">
                  <a:moveTo>
                    <a:pt x="0" y="496443"/>
                  </a:moveTo>
                  <a:lnTo>
                    <a:pt x="0" y="3236201"/>
                  </a:lnTo>
                </a:path>
                <a:path h="3236595">
                  <a:moveTo>
                    <a:pt x="0" y="0"/>
                  </a:moveTo>
                  <a:lnTo>
                    <a:pt x="0" y="304419"/>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3990697" y="5940959"/>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9" name="object 29"/>
          <p:cNvSpPr txBox="1"/>
          <p:nvPr/>
        </p:nvSpPr>
        <p:spPr>
          <a:xfrm>
            <a:off x="3937753" y="4127016"/>
            <a:ext cx="1136355" cy="784830"/>
          </a:xfrm>
          <a:prstGeom prst="rect">
            <a:avLst/>
          </a:prstGeom>
        </p:spPr>
        <p:txBody>
          <a:bodyPr vert="horz" wrap="square" lIns="0" tIns="12700" rIns="0" bIns="0" rtlCol="0">
            <a:spAutoFit/>
          </a:bodyPr>
          <a:lstStyle/>
          <a:p>
            <a:pPr marL="374015" defTabSz="914400">
              <a:spcBef>
                <a:spcPts val="1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a:p>
            <a:pPr marL="292735" defTabSz="914400">
              <a:spcBef>
                <a:spcPts val="1710"/>
              </a:spcBef>
            </a:pPr>
            <a:r>
              <a:rPr kern="0" dirty="0">
                <a:solidFill>
                  <a:sysClr val="windowText" lastClr="000000"/>
                </a:solidFill>
                <a:latin typeface="Times New Roman"/>
                <a:cs typeface="Times New Roman"/>
              </a:rPr>
              <a:t>50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0" name="object 30"/>
          <p:cNvSpPr/>
          <p:nvPr/>
        </p:nvSpPr>
        <p:spPr>
          <a:xfrm>
            <a:off x="5078549" y="2674286"/>
            <a:ext cx="0" cy="3307079"/>
          </a:xfrm>
          <a:custGeom>
            <a:avLst/>
            <a:gdLst/>
            <a:ahLst/>
            <a:cxnLst/>
            <a:rect l="l" t="t" r="r" b="b"/>
            <a:pathLst>
              <a:path h="3307079">
                <a:moveTo>
                  <a:pt x="0" y="733425"/>
                </a:moveTo>
                <a:lnTo>
                  <a:pt x="0" y="3306648"/>
                </a:lnTo>
              </a:path>
              <a:path h="3307079">
                <a:moveTo>
                  <a:pt x="0" y="0"/>
                </a:moveTo>
                <a:lnTo>
                  <a:pt x="0" y="544449"/>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1" name="object 31"/>
          <p:cNvSpPr txBox="1"/>
          <p:nvPr/>
        </p:nvSpPr>
        <p:spPr>
          <a:xfrm>
            <a:off x="6222904" y="3049801"/>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32" name="object 32"/>
          <p:cNvSpPr/>
          <p:nvPr/>
        </p:nvSpPr>
        <p:spPr>
          <a:xfrm>
            <a:off x="2833905" y="2801920"/>
            <a:ext cx="1135084" cy="422275"/>
          </a:xfrm>
          <a:custGeom>
            <a:avLst/>
            <a:gdLst/>
            <a:ahLst/>
            <a:cxnLst/>
            <a:rect l="l" t="t" r="r" b="b"/>
            <a:pathLst>
              <a:path w="1135379" h="422275">
                <a:moveTo>
                  <a:pt x="1135380" y="249174"/>
                </a:moveTo>
                <a:lnTo>
                  <a:pt x="1123188" y="246481"/>
                </a:lnTo>
                <a:lnTo>
                  <a:pt x="1123188" y="230124"/>
                </a:lnTo>
                <a:lnTo>
                  <a:pt x="1049388" y="230124"/>
                </a:lnTo>
                <a:lnTo>
                  <a:pt x="10668" y="0"/>
                </a:lnTo>
                <a:lnTo>
                  <a:pt x="10668" y="230124"/>
                </a:lnTo>
                <a:lnTo>
                  <a:pt x="0" y="230124"/>
                </a:lnTo>
                <a:lnTo>
                  <a:pt x="0" y="415290"/>
                </a:lnTo>
                <a:lnTo>
                  <a:pt x="1123188" y="422148"/>
                </a:lnTo>
                <a:lnTo>
                  <a:pt x="1123188" y="249174"/>
                </a:lnTo>
                <a:lnTo>
                  <a:pt x="1135380" y="24917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3" name="object 33"/>
          <p:cNvSpPr txBox="1"/>
          <p:nvPr/>
        </p:nvSpPr>
        <p:spPr>
          <a:xfrm>
            <a:off x="2830855" y="4808243"/>
            <a:ext cx="1096994" cy="289823"/>
          </a:xfrm>
          <a:prstGeom prst="rect">
            <a:avLst/>
          </a:prstGeom>
        </p:spPr>
        <p:txBody>
          <a:bodyPr vert="horz" wrap="square" lIns="0" tIns="12700" rIns="0" bIns="0" rtlCol="0">
            <a:spAutoFit/>
          </a:bodyPr>
          <a:lstStyle/>
          <a:p>
            <a:pPr marL="168275" defTabSz="914400">
              <a:spcBef>
                <a:spcPts val="100"/>
              </a:spcBef>
            </a:pPr>
            <a:r>
              <a:rPr kern="0" dirty="0">
                <a:solidFill>
                  <a:sysClr val="windowText" lastClr="000000"/>
                </a:solidFill>
                <a:latin typeface="Times New Roman"/>
                <a:cs typeface="Times New Roman"/>
              </a:rPr>
              <a:t>37.5</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4" name="object 34"/>
          <p:cNvSpPr txBox="1"/>
          <p:nvPr/>
        </p:nvSpPr>
        <p:spPr>
          <a:xfrm>
            <a:off x="6223948" y="529058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5" name="object 35"/>
          <p:cNvSpPr txBox="1"/>
          <p:nvPr/>
        </p:nvSpPr>
        <p:spPr>
          <a:xfrm>
            <a:off x="2909857" y="2491025"/>
            <a:ext cx="1444249" cy="577081"/>
          </a:xfrm>
          <a:prstGeom prst="rect">
            <a:avLst/>
          </a:prstGeom>
        </p:spPr>
        <p:txBody>
          <a:bodyPr vert="horz" wrap="square" lIns="0" tIns="12700" rIns="0" bIns="0" rtlCol="0">
            <a:spAutoFit/>
          </a:bodyPr>
          <a:lstStyle/>
          <a:p>
            <a:pPr marL="12700" defTabSz="914400">
              <a:lnSpc>
                <a:spcPts val="2150"/>
              </a:lnSpc>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a:p>
            <a:pPr marL="1082675" defTabSz="914400">
              <a:lnSpc>
                <a:spcPts val="2150"/>
              </a:lnSpc>
            </a:pPr>
            <a:r>
              <a:rPr kern="0" dirty="0">
                <a:solidFill>
                  <a:sysClr val="windowText" lastClr="000000"/>
                </a:solidFill>
                <a:latin typeface="Times New Roman"/>
                <a:cs typeface="Times New Roman"/>
              </a:rPr>
              <a:t>5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36" name="object 36"/>
          <p:cNvGrpSpPr/>
          <p:nvPr/>
        </p:nvGrpSpPr>
        <p:grpSpPr>
          <a:xfrm>
            <a:off x="2812576" y="2822829"/>
            <a:ext cx="3408427" cy="3006090"/>
            <a:chOff x="2813304" y="2822829"/>
            <a:chExt cx="3409315" cy="3006090"/>
          </a:xfrm>
        </p:grpSpPr>
        <p:sp>
          <p:nvSpPr>
            <p:cNvPr id="37" name="object 37"/>
            <p:cNvSpPr/>
            <p:nvPr/>
          </p:nvSpPr>
          <p:spPr>
            <a:xfrm>
              <a:off x="3945636" y="3034284"/>
              <a:ext cx="563880" cy="189230"/>
            </a:xfrm>
            <a:custGeom>
              <a:avLst/>
              <a:gdLst/>
              <a:ahLst/>
              <a:cxnLst/>
              <a:rect l="l" t="t" r="r" b="b"/>
              <a:pathLst>
                <a:path w="563879" h="189230">
                  <a:moveTo>
                    <a:pt x="563879" y="0"/>
                  </a:moveTo>
                  <a:lnTo>
                    <a:pt x="0" y="0"/>
                  </a:lnTo>
                  <a:lnTo>
                    <a:pt x="0" y="182244"/>
                  </a:lnTo>
                  <a:lnTo>
                    <a:pt x="563879" y="188975"/>
                  </a:lnTo>
                  <a:lnTo>
                    <a:pt x="56387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5077206" y="3205733"/>
              <a:ext cx="1145540" cy="422275"/>
            </a:xfrm>
            <a:custGeom>
              <a:avLst/>
              <a:gdLst/>
              <a:ahLst/>
              <a:cxnLst/>
              <a:rect l="l" t="t" r="r" b="b"/>
              <a:pathLst>
                <a:path w="1145539" h="422275">
                  <a:moveTo>
                    <a:pt x="1145286" y="6858"/>
                  </a:moveTo>
                  <a:lnTo>
                    <a:pt x="12192" y="0"/>
                  </a:lnTo>
                  <a:lnTo>
                    <a:pt x="12192" y="172974"/>
                  </a:lnTo>
                  <a:lnTo>
                    <a:pt x="0" y="172974"/>
                  </a:lnTo>
                  <a:lnTo>
                    <a:pt x="12192" y="175653"/>
                  </a:lnTo>
                  <a:lnTo>
                    <a:pt x="12192" y="192024"/>
                  </a:lnTo>
                  <a:lnTo>
                    <a:pt x="86791" y="192024"/>
                  </a:lnTo>
                  <a:lnTo>
                    <a:pt x="1135380" y="422148"/>
                  </a:lnTo>
                  <a:lnTo>
                    <a:pt x="1135380" y="192024"/>
                  </a:lnTo>
                  <a:lnTo>
                    <a:pt x="1145286" y="192024"/>
                  </a:lnTo>
                  <a:lnTo>
                    <a:pt x="1145286" y="685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9" name="object 39"/>
            <p:cNvSpPr/>
            <p:nvPr/>
          </p:nvSpPr>
          <p:spPr>
            <a:xfrm>
              <a:off x="4512945" y="2822829"/>
              <a:ext cx="0" cy="3006090"/>
            </a:xfrm>
            <a:custGeom>
              <a:avLst/>
              <a:gdLst/>
              <a:ahLst/>
              <a:cxnLst/>
              <a:rect l="l" t="t" r="r" b="b"/>
              <a:pathLst>
                <a:path h="3006090">
                  <a:moveTo>
                    <a:pt x="0" y="0"/>
                  </a:moveTo>
                  <a:lnTo>
                    <a:pt x="0" y="300603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4519422" y="3218688"/>
              <a:ext cx="577850" cy="189230"/>
            </a:xfrm>
            <a:custGeom>
              <a:avLst/>
              <a:gdLst/>
              <a:ahLst/>
              <a:cxnLst/>
              <a:rect l="l" t="t" r="r" b="b"/>
              <a:pathLst>
                <a:path w="577850" h="189229">
                  <a:moveTo>
                    <a:pt x="577595" y="0"/>
                  </a:moveTo>
                  <a:lnTo>
                    <a:pt x="0" y="0"/>
                  </a:lnTo>
                  <a:lnTo>
                    <a:pt x="0" y="182245"/>
                  </a:lnTo>
                  <a:lnTo>
                    <a:pt x="577595" y="188975"/>
                  </a:lnTo>
                  <a:lnTo>
                    <a:pt x="57759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2813304" y="4884419"/>
              <a:ext cx="3377565" cy="577215"/>
            </a:xfrm>
            <a:custGeom>
              <a:avLst/>
              <a:gdLst/>
              <a:ahLst/>
              <a:cxnLst/>
              <a:rect l="l" t="t" r="r" b="b"/>
              <a:pathLst>
                <a:path w="3377565" h="577214">
                  <a:moveTo>
                    <a:pt x="3377184" y="568452"/>
                  </a:moveTo>
                  <a:lnTo>
                    <a:pt x="3077718" y="427482"/>
                  </a:lnTo>
                  <a:lnTo>
                    <a:pt x="2716022" y="313817"/>
                  </a:lnTo>
                  <a:lnTo>
                    <a:pt x="2510155" y="245618"/>
                  </a:lnTo>
                  <a:lnTo>
                    <a:pt x="2279396" y="204597"/>
                  </a:lnTo>
                  <a:lnTo>
                    <a:pt x="1699260" y="0"/>
                  </a:lnTo>
                  <a:lnTo>
                    <a:pt x="1699615" y="11163"/>
                  </a:lnTo>
                  <a:lnTo>
                    <a:pt x="1117219" y="212979"/>
                  </a:lnTo>
                  <a:lnTo>
                    <a:pt x="882396" y="254000"/>
                  </a:lnTo>
                  <a:lnTo>
                    <a:pt x="672846" y="322199"/>
                  </a:lnTo>
                  <a:lnTo>
                    <a:pt x="304673" y="435864"/>
                  </a:lnTo>
                  <a:lnTo>
                    <a:pt x="0" y="576834"/>
                  </a:lnTo>
                  <a:lnTo>
                    <a:pt x="1688592" y="576834"/>
                  </a:lnTo>
                  <a:lnTo>
                    <a:pt x="1703539" y="130556"/>
                  </a:lnTo>
                  <a:lnTo>
                    <a:pt x="1717929" y="568452"/>
                  </a:lnTo>
                  <a:lnTo>
                    <a:pt x="3377184" y="568452"/>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42" name="object 42"/>
          <p:cNvSpPr txBox="1"/>
          <p:nvPr/>
        </p:nvSpPr>
        <p:spPr>
          <a:xfrm>
            <a:off x="2445129" y="106527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3" name="object 43"/>
          <p:cNvGrpSpPr/>
          <p:nvPr/>
        </p:nvGrpSpPr>
        <p:grpSpPr>
          <a:xfrm>
            <a:off x="2796602" y="1200167"/>
            <a:ext cx="3435725" cy="92710"/>
            <a:chOff x="2797301" y="1200167"/>
            <a:chExt cx="3436620" cy="92710"/>
          </a:xfrm>
        </p:grpSpPr>
        <p:pic>
          <p:nvPicPr>
            <p:cNvPr id="44" name="object 44"/>
            <p:cNvPicPr/>
            <p:nvPr/>
          </p:nvPicPr>
          <p:blipFill>
            <a:blip r:embed="rId5" cstate="print"/>
            <a:stretch>
              <a:fillRect/>
            </a:stretch>
          </p:blipFill>
          <p:spPr>
            <a:xfrm>
              <a:off x="2797301" y="1200167"/>
              <a:ext cx="3436620" cy="92692"/>
            </a:xfrm>
            <a:prstGeom prst="rect">
              <a:avLst/>
            </a:prstGeom>
          </p:spPr>
        </p:pic>
        <p:sp>
          <p:nvSpPr>
            <p:cNvPr id="45" name="object 45"/>
            <p:cNvSpPr/>
            <p:nvPr/>
          </p:nvSpPr>
          <p:spPr>
            <a:xfrm>
              <a:off x="2847212" y="1224915"/>
              <a:ext cx="3343910" cy="0"/>
            </a:xfrm>
            <a:custGeom>
              <a:avLst/>
              <a:gdLst/>
              <a:ahLst/>
              <a:cxnLst/>
              <a:rect l="l" t="t" r="r" b="b"/>
              <a:pathLst>
                <a:path w="3343910">
                  <a:moveTo>
                    <a:pt x="334365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6" name="object 46"/>
          <p:cNvSpPr txBox="1"/>
          <p:nvPr/>
        </p:nvSpPr>
        <p:spPr>
          <a:xfrm>
            <a:off x="4006061" y="1249702"/>
            <a:ext cx="436766"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2.5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47" name="object 47"/>
          <p:cNvSpPr txBox="1"/>
          <p:nvPr/>
        </p:nvSpPr>
        <p:spPr>
          <a:xfrm>
            <a:off x="3195507" y="117324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8" name="object 48"/>
          <p:cNvSpPr txBox="1"/>
          <p:nvPr/>
        </p:nvSpPr>
        <p:spPr>
          <a:xfrm>
            <a:off x="3115009" y="611655"/>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49" name="object 49"/>
          <p:cNvGrpSpPr/>
          <p:nvPr/>
        </p:nvGrpSpPr>
        <p:grpSpPr>
          <a:xfrm>
            <a:off x="2734892" y="602027"/>
            <a:ext cx="3628715" cy="1017905"/>
            <a:chOff x="2735579" y="601980"/>
            <a:chExt cx="3629660" cy="1017905"/>
          </a:xfrm>
        </p:grpSpPr>
        <p:pic>
          <p:nvPicPr>
            <p:cNvPr id="50" name="object 50"/>
            <p:cNvPicPr/>
            <p:nvPr/>
          </p:nvPicPr>
          <p:blipFill>
            <a:blip r:embed="rId6" cstate="print"/>
            <a:stretch>
              <a:fillRect/>
            </a:stretch>
          </p:blipFill>
          <p:spPr>
            <a:xfrm>
              <a:off x="3827525" y="947127"/>
              <a:ext cx="224091" cy="396151"/>
            </a:xfrm>
            <a:prstGeom prst="rect">
              <a:avLst/>
            </a:prstGeom>
          </p:spPr>
        </p:pic>
        <p:pic>
          <p:nvPicPr>
            <p:cNvPr id="51" name="object 51"/>
            <p:cNvPicPr/>
            <p:nvPr/>
          </p:nvPicPr>
          <p:blipFill>
            <a:blip r:embed="rId7" cstate="print"/>
            <a:stretch>
              <a:fillRect/>
            </a:stretch>
          </p:blipFill>
          <p:spPr>
            <a:xfrm>
              <a:off x="3904868" y="960882"/>
              <a:ext cx="76200" cy="248157"/>
            </a:xfrm>
            <a:prstGeom prst="rect">
              <a:avLst/>
            </a:prstGeom>
          </p:spPr>
        </p:pic>
        <p:pic>
          <p:nvPicPr>
            <p:cNvPr id="52" name="object 52"/>
            <p:cNvPicPr/>
            <p:nvPr/>
          </p:nvPicPr>
          <p:blipFill>
            <a:blip r:embed="rId6" cstate="print"/>
            <a:stretch>
              <a:fillRect/>
            </a:stretch>
          </p:blipFill>
          <p:spPr>
            <a:xfrm>
              <a:off x="3670553" y="953985"/>
              <a:ext cx="224091" cy="396151"/>
            </a:xfrm>
            <a:prstGeom prst="rect">
              <a:avLst/>
            </a:prstGeom>
          </p:spPr>
        </p:pic>
        <p:pic>
          <p:nvPicPr>
            <p:cNvPr id="53" name="object 53"/>
            <p:cNvPicPr/>
            <p:nvPr/>
          </p:nvPicPr>
          <p:blipFill>
            <a:blip r:embed="rId7" cstate="print"/>
            <a:stretch>
              <a:fillRect/>
            </a:stretch>
          </p:blipFill>
          <p:spPr>
            <a:xfrm>
              <a:off x="3747896" y="967740"/>
              <a:ext cx="76200" cy="248158"/>
            </a:xfrm>
            <a:prstGeom prst="rect">
              <a:avLst/>
            </a:prstGeom>
          </p:spPr>
        </p:pic>
        <p:pic>
          <p:nvPicPr>
            <p:cNvPr id="54" name="object 54"/>
            <p:cNvPicPr/>
            <p:nvPr/>
          </p:nvPicPr>
          <p:blipFill>
            <a:blip r:embed="rId6" cstate="print"/>
            <a:stretch>
              <a:fillRect/>
            </a:stretch>
          </p:blipFill>
          <p:spPr>
            <a:xfrm>
              <a:off x="3513581" y="951699"/>
              <a:ext cx="224091" cy="396151"/>
            </a:xfrm>
            <a:prstGeom prst="rect">
              <a:avLst/>
            </a:prstGeom>
          </p:spPr>
        </p:pic>
        <p:pic>
          <p:nvPicPr>
            <p:cNvPr id="55" name="object 55"/>
            <p:cNvPicPr/>
            <p:nvPr/>
          </p:nvPicPr>
          <p:blipFill>
            <a:blip r:embed="rId7" cstate="print"/>
            <a:stretch>
              <a:fillRect/>
            </a:stretch>
          </p:blipFill>
          <p:spPr>
            <a:xfrm>
              <a:off x="3590924" y="965454"/>
              <a:ext cx="76200" cy="248158"/>
            </a:xfrm>
            <a:prstGeom prst="rect">
              <a:avLst/>
            </a:prstGeom>
          </p:spPr>
        </p:pic>
        <p:pic>
          <p:nvPicPr>
            <p:cNvPr id="56" name="object 56"/>
            <p:cNvPicPr/>
            <p:nvPr/>
          </p:nvPicPr>
          <p:blipFill>
            <a:blip r:embed="rId6" cstate="print"/>
            <a:stretch>
              <a:fillRect/>
            </a:stretch>
          </p:blipFill>
          <p:spPr>
            <a:xfrm>
              <a:off x="3355847" y="951699"/>
              <a:ext cx="224091" cy="396151"/>
            </a:xfrm>
            <a:prstGeom prst="rect">
              <a:avLst/>
            </a:prstGeom>
          </p:spPr>
        </p:pic>
        <p:pic>
          <p:nvPicPr>
            <p:cNvPr id="57" name="object 57"/>
            <p:cNvPicPr/>
            <p:nvPr/>
          </p:nvPicPr>
          <p:blipFill>
            <a:blip r:embed="rId7" cstate="print"/>
            <a:stretch>
              <a:fillRect/>
            </a:stretch>
          </p:blipFill>
          <p:spPr>
            <a:xfrm>
              <a:off x="3433190" y="965454"/>
              <a:ext cx="76200" cy="248158"/>
            </a:xfrm>
            <a:prstGeom prst="rect">
              <a:avLst/>
            </a:prstGeom>
          </p:spPr>
        </p:pic>
        <p:pic>
          <p:nvPicPr>
            <p:cNvPr id="58" name="object 58"/>
            <p:cNvPicPr/>
            <p:nvPr/>
          </p:nvPicPr>
          <p:blipFill>
            <a:blip r:embed="rId6" cstate="print"/>
            <a:stretch>
              <a:fillRect/>
            </a:stretch>
          </p:blipFill>
          <p:spPr>
            <a:xfrm>
              <a:off x="3198875" y="951699"/>
              <a:ext cx="224091" cy="396151"/>
            </a:xfrm>
            <a:prstGeom prst="rect">
              <a:avLst/>
            </a:prstGeom>
          </p:spPr>
        </p:pic>
        <p:pic>
          <p:nvPicPr>
            <p:cNvPr id="59" name="object 59"/>
            <p:cNvPicPr/>
            <p:nvPr/>
          </p:nvPicPr>
          <p:blipFill>
            <a:blip r:embed="rId7" cstate="print"/>
            <a:stretch>
              <a:fillRect/>
            </a:stretch>
          </p:blipFill>
          <p:spPr>
            <a:xfrm>
              <a:off x="3276218" y="965454"/>
              <a:ext cx="76200" cy="248158"/>
            </a:xfrm>
            <a:prstGeom prst="rect">
              <a:avLst/>
            </a:prstGeom>
          </p:spPr>
        </p:pic>
        <p:pic>
          <p:nvPicPr>
            <p:cNvPr id="60" name="object 60"/>
            <p:cNvPicPr/>
            <p:nvPr/>
          </p:nvPicPr>
          <p:blipFill>
            <a:blip r:embed="rId6" cstate="print"/>
            <a:stretch>
              <a:fillRect/>
            </a:stretch>
          </p:blipFill>
          <p:spPr>
            <a:xfrm>
              <a:off x="3041141" y="951699"/>
              <a:ext cx="224091" cy="396151"/>
            </a:xfrm>
            <a:prstGeom prst="rect">
              <a:avLst/>
            </a:prstGeom>
          </p:spPr>
        </p:pic>
        <p:pic>
          <p:nvPicPr>
            <p:cNvPr id="61" name="object 61"/>
            <p:cNvPicPr/>
            <p:nvPr/>
          </p:nvPicPr>
          <p:blipFill>
            <a:blip r:embed="rId7" cstate="print"/>
            <a:stretch>
              <a:fillRect/>
            </a:stretch>
          </p:blipFill>
          <p:spPr>
            <a:xfrm>
              <a:off x="3118484" y="965454"/>
              <a:ext cx="76200" cy="248158"/>
            </a:xfrm>
            <a:prstGeom prst="rect">
              <a:avLst/>
            </a:prstGeom>
          </p:spPr>
        </p:pic>
        <p:pic>
          <p:nvPicPr>
            <p:cNvPr id="62" name="object 62"/>
            <p:cNvPicPr/>
            <p:nvPr/>
          </p:nvPicPr>
          <p:blipFill>
            <a:blip r:embed="rId6" cstate="print"/>
            <a:stretch>
              <a:fillRect/>
            </a:stretch>
          </p:blipFill>
          <p:spPr>
            <a:xfrm>
              <a:off x="2883407" y="951699"/>
              <a:ext cx="224091" cy="396151"/>
            </a:xfrm>
            <a:prstGeom prst="rect">
              <a:avLst/>
            </a:prstGeom>
          </p:spPr>
        </p:pic>
        <p:pic>
          <p:nvPicPr>
            <p:cNvPr id="63" name="object 63"/>
            <p:cNvPicPr/>
            <p:nvPr/>
          </p:nvPicPr>
          <p:blipFill>
            <a:blip r:embed="rId7" cstate="print"/>
            <a:stretch>
              <a:fillRect/>
            </a:stretch>
          </p:blipFill>
          <p:spPr>
            <a:xfrm>
              <a:off x="2960750" y="965454"/>
              <a:ext cx="76200" cy="248158"/>
            </a:xfrm>
            <a:prstGeom prst="rect">
              <a:avLst/>
            </a:prstGeom>
          </p:spPr>
        </p:pic>
        <p:pic>
          <p:nvPicPr>
            <p:cNvPr id="64" name="object 64"/>
            <p:cNvPicPr/>
            <p:nvPr/>
          </p:nvPicPr>
          <p:blipFill>
            <a:blip r:embed="rId6" cstate="print"/>
            <a:stretch>
              <a:fillRect/>
            </a:stretch>
          </p:blipFill>
          <p:spPr>
            <a:xfrm>
              <a:off x="2735579" y="951699"/>
              <a:ext cx="224091" cy="396151"/>
            </a:xfrm>
            <a:prstGeom prst="rect">
              <a:avLst/>
            </a:prstGeom>
          </p:spPr>
        </p:pic>
        <p:pic>
          <p:nvPicPr>
            <p:cNvPr id="65" name="object 65"/>
            <p:cNvPicPr/>
            <p:nvPr/>
          </p:nvPicPr>
          <p:blipFill>
            <a:blip r:embed="rId7" cstate="print"/>
            <a:stretch>
              <a:fillRect/>
            </a:stretch>
          </p:blipFill>
          <p:spPr>
            <a:xfrm>
              <a:off x="2812922" y="965454"/>
              <a:ext cx="76200" cy="248158"/>
            </a:xfrm>
            <a:prstGeom prst="rect">
              <a:avLst/>
            </a:prstGeom>
          </p:spPr>
        </p:pic>
        <p:pic>
          <p:nvPicPr>
            <p:cNvPr id="66" name="object 66"/>
            <p:cNvPicPr/>
            <p:nvPr/>
          </p:nvPicPr>
          <p:blipFill>
            <a:blip r:embed="rId8" cstate="print"/>
            <a:stretch>
              <a:fillRect/>
            </a:stretch>
          </p:blipFill>
          <p:spPr>
            <a:xfrm>
              <a:off x="2801111" y="947183"/>
              <a:ext cx="1185672" cy="92692"/>
            </a:xfrm>
            <a:prstGeom prst="rect">
              <a:avLst/>
            </a:prstGeom>
          </p:spPr>
        </p:pic>
        <p:sp>
          <p:nvSpPr>
            <p:cNvPr id="67" name="object 67"/>
            <p:cNvSpPr/>
            <p:nvPr/>
          </p:nvSpPr>
          <p:spPr>
            <a:xfrm>
              <a:off x="2851022" y="971931"/>
              <a:ext cx="1092835" cy="0"/>
            </a:xfrm>
            <a:custGeom>
              <a:avLst/>
              <a:gdLst/>
              <a:ahLst/>
              <a:cxnLst/>
              <a:rect l="l" t="t" r="r" b="b"/>
              <a:pathLst>
                <a:path w="1092835">
                  <a:moveTo>
                    <a:pt x="109258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9" cstate="print"/>
            <a:stretch>
              <a:fillRect/>
            </a:stretch>
          </p:blipFill>
          <p:spPr>
            <a:xfrm>
              <a:off x="6012941" y="1391429"/>
              <a:ext cx="352005" cy="92692"/>
            </a:xfrm>
            <a:prstGeom prst="rect">
              <a:avLst/>
            </a:prstGeom>
          </p:spPr>
        </p:pic>
        <p:sp>
          <p:nvSpPr>
            <p:cNvPr id="69" name="object 69"/>
            <p:cNvSpPr/>
            <p:nvPr/>
          </p:nvSpPr>
          <p:spPr>
            <a:xfrm>
              <a:off x="6062852" y="1416177"/>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0" cstate="print"/>
            <a:stretch>
              <a:fillRect/>
            </a:stretch>
          </p:blipFill>
          <p:spPr>
            <a:xfrm>
              <a:off x="5939027" y="1391348"/>
              <a:ext cx="166319" cy="228536"/>
            </a:xfrm>
            <a:prstGeom prst="rect">
              <a:avLst/>
            </a:prstGeom>
          </p:spPr>
        </p:pic>
        <p:sp>
          <p:nvSpPr>
            <p:cNvPr id="71" name="object 71"/>
            <p:cNvSpPr/>
            <p:nvPr/>
          </p:nvSpPr>
          <p:spPr>
            <a:xfrm>
              <a:off x="5988939" y="1416177"/>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0" cstate="print"/>
            <a:stretch>
              <a:fillRect/>
            </a:stretch>
          </p:blipFill>
          <p:spPr>
            <a:xfrm>
              <a:off x="6068567" y="1391348"/>
              <a:ext cx="166319" cy="228536"/>
            </a:xfrm>
            <a:prstGeom prst="rect">
              <a:avLst/>
            </a:prstGeom>
          </p:spPr>
        </p:pic>
        <p:sp>
          <p:nvSpPr>
            <p:cNvPr id="73" name="object 73"/>
            <p:cNvSpPr/>
            <p:nvPr/>
          </p:nvSpPr>
          <p:spPr>
            <a:xfrm>
              <a:off x="6118478" y="1416177"/>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0" cstate="print"/>
            <a:stretch>
              <a:fillRect/>
            </a:stretch>
          </p:blipFill>
          <p:spPr>
            <a:xfrm>
              <a:off x="6197345" y="1391348"/>
              <a:ext cx="166319" cy="228536"/>
            </a:xfrm>
            <a:prstGeom prst="rect">
              <a:avLst/>
            </a:prstGeom>
          </p:spPr>
        </p:pic>
        <p:sp>
          <p:nvSpPr>
            <p:cNvPr id="75" name="object 75"/>
            <p:cNvSpPr/>
            <p:nvPr/>
          </p:nvSpPr>
          <p:spPr>
            <a:xfrm>
              <a:off x="6247257" y="1416177"/>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76" name="object 76"/>
            <p:cNvSpPr/>
            <p:nvPr/>
          </p:nvSpPr>
          <p:spPr>
            <a:xfrm>
              <a:off x="6098285" y="1223772"/>
              <a:ext cx="176530" cy="177165"/>
            </a:xfrm>
            <a:custGeom>
              <a:avLst/>
              <a:gdLst/>
              <a:ahLst/>
              <a:cxnLst/>
              <a:rect l="l" t="t" r="r" b="b"/>
              <a:pathLst>
                <a:path w="176529" h="177165">
                  <a:moveTo>
                    <a:pt x="88011" y="0"/>
                  </a:moveTo>
                  <a:lnTo>
                    <a:pt x="53738" y="6953"/>
                  </a:lnTo>
                  <a:lnTo>
                    <a:pt x="25765" y="25908"/>
                  </a:lnTo>
                  <a:lnTo>
                    <a:pt x="6911" y="54006"/>
                  </a:lnTo>
                  <a:lnTo>
                    <a:pt x="0" y="88391"/>
                  </a:lnTo>
                  <a:lnTo>
                    <a:pt x="6911" y="122777"/>
                  </a:lnTo>
                  <a:lnTo>
                    <a:pt x="25765" y="150875"/>
                  </a:lnTo>
                  <a:lnTo>
                    <a:pt x="53738" y="169830"/>
                  </a:lnTo>
                  <a:lnTo>
                    <a:pt x="88011" y="176783"/>
                  </a:lnTo>
                  <a:lnTo>
                    <a:pt x="122283" y="169830"/>
                  </a:lnTo>
                  <a:lnTo>
                    <a:pt x="150256" y="150875"/>
                  </a:lnTo>
                  <a:lnTo>
                    <a:pt x="169110" y="122777"/>
                  </a:lnTo>
                  <a:lnTo>
                    <a:pt x="176022" y="88391"/>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77" name="object 77"/>
            <p:cNvSpPr/>
            <p:nvPr/>
          </p:nvSpPr>
          <p:spPr>
            <a:xfrm>
              <a:off x="6098285" y="1223772"/>
              <a:ext cx="176530" cy="177165"/>
            </a:xfrm>
            <a:custGeom>
              <a:avLst/>
              <a:gdLst/>
              <a:ahLst/>
              <a:cxnLst/>
              <a:rect l="l" t="t" r="r" b="b"/>
              <a:pathLst>
                <a:path w="176529" h="177165">
                  <a:moveTo>
                    <a:pt x="88011" y="0"/>
                  </a:moveTo>
                  <a:lnTo>
                    <a:pt x="122283" y="6953"/>
                  </a:lnTo>
                  <a:lnTo>
                    <a:pt x="150256" y="25908"/>
                  </a:lnTo>
                  <a:lnTo>
                    <a:pt x="169110" y="54006"/>
                  </a:lnTo>
                  <a:lnTo>
                    <a:pt x="176022" y="88391"/>
                  </a:lnTo>
                  <a:lnTo>
                    <a:pt x="169110" y="122777"/>
                  </a:lnTo>
                  <a:lnTo>
                    <a:pt x="150256" y="150875"/>
                  </a:lnTo>
                  <a:lnTo>
                    <a:pt x="122283" y="169830"/>
                  </a:lnTo>
                  <a:lnTo>
                    <a:pt x="88011" y="176783"/>
                  </a:lnTo>
                  <a:lnTo>
                    <a:pt x="53738" y="169830"/>
                  </a:lnTo>
                  <a:lnTo>
                    <a:pt x="25765" y="150875"/>
                  </a:lnTo>
                  <a:lnTo>
                    <a:pt x="6911" y="122777"/>
                  </a:lnTo>
                  <a:lnTo>
                    <a:pt x="0" y="88391"/>
                  </a:lnTo>
                  <a:lnTo>
                    <a:pt x="6911" y="54006"/>
                  </a:lnTo>
                  <a:lnTo>
                    <a:pt x="25765" y="25908"/>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1" cstate="print"/>
            <a:stretch>
              <a:fillRect/>
            </a:stretch>
          </p:blipFill>
          <p:spPr>
            <a:xfrm>
              <a:off x="4397501" y="601980"/>
              <a:ext cx="224091" cy="774953"/>
            </a:xfrm>
            <a:prstGeom prst="rect">
              <a:avLst/>
            </a:prstGeom>
          </p:spPr>
        </p:pic>
        <p:sp>
          <p:nvSpPr>
            <p:cNvPr id="79" name="object 79"/>
            <p:cNvSpPr/>
            <p:nvPr/>
          </p:nvSpPr>
          <p:spPr>
            <a:xfrm>
              <a:off x="4474844" y="615696"/>
              <a:ext cx="76200" cy="628015"/>
            </a:xfrm>
            <a:custGeom>
              <a:avLst/>
              <a:gdLst/>
              <a:ahLst/>
              <a:cxnLst/>
              <a:rect l="l" t="t" r="r" b="b"/>
              <a:pathLst>
                <a:path w="76200" h="628015">
                  <a:moveTo>
                    <a:pt x="27050" y="551306"/>
                  </a:moveTo>
                  <a:lnTo>
                    <a:pt x="0" y="551306"/>
                  </a:lnTo>
                  <a:lnTo>
                    <a:pt x="38100" y="627506"/>
                  </a:lnTo>
                  <a:lnTo>
                    <a:pt x="64325" y="575055"/>
                  </a:lnTo>
                  <a:lnTo>
                    <a:pt x="32003" y="575055"/>
                  </a:lnTo>
                  <a:lnTo>
                    <a:pt x="27050" y="570102"/>
                  </a:lnTo>
                  <a:lnTo>
                    <a:pt x="27050" y="551306"/>
                  </a:lnTo>
                  <a:close/>
                </a:path>
                <a:path w="76200" h="628015">
                  <a:moveTo>
                    <a:pt x="44195" y="0"/>
                  </a:moveTo>
                  <a:lnTo>
                    <a:pt x="32003" y="0"/>
                  </a:lnTo>
                  <a:lnTo>
                    <a:pt x="27050" y="4952"/>
                  </a:lnTo>
                  <a:lnTo>
                    <a:pt x="27050" y="570102"/>
                  </a:lnTo>
                  <a:lnTo>
                    <a:pt x="32003" y="575055"/>
                  </a:lnTo>
                  <a:lnTo>
                    <a:pt x="44195" y="575055"/>
                  </a:lnTo>
                  <a:lnTo>
                    <a:pt x="49149" y="570102"/>
                  </a:lnTo>
                  <a:lnTo>
                    <a:pt x="49149" y="4952"/>
                  </a:lnTo>
                  <a:lnTo>
                    <a:pt x="44195" y="0"/>
                  </a:lnTo>
                  <a:close/>
                </a:path>
                <a:path w="76200" h="628015">
                  <a:moveTo>
                    <a:pt x="76200" y="551306"/>
                  </a:moveTo>
                  <a:lnTo>
                    <a:pt x="49149" y="551306"/>
                  </a:lnTo>
                  <a:lnTo>
                    <a:pt x="49149" y="570102"/>
                  </a:lnTo>
                  <a:lnTo>
                    <a:pt x="44195"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0" name="object 80"/>
          <p:cNvSpPr txBox="1"/>
          <p:nvPr/>
        </p:nvSpPr>
        <p:spPr>
          <a:xfrm>
            <a:off x="4253142" y="302262"/>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81" name="object 81"/>
          <p:cNvGrpSpPr/>
          <p:nvPr/>
        </p:nvGrpSpPr>
        <p:grpSpPr>
          <a:xfrm>
            <a:off x="2552035" y="934935"/>
            <a:ext cx="3734097" cy="801370"/>
            <a:chOff x="2552700" y="934935"/>
            <a:chExt cx="3735070" cy="801370"/>
          </a:xfrm>
        </p:grpSpPr>
        <p:pic>
          <p:nvPicPr>
            <p:cNvPr id="82" name="object 82"/>
            <p:cNvPicPr/>
            <p:nvPr/>
          </p:nvPicPr>
          <p:blipFill>
            <a:blip r:embed="rId12" cstate="print"/>
            <a:stretch>
              <a:fillRect/>
            </a:stretch>
          </p:blipFill>
          <p:spPr>
            <a:xfrm>
              <a:off x="2640330" y="1481345"/>
              <a:ext cx="401624" cy="92692"/>
            </a:xfrm>
            <a:prstGeom prst="rect">
              <a:avLst/>
            </a:prstGeom>
          </p:spPr>
        </p:pic>
        <p:sp>
          <p:nvSpPr>
            <p:cNvPr id="83" name="object 83"/>
            <p:cNvSpPr/>
            <p:nvPr/>
          </p:nvSpPr>
          <p:spPr>
            <a:xfrm>
              <a:off x="2690240" y="150609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3" cstate="print"/>
            <a:stretch>
              <a:fillRect/>
            </a:stretch>
          </p:blipFill>
          <p:spPr>
            <a:xfrm>
              <a:off x="2552700" y="1481353"/>
              <a:ext cx="180759" cy="254482"/>
            </a:xfrm>
            <a:prstGeom prst="rect">
              <a:avLst/>
            </a:prstGeom>
          </p:spPr>
        </p:pic>
        <p:sp>
          <p:nvSpPr>
            <p:cNvPr id="85" name="object 85"/>
            <p:cNvSpPr/>
            <p:nvPr/>
          </p:nvSpPr>
          <p:spPr>
            <a:xfrm>
              <a:off x="2602611" y="1506092"/>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3" cstate="print"/>
            <a:stretch>
              <a:fillRect/>
            </a:stretch>
          </p:blipFill>
          <p:spPr>
            <a:xfrm>
              <a:off x="2706623" y="1481353"/>
              <a:ext cx="180759" cy="254482"/>
            </a:xfrm>
            <a:prstGeom prst="rect">
              <a:avLst/>
            </a:prstGeom>
          </p:spPr>
        </p:pic>
        <p:sp>
          <p:nvSpPr>
            <p:cNvPr id="87" name="object 87"/>
            <p:cNvSpPr/>
            <p:nvPr/>
          </p:nvSpPr>
          <p:spPr>
            <a:xfrm>
              <a:off x="2756534" y="1506092"/>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3" cstate="print"/>
            <a:stretch>
              <a:fillRect/>
            </a:stretch>
          </p:blipFill>
          <p:spPr>
            <a:xfrm>
              <a:off x="2859786" y="1481353"/>
              <a:ext cx="180759" cy="254482"/>
            </a:xfrm>
            <a:prstGeom prst="rect">
              <a:avLst/>
            </a:prstGeom>
          </p:spPr>
        </p:pic>
        <p:sp>
          <p:nvSpPr>
            <p:cNvPr id="89" name="object 89"/>
            <p:cNvSpPr/>
            <p:nvPr/>
          </p:nvSpPr>
          <p:spPr>
            <a:xfrm>
              <a:off x="2909697" y="1506092"/>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90" name="object 90"/>
            <p:cNvSpPr/>
            <p:nvPr/>
          </p:nvSpPr>
          <p:spPr>
            <a:xfrm>
              <a:off x="2689479" y="1231772"/>
              <a:ext cx="315595" cy="271780"/>
            </a:xfrm>
            <a:custGeom>
              <a:avLst/>
              <a:gdLst/>
              <a:ahLst/>
              <a:cxnLst/>
              <a:rect l="l" t="t" r="r" b="b"/>
              <a:pathLst>
                <a:path w="315594" h="271780">
                  <a:moveTo>
                    <a:pt x="157733" y="0"/>
                  </a:moveTo>
                  <a:lnTo>
                    <a:pt x="0" y="271272"/>
                  </a:lnTo>
                  <a:lnTo>
                    <a:pt x="315468"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91" name="object 91"/>
            <p:cNvSpPr/>
            <p:nvPr/>
          </p:nvSpPr>
          <p:spPr>
            <a:xfrm>
              <a:off x="2689479" y="1231772"/>
              <a:ext cx="315595" cy="271780"/>
            </a:xfrm>
            <a:custGeom>
              <a:avLst/>
              <a:gdLst/>
              <a:ahLst/>
              <a:cxnLst/>
              <a:rect l="l" t="t" r="r" b="b"/>
              <a:pathLst>
                <a:path w="315594"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14" cstate="print"/>
            <a:stretch>
              <a:fillRect/>
            </a:stretch>
          </p:blipFill>
          <p:spPr>
            <a:xfrm>
              <a:off x="2806445" y="1331213"/>
              <a:ext cx="84581" cy="84582"/>
            </a:xfrm>
            <a:prstGeom prst="rect">
              <a:avLst/>
            </a:prstGeom>
          </p:spPr>
        </p:pic>
        <p:pic>
          <p:nvPicPr>
            <p:cNvPr id="93" name="object 93"/>
            <p:cNvPicPr/>
            <p:nvPr/>
          </p:nvPicPr>
          <p:blipFill>
            <a:blip r:embed="rId6" cstate="print"/>
            <a:stretch>
              <a:fillRect/>
            </a:stretch>
          </p:blipFill>
          <p:spPr>
            <a:xfrm>
              <a:off x="6063234" y="934935"/>
              <a:ext cx="224091" cy="396151"/>
            </a:xfrm>
            <a:prstGeom prst="rect">
              <a:avLst/>
            </a:prstGeom>
          </p:spPr>
        </p:pic>
        <p:pic>
          <p:nvPicPr>
            <p:cNvPr id="94" name="object 94"/>
            <p:cNvPicPr/>
            <p:nvPr/>
          </p:nvPicPr>
          <p:blipFill>
            <a:blip r:embed="rId7" cstate="print"/>
            <a:stretch>
              <a:fillRect/>
            </a:stretch>
          </p:blipFill>
          <p:spPr>
            <a:xfrm>
              <a:off x="6140577" y="948689"/>
              <a:ext cx="76200" cy="248158"/>
            </a:xfrm>
            <a:prstGeom prst="rect">
              <a:avLst/>
            </a:prstGeom>
          </p:spPr>
        </p:pic>
        <p:pic>
          <p:nvPicPr>
            <p:cNvPr id="95" name="object 95"/>
            <p:cNvPicPr/>
            <p:nvPr/>
          </p:nvPicPr>
          <p:blipFill>
            <a:blip r:embed="rId6" cstate="print"/>
            <a:stretch>
              <a:fillRect/>
            </a:stretch>
          </p:blipFill>
          <p:spPr>
            <a:xfrm>
              <a:off x="5905500" y="941793"/>
              <a:ext cx="224091" cy="396151"/>
            </a:xfrm>
            <a:prstGeom prst="rect">
              <a:avLst/>
            </a:prstGeom>
          </p:spPr>
        </p:pic>
        <p:pic>
          <p:nvPicPr>
            <p:cNvPr id="96" name="object 96"/>
            <p:cNvPicPr/>
            <p:nvPr/>
          </p:nvPicPr>
          <p:blipFill>
            <a:blip r:embed="rId7" cstate="print"/>
            <a:stretch>
              <a:fillRect/>
            </a:stretch>
          </p:blipFill>
          <p:spPr>
            <a:xfrm>
              <a:off x="5982842" y="955547"/>
              <a:ext cx="76200" cy="248157"/>
            </a:xfrm>
            <a:prstGeom prst="rect">
              <a:avLst/>
            </a:prstGeom>
          </p:spPr>
        </p:pic>
        <p:pic>
          <p:nvPicPr>
            <p:cNvPr id="97" name="object 97"/>
            <p:cNvPicPr/>
            <p:nvPr/>
          </p:nvPicPr>
          <p:blipFill>
            <a:blip r:embed="rId6" cstate="print"/>
            <a:stretch>
              <a:fillRect/>
            </a:stretch>
          </p:blipFill>
          <p:spPr>
            <a:xfrm>
              <a:off x="5748527" y="939507"/>
              <a:ext cx="224091" cy="396151"/>
            </a:xfrm>
            <a:prstGeom prst="rect">
              <a:avLst/>
            </a:prstGeom>
          </p:spPr>
        </p:pic>
        <p:pic>
          <p:nvPicPr>
            <p:cNvPr id="98" name="object 98"/>
            <p:cNvPicPr/>
            <p:nvPr/>
          </p:nvPicPr>
          <p:blipFill>
            <a:blip r:embed="rId7" cstate="print"/>
            <a:stretch>
              <a:fillRect/>
            </a:stretch>
          </p:blipFill>
          <p:spPr>
            <a:xfrm>
              <a:off x="5825871" y="953261"/>
              <a:ext cx="76200" cy="248158"/>
            </a:xfrm>
            <a:prstGeom prst="rect">
              <a:avLst/>
            </a:prstGeom>
          </p:spPr>
        </p:pic>
        <p:pic>
          <p:nvPicPr>
            <p:cNvPr id="99" name="object 99"/>
            <p:cNvPicPr/>
            <p:nvPr/>
          </p:nvPicPr>
          <p:blipFill>
            <a:blip r:embed="rId6" cstate="print"/>
            <a:stretch>
              <a:fillRect/>
            </a:stretch>
          </p:blipFill>
          <p:spPr>
            <a:xfrm>
              <a:off x="5590794" y="939507"/>
              <a:ext cx="224091" cy="396151"/>
            </a:xfrm>
            <a:prstGeom prst="rect">
              <a:avLst/>
            </a:prstGeom>
          </p:spPr>
        </p:pic>
        <p:pic>
          <p:nvPicPr>
            <p:cNvPr id="100" name="object 100"/>
            <p:cNvPicPr/>
            <p:nvPr/>
          </p:nvPicPr>
          <p:blipFill>
            <a:blip r:embed="rId7" cstate="print"/>
            <a:stretch>
              <a:fillRect/>
            </a:stretch>
          </p:blipFill>
          <p:spPr>
            <a:xfrm>
              <a:off x="5668136" y="953261"/>
              <a:ext cx="76200" cy="248158"/>
            </a:xfrm>
            <a:prstGeom prst="rect">
              <a:avLst/>
            </a:prstGeom>
          </p:spPr>
        </p:pic>
        <p:pic>
          <p:nvPicPr>
            <p:cNvPr id="101" name="object 101"/>
            <p:cNvPicPr/>
            <p:nvPr/>
          </p:nvPicPr>
          <p:blipFill>
            <a:blip r:embed="rId6" cstate="print"/>
            <a:stretch>
              <a:fillRect/>
            </a:stretch>
          </p:blipFill>
          <p:spPr>
            <a:xfrm>
              <a:off x="5433822" y="939507"/>
              <a:ext cx="224091" cy="396151"/>
            </a:xfrm>
            <a:prstGeom prst="rect">
              <a:avLst/>
            </a:prstGeom>
          </p:spPr>
        </p:pic>
        <p:pic>
          <p:nvPicPr>
            <p:cNvPr id="102" name="object 102"/>
            <p:cNvPicPr/>
            <p:nvPr/>
          </p:nvPicPr>
          <p:blipFill>
            <a:blip r:embed="rId7" cstate="print"/>
            <a:stretch>
              <a:fillRect/>
            </a:stretch>
          </p:blipFill>
          <p:spPr>
            <a:xfrm>
              <a:off x="5511164" y="953261"/>
              <a:ext cx="76200" cy="248158"/>
            </a:xfrm>
            <a:prstGeom prst="rect">
              <a:avLst/>
            </a:prstGeom>
          </p:spPr>
        </p:pic>
        <p:pic>
          <p:nvPicPr>
            <p:cNvPr id="103" name="object 103"/>
            <p:cNvPicPr/>
            <p:nvPr/>
          </p:nvPicPr>
          <p:blipFill>
            <a:blip r:embed="rId6" cstate="print"/>
            <a:stretch>
              <a:fillRect/>
            </a:stretch>
          </p:blipFill>
          <p:spPr>
            <a:xfrm>
              <a:off x="5276088" y="939507"/>
              <a:ext cx="224091" cy="396151"/>
            </a:xfrm>
            <a:prstGeom prst="rect">
              <a:avLst/>
            </a:prstGeom>
          </p:spPr>
        </p:pic>
        <p:pic>
          <p:nvPicPr>
            <p:cNvPr id="104" name="object 104"/>
            <p:cNvPicPr/>
            <p:nvPr/>
          </p:nvPicPr>
          <p:blipFill>
            <a:blip r:embed="rId7" cstate="print"/>
            <a:stretch>
              <a:fillRect/>
            </a:stretch>
          </p:blipFill>
          <p:spPr>
            <a:xfrm>
              <a:off x="5353430" y="953261"/>
              <a:ext cx="76200" cy="248158"/>
            </a:xfrm>
            <a:prstGeom prst="rect">
              <a:avLst/>
            </a:prstGeom>
          </p:spPr>
        </p:pic>
        <p:pic>
          <p:nvPicPr>
            <p:cNvPr id="105" name="object 105"/>
            <p:cNvPicPr/>
            <p:nvPr/>
          </p:nvPicPr>
          <p:blipFill>
            <a:blip r:embed="rId6" cstate="print"/>
            <a:stretch>
              <a:fillRect/>
            </a:stretch>
          </p:blipFill>
          <p:spPr>
            <a:xfrm>
              <a:off x="5119116" y="939507"/>
              <a:ext cx="224091" cy="396151"/>
            </a:xfrm>
            <a:prstGeom prst="rect">
              <a:avLst/>
            </a:prstGeom>
          </p:spPr>
        </p:pic>
        <p:pic>
          <p:nvPicPr>
            <p:cNvPr id="106" name="object 106"/>
            <p:cNvPicPr/>
            <p:nvPr/>
          </p:nvPicPr>
          <p:blipFill>
            <a:blip r:embed="rId7" cstate="print"/>
            <a:stretch>
              <a:fillRect/>
            </a:stretch>
          </p:blipFill>
          <p:spPr>
            <a:xfrm>
              <a:off x="5196458" y="953261"/>
              <a:ext cx="76200" cy="248158"/>
            </a:xfrm>
            <a:prstGeom prst="rect">
              <a:avLst/>
            </a:prstGeom>
          </p:spPr>
        </p:pic>
        <p:pic>
          <p:nvPicPr>
            <p:cNvPr id="107" name="object 107"/>
            <p:cNvPicPr/>
            <p:nvPr/>
          </p:nvPicPr>
          <p:blipFill>
            <a:blip r:embed="rId6" cstate="print"/>
            <a:stretch>
              <a:fillRect/>
            </a:stretch>
          </p:blipFill>
          <p:spPr>
            <a:xfrm>
              <a:off x="4970526" y="939507"/>
              <a:ext cx="224091" cy="396151"/>
            </a:xfrm>
            <a:prstGeom prst="rect">
              <a:avLst/>
            </a:prstGeom>
          </p:spPr>
        </p:pic>
        <p:pic>
          <p:nvPicPr>
            <p:cNvPr id="108" name="object 108"/>
            <p:cNvPicPr/>
            <p:nvPr/>
          </p:nvPicPr>
          <p:blipFill>
            <a:blip r:embed="rId7" cstate="print"/>
            <a:stretch>
              <a:fillRect/>
            </a:stretch>
          </p:blipFill>
          <p:spPr>
            <a:xfrm>
              <a:off x="5047869" y="953261"/>
              <a:ext cx="76200" cy="248158"/>
            </a:xfrm>
            <a:prstGeom prst="rect">
              <a:avLst/>
            </a:prstGeom>
          </p:spPr>
        </p:pic>
        <p:pic>
          <p:nvPicPr>
            <p:cNvPr id="109" name="object 109"/>
            <p:cNvPicPr/>
            <p:nvPr/>
          </p:nvPicPr>
          <p:blipFill>
            <a:blip r:embed="rId8" cstate="print"/>
            <a:stretch>
              <a:fillRect/>
            </a:stretch>
          </p:blipFill>
          <p:spPr>
            <a:xfrm>
              <a:off x="5036057" y="934991"/>
              <a:ext cx="1185672" cy="92692"/>
            </a:xfrm>
            <a:prstGeom prst="rect">
              <a:avLst/>
            </a:prstGeom>
          </p:spPr>
        </p:pic>
        <p:sp>
          <p:nvSpPr>
            <p:cNvPr id="110" name="object 110"/>
            <p:cNvSpPr/>
            <p:nvPr/>
          </p:nvSpPr>
          <p:spPr>
            <a:xfrm>
              <a:off x="5085969" y="959738"/>
              <a:ext cx="1092835" cy="0"/>
            </a:xfrm>
            <a:custGeom>
              <a:avLst/>
              <a:gdLst/>
              <a:ahLst/>
              <a:cxnLst/>
              <a:rect l="l" t="t" r="r" b="b"/>
              <a:pathLst>
                <a:path w="1092835">
                  <a:moveTo>
                    <a:pt x="109258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11" name="object 111"/>
          <p:cNvSpPr txBox="1"/>
          <p:nvPr/>
        </p:nvSpPr>
        <p:spPr>
          <a:xfrm>
            <a:off x="6295022" y="106527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112" name="object 112"/>
          <p:cNvSpPr txBox="1"/>
          <p:nvPr/>
        </p:nvSpPr>
        <p:spPr>
          <a:xfrm>
            <a:off x="5545664" y="115902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3" name="object 113"/>
          <p:cNvSpPr txBox="1"/>
          <p:nvPr/>
        </p:nvSpPr>
        <p:spPr>
          <a:xfrm>
            <a:off x="3973333" y="875836"/>
            <a:ext cx="1109691" cy="648253"/>
          </a:xfrm>
          <a:prstGeom prst="rect">
            <a:avLst/>
          </a:prstGeom>
        </p:spPr>
        <p:txBody>
          <a:bodyPr vert="horz" wrap="square" lIns="0" tIns="55244" rIns="0" bIns="0" rtlCol="0">
            <a:spAutoFit/>
          </a:bodyPr>
          <a:lstStyle/>
          <a:p>
            <a:pPr marL="38100" defTabSz="914400">
              <a:spcBef>
                <a:spcPts val="434"/>
              </a:spcBef>
              <a:tabLst>
                <a:tab pos="567055" algn="l"/>
                <a:tab pos="893444" algn="l"/>
              </a:tabLst>
            </a:pPr>
            <a:r>
              <a:rPr sz="2700" b="1" kern="0" spc="-75" baseline="1543" dirty="0">
                <a:solidFill>
                  <a:sysClr val="windowText" lastClr="000000"/>
                </a:solidFill>
                <a:latin typeface="Times New Roman"/>
                <a:cs typeface="Times New Roman"/>
              </a:rPr>
              <a:t>B</a:t>
            </a:r>
            <a:r>
              <a:rPr sz="2700" b="1" kern="0" baseline="1543"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C</a:t>
            </a:r>
            <a:r>
              <a:rPr b="1" kern="0"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a:p>
            <a:pPr marL="680720" defTabSz="914400">
              <a:spcBef>
                <a:spcPts val="335"/>
              </a:spcBef>
            </a:pPr>
            <a:r>
              <a:rPr kern="0" spc="-20" dirty="0">
                <a:solidFill>
                  <a:sysClr val="windowText" lastClr="000000"/>
                </a:solidFill>
                <a:latin typeface="Cambria Math"/>
                <a:cs typeface="Cambria Math"/>
              </a:rPr>
              <a:t>2.5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14" name="object 114"/>
          <p:cNvSpPr txBox="1"/>
          <p:nvPr/>
        </p:nvSpPr>
        <p:spPr>
          <a:xfrm>
            <a:off x="5347089" y="586001"/>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sp>
        <p:nvSpPr>
          <p:cNvPr id="115" name="object 115"/>
          <p:cNvSpPr txBox="1"/>
          <p:nvPr/>
        </p:nvSpPr>
        <p:spPr>
          <a:xfrm>
            <a:off x="5136067" y="4816370"/>
            <a:ext cx="9332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37.5</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16" name="Slide Number Placeholder 115"/>
          <p:cNvSpPr>
            <a:spLocks noGrp="1"/>
          </p:cNvSpPr>
          <p:nvPr>
            <p:ph type="sldNum" sz="quarter" idx="7"/>
          </p:nvPr>
        </p:nvSpPr>
        <p:spPr/>
        <p:txBody>
          <a:bodyPr/>
          <a:lstStyle/>
          <a:p>
            <a:fld id="{B6F15528-21DE-4FAA-801E-634DDDAF4B2B}" type="slidenum">
              <a:rPr lang="en-US" smtClean="0">
                <a:solidFill>
                  <a:prstClr val="black">
                    <a:tint val="75000"/>
                  </a:prstClr>
                </a:solidFill>
              </a:rPr>
              <a:pPr/>
              <a:t>136</a:t>
            </a:fld>
            <a:endParaRPr lang="en-US">
              <a:solidFill>
                <a:prstClr val="black">
                  <a:tint val="75000"/>
                </a:prstClr>
              </a:solidFill>
            </a:endParaRPr>
          </a:p>
        </p:txBody>
      </p:sp>
    </p:spTree>
    <p:extLst>
      <p:ext uri="{BB962C8B-B14F-4D97-AF65-F5344CB8AC3E}">
        <p14:creationId xmlns:p14="http://schemas.microsoft.com/office/powerpoint/2010/main" val="13549304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37:</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752147" y="2456227"/>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803188" y="2724150"/>
            <a:ext cx="3435725" cy="205104"/>
            <a:chOff x="4804409" y="2724150"/>
            <a:chExt cx="3436620" cy="205104"/>
          </a:xfrm>
        </p:grpSpPr>
        <p:pic>
          <p:nvPicPr>
            <p:cNvPr id="5" name="object 5"/>
            <p:cNvPicPr/>
            <p:nvPr/>
          </p:nvPicPr>
          <p:blipFill>
            <a:blip r:embed="rId2" cstate="print"/>
            <a:stretch>
              <a:fillRect/>
            </a:stretch>
          </p:blipFill>
          <p:spPr>
            <a:xfrm>
              <a:off x="4804409" y="2788937"/>
              <a:ext cx="3436620" cy="92692"/>
            </a:xfrm>
            <a:prstGeom prst="rect">
              <a:avLst/>
            </a:prstGeom>
          </p:spPr>
        </p:pic>
        <p:sp>
          <p:nvSpPr>
            <p:cNvPr id="6" name="object 6"/>
            <p:cNvSpPr/>
            <p:nvPr/>
          </p:nvSpPr>
          <p:spPr>
            <a:xfrm>
              <a:off x="4854320" y="2813685"/>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6361937" y="2724150"/>
              <a:ext cx="204978" cy="204977"/>
            </a:xfrm>
            <a:prstGeom prst="rect">
              <a:avLst/>
            </a:prstGeom>
          </p:spPr>
        </p:pic>
      </p:grpSp>
      <p:sp>
        <p:nvSpPr>
          <p:cNvPr id="8" name="object 8"/>
          <p:cNvSpPr txBox="1"/>
          <p:nvPr/>
        </p:nvSpPr>
        <p:spPr>
          <a:xfrm>
            <a:off x="6185323" y="244576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9" name="object 9"/>
          <p:cNvSpPr txBox="1"/>
          <p:nvPr/>
        </p:nvSpPr>
        <p:spPr>
          <a:xfrm>
            <a:off x="5431392" y="281863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0" name="object 10"/>
          <p:cNvSpPr txBox="1"/>
          <p:nvPr/>
        </p:nvSpPr>
        <p:spPr>
          <a:xfrm>
            <a:off x="7580434" y="251332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1" name="object 11"/>
          <p:cNvSpPr txBox="1"/>
          <p:nvPr/>
        </p:nvSpPr>
        <p:spPr>
          <a:xfrm>
            <a:off x="5110676" y="276201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2" name="object 12"/>
          <p:cNvSpPr txBox="1"/>
          <p:nvPr/>
        </p:nvSpPr>
        <p:spPr>
          <a:xfrm>
            <a:off x="6833614" y="2755672"/>
            <a:ext cx="1089376" cy="289823"/>
          </a:xfrm>
          <a:prstGeom prst="rect">
            <a:avLst/>
          </a:prstGeom>
        </p:spPr>
        <p:txBody>
          <a:bodyPr vert="horz" wrap="square" lIns="0" tIns="12700" rIns="0" bIns="0" rtlCol="0">
            <a:spAutoFit/>
          </a:bodyPr>
          <a:lstStyle/>
          <a:p>
            <a:pPr marL="50800" defTabSz="914400">
              <a:spcBef>
                <a:spcPts val="100"/>
              </a:spcBef>
              <a:tabLst>
                <a:tab pos="852169" algn="l"/>
              </a:tabLst>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3" name="object 13"/>
          <p:cNvGrpSpPr/>
          <p:nvPr/>
        </p:nvGrpSpPr>
        <p:grpSpPr>
          <a:xfrm>
            <a:off x="4623404" y="2154982"/>
            <a:ext cx="3842019" cy="1076325"/>
            <a:chOff x="4624578" y="2154935"/>
            <a:chExt cx="3843020" cy="1076325"/>
          </a:xfrm>
        </p:grpSpPr>
        <p:pic>
          <p:nvPicPr>
            <p:cNvPr id="14" name="object 14"/>
            <p:cNvPicPr/>
            <p:nvPr/>
          </p:nvPicPr>
          <p:blipFill>
            <a:blip r:embed="rId4" cstate="print"/>
            <a:stretch>
              <a:fillRect/>
            </a:stretch>
          </p:blipFill>
          <p:spPr>
            <a:xfrm>
              <a:off x="8194548" y="2620581"/>
              <a:ext cx="92692" cy="441261"/>
            </a:xfrm>
            <a:prstGeom prst="rect">
              <a:avLst/>
            </a:prstGeom>
          </p:spPr>
        </p:pic>
        <p:sp>
          <p:nvSpPr>
            <p:cNvPr id="15" name="object 15"/>
            <p:cNvSpPr/>
            <p:nvPr/>
          </p:nvSpPr>
          <p:spPr>
            <a:xfrm>
              <a:off x="8244459" y="2645282"/>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5" cstate="print"/>
            <a:stretch>
              <a:fillRect/>
            </a:stretch>
          </p:blipFill>
          <p:spPr>
            <a:xfrm>
              <a:off x="8194548" y="2620568"/>
              <a:ext cx="272656" cy="186639"/>
            </a:xfrm>
            <a:prstGeom prst="rect">
              <a:avLst/>
            </a:prstGeom>
          </p:spPr>
        </p:pic>
        <p:sp>
          <p:nvSpPr>
            <p:cNvPr id="17" name="object 17"/>
            <p:cNvSpPr/>
            <p:nvPr/>
          </p:nvSpPr>
          <p:spPr>
            <a:xfrm>
              <a:off x="8244459" y="2645282"/>
              <a:ext cx="180340" cy="93345"/>
            </a:xfrm>
            <a:custGeom>
              <a:avLst/>
              <a:gdLst/>
              <a:ahLst/>
              <a:cxnLst/>
              <a:rect l="l" t="t" r="r" b="b"/>
              <a:pathLst>
                <a:path w="180340" h="93344">
                  <a:moveTo>
                    <a:pt x="0" y="0"/>
                  </a:moveTo>
                  <a:lnTo>
                    <a:pt x="180086"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8194548" y="2968040"/>
              <a:ext cx="272656" cy="186639"/>
            </a:xfrm>
            <a:prstGeom prst="rect">
              <a:avLst/>
            </a:prstGeom>
          </p:spPr>
        </p:pic>
        <p:sp>
          <p:nvSpPr>
            <p:cNvPr id="19" name="object 19"/>
            <p:cNvSpPr/>
            <p:nvPr/>
          </p:nvSpPr>
          <p:spPr>
            <a:xfrm>
              <a:off x="8244459" y="2992754"/>
              <a:ext cx="180340" cy="93345"/>
            </a:xfrm>
            <a:custGeom>
              <a:avLst/>
              <a:gdLst/>
              <a:ahLst/>
              <a:cxnLst/>
              <a:rect l="l" t="t" r="r" b="b"/>
              <a:pathLst>
                <a:path w="180340" h="93344">
                  <a:moveTo>
                    <a:pt x="0" y="0"/>
                  </a:moveTo>
                  <a:lnTo>
                    <a:pt x="180086" y="93345"/>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5" cstate="print"/>
            <a:stretch>
              <a:fillRect/>
            </a:stretch>
          </p:blipFill>
          <p:spPr>
            <a:xfrm>
              <a:off x="8194548" y="2794304"/>
              <a:ext cx="272656" cy="186639"/>
            </a:xfrm>
            <a:prstGeom prst="rect">
              <a:avLst/>
            </a:prstGeom>
          </p:spPr>
        </p:pic>
        <p:sp>
          <p:nvSpPr>
            <p:cNvPr id="21" name="object 21"/>
            <p:cNvSpPr/>
            <p:nvPr/>
          </p:nvSpPr>
          <p:spPr>
            <a:xfrm>
              <a:off x="8244459" y="2819018"/>
              <a:ext cx="180340" cy="93345"/>
            </a:xfrm>
            <a:custGeom>
              <a:avLst/>
              <a:gdLst/>
              <a:ahLst/>
              <a:cxnLst/>
              <a:rect l="l" t="t" r="r" b="b"/>
              <a:pathLst>
                <a:path w="180340" h="93344">
                  <a:moveTo>
                    <a:pt x="0" y="0"/>
                  </a:moveTo>
                  <a:lnTo>
                    <a:pt x="180086"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2" name="object 22"/>
            <p:cNvSpPr/>
            <p:nvPr/>
          </p:nvSpPr>
          <p:spPr>
            <a:xfrm>
              <a:off x="7190613" y="2509519"/>
              <a:ext cx="344805" cy="335280"/>
            </a:xfrm>
            <a:custGeom>
              <a:avLst/>
              <a:gdLst/>
              <a:ahLst/>
              <a:cxnLst/>
              <a:rect l="l" t="t" r="r" b="b"/>
              <a:pathLst>
                <a:path w="344804" h="335280">
                  <a:moveTo>
                    <a:pt x="86105" y="0"/>
                  </a:moveTo>
                  <a:lnTo>
                    <a:pt x="0" y="79375"/>
                  </a:lnTo>
                  <a:lnTo>
                    <a:pt x="86105" y="172212"/>
                  </a:lnTo>
                  <a:lnTo>
                    <a:pt x="86105" y="129158"/>
                  </a:lnTo>
                  <a:lnTo>
                    <a:pt x="140851" y="140995"/>
                  </a:lnTo>
                  <a:lnTo>
                    <a:pt x="190601" y="157934"/>
                  </a:lnTo>
                  <a:lnTo>
                    <a:pt x="234644" y="179413"/>
                  </a:lnTo>
                  <a:lnTo>
                    <a:pt x="272272" y="204866"/>
                  </a:lnTo>
                  <a:lnTo>
                    <a:pt x="302773" y="233731"/>
                  </a:lnTo>
                  <a:lnTo>
                    <a:pt x="325439" y="265443"/>
                  </a:lnTo>
                  <a:lnTo>
                    <a:pt x="344423" y="335152"/>
                  </a:lnTo>
                  <a:lnTo>
                    <a:pt x="344423" y="249046"/>
                  </a:lnTo>
                  <a:lnTo>
                    <a:pt x="325439" y="179337"/>
                  </a:lnTo>
                  <a:lnTo>
                    <a:pt x="302773" y="147625"/>
                  </a:lnTo>
                  <a:lnTo>
                    <a:pt x="272272" y="118760"/>
                  </a:lnTo>
                  <a:lnTo>
                    <a:pt x="234644" y="93307"/>
                  </a:lnTo>
                  <a:lnTo>
                    <a:pt x="190601" y="71828"/>
                  </a:lnTo>
                  <a:lnTo>
                    <a:pt x="140851" y="54889"/>
                  </a:lnTo>
                  <a:lnTo>
                    <a:pt x="86105" y="43052"/>
                  </a:lnTo>
                  <a:lnTo>
                    <a:pt x="86105"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3" name="object 23"/>
            <p:cNvSpPr/>
            <p:nvPr/>
          </p:nvSpPr>
          <p:spPr>
            <a:xfrm>
              <a:off x="7190613" y="2801619"/>
              <a:ext cx="344805" cy="255904"/>
            </a:xfrm>
            <a:custGeom>
              <a:avLst/>
              <a:gdLst/>
              <a:ahLst/>
              <a:cxnLst/>
              <a:rect l="l" t="t" r="r" b="b"/>
              <a:pathLst>
                <a:path w="344804" h="255905">
                  <a:moveTo>
                    <a:pt x="337311" y="0"/>
                  </a:moveTo>
                  <a:lnTo>
                    <a:pt x="320036" y="35700"/>
                  </a:lnTo>
                  <a:lnTo>
                    <a:pt x="293643" y="68268"/>
                  </a:lnTo>
                  <a:lnTo>
                    <a:pt x="259137" y="97201"/>
                  </a:lnTo>
                  <a:lnTo>
                    <a:pt x="217519" y="121999"/>
                  </a:lnTo>
                  <a:lnTo>
                    <a:pt x="169793" y="142159"/>
                  </a:lnTo>
                  <a:lnTo>
                    <a:pt x="116963" y="157180"/>
                  </a:lnTo>
                  <a:lnTo>
                    <a:pt x="60030" y="166560"/>
                  </a:lnTo>
                  <a:lnTo>
                    <a:pt x="0" y="169799"/>
                  </a:lnTo>
                  <a:lnTo>
                    <a:pt x="0" y="255904"/>
                  </a:lnTo>
                  <a:lnTo>
                    <a:pt x="52417" y="253386"/>
                  </a:lnTo>
                  <a:lnTo>
                    <a:pt x="129235" y="240373"/>
                  </a:lnTo>
                  <a:lnTo>
                    <a:pt x="183063" y="223420"/>
                  </a:lnTo>
                  <a:lnTo>
                    <a:pt x="230453" y="201309"/>
                  </a:lnTo>
                  <a:lnTo>
                    <a:pt x="270649" y="174747"/>
                  </a:lnTo>
                  <a:lnTo>
                    <a:pt x="302896" y="144445"/>
                  </a:lnTo>
                  <a:lnTo>
                    <a:pt x="326441" y="111110"/>
                  </a:lnTo>
                  <a:lnTo>
                    <a:pt x="340528" y="75452"/>
                  </a:lnTo>
                  <a:lnTo>
                    <a:pt x="344403" y="38179"/>
                  </a:lnTo>
                  <a:lnTo>
                    <a:pt x="33731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4" name="object 24"/>
            <p:cNvSpPr/>
            <p:nvPr/>
          </p:nvSpPr>
          <p:spPr>
            <a:xfrm>
              <a:off x="7190613" y="2509519"/>
              <a:ext cx="344805" cy="548005"/>
            </a:xfrm>
            <a:custGeom>
              <a:avLst/>
              <a:gdLst/>
              <a:ahLst/>
              <a:cxnLst/>
              <a:rect l="l" t="t" r="r" b="b"/>
              <a:pathLst>
                <a:path w="344804" h="548005">
                  <a:moveTo>
                    <a:pt x="344423" y="335152"/>
                  </a:moveTo>
                  <a:lnTo>
                    <a:pt x="325439" y="265443"/>
                  </a:lnTo>
                  <a:lnTo>
                    <a:pt x="302773" y="233731"/>
                  </a:lnTo>
                  <a:lnTo>
                    <a:pt x="272272" y="204866"/>
                  </a:lnTo>
                  <a:lnTo>
                    <a:pt x="234644" y="179413"/>
                  </a:lnTo>
                  <a:lnTo>
                    <a:pt x="190601" y="157934"/>
                  </a:lnTo>
                  <a:lnTo>
                    <a:pt x="140851" y="140995"/>
                  </a:lnTo>
                  <a:lnTo>
                    <a:pt x="86105" y="129158"/>
                  </a:lnTo>
                  <a:lnTo>
                    <a:pt x="86105" y="172212"/>
                  </a:lnTo>
                  <a:lnTo>
                    <a:pt x="0" y="79375"/>
                  </a:lnTo>
                  <a:lnTo>
                    <a:pt x="86105" y="0"/>
                  </a:lnTo>
                  <a:lnTo>
                    <a:pt x="86105" y="43052"/>
                  </a:lnTo>
                  <a:lnTo>
                    <a:pt x="140851" y="54889"/>
                  </a:lnTo>
                  <a:lnTo>
                    <a:pt x="190601" y="71828"/>
                  </a:lnTo>
                  <a:lnTo>
                    <a:pt x="234644" y="93307"/>
                  </a:lnTo>
                  <a:lnTo>
                    <a:pt x="272272" y="118760"/>
                  </a:lnTo>
                  <a:lnTo>
                    <a:pt x="302773" y="147625"/>
                  </a:lnTo>
                  <a:lnTo>
                    <a:pt x="325439" y="179337"/>
                  </a:lnTo>
                  <a:lnTo>
                    <a:pt x="344423" y="249046"/>
                  </a:lnTo>
                  <a:lnTo>
                    <a:pt x="344423" y="335152"/>
                  </a:lnTo>
                  <a:lnTo>
                    <a:pt x="326867" y="402448"/>
                  </a:lnTo>
                  <a:lnTo>
                    <a:pt x="277977" y="460880"/>
                  </a:lnTo>
                  <a:lnTo>
                    <a:pt x="243554" y="485679"/>
                  </a:lnTo>
                  <a:lnTo>
                    <a:pt x="203423" y="506950"/>
                  </a:lnTo>
                  <a:lnTo>
                    <a:pt x="158294" y="524255"/>
                  </a:lnTo>
                  <a:lnTo>
                    <a:pt x="108874" y="537158"/>
                  </a:lnTo>
                  <a:lnTo>
                    <a:pt x="55873" y="545220"/>
                  </a:lnTo>
                  <a:lnTo>
                    <a:pt x="0" y="548004"/>
                  </a:lnTo>
                  <a:lnTo>
                    <a:pt x="0" y="461899"/>
                  </a:lnTo>
                  <a:lnTo>
                    <a:pt x="60030" y="458660"/>
                  </a:lnTo>
                  <a:lnTo>
                    <a:pt x="116963" y="449280"/>
                  </a:lnTo>
                  <a:lnTo>
                    <a:pt x="169793" y="434259"/>
                  </a:lnTo>
                  <a:lnTo>
                    <a:pt x="217519" y="414099"/>
                  </a:lnTo>
                  <a:lnTo>
                    <a:pt x="259137" y="389301"/>
                  </a:lnTo>
                  <a:lnTo>
                    <a:pt x="293643" y="360368"/>
                  </a:lnTo>
                  <a:lnTo>
                    <a:pt x="320036" y="327800"/>
                  </a:lnTo>
                  <a:lnTo>
                    <a:pt x="337311"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6" cstate="print"/>
            <a:stretch>
              <a:fillRect/>
            </a:stretch>
          </p:blipFill>
          <p:spPr>
            <a:xfrm>
              <a:off x="4697730" y="3002297"/>
              <a:ext cx="352005" cy="92692"/>
            </a:xfrm>
            <a:prstGeom prst="rect">
              <a:avLst/>
            </a:prstGeom>
          </p:spPr>
        </p:pic>
        <p:sp>
          <p:nvSpPr>
            <p:cNvPr id="26" name="object 26"/>
            <p:cNvSpPr/>
            <p:nvPr/>
          </p:nvSpPr>
          <p:spPr>
            <a:xfrm>
              <a:off x="4747641" y="3027044"/>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7" cstate="print"/>
            <a:stretch>
              <a:fillRect/>
            </a:stretch>
          </p:blipFill>
          <p:spPr>
            <a:xfrm>
              <a:off x="4624578" y="3002216"/>
              <a:ext cx="166319" cy="228536"/>
            </a:xfrm>
            <a:prstGeom prst="rect">
              <a:avLst/>
            </a:prstGeom>
          </p:spPr>
        </p:pic>
        <p:sp>
          <p:nvSpPr>
            <p:cNvPr id="28" name="object 28"/>
            <p:cNvSpPr/>
            <p:nvPr/>
          </p:nvSpPr>
          <p:spPr>
            <a:xfrm>
              <a:off x="4674489" y="3027044"/>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7" cstate="print"/>
            <a:stretch>
              <a:fillRect/>
            </a:stretch>
          </p:blipFill>
          <p:spPr>
            <a:xfrm>
              <a:off x="4753356" y="3002216"/>
              <a:ext cx="166319" cy="228536"/>
            </a:xfrm>
            <a:prstGeom prst="rect">
              <a:avLst/>
            </a:prstGeom>
          </p:spPr>
        </p:pic>
        <p:sp>
          <p:nvSpPr>
            <p:cNvPr id="30" name="object 30"/>
            <p:cNvSpPr/>
            <p:nvPr/>
          </p:nvSpPr>
          <p:spPr>
            <a:xfrm>
              <a:off x="4803267" y="3027044"/>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7" cstate="print"/>
            <a:stretch>
              <a:fillRect/>
            </a:stretch>
          </p:blipFill>
          <p:spPr>
            <a:xfrm>
              <a:off x="4882134" y="3002216"/>
              <a:ext cx="166319" cy="228536"/>
            </a:xfrm>
            <a:prstGeom prst="rect">
              <a:avLst/>
            </a:prstGeom>
          </p:spPr>
        </p:pic>
        <p:sp>
          <p:nvSpPr>
            <p:cNvPr id="32" name="object 32"/>
            <p:cNvSpPr/>
            <p:nvPr/>
          </p:nvSpPr>
          <p:spPr>
            <a:xfrm>
              <a:off x="4932045" y="3027044"/>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33" name="object 33"/>
            <p:cNvSpPr/>
            <p:nvPr/>
          </p:nvSpPr>
          <p:spPr>
            <a:xfrm>
              <a:off x="4783074" y="2835401"/>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34" name="object 34"/>
            <p:cNvSpPr/>
            <p:nvPr/>
          </p:nvSpPr>
          <p:spPr>
            <a:xfrm>
              <a:off x="4783074" y="2835401"/>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8" cstate="print"/>
            <a:stretch>
              <a:fillRect/>
            </a:stretch>
          </p:blipFill>
          <p:spPr>
            <a:xfrm>
              <a:off x="5390388" y="2154935"/>
              <a:ext cx="224091" cy="774953"/>
            </a:xfrm>
            <a:prstGeom prst="rect">
              <a:avLst/>
            </a:prstGeom>
          </p:spPr>
        </p:pic>
        <p:sp>
          <p:nvSpPr>
            <p:cNvPr id="36" name="object 36"/>
            <p:cNvSpPr/>
            <p:nvPr/>
          </p:nvSpPr>
          <p:spPr>
            <a:xfrm>
              <a:off x="5467731" y="2168651"/>
              <a:ext cx="76200" cy="628015"/>
            </a:xfrm>
            <a:custGeom>
              <a:avLst/>
              <a:gdLst/>
              <a:ahLst/>
              <a:cxnLst/>
              <a:rect l="l" t="t" r="r" b="b"/>
              <a:pathLst>
                <a:path w="76200" h="628014">
                  <a:moveTo>
                    <a:pt x="27051" y="551307"/>
                  </a:moveTo>
                  <a:lnTo>
                    <a:pt x="0" y="551307"/>
                  </a:lnTo>
                  <a:lnTo>
                    <a:pt x="38100" y="627507"/>
                  </a:lnTo>
                  <a:lnTo>
                    <a:pt x="64325" y="575056"/>
                  </a:lnTo>
                  <a:lnTo>
                    <a:pt x="32004" y="575056"/>
                  </a:lnTo>
                  <a:lnTo>
                    <a:pt x="27051" y="570102"/>
                  </a:lnTo>
                  <a:lnTo>
                    <a:pt x="27051" y="551307"/>
                  </a:lnTo>
                  <a:close/>
                </a:path>
                <a:path w="76200" h="628014">
                  <a:moveTo>
                    <a:pt x="44196" y="0"/>
                  </a:moveTo>
                  <a:lnTo>
                    <a:pt x="32004" y="0"/>
                  </a:lnTo>
                  <a:lnTo>
                    <a:pt x="27051" y="4952"/>
                  </a:lnTo>
                  <a:lnTo>
                    <a:pt x="27051" y="570102"/>
                  </a:lnTo>
                  <a:lnTo>
                    <a:pt x="32004" y="575056"/>
                  </a:lnTo>
                  <a:lnTo>
                    <a:pt x="44196" y="575056"/>
                  </a:lnTo>
                  <a:lnTo>
                    <a:pt x="49149" y="570102"/>
                  </a:lnTo>
                  <a:lnTo>
                    <a:pt x="49149" y="4952"/>
                  </a:lnTo>
                  <a:lnTo>
                    <a:pt x="44196" y="0"/>
                  </a:lnTo>
                  <a:close/>
                </a:path>
                <a:path w="76200" h="628014">
                  <a:moveTo>
                    <a:pt x="76200" y="551307"/>
                  </a:moveTo>
                  <a:lnTo>
                    <a:pt x="49149" y="551307"/>
                  </a:lnTo>
                  <a:lnTo>
                    <a:pt x="49149" y="570102"/>
                  </a:lnTo>
                  <a:lnTo>
                    <a:pt x="44196"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7" name="object 37"/>
          <p:cNvSpPr txBox="1"/>
          <p:nvPr/>
        </p:nvSpPr>
        <p:spPr>
          <a:xfrm>
            <a:off x="5940273" y="2749573"/>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8" name="object 38"/>
          <p:cNvSpPr txBox="1"/>
          <p:nvPr/>
        </p:nvSpPr>
        <p:spPr>
          <a:xfrm>
            <a:off x="5246020" y="1855725"/>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39" name="object 39"/>
          <p:cNvSpPr txBox="1"/>
          <p:nvPr/>
        </p:nvSpPr>
        <p:spPr>
          <a:xfrm>
            <a:off x="8489265" y="266750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40" name="object 40"/>
          <p:cNvSpPr txBox="1"/>
          <p:nvPr/>
        </p:nvSpPr>
        <p:spPr>
          <a:xfrm>
            <a:off x="6878815" y="1901698"/>
            <a:ext cx="863375" cy="563616"/>
          </a:xfrm>
          <a:prstGeom prst="rect">
            <a:avLst/>
          </a:prstGeom>
        </p:spPr>
        <p:txBody>
          <a:bodyPr vert="horz" wrap="square" lIns="0" tIns="12065" rIns="0" bIns="0" rtlCol="0">
            <a:spAutoFit/>
          </a:bodyPr>
          <a:lstStyle/>
          <a:p>
            <a:pPr marL="12700" defTabSz="914400">
              <a:lnSpc>
                <a:spcPts val="2255"/>
              </a:lnSpc>
              <a:spcBef>
                <a:spcPts val="95"/>
              </a:spcBef>
            </a:pPr>
            <a:r>
              <a:rPr sz="2000" kern="0" spc="-20" dirty="0">
                <a:solidFill>
                  <a:sysClr val="windowText" lastClr="000000"/>
                </a:solidFill>
                <a:latin typeface="Times New Roman"/>
                <a:cs typeface="Times New Roman"/>
              </a:rPr>
              <a:t>Link</a:t>
            </a:r>
            <a:endParaRPr sz="2000" kern="0">
              <a:solidFill>
                <a:sysClr val="windowText" lastClr="000000"/>
              </a:solidFill>
              <a:latin typeface="Times New Roman"/>
              <a:cs typeface="Times New Roman"/>
            </a:endParaRPr>
          </a:p>
          <a:p>
            <a:pPr marL="114300" defTabSz="914400">
              <a:lnSpc>
                <a:spcPts val="2014"/>
              </a:lnSpc>
            </a:pPr>
            <a:r>
              <a:rPr kern="0" dirty="0">
                <a:solidFill>
                  <a:sysClr val="windowText" lastClr="000000"/>
                </a:solidFill>
                <a:latin typeface="Times New Roman"/>
                <a:cs typeface="Times New Roman"/>
              </a:rPr>
              <a:t>20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41" name="object 41"/>
          <p:cNvGrpSpPr/>
          <p:nvPr/>
        </p:nvGrpSpPr>
        <p:grpSpPr>
          <a:xfrm>
            <a:off x="6348094" y="2052840"/>
            <a:ext cx="495806" cy="831850"/>
            <a:chOff x="6349746" y="2052840"/>
            <a:chExt cx="495934" cy="831850"/>
          </a:xfrm>
        </p:grpSpPr>
        <p:pic>
          <p:nvPicPr>
            <p:cNvPr id="42" name="object 42"/>
            <p:cNvPicPr/>
            <p:nvPr/>
          </p:nvPicPr>
          <p:blipFill>
            <a:blip r:embed="rId9" cstate="print"/>
            <a:stretch>
              <a:fillRect/>
            </a:stretch>
          </p:blipFill>
          <p:spPr>
            <a:xfrm>
              <a:off x="6349746" y="2052840"/>
              <a:ext cx="495376" cy="831329"/>
            </a:xfrm>
            <a:prstGeom prst="rect">
              <a:avLst/>
            </a:prstGeom>
          </p:spPr>
        </p:pic>
        <p:sp>
          <p:nvSpPr>
            <p:cNvPr id="43" name="object 43"/>
            <p:cNvSpPr/>
            <p:nvPr/>
          </p:nvSpPr>
          <p:spPr>
            <a:xfrm>
              <a:off x="6430010" y="2066163"/>
              <a:ext cx="383540" cy="683895"/>
            </a:xfrm>
            <a:custGeom>
              <a:avLst/>
              <a:gdLst/>
              <a:ahLst/>
              <a:cxnLst/>
              <a:rect l="l" t="t" r="r" b="b"/>
              <a:pathLst>
                <a:path w="383540" h="683894">
                  <a:moveTo>
                    <a:pt x="0" y="606298"/>
                  </a:moveTo>
                  <a:lnTo>
                    <a:pt x="35178" y="683895"/>
                  </a:lnTo>
                  <a:lnTo>
                    <a:pt x="63782" y="631825"/>
                  </a:lnTo>
                  <a:lnTo>
                    <a:pt x="43052" y="631825"/>
                  </a:lnTo>
                  <a:lnTo>
                    <a:pt x="30861" y="631063"/>
                  </a:lnTo>
                  <a:lnTo>
                    <a:pt x="26162" y="625856"/>
                  </a:lnTo>
                  <a:lnTo>
                    <a:pt x="27177" y="609219"/>
                  </a:lnTo>
                  <a:lnTo>
                    <a:pt x="27291" y="607344"/>
                  </a:lnTo>
                  <a:lnTo>
                    <a:pt x="0" y="606298"/>
                  </a:lnTo>
                  <a:close/>
                </a:path>
                <a:path w="383540" h="683894">
                  <a:moveTo>
                    <a:pt x="27291" y="607344"/>
                  </a:moveTo>
                  <a:lnTo>
                    <a:pt x="26162" y="625856"/>
                  </a:lnTo>
                  <a:lnTo>
                    <a:pt x="30861" y="631063"/>
                  </a:lnTo>
                  <a:lnTo>
                    <a:pt x="43052" y="631825"/>
                  </a:lnTo>
                  <a:lnTo>
                    <a:pt x="48260" y="627252"/>
                  </a:lnTo>
                  <a:lnTo>
                    <a:pt x="48640" y="621157"/>
                  </a:lnTo>
                  <a:lnTo>
                    <a:pt x="49337" y="609219"/>
                  </a:lnTo>
                  <a:lnTo>
                    <a:pt x="49397" y="608191"/>
                  </a:lnTo>
                  <a:lnTo>
                    <a:pt x="27291" y="607344"/>
                  </a:lnTo>
                  <a:close/>
                </a:path>
                <a:path w="383540" h="683894">
                  <a:moveTo>
                    <a:pt x="49397" y="608191"/>
                  </a:moveTo>
                  <a:lnTo>
                    <a:pt x="48640" y="621157"/>
                  </a:lnTo>
                  <a:lnTo>
                    <a:pt x="48347" y="625856"/>
                  </a:lnTo>
                  <a:lnTo>
                    <a:pt x="48260" y="627252"/>
                  </a:lnTo>
                  <a:lnTo>
                    <a:pt x="43052" y="631825"/>
                  </a:lnTo>
                  <a:lnTo>
                    <a:pt x="63782" y="631825"/>
                  </a:lnTo>
                  <a:lnTo>
                    <a:pt x="76199" y="609219"/>
                  </a:lnTo>
                  <a:lnTo>
                    <a:pt x="49397" y="608191"/>
                  </a:lnTo>
                  <a:close/>
                </a:path>
                <a:path w="383540" h="683894">
                  <a:moveTo>
                    <a:pt x="377189" y="0"/>
                  </a:moveTo>
                  <a:lnTo>
                    <a:pt x="338200" y="4445"/>
                  </a:lnTo>
                  <a:lnTo>
                    <a:pt x="288289" y="25019"/>
                  </a:lnTo>
                  <a:lnTo>
                    <a:pt x="256412" y="47371"/>
                  </a:lnTo>
                  <a:lnTo>
                    <a:pt x="225679" y="75819"/>
                  </a:lnTo>
                  <a:lnTo>
                    <a:pt x="196468" y="109982"/>
                  </a:lnTo>
                  <a:lnTo>
                    <a:pt x="168783" y="149225"/>
                  </a:lnTo>
                  <a:lnTo>
                    <a:pt x="142874" y="192912"/>
                  </a:lnTo>
                  <a:lnTo>
                    <a:pt x="118871" y="241046"/>
                  </a:lnTo>
                  <a:lnTo>
                    <a:pt x="96900" y="292481"/>
                  </a:lnTo>
                  <a:lnTo>
                    <a:pt x="77596" y="347217"/>
                  </a:lnTo>
                  <a:lnTo>
                    <a:pt x="60705" y="404749"/>
                  </a:lnTo>
                  <a:lnTo>
                    <a:pt x="46736" y="464312"/>
                  </a:lnTo>
                  <a:lnTo>
                    <a:pt x="35940" y="525779"/>
                  </a:lnTo>
                  <a:lnTo>
                    <a:pt x="28448" y="588390"/>
                  </a:lnTo>
                  <a:lnTo>
                    <a:pt x="27355" y="606298"/>
                  </a:lnTo>
                  <a:lnTo>
                    <a:pt x="27291" y="607344"/>
                  </a:lnTo>
                  <a:lnTo>
                    <a:pt x="49397" y="608191"/>
                  </a:lnTo>
                  <a:lnTo>
                    <a:pt x="50418" y="590676"/>
                  </a:lnTo>
                  <a:lnTo>
                    <a:pt x="53720" y="559942"/>
                  </a:lnTo>
                  <a:lnTo>
                    <a:pt x="62737" y="499110"/>
                  </a:lnTo>
                  <a:lnTo>
                    <a:pt x="74803" y="439674"/>
                  </a:lnTo>
                  <a:lnTo>
                    <a:pt x="89915" y="382142"/>
                  </a:lnTo>
                  <a:lnTo>
                    <a:pt x="107695" y="327151"/>
                  </a:lnTo>
                  <a:lnTo>
                    <a:pt x="127888" y="275209"/>
                  </a:lnTo>
                  <a:lnTo>
                    <a:pt x="150113" y="226695"/>
                  </a:lnTo>
                  <a:lnTo>
                    <a:pt x="174370" y="182117"/>
                  </a:lnTo>
                  <a:lnTo>
                    <a:pt x="200151" y="142112"/>
                  </a:lnTo>
                  <a:lnTo>
                    <a:pt x="227330" y="107061"/>
                  </a:lnTo>
                  <a:lnTo>
                    <a:pt x="255396" y="77597"/>
                  </a:lnTo>
                  <a:lnTo>
                    <a:pt x="298704" y="44576"/>
                  </a:lnTo>
                  <a:lnTo>
                    <a:pt x="342264" y="26162"/>
                  </a:lnTo>
                  <a:lnTo>
                    <a:pt x="378587" y="22098"/>
                  </a:lnTo>
                  <a:lnTo>
                    <a:pt x="383159" y="16890"/>
                  </a:lnTo>
                  <a:lnTo>
                    <a:pt x="382396" y="4699"/>
                  </a:lnTo>
                  <a:lnTo>
                    <a:pt x="377189"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44" name="Slide Number Placeholder 43"/>
          <p:cNvSpPr>
            <a:spLocks noGrp="1"/>
          </p:cNvSpPr>
          <p:nvPr>
            <p:ph type="sldNum" sz="quarter" idx="7"/>
          </p:nvPr>
        </p:nvSpPr>
        <p:spPr/>
        <p:txBody>
          <a:bodyPr/>
          <a:lstStyle/>
          <a:p>
            <a:fld id="{B6F15528-21DE-4FAA-801E-634DDDAF4B2B}" type="slidenum">
              <a:rPr lang="en-US" smtClean="0">
                <a:solidFill>
                  <a:prstClr val="black">
                    <a:tint val="75000"/>
                  </a:prstClr>
                </a:solidFill>
              </a:rPr>
              <a:pPr/>
              <a:t>137</a:t>
            </a:fld>
            <a:endParaRPr lang="en-US">
              <a:solidFill>
                <a:prstClr val="black">
                  <a:tint val="75000"/>
                </a:prstClr>
              </a:solidFill>
            </a:endParaRPr>
          </a:p>
        </p:txBody>
      </p:sp>
    </p:spTree>
    <p:extLst>
      <p:ext uri="{BB962C8B-B14F-4D97-AF65-F5344CB8AC3E}">
        <p14:creationId xmlns:p14="http://schemas.microsoft.com/office/powerpoint/2010/main" val="181674028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870373"/>
            <a:ext cx="3422394" cy="3719195"/>
            <a:chOff x="2789682" y="2870326"/>
            <a:chExt cx="3423285" cy="3719195"/>
          </a:xfrm>
        </p:grpSpPr>
        <p:sp>
          <p:nvSpPr>
            <p:cNvPr id="4" name="object 4"/>
            <p:cNvSpPr/>
            <p:nvPr/>
          </p:nvSpPr>
          <p:spPr>
            <a:xfrm>
              <a:off x="2826639" y="2875406"/>
              <a:ext cx="3348990" cy="3709035"/>
            </a:xfrm>
            <a:custGeom>
              <a:avLst/>
              <a:gdLst/>
              <a:ahLst/>
              <a:cxnLst/>
              <a:rect l="l" t="t" r="r" b="b"/>
              <a:pathLst>
                <a:path w="3348990" h="3709034">
                  <a:moveTo>
                    <a:pt x="0" y="565784"/>
                  </a:moveTo>
                  <a:lnTo>
                    <a:pt x="0" y="3708425"/>
                  </a:lnTo>
                </a:path>
                <a:path w="3348990" h="3709034">
                  <a:moveTo>
                    <a:pt x="0" y="0"/>
                  </a:moveTo>
                  <a:lnTo>
                    <a:pt x="0" y="212978"/>
                  </a:lnTo>
                </a:path>
                <a:path w="3348990" h="3709034">
                  <a:moveTo>
                    <a:pt x="3348990" y="0"/>
                  </a:moveTo>
                  <a:lnTo>
                    <a:pt x="3348990" y="539114"/>
                  </a:lnTo>
                </a:path>
                <a:path w="3348990" h="3709034">
                  <a:moveTo>
                    <a:pt x="3348990" y="811910"/>
                  </a:moveTo>
                  <a:lnTo>
                    <a:pt x="3348990" y="3704691"/>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409205"/>
              <a:ext cx="3422904" cy="92692"/>
            </a:xfrm>
            <a:prstGeom prst="rect">
              <a:avLst/>
            </a:prstGeom>
          </p:spPr>
        </p:pic>
        <p:sp>
          <p:nvSpPr>
            <p:cNvPr id="6" name="object 6"/>
            <p:cNvSpPr/>
            <p:nvPr/>
          </p:nvSpPr>
          <p:spPr>
            <a:xfrm>
              <a:off x="2839593" y="3433952"/>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10489" y="1800571"/>
            <a:ext cx="224096" cy="484505"/>
            <a:chOff x="2711195" y="1800567"/>
            <a:chExt cx="224154" cy="484505"/>
          </a:xfrm>
        </p:grpSpPr>
        <p:pic>
          <p:nvPicPr>
            <p:cNvPr id="8" name="object 8"/>
            <p:cNvPicPr/>
            <p:nvPr/>
          </p:nvPicPr>
          <p:blipFill>
            <a:blip r:embed="rId3" cstate="print"/>
            <a:stretch>
              <a:fillRect/>
            </a:stretch>
          </p:blipFill>
          <p:spPr>
            <a:xfrm>
              <a:off x="2711195" y="1800567"/>
              <a:ext cx="224091" cy="483908"/>
            </a:xfrm>
            <a:prstGeom prst="rect">
              <a:avLst/>
            </a:prstGeom>
          </p:spPr>
        </p:pic>
        <p:sp>
          <p:nvSpPr>
            <p:cNvPr id="9" name="object 9"/>
            <p:cNvSpPr/>
            <p:nvPr/>
          </p:nvSpPr>
          <p:spPr>
            <a:xfrm>
              <a:off x="2788538" y="1890902"/>
              <a:ext cx="76200" cy="335915"/>
            </a:xfrm>
            <a:custGeom>
              <a:avLst/>
              <a:gdLst/>
              <a:ahLst/>
              <a:cxnLst/>
              <a:rect l="l" t="t" r="r" b="b"/>
              <a:pathLst>
                <a:path w="76200" h="335914">
                  <a:moveTo>
                    <a:pt x="44196" y="52450"/>
                  </a:moveTo>
                  <a:lnTo>
                    <a:pt x="32004" y="52450"/>
                  </a:lnTo>
                  <a:lnTo>
                    <a:pt x="27050" y="57404"/>
                  </a:lnTo>
                  <a:lnTo>
                    <a:pt x="27050" y="330962"/>
                  </a:lnTo>
                  <a:lnTo>
                    <a:pt x="32004" y="335914"/>
                  </a:lnTo>
                  <a:lnTo>
                    <a:pt x="44196" y="335914"/>
                  </a:lnTo>
                  <a:lnTo>
                    <a:pt x="49149" y="330962"/>
                  </a:lnTo>
                  <a:lnTo>
                    <a:pt x="49149" y="57404"/>
                  </a:lnTo>
                  <a:lnTo>
                    <a:pt x="44196" y="52450"/>
                  </a:lnTo>
                  <a:close/>
                </a:path>
                <a:path w="76200" h="335914">
                  <a:moveTo>
                    <a:pt x="38100" y="0"/>
                  </a:moveTo>
                  <a:lnTo>
                    <a:pt x="0" y="76200"/>
                  </a:lnTo>
                  <a:lnTo>
                    <a:pt x="27050" y="76200"/>
                  </a:lnTo>
                  <a:lnTo>
                    <a:pt x="27050" y="57404"/>
                  </a:lnTo>
                  <a:lnTo>
                    <a:pt x="32004"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264582" y="2223538"/>
            <a:ext cx="944634"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6</a:t>
            </a:r>
            <a:r>
              <a:rPr kern="0" spc="5" dirty="0">
                <a:solidFill>
                  <a:sysClr val="windowText" lastClr="000000"/>
                </a:solidFill>
                <a:latin typeface="Times New Roman"/>
                <a:cs typeface="Times New Roman"/>
              </a:rPr>
              <a:t>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1" name="object 11"/>
          <p:cNvSpPr txBox="1"/>
          <p:nvPr/>
        </p:nvSpPr>
        <p:spPr>
          <a:xfrm>
            <a:off x="2291754" y="3279417"/>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2" name="object 12"/>
          <p:cNvSpPr txBox="1"/>
          <p:nvPr/>
        </p:nvSpPr>
        <p:spPr>
          <a:xfrm>
            <a:off x="6257439" y="3257826"/>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3" name="object 13"/>
          <p:cNvSpPr txBox="1"/>
          <p:nvPr/>
        </p:nvSpPr>
        <p:spPr>
          <a:xfrm>
            <a:off x="2173445" y="5636537"/>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4" name="object 14"/>
          <p:cNvGrpSpPr/>
          <p:nvPr/>
        </p:nvGrpSpPr>
        <p:grpSpPr>
          <a:xfrm>
            <a:off x="6052513" y="1784567"/>
            <a:ext cx="224096" cy="484505"/>
            <a:chOff x="6054090" y="1784565"/>
            <a:chExt cx="224154" cy="484505"/>
          </a:xfrm>
        </p:grpSpPr>
        <p:pic>
          <p:nvPicPr>
            <p:cNvPr id="15" name="object 15"/>
            <p:cNvPicPr/>
            <p:nvPr/>
          </p:nvPicPr>
          <p:blipFill>
            <a:blip r:embed="rId3" cstate="print"/>
            <a:stretch>
              <a:fillRect/>
            </a:stretch>
          </p:blipFill>
          <p:spPr>
            <a:xfrm>
              <a:off x="6054090" y="1784565"/>
              <a:ext cx="224091" cy="483908"/>
            </a:xfrm>
            <a:prstGeom prst="rect">
              <a:avLst/>
            </a:prstGeom>
          </p:spPr>
        </p:pic>
        <p:sp>
          <p:nvSpPr>
            <p:cNvPr id="16" name="object 16"/>
            <p:cNvSpPr/>
            <p:nvPr/>
          </p:nvSpPr>
          <p:spPr>
            <a:xfrm>
              <a:off x="6131433" y="1874900"/>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7" name="object 17"/>
          <p:cNvGrpSpPr/>
          <p:nvPr/>
        </p:nvGrpSpPr>
        <p:grpSpPr>
          <a:xfrm>
            <a:off x="2801144" y="2870373"/>
            <a:ext cx="3410332" cy="3491229"/>
            <a:chOff x="2801873" y="2870326"/>
            <a:chExt cx="3411220" cy="3491229"/>
          </a:xfrm>
        </p:grpSpPr>
        <p:pic>
          <p:nvPicPr>
            <p:cNvPr id="18" name="object 18"/>
            <p:cNvPicPr/>
            <p:nvPr/>
          </p:nvPicPr>
          <p:blipFill>
            <a:blip r:embed="rId4" cstate="print"/>
            <a:stretch>
              <a:fillRect/>
            </a:stretch>
          </p:blipFill>
          <p:spPr>
            <a:xfrm>
              <a:off x="2801873" y="5773678"/>
              <a:ext cx="3410712" cy="92692"/>
            </a:xfrm>
            <a:prstGeom prst="rect">
              <a:avLst/>
            </a:prstGeom>
          </p:spPr>
        </p:pic>
        <p:sp>
          <p:nvSpPr>
            <p:cNvPr id="19" name="object 19"/>
            <p:cNvSpPr/>
            <p:nvPr/>
          </p:nvSpPr>
          <p:spPr>
            <a:xfrm>
              <a:off x="2851784" y="5798438"/>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4245482" y="2875406"/>
              <a:ext cx="0" cy="3481070"/>
            </a:xfrm>
            <a:custGeom>
              <a:avLst/>
              <a:gdLst/>
              <a:ahLst/>
              <a:cxnLst/>
              <a:rect l="l" t="t" r="r" b="b"/>
              <a:pathLst>
                <a:path h="3481070">
                  <a:moveTo>
                    <a:pt x="0" y="1642871"/>
                  </a:moveTo>
                  <a:lnTo>
                    <a:pt x="0" y="3480816"/>
                  </a:lnTo>
                </a:path>
                <a:path h="3481070">
                  <a:moveTo>
                    <a:pt x="0" y="0"/>
                  </a:moveTo>
                  <a:lnTo>
                    <a:pt x="0" y="127406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5861303" y="2207537"/>
            <a:ext cx="93320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22" name="object 22"/>
          <p:cNvSpPr txBox="1"/>
          <p:nvPr/>
        </p:nvSpPr>
        <p:spPr>
          <a:xfrm>
            <a:off x="3997174" y="4149518"/>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3" name="object 23"/>
          <p:cNvSpPr txBox="1"/>
          <p:nvPr/>
        </p:nvSpPr>
        <p:spPr>
          <a:xfrm>
            <a:off x="3997174" y="6356268"/>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4" name="object 24"/>
          <p:cNvSpPr txBox="1"/>
          <p:nvPr/>
        </p:nvSpPr>
        <p:spPr>
          <a:xfrm>
            <a:off x="4249358" y="4990845"/>
            <a:ext cx="1919739" cy="299720"/>
          </a:xfrm>
          <a:prstGeom prst="rect">
            <a:avLst/>
          </a:prstGeom>
        </p:spPr>
        <p:txBody>
          <a:bodyPr vert="horz" wrap="square" lIns="0" tIns="12700" rIns="0" bIns="0" rtlCol="0">
            <a:spAutoFit/>
          </a:bodyPr>
          <a:lstStyle/>
          <a:p>
            <a:pPr marL="61594" defTabSz="914400">
              <a:spcBef>
                <a:spcPts val="100"/>
              </a:spcBef>
            </a:pPr>
            <a:r>
              <a:rPr kern="0" dirty="0">
                <a:solidFill>
                  <a:sysClr val="windowText" lastClr="000000"/>
                </a:solidFill>
                <a:latin typeface="Times New Roman"/>
                <a:cs typeface="Times New Roman"/>
              </a:rPr>
              <a:t>12</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5" name="object 25"/>
          <p:cNvSpPr txBox="1"/>
          <p:nvPr/>
        </p:nvSpPr>
        <p:spPr>
          <a:xfrm>
            <a:off x="2986772" y="2782593"/>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26" name="object 26"/>
          <p:cNvSpPr txBox="1"/>
          <p:nvPr/>
        </p:nvSpPr>
        <p:spPr>
          <a:xfrm>
            <a:off x="6229786" y="5668794"/>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7" name="object 27"/>
          <p:cNvSpPr/>
          <p:nvPr/>
        </p:nvSpPr>
        <p:spPr>
          <a:xfrm>
            <a:off x="2820950" y="3088385"/>
            <a:ext cx="1423299" cy="353060"/>
          </a:xfrm>
          <a:custGeom>
            <a:avLst/>
            <a:gdLst/>
            <a:ahLst/>
            <a:cxnLst/>
            <a:rect l="l" t="t" r="r" b="b"/>
            <a:pathLst>
              <a:path w="1423670" h="353060">
                <a:moveTo>
                  <a:pt x="1423415" y="0"/>
                </a:moveTo>
                <a:lnTo>
                  <a:pt x="0" y="0"/>
                </a:lnTo>
                <a:lnTo>
                  <a:pt x="0" y="340233"/>
                </a:lnTo>
                <a:lnTo>
                  <a:pt x="1423415" y="352805"/>
                </a:lnTo>
                <a:lnTo>
                  <a:pt x="142341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8" name="object 28"/>
          <p:cNvSpPr txBox="1"/>
          <p:nvPr/>
        </p:nvSpPr>
        <p:spPr>
          <a:xfrm>
            <a:off x="4249358" y="3620261"/>
            <a:ext cx="1919739" cy="299720"/>
          </a:xfrm>
          <a:prstGeom prst="rect">
            <a:avLst/>
          </a:prstGeom>
        </p:spPr>
        <p:txBody>
          <a:bodyPr vert="horz" wrap="square" lIns="0" tIns="12700" rIns="0" bIns="0" rtlCol="0">
            <a:spAutoFit/>
          </a:bodyPr>
          <a:lstStyle/>
          <a:p>
            <a:pPr marL="1056005" defTabSz="914400">
              <a:spcBef>
                <a:spcPts val="100"/>
              </a:spcBef>
            </a:pPr>
            <a:r>
              <a:rPr kern="0" dirty="0">
                <a:solidFill>
                  <a:sysClr val="windowText" lastClr="000000"/>
                </a:solidFill>
                <a:latin typeface="Times New Roman"/>
                <a:cs typeface="Times New Roman"/>
              </a:rPr>
              <a:t>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29" name="object 29"/>
          <p:cNvSpPr txBox="1"/>
          <p:nvPr/>
        </p:nvSpPr>
        <p:spPr>
          <a:xfrm>
            <a:off x="2568541" y="106552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0" name="object 30"/>
          <p:cNvGrpSpPr/>
          <p:nvPr/>
        </p:nvGrpSpPr>
        <p:grpSpPr>
          <a:xfrm>
            <a:off x="2535275" y="1213930"/>
            <a:ext cx="3704260" cy="531495"/>
            <a:chOff x="2535935" y="1213883"/>
            <a:chExt cx="3705225" cy="531495"/>
          </a:xfrm>
        </p:grpSpPr>
        <p:pic>
          <p:nvPicPr>
            <p:cNvPr id="31" name="object 31"/>
            <p:cNvPicPr/>
            <p:nvPr/>
          </p:nvPicPr>
          <p:blipFill>
            <a:blip r:embed="rId5" cstate="print"/>
            <a:stretch>
              <a:fillRect/>
            </a:stretch>
          </p:blipFill>
          <p:spPr>
            <a:xfrm>
              <a:off x="2804159" y="1213883"/>
              <a:ext cx="3436620" cy="92692"/>
            </a:xfrm>
            <a:prstGeom prst="rect">
              <a:avLst/>
            </a:prstGeom>
          </p:spPr>
        </p:pic>
        <p:sp>
          <p:nvSpPr>
            <p:cNvPr id="32" name="object 32"/>
            <p:cNvSpPr/>
            <p:nvPr/>
          </p:nvSpPr>
          <p:spPr>
            <a:xfrm>
              <a:off x="2854070" y="1238630"/>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6" cstate="print"/>
            <a:stretch>
              <a:fillRect/>
            </a:stretch>
          </p:blipFill>
          <p:spPr>
            <a:xfrm>
              <a:off x="2623565" y="1490489"/>
              <a:ext cx="401624" cy="92692"/>
            </a:xfrm>
            <a:prstGeom prst="rect">
              <a:avLst/>
            </a:prstGeom>
          </p:spPr>
        </p:pic>
        <p:sp>
          <p:nvSpPr>
            <p:cNvPr id="34" name="object 34"/>
            <p:cNvSpPr/>
            <p:nvPr/>
          </p:nvSpPr>
          <p:spPr>
            <a:xfrm>
              <a:off x="2673476" y="1515236"/>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7" cstate="print"/>
            <a:stretch>
              <a:fillRect/>
            </a:stretch>
          </p:blipFill>
          <p:spPr>
            <a:xfrm>
              <a:off x="2535935" y="1490497"/>
              <a:ext cx="180759" cy="254482"/>
            </a:xfrm>
            <a:prstGeom prst="rect">
              <a:avLst/>
            </a:prstGeom>
          </p:spPr>
        </p:pic>
        <p:sp>
          <p:nvSpPr>
            <p:cNvPr id="36" name="object 36"/>
            <p:cNvSpPr/>
            <p:nvPr/>
          </p:nvSpPr>
          <p:spPr>
            <a:xfrm>
              <a:off x="2585846" y="1515236"/>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2689859" y="1490497"/>
              <a:ext cx="180759" cy="254482"/>
            </a:xfrm>
            <a:prstGeom prst="rect">
              <a:avLst/>
            </a:prstGeom>
          </p:spPr>
        </p:pic>
        <p:sp>
          <p:nvSpPr>
            <p:cNvPr id="38" name="object 38"/>
            <p:cNvSpPr/>
            <p:nvPr/>
          </p:nvSpPr>
          <p:spPr>
            <a:xfrm>
              <a:off x="2739770" y="1515236"/>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2843021" y="1490497"/>
              <a:ext cx="180759" cy="254482"/>
            </a:xfrm>
            <a:prstGeom prst="rect">
              <a:avLst/>
            </a:prstGeom>
          </p:spPr>
        </p:pic>
        <p:sp>
          <p:nvSpPr>
            <p:cNvPr id="40" name="object 40"/>
            <p:cNvSpPr/>
            <p:nvPr/>
          </p:nvSpPr>
          <p:spPr>
            <a:xfrm>
              <a:off x="2892932" y="1515236"/>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2673476" y="1240154"/>
              <a:ext cx="314960" cy="272415"/>
            </a:xfrm>
            <a:custGeom>
              <a:avLst/>
              <a:gdLst/>
              <a:ahLst/>
              <a:cxnLst/>
              <a:rect l="l" t="t" r="r" b="b"/>
              <a:pathLst>
                <a:path w="314960" h="272415">
                  <a:moveTo>
                    <a:pt x="157353" y="0"/>
                  </a:moveTo>
                  <a:lnTo>
                    <a:pt x="0" y="272034"/>
                  </a:lnTo>
                  <a:lnTo>
                    <a:pt x="314706" y="272034"/>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2673476" y="1240154"/>
              <a:ext cx="314960" cy="272415"/>
            </a:xfrm>
            <a:custGeom>
              <a:avLst/>
              <a:gdLst/>
              <a:ahLst/>
              <a:cxnLst/>
              <a:rect l="l" t="t" r="r" b="b"/>
              <a:pathLst>
                <a:path w="314960" h="272415">
                  <a:moveTo>
                    <a:pt x="0" y="272034"/>
                  </a:moveTo>
                  <a:lnTo>
                    <a:pt x="157353" y="0"/>
                  </a:lnTo>
                  <a:lnTo>
                    <a:pt x="314706"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2789681" y="1339595"/>
              <a:ext cx="85343" cy="85343"/>
            </a:xfrm>
            <a:prstGeom prst="rect">
              <a:avLst/>
            </a:prstGeom>
          </p:spPr>
        </p:pic>
      </p:grpSp>
      <p:sp>
        <p:nvSpPr>
          <p:cNvPr id="44" name="object 44"/>
          <p:cNvSpPr txBox="1"/>
          <p:nvPr/>
        </p:nvSpPr>
        <p:spPr>
          <a:xfrm>
            <a:off x="6049974" y="8341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45" name="object 45"/>
          <p:cNvSpPr txBox="1"/>
          <p:nvPr/>
        </p:nvSpPr>
        <p:spPr>
          <a:xfrm>
            <a:off x="4162484" y="1256839"/>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46" name="object 46"/>
          <p:cNvSpPr txBox="1"/>
          <p:nvPr/>
        </p:nvSpPr>
        <p:spPr>
          <a:xfrm>
            <a:off x="4835665" y="119306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7" name="object 47"/>
          <p:cNvSpPr txBox="1"/>
          <p:nvPr/>
        </p:nvSpPr>
        <p:spPr>
          <a:xfrm>
            <a:off x="3481435" y="119407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8" name="object 48"/>
          <p:cNvGrpSpPr/>
          <p:nvPr/>
        </p:nvGrpSpPr>
        <p:grpSpPr>
          <a:xfrm>
            <a:off x="4137342" y="619480"/>
            <a:ext cx="224096" cy="759460"/>
            <a:chOff x="4138421" y="619480"/>
            <a:chExt cx="224154" cy="759460"/>
          </a:xfrm>
        </p:grpSpPr>
        <p:pic>
          <p:nvPicPr>
            <p:cNvPr id="49" name="object 49"/>
            <p:cNvPicPr/>
            <p:nvPr/>
          </p:nvPicPr>
          <p:blipFill>
            <a:blip r:embed="rId9" cstate="print"/>
            <a:stretch>
              <a:fillRect/>
            </a:stretch>
          </p:blipFill>
          <p:spPr>
            <a:xfrm>
              <a:off x="4138421" y="619480"/>
              <a:ext cx="224091" cy="758977"/>
            </a:xfrm>
            <a:prstGeom prst="rect">
              <a:avLst/>
            </a:prstGeom>
          </p:spPr>
        </p:pic>
        <p:sp>
          <p:nvSpPr>
            <p:cNvPr id="50" name="object 50"/>
            <p:cNvSpPr/>
            <p:nvPr/>
          </p:nvSpPr>
          <p:spPr>
            <a:xfrm>
              <a:off x="4215764" y="633221"/>
              <a:ext cx="76200" cy="611505"/>
            </a:xfrm>
            <a:custGeom>
              <a:avLst/>
              <a:gdLst/>
              <a:ahLst/>
              <a:cxnLst/>
              <a:rect l="l" t="t" r="r" b="b"/>
              <a:pathLst>
                <a:path w="76200" h="611505">
                  <a:moveTo>
                    <a:pt x="27050" y="534797"/>
                  </a:moveTo>
                  <a:lnTo>
                    <a:pt x="0" y="534797"/>
                  </a:lnTo>
                  <a:lnTo>
                    <a:pt x="38100" y="610997"/>
                  </a:lnTo>
                  <a:lnTo>
                    <a:pt x="64325" y="558545"/>
                  </a:lnTo>
                  <a:lnTo>
                    <a:pt x="32004" y="558545"/>
                  </a:lnTo>
                  <a:lnTo>
                    <a:pt x="27050" y="553592"/>
                  </a:lnTo>
                  <a:lnTo>
                    <a:pt x="27050" y="534797"/>
                  </a:lnTo>
                  <a:close/>
                </a:path>
                <a:path w="76200" h="611505">
                  <a:moveTo>
                    <a:pt x="44196" y="0"/>
                  </a:moveTo>
                  <a:lnTo>
                    <a:pt x="32004" y="0"/>
                  </a:lnTo>
                  <a:lnTo>
                    <a:pt x="27050" y="4952"/>
                  </a:lnTo>
                  <a:lnTo>
                    <a:pt x="27050" y="553592"/>
                  </a:lnTo>
                  <a:lnTo>
                    <a:pt x="32004" y="558545"/>
                  </a:lnTo>
                  <a:lnTo>
                    <a:pt x="44196" y="558545"/>
                  </a:lnTo>
                  <a:lnTo>
                    <a:pt x="49149" y="553592"/>
                  </a:lnTo>
                  <a:lnTo>
                    <a:pt x="49149" y="4952"/>
                  </a:lnTo>
                  <a:lnTo>
                    <a:pt x="44196" y="0"/>
                  </a:lnTo>
                  <a:close/>
                </a:path>
                <a:path w="76200" h="611505">
                  <a:moveTo>
                    <a:pt x="76200" y="534797"/>
                  </a:moveTo>
                  <a:lnTo>
                    <a:pt x="49149" y="534797"/>
                  </a:lnTo>
                  <a:lnTo>
                    <a:pt x="49149" y="553592"/>
                  </a:lnTo>
                  <a:lnTo>
                    <a:pt x="44196" y="558545"/>
                  </a:lnTo>
                  <a:lnTo>
                    <a:pt x="64325" y="558545"/>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1" name="object 51"/>
          <p:cNvSpPr txBox="1"/>
          <p:nvPr/>
        </p:nvSpPr>
        <p:spPr>
          <a:xfrm>
            <a:off x="3669855" y="595399"/>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pic>
        <p:nvPicPr>
          <p:cNvPr id="52" name="object 52"/>
          <p:cNvPicPr/>
          <p:nvPr/>
        </p:nvPicPr>
        <p:blipFill>
          <a:blip r:embed="rId10" cstate="print"/>
          <a:stretch>
            <a:fillRect/>
          </a:stretch>
        </p:blipFill>
        <p:spPr>
          <a:xfrm>
            <a:off x="6060897" y="1129330"/>
            <a:ext cx="204924" cy="204977"/>
          </a:xfrm>
          <a:prstGeom prst="rect">
            <a:avLst/>
          </a:prstGeom>
        </p:spPr>
      </p:pic>
      <p:grpSp>
        <p:nvGrpSpPr>
          <p:cNvPr id="53" name="object 53"/>
          <p:cNvGrpSpPr/>
          <p:nvPr/>
        </p:nvGrpSpPr>
        <p:grpSpPr>
          <a:xfrm>
            <a:off x="8646477" y="2716504"/>
            <a:ext cx="2195893" cy="3680460"/>
            <a:chOff x="8648700" y="2716504"/>
            <a:chExt cx="2196465" cy="3680460"/>
          </a:xfrm>
        </p:grpSpPr>
        <p:sp>
          <p:nvSpPr>
            <p:cNvPr id="54" name="object 54"/>
            <p:cNvSpPr/>
            <p:nvPr/>
          </p:nvSpPr>
          <p:spPr>
            <a:xfrm>
              <a:off x="8761856" y="3981068"/>
              <a:ext cx="1793875" cy="2410460"/>
            </a:xfrm>
            <a:custGeom>
              <a:avLst/>
              <a:gdLst/>
              <a:ahLst/>
              <a:cxnLst/>
              <a:rect l="l" t="t" r="r" b="b"/>
              <a:pathLst>
                <a:path w="1793875" h="2410460">
                  <a:moveTo>
                    <a:pt x="0" y="28955"/>
                  </a:moveTo>
                  <a:lnTo>
                    <a:pt x="0" y="2329281"/>
                  </a:lnTo>
                </a:path>
                <a:path w="1793875" h="2410460">
                  <a:moveTo>
                    <a:pt x="1793748" y="0"/>
                  </a:moveTo>
                  <a:lnTo>
                    <a:pt x="1793748" y="2410396"/>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1" cstate="print"/>
            <a:stretch>
              <a:fillRect/>
            </a:stretch>
          </p:blipFill>
          <p:spPr>
            <a:xfrm>
              <a:off x="8648700" y="2716504"/>
              <a:ext cx="224091" cy="676681"/>
            </a:xfrm>
            <a:prstGeom prst="rect">
              <a:avLst/>
            </a:prstGeom>
          </p:spPr>
        </p:pic>
        <p:sp>
          <p:nvSpPr>
            <p:cNvPr id="56" name="object 56"/>
            <p:cNvSpPr/>
            <p:nvPr/>
          </p:nvSpPr>
          <p:spPr>
            <a:xfrm>
              <a:off x="8726043" y="2730245"/>
              <a:ext cx="76200" cy="529590"/>
            </a:xfrm>
            <a:custGeom>
              <a:avLst/>
              <a:gdLst/>
              <a:ahLst/>
              <a:cxnLst/>
              <a:rect l="l" t="t" r="r" b="b"/>
              <a:pathLst>
                <a:path w="76200" h="529589">
                  <a:moveTo>
                    <a:pt x="27050" y="452881"/>
                  </a:moveTo>
                  <a:lnTo>
                    <a:pt x="0" y="452881"/>
                  </a:lnTo>
                  <a:lnTo>
                    <a:pt x="38100" y="529081"/>
                  </a:lnTo>
                  <a:lnTo>
                    <a:pt x="64325" y="476630"/>
                  </a:lnTo>
                  <a:lnTo>
                    <a:pt x="32003" y="476630"/>
                  </a:lnTo>
                  <a:lnTo>
                    <a:pt x="27050" y="471677"/>
                  </a:lnTo>
                  <a:lnTo>
                    <a:pt x="27050" y="452881"/>
                  </a:lnTo>
                  <a:close/>
                </a:path>
                <a:path w="76200" h="529589">
                  <a:moveTo>
                    <a:pt x="44196" y="0"/>
                  </a:moveTo>
                  <a:lnTo>
                    <a:pt x="32003" y="0"/>
                  </a:lnTo>
                  <a:lnTo>
                    <a:pt x="27050" y="4952"/>
                  </a:lnTo>
                  <a:lnTo>
                    <a:pt x="27050" y="471677"/>
                  </a:lnTo>
                  <a:lnTo>
                    <a:pt x="32003" y="476630"/>
                  </a:lnTo>
                  <a:lnTo>
                    <a:pt x="44196" y="476630"/>
                  </a:lnTo>
                  <a:lnTo>
                    <a:pt x="49149" y="471677"/>
                  </a:lnTo>
                  <a:lnTo>
                    <a:pt x="49149" y="4952"/>
                  </a:lnTo>
                  <a:lnTo>
                    <a:pt x="44196" y="0"/>
                  </a:lnTo>
                  <a:close/>
                </a:path>
                <a:path w="76200" h="529589">
                  <a:moveTo>
                    <a:pt x="76200" y="452881"/>
                  </a:moveTo>
                  <a:lnTo>
                    <a:pt x="49149" y="452881"/>
                  </a:lnTo>
                  <a:lnTo>
                    <a:pt x="49149" y="471677"/>
                  </a:lnTo>
                  <a:lnTo>
                    <a:pt x="44196" y="476630"/>
                  </a:lnTo>
                  <a:lnTo>
                    <a:pt x="64325" y="476630"/>
                  </a:lnTo>
                  <a:lnTo>
                    <a:pt x="76200" y="45288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2" cstate="print"/>
            <a:stretch>
              <a:fillRect/>
            </a:stretch>
          </p:blipFill>
          <p:spPr>
            <a:xfrm>
              <a:off x="10509504" y="3112833"/>
              <a:ext cx="92692" cy="441261"/>
            </a:xfrm>
            <a:prstGeom prst="rect">
              <a:avLst/>
            </a:prstGeom>
          </p:spPr>
        </p:pic>
        <p:sp>
          <p:nvSpPr>
            <p:cNvPr id="58" name="object 58"/>
            <p:cNvSpPr/>
            <p:nvPr/>
          </p:nvSpPr>
          <p:spPr>
            <a:xfrm>
              <a:off x="10559414" y="3137534"/>
              <a:ext cx="0" cy="347980"/>
            </a:xfrm>
            <a:custGeom>
              <a:avLst/>
              <a:gdLst/>
              <a:ahLst/>
              <a:cxnLst/>
              <a:rect l="l" t="t" r="r" b="b"/>
              <a:pathLst>
                <a:path h="347979">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3" cstate="print"/>
            <a:stretch>
              <a:fillRect/>
            </a:stretch>
          </p:blipFill>
          <p:spPr>
            <a:xfrm>
              <a:off x="10509504" y="3112820"/>
              <a:ext cx="335292" cy="186639"/>
            </a:xfrm>
            <a:prstGeom prst="rect">
              <a:avLst/>
            </a:prstGeom>
          </p:spPr>
        </p:pic>
        <p:sp>
          <p:nvSpPr>
            <p:cNvPr id="60" name="object 60"/>
            <p:cNvSpPr/>
            <p:nvPr/>
          </p:nvSpPr>
          <p:spPr>
            <a:xfrm>
              <a:off x="10559414" y="3137534"/>
              <a:ext cx="241935" cy="93345"/>
            </a:xfrm>
            <a:custGeom>
              <a:avLst/>
              <a:gdLst/>
              <a:ahLst/>
              <a:cxnLst/>
              <a:rect l="l" t="t" r="r" b="b"/>
              <a:pathLst>
                <a:path w="241934" h="93344">
                  <a:moveTo>
                    <a:pt x="0" y="0"/>
                  </a:moveTo>
                  <a:lnTo>
                    <a:pt x="241934" y="93344"/>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3" cstate="print"/>
            <a:stretch>
              <a:fillRect/>
            </a:stretch>
          </p:blipFill>
          <p:spPr>
            <a:xfrm>
              <a:off x="10509504" y="3460292"/>
              <a:ext cx="335292" cy="186639"/>
            </a:xfrm>
            <a:prstGeom prst="rect">
              <a:avLst/>
            </a:prstGeom>
          </p:spPr>
        </p:pic>
        <p:sp>
          <p:nvSpPr>
            <p:cNvPr id="62" name="object 62"/>
            <p:cNvSpPr/>
            <p:nvPr/>
          </p:nvSpPr>
          <p:spPr>
            <a:xfrm>
              <a:off x="10559414" y="3485006"/>
              <a:ext cx="241935" cy="93345"/>
            </a:xfrm>
            <a:custGeom>
              <a:avLst/>
              <a:gdLst/>
              <a:ahLst/>
              <a:cxnLst/>
              <a:rect l="l" t="t" r="r" b="b"/>
              <a:pathLst>
                <a:path w="241934" h="93345">
                  <a:moveTo>
                    <a:pt x="0" y="0"/>
                  </a:moveTo>
                  <a:lnTo>
                    <a:pt x="241934" y="93344"/>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3" cstate="print"/>
            <a:stretch>
              <a:fillRect/>
            </a:stretch>
          </p:blipFill>
          <p:spPr>
            <a:xfrm>
              <a:off x="10509504" y="3286556"/>
              <a:ext cx="335292" cy="186639"/>
            </a:xfrm>
            <a:prstGeom prst="rect">
              <a:avLst/>
            </a:prstGeom>
          </p:spPr>
        </p:pic>
        <p:sp>
          <p:nvSpPr>
            <p:cNvPr id="64" name="object 64"/>
            <p:cNvSpPr/>
            <p:nvPr/>
          </p:nvSpPr>
          <p:spPr>
            <a:xfrm>
              <a:off x="10559414" y="3311270"/>
              <a:ext cx="241935" cy="93345"/>
            </a:xfrm>
            <a:custGeom>
              <a:avLst/>
              <a:gdLst/>
              <a:ahLst/>
              <a:cxnLst/>
              <a:rect l="l" t="t" r="r" b="b"/>
              <a:pathLst>
                <a:path w="241934" h="93345">
                  <a:moveTo>
                    <a:pt x="0" y="0"/>
                  </a:moveTo>
                  <a:lnTo>
                    <a:pt x="241934" y="93344"/>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4" cstate="print"/>
            <a:stretch>
              <a:fillRect/>
            </a:stretch>
          </p:blipFill>
          <p:spPr>
            <a:xfrm>
              <a:off x="8678417" y="3293381"/>
              <a:ext cx="1914144" cy="92692"/>
            </a:xfrm>
            <a:prstGeom prst="rect">
              <a:avLst/>
            </a:prstGeom>
          </p:spPr>
        </p:pic>
        <p:sp>
          <p:nvSpPr>
            <p:cNvPr id="66" name="object 66"/>
            <p:cNvSpPr/>
            <p:nvPr/>
          </p:nvSpPr>
          <p:spPr>
            <a:xfrm>
              <a:off x="8728328" y="3318128"/>
              <a:ext cx="1821814" cy="0"/>
            </a:xfrm>
            <a:custGeom>
              <a:avLst/>
              <a:gdLst/>
              <a:ahLst/>
              <a:cxnLst/>
              <a:rect l="l" t="t" r="r" b="b"/>
              <a:pathLst>
                <a:path w="1821815">
                  <a:moveTo>
                    <a:pt x="0" y="0"/>
                  </a:moveTo>
                  <a:lnTo>
                    <a:pt x="18214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67" name="object 67"/>
          <p:cNvGrpSpPr/>
          <p:nvPr/>
        </p:nvGrpSpPr>
        <p:grpSpPr>
          <a:xfrm>
            <a:off x="2796576" y="3414521"/>
            <a:ext cx="3419219" cy="2402840"/>
            <a:chOff x="2797301" y="3414521"/>
            <a:chExt cx="3420110" cy="2402840"/>
          </a:xfrm>
        </p:grpSpPr>
        <p:sp>
          <p:nvSpPr>
            <p:cNvPr id="68" name="object 68"/>
            <p:cNvSpPr/>
            <p:nvPr/>
          </p:nvSpPr>
          <p:spPr>
            <a:xfrm>
              <a:off x="4245101" y="3414521"/>
              <a:ext cx="1948180" cy="273050"/>
            </a:xfrm>
            <a:custGeom>
              <a:avLst/>
              <a:gdLst/>
              <a:ahLst/>
              <a:cxnLst/>
              <a:rect l="l" t="t" r="r" b="b"/>
              <a:pathLst>
                <a:path w="1948179" h="273050">
                  <a:moveTo>
                    <a:pt x="1947672" y="0"/>
                  </a:moveTo>
                  <a:lnTo>
                    <a:pt x="0" y="0"/>
                  </a:lnTo>
                  <a:lnTo>
                    <a:pt x="0" y="263016"/>
                  </a:lnTo>
                  <a:lnTo>
                    <a:pt x="1947672" y="272795"/>
                  </a:lnTo>
                  <a:lnTo>
                    <a:pt x="194767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69" name="object 69"/>
            <p:cNvSpPr/>
            <p:nvPr/>
          </p:nvSpPr>
          <p:spPr>
            <a:xfrm>
              <a:off x="2797302" y="5278373"/>
              <a:ext cx="3420110" cy="539115"/>
            </a:xfrm>
            <a:custGeom>
              <a:avLst/>
              <a:gdLst/>
              <a:ahLst/>
              <a:cxnLst/>
              <a:rect l="l" t="t" r="r" b="b"/>
              <a:pathLst>
                <a:path w="3420110" h="539114">
                  <a:moveTo>
                    <a:pt x="3419856" y="531114"/>
                  </a:moveTo>
                  <a:lnTo>
                    <a:pt x="1447800" y="0"/>
                  </a:lnTo>
                  <a:lnTo>
                    <a:pt x="1447800" y="9296"/>
                  </a:lnTo>
                  <a:lnTo>
                    <a:pt x="0" y="538734"/>
                  </a:lnTo>
                  <a:lnTo>
                    <a:pt x="1452372" y="538734"/>
                  </a:lnTo>
                  <a:lnTo>
                    <a:pt x="1452372" y="531114"/>
                  </a:lnTo>
                  <a:lnTo>
                    <a:pt x="3419856" y="53111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10461570" y="265810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71" name="object 71"/>
          <p:cNvSpPr txBox="1"/>
          <p:nvPr/>
        </p:nvSpPr>
        <p:spPr>
          <a:xfrm>
            <a:off x="8237359" y="2410482"/>
            <a:ext cx="920510"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72" name="object 72"/>
          <p:cNvGrpSpPr/>
          <p:nvPr/>
        </p:nvGrpSpPr>
        <p:grpSpPr>
          <a:xfrm>
            <a:off x="8724150" y="3516591"/>
            <a:ext cx="1935610" cy="2048510"/>
            <a:chOff x="8726423" y="3516591"/>
            <a:chExt cx="1936114" cy="2048510"/>
          </a:xfrm>
        </p:grpSpPr>
        <p:pic>
          <p:nvPicPr>
            <p:cNvPr id="73" name="object 73"/>
            <p:cNvPicPr/>
            <p:nvPr/>
          </p:nvPicPr>
          <p:blipFill>
            <a:blip r:embed="rId3" cstate="print"/>
            <a:stretch>
              <a:fillRect/>
            </a:stretch>
          </p:blipFill>
          <p:spPr>
            <a:xfrm>
              <a:off x="10437875" y="3516591"/>
              <a:ext cx="224091" cy="483908"/>
            </a:xfrm>
            <a:prstGeom prst="rect">
              <a:avLst/>
            </a:prstGeom>
          </p:spPr>
        </p:pic>
        <p:sp>
          <p:nvSpPr>
            <p:cNvPr id="74" name="object 74"/>
            <p:cNvSpPr/>
            <p:nvPr/>
          </p:nvSpPr>
          <p:spPr>
            <a:xfrm>
              <a:off x="10515219" y="3606927"/>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5" cstate="print"/>
            <a:stretch>
              <a:fillRect/>
            </a:stretch>
          </p:blipFill>
          <p:spPr>
            <a:xfrm>
              <a:off x="8726423" y="4367801"/>
              <a:ext cx="1869948" cy="92692"/>
            </a:xfrm>
            <a:prstGeom prst="rect">
              <a:avLst/>
            </a:prstGeom>
          </p:spPr>
        </p:pic>
        <p:sp>
          <p:nvSpPr>
            <p:cNvPr id="76" name="object 76"/>
            <p:cNvSpPr/>
            <p:nvPr/>
          </p:nvSpPr>
          <p:spPr>
            <a:xfrm>
              <a:off x="8776334" y="4381500"/>
              <a:ext cx="1777364" cy="22225"/>
            </a:xfrm>
            <a:custGeom>
              <a:avLst/>
              <a:gdLst/>
              <a:ahLst/>
              <a:cxnLst/>
              <a:rect l="l" t="t" r="r" b="b"/>
              <a:pathLst>
                <a:path w="1777365" h="22225">
                  <a:moveTo>
                    <a:pt x="0" y="22098"/>
                  </a:moveTo>
                  <a:lnTo>
                    <a:pt x="1776984" y="22098"/>
                  </a:lnTo>
                  <a:lnTo>
                    <a:pt x="1776984" y="0"/>
                  </a:lnTo>
                  <a:lnTo>
                    <a:pt x="0" y="0"/>
                  </a:lnTo>
                  <a:lnTo>
                    <a:pt x="0" y="2209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5" cstate="print"/>
            <a:stretch>
              <a:fillRect/>
            </a:stretch>
          </p:blipFill>
          <p:spPr>
            <a:xfrm>
              <a:off x="8728709" y="5471939"/>
              <a:ext cx="1869948" cy="92692"/>
            </a:xfrm>
            <a:prstGeom prst="rect">
              <a:avLst/>
            </a:prstGeom>
          </p:spPr>
        </p:pic>
        <p:sp>
          <p:nvSpPr>
            <p:cNvPr id="78" name="object 78"/>
            <p:cNvSpPr/>
            <p:nvPr/>
          </p:nvSpPr>
          <p:spPr>
            <a:xfrm>
              <a:off x="8778620" y="5496686"/>
              <a:ext cx="1777364" cy="0"/>
            </a:xfrm>
            <a:custGeom>
              <a:avLst/>
              <a:gdLst/>
              <a:ahLst/>
              <a:cxnLst/>
              <a:rect l="l" t="t" r="r" b="b"/>
              <a:pathLst>
                <a:path w="1777365">
                  <a:moveTo>
                    <a:pt x="0" y="0"/>
                  </a:moveTo>
                  <a:lnTo>
                    <a:pt x="1776983"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79" name="object 79"/>
            <p:cNvSpPr/>
            <p:nvPr/>
          </p:nvSpPr>
          <p:spPr>
            <a:xfrm>
              <a:off x="9146666" y="4915281"/>
              <a:ext cx="985519" cy="369570"/>
            </a:xfrm>
            <a:custGeom>
              <a:avLst/>
              <a:gdLst/>
              <a:ahLst/>
              <a:cxnLst/>
              <a:rect l="l" t="t" r="r" b="b"/>
              <a:pathLst>
                <a:path w="985520" h="369570">
                  <a:moveTo>
                    <a:pt x="985266" y="0"/>
                  </a:moveTo>
                  <a:lnTo>
                    <a:pt x="0" y="0"/>
                  </a:lnTo>
                  <a:lnTo>
                    <a:pt x="0" y="369570"/>
                  </a:lnTo>
                  <a:lnTo>
                    <a:pt x="985266" y="369570"/>
                  </a:lnTo>
                  <a:lnTo>
                    <a:pt x="985266"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80" name="object 80"/>
            <p:cNvSpPr/>
            <p:nvPr/>
          </p:nvSpPr>
          <p:spPr>
            <a:xfrm>
              <a:off x="9146666" y="4915281"/>
              <a:ext cx="985519" cy="369570"/>
            </a:xfrm>
            <a:custGeom>
              <a:avLst/>
              <a:gdLst/>
              <a:ahLst/>
              <a:cxnLst/>
              <a:rect l="l" t="t" r="r" b="b"/>
              <a:pathLst>
                <a:path w="985520" h="369570">
                  <a:moveTo>
                    <a:pt x="0" y="369570"/>
                  </a:moveTo>
                  <a:lnTo>
                    <a:pt x="985266" y="369570"/>
                  </a:lnTo>
                  <a:lnTo>
                    <a:pt x="985266"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1" name="object 81"/>
          <p:cNvSpPr txBox="1"/>
          <p:nvPr/>
        </p:nvSpPr>
        <p:spPr>
          <a:xfrm>
            <a:off x="9414344" y="4940830"/>
            <a:ext cx="445655"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82" name="object 82"/>
          <p:cNvSpPr txBox="1"/>
          <p:nvPr/>
        </p:nvSpPr>
        <p:spPr>
          <a:xfrm>
            <a:off x="9127527" y="6261754"/>
            <a:ext cx="985262" cy="316112"/>
          </a:xfrm>
          <a:prstGeom prst="rect">
            <a:avLst/>
          </a:prstGeom>
          <a:solidFill>
            <a:srgbClr val="EF917A"/>
          </a:solidFill>
          <a:ln w="9905">
            <a:solidFill>
              <a:srgbClr val="000000"/>
            </a:solidFill>
          </a:ln>
        </p:spPr>
        <p:txBody>
          <a:bodyPr vert="horz" wrap="square" lIns="0" tIns="38735" rIns="0" bIns="0" rtlCol="0">
            <a:spAutoFit/>
          </a:bodyPr>
          <a:lstStyle/>
          <a:p>
            <a:pPr marL="231775" defTabSz="914400">
              <a:spcBef>
                <a:spcPts val="305"/>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83" name="object 83"/>
          <p:cNvSpPr txBox="1"/>
          <p:nvPr/>
        </p:nvSpPr>
        <p:spPr>
          <a:xfrm>
            <a:off x="8362041" y="4054859"/>
            <a:ext cx="378996" cy="725840"/>
          </a:xfrm>
          <a:prstGeom prst="rect">
            <a:avLst/>
          </a:prstGeom>
        </p:spPr>
        <p:txBody>
          <a:bodyPr vert="horz" wrap="square" lIns="0" tIns="93980" rIns="0" bIns="0" rtlCol="0">
            <a:spAutoFit/>
          </a:bodyPr>
          <a:lstStyle/>
          <a:p>
            <a:pPr marL="12700" defTabSz="914400">
              <a:spcBef>
                <a:spcPts val="74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a:p>
            <a:pPr marL="17145" defTabSz="914400">
              <a:spcBef>
                <a:spcPts val="645"/>
              </a:spcBef>
            </a:pPr>
            <a:r>
              <a:rPr kern="0" dirty="0">
                <a:solidFill>
                  <a:sysClr val="windowText" lastClr="000000"/>
                </a:solidFill>
                <a:latin typeface="Times New Roman"/>
                <a:cs typeface="Times New Roman"/>
              </a:rPr>
              <a:t>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84" name="object 84"/>
          <p:cNvSpPr txBox="1"/>
          <p:nvPr/>
        </p:nvSpPr>
        <p:spPr>
          <a:xfrm>
            <a:off x="8059890" y="5360184"/>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5" name="object 85"/>
          <p:cNvSpPr txBox="1"/>
          <p:nvPr/>
        </p:nvSpPr>
        <p:spPr>
          <a:xfrm>
            <a:off x="10595417" y="530709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6" name="object 86"/>
          <p:cNvSpPr txBox="1"/>
          <p:nvPr/>
        </p:nvSpPr>
        <p:spPr>
          <a:xfrm>
            <a:off x="10633734" y="5786905"/>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44</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7" name="object 87"/>
          <p:cNvSpPr txBox="1"/>
          <p:nvPr/>
        </p:nvSpPr>
        <p:spPr>
          <a:xfrm>
            <a:off x="2653356" y="124464"/>
            <a:ext cx="1164922" cy="351378"/>
          </a:xfrm>
          <a:prstGeom prst="rect">
            <a:avLst/>
          </a:prstGeom>
        </p:spPr>
        <p:txBody>
          <a:bodyPr vert="horz" wrap="square" lIns="0" tIns="12700" rIns="0" bIns="0" rtlCol="0">
            <a:spAutoFit/>
          </a:bodyPr>
          <a:lstStyle/>
          <a:p>
            <a:pPr marL="38100" defTabSz="914400">
              <a:spcBef>
                <a:spcPts val="100"/>
              </a:spcBef>
            </a:pPr>
            <a:r>
              <a:rPr sz="2200" kern="0" dirty="0">
                <a:solidFill>
                  <a:srgbClr val="FF0000"/>
                </a:solidFill>
                <a:latin typeface="Times New Roman"/>
                <a:cs typeface="Times New Roman"/>
              </a:rPr>
              <a:t>∑</a:t>
            </a:r>
            <a:r>
              <a:rPr sz="2200" kern="0" spc="20" dirty="0">
                <a:solidFill>
                  <a:srgbClr val="FF0000"/>
                </a:solidFill>
                <a:latin typeface="Times New Roman"/>
                <a:cs typeface="Times New Roman"/>
              </a:rPr>
              <a:t> </a:t>
            </a:r>
            <a:r>
              <a:rPr sz="2200" kern="0" dirty="0">
                <a:solidFill>
                  <a:srgbClr val="FF0000"/>
                </a:solidFill>
                <a:latin typeface="Cambria Math"/>
                <a:cs typeface="Cambria Math"/>
              </a:rPr>
              <a:t>M</a:t>
            </a:r>
            <a:r>
              <a:rPr sz="2400" kern="0" baseline="-15625" dirty="0">
                <a:solidFill>
                  <a:srgbClr val="FF0000"/>
                </a:solidFill>
                <a:latin typeface="Cambria Math"/>
                <a:cs typeface="Cambria Math"/>
              </a:rPr>
              <a:t>A</a:t>
            </a:r>
            <a:r>
              <a:rPr sz="2400" kern="0" spc="494" baseline="-15625" dirty="0">
                <a:solidFill>
                  <a:srgbClr val="FF0000"/>
                </a:solidFill>
                <a:latin typeface="Cambria Math"/>
                <a:cs typeface="Cambria Math"/>
              </a:rPr>
              <a:t> </a:t>
            </a:r>
            <a:r>
              <a:rPr sz="2200" kern="0" dirty="0">
                <a:solidFill>
                  <a:srgbClr val="FF0000"/>
                </a:solidFill>
                <a:latin typeface="Times New Roman"/>
                <a:cs typeface="Times New Roman"/>
              </a:rPr>
              <a:t>=</a:t>
            </a:r>
            <a:r>
              <a:rPr sz="2200" kern="0" spc="25" dirty="0">
                <a:solidFill>
                  <a:srgbClr val="FF0000"/>
                </a:solidFill>
                <a:latin typeface="Times New Roman"/>
                <a:cs typeface="Times New Roman"/>
              </a:rPr>
              <a:t> </a:t>
            </a:r>
            <a:r>
              <a:rPr sz="2200" kern="0" spc="-50" dirty="0">
                <a:solidFill>
                  <a:srgbClr val="FF0000"/>
                </a:solidFill>
                <a:latin typeface="Times New Roman"/>
                <a:cs typeface="Times New Roman"/>
              </a:rPr>
              <a:t>0</a:t>
            </a:r>
            <a:endParaRPr sz="2200" kern="0">
              <a:solidFill>
                <a:sysClr val="windowText" lastClr="000000"/>
              </a:solidFill>
              <a:latin typeface="Times New Roman"/>
              <a:cs typeface="Times New Roman"/>
            </a:endParaRPr>
          </a:p>
        </p:txBody>
      </p:sp>
      <p:sp>
        <p:nvSpPr>
          <p:cNvPr id="88" name="object 88"/>
          <p:cNvSpPr txBox="1">
            <a:spLocks noGrp="1"/>
          </p:cNvSpPr>
          <p:nvPr>
            <p:ph type="title"/>
          </p:nvPr>
        </p:nvSpPr>
        <p:spPr>
          <a:xfrm>
            <a:off x="4021069" y="99314"/>
            <a:ext cx="2600919" cy="382156"/>
          </a:xfrm>
          <a:prstGeom prst="rect">
            <a:avLst/>
          </a:prstGeom>
        </p:spPr>
        <p:txBody>
          <a:bodyPr vert="horz" wrap="square" lIns="0" tIns="12700" rIns="0" bIns="0" rtlCol="0">
            <a:spAutoFit/>
          </a:bodyPr>
          <a:lstStyle/>
          <a:p>
            <a:pPr marL="38100">
              <a:lnSpc>
                <a:spcPct val="100000"/>
              </a:lnSpc>
              <a:spcBef>
                <a:spcPts val="100"/>
              </a:spcBef>
            </a:pPr>
            <a:r>
              <a:rPr sz="2200" dirty="0">
                <a:solidFill>
                  <a:srgbClr val="6F2F9F"/>
                </a:solidFill>
              </a:rPr>
              <a:t>=&gt;</a:t>
            </a:r>
            <a:r>
              <a:rPr sz="2200" spc="-10" dirty="0">
                <a:solidFill>
                  <a:srgbClr val="6F2F9F"/>
                </a:solidFill>
              </a:rPr>
              <a:t> </a:t>
            </a:r>
            <a:r>
              <a:rPr sz="2200" dirty="0">
                <a:solidFill>
                  <a:srgbClr val="6F2F9F"/>
                </a:solidFill>
              </a:rPr>
              <a:t>10</a:t>
            </a:r>
            <a:r>
              <a:rPr sz="2200" spc="-10" dirty="0">
                <a:solidFill>
                  <a:srgbClr val="6F2F9F"/>
                </a:solidFill>
              </a:rPr>
              <a:t> </a:t>
            </a:r>
            <a:r>
              <a:rPr sz="2200" dirty="0">
                <a:solidFill>
                  <a:srgbClr val="6F2F9F"/>
                </a:solidFill>
              </a:rPr>
              <a:t>x</a:t>
            </a:r>
            <a:r>
              <a:rPr sz="2200" spc="-5" dirty="0">
                <a:solidFill>
                  <a:srgbClr val="6F2F9F"/>
                </a:solidFill>
              </a:rPr>
              <a:t> </a:t>
            </a:r>
            <a:r>
              <a:rPr sz="2200" dirty="0">
                <a:solidFill>
                  <a:srgbClr val="6F2F9F"/>
                </a:solidFill>
              </a:rPr>
              <a:t>2</a:t>
            </a:r>
            <a:r>
              <a:rPr sz="2200" spc="-5" dirty="0">
                <a:solidFill>
                  <a:srgbClr val="6F2F9F"/>
                </a:solidFill>
              </a:rPr>
              <a:t> </a:t>
            </a:r>
            <a:r>
              <a:rPr sz="2200" dirty="0">
                <a:solidFill>
                  <a:srgbClr val="6F2F9F"/>
                </a:solidFill>
              </a:rPr>
              <a:t>-</a:t>
            </a:r>
            <a:r>
              <a:rPr sz="2200" spc="5" dirty="0">
                <a:solidFill>
                  <a:srgbClr val="6F2F9F"/>
                </a:solidFill>
              </a:rPr>
              <a:t> </a:t>
            </a:r>
            <a:r>
              <a:rPr spc="95" dirty="0">
                <a:solidFill>
                  <a:srgbClr val="6F2F9F"/>
                </a:solidFill>
                <a:latin typeface="Cambria Math"/>
                <a:cs typeface="Cambria Math"/>
              </a:rPr>
              <a:t>R</a:t>
            </a:r>
            <a:r>
              <a:rPr sz="2625" spc="142" baseline="-15873" dirty="0">
                <a:solidFill>
                  <a:srgbClr val="6F2F9F"/>
                </a:solidFill>
                <a:latin typeface="Cambria Math"/>
                <a:cs typeface="Cambria Math"/>
              </a:rPr>
              <a:t>C</a:t>
            </a:r>
            <a:r>
              <a:rPr sz="2625" spc="382" baseline="-15873" dirty="0">
                <a:solidFill>
                  <a:srgbClr val="6F2F9F"/>
                </a:solidFill>
                <a:latin typeface="Cambria Math"/>
                <a:cs typeface="Cambria Math"/>
              </a:rPr>
              <a:t> </a:t>
            </a:r>
            <a:r>
              <a:rPr sz="2200" dirty="0">
                <a:solidFill>
                  <a:srgbClr val="6F2F9F"/>
                </a:solidFill>
              </a:rPr>
              <a:t>x</a:t>
            </a:r>
            <a:r>
              <a:rPr sz="2200" spc="-5" dirty="0">
                <a:solidFill>
                  <a:srgbClr val="6F2F9F"/>
                </a:solidFill>
              </a:rPr>
              <a:t> </a:t>
            </a:r>
            <a:r>
              <a:rPr sz="2200" dirty="0">
                <a:solidFill>
                  <a:srgbClr val="6F2F9F"/>
                </a:solidFill>
              </a:rPr>
              <a:t>5</a:t>
            </a:r>
            <a:r>
              <a:rPr sz="2200" spc="-5" dirty="0">
                <a:solidFill>
                  <a:srgbClr val="6F2F9F"/>
                </a:solidFill>
              </a:rPr>
              <a:t> </a:t>
            </a:r>
            <a:r>
              <a:rPr sz="2200" dirty="0">
                <a:solidFill>
                  <a:srgbClr val="6F2F9F"/>
                </a:solidFill>
              </a:rPr>
              <a:t>=</a:t>
            </a:r>
            <a:r>
              <a:rPr sz="2200" spc="-5" dirty="0">
                <a:solidFill>
                  <a:srgbClr val="6F2F9F"/>
                </a:solidFill>
              </a:rPr>
              <a:t> </a:t>
            </a:r>
            <a:r>
              <a:rPr sz="2200" spc="-50" dirty="0">
                <a:solidFill>
                  <a:srgbClr val="6F2F9F"/>
                </a:solidFill>
              </a:rPr>
              <a:t>0</a:t>
            </a:r>
            <a:endParaRPr sz="2200">
              <a:latin typeface="Cambria Math"/>
              <a:cs typeface="Cambria Math"/>
            </a:endParaRPr>
          </a:p>
        </p:txBody>
      </p:sp>
      <p:sp>
        <p:nvSpPr>
          <p:cNvPr id="89" name="object 89"/>
          <p:cNvSpPr txBox="1"/>
          <p:nvPr/>
        </p:nvSpPr>
        <p:spPr>
          <a:xfrm>
            <a:off x="6755152" y="99314"/>
            <a:ext cx="1638508" cy="382156"/>
          </a:xfrm>
          <a:prstGeom prst="rect">
            <a:avLst/>
          </a:prstGeom>
        </p:spPr>
        <p:txBody>
          <a:bodyPr vert="horz" wrap="square" lIns="0" tIns="12700" rIns="0" bIns="0" rtlCol="0">
            <a:spAutoFit/>
          </a:bodyPr>
          <a:lstStyle/>
          <a:p>
            <a:pPr marL="38100" defTabSz="914400">
              <a:spcBef>
                <a:spcPts val="100"/>
              </a:spcBef>
            </a:pPr>
            <a:r>
              <a:rPr sz="2400" kern="0" dirty="0">
                <a:solidFill>
                  <a:srgbClr val="00AF50"/>
                </a:solidFill>
                <a:latin typeface="Times New Roman"/>
                <a:cs typeface="Times New Roman"/>
              </a:rPr>
              <a:t>=&gt;</a:t>
            </a:r>
            <a:r>
              <a:rPr sz="2400" kern="0" spc="-10" dirty="0">
                <a:solidFill>
                  <a:srgbClr val="00AF50"/>
                </a:solidFill>
                <a:latin typeface="Times New Roman"/>
                <a:cs typeface="Times New Roman"/>
              </a:rPr>
              <a:t> </a:t>
            </a:r>
            <a:r>
              <a:rPr sz="2400" kern="0" spc="100" dirty="0">
                <a:solidFill>
                  <a:srgbClr val="00AF50"/>
                </a:solidFill>
                <a:latin typeface="Cambria Math"/>
                <a:cs typeface="Cambria Math"/>
              </a:rPr>
              <a:t>R</a:t>
            </a:r>
            <a:r>
              <a:rPr sz="2625" kern="0" spc="150" baseline="-15873" dirty="0">
                <a:solidFill>
                  <a:srgbClr val="00AF50"/>
                </a:solidFill>
                <a:latin typeface="Cambria Math"/>
                <a:cs typeface="Cambria Math"/>
              </a:rPr>
              <a:t>C</a:t>
            </a:r>
            <a:r>
              <a:rPr sz="2625" kern="0" spc="465" baseline="-15873" dirty="0">
                <a:solidFill>
                  <a:srgbClr val="00AF50"/>
                </a:solidFill>
                <a:latin typeface="Cambria Math"/>
                <a:cs typeface="Cambria Math"/>
              </a:rPr>
              <a:t> </a:t>
            </a:r>
            <a:r>
              <a:rPr sz="2400" kern="0" dirty="0">
                <a:solidFill>
                  <a:srgbClr val="00AF50"/>
                </a:solidFill>
                <a:latin typeface="Times New Roman"/>
                <a:cs typeface="Times New Roman"/>
              </a:rPr>
              <a:t>=</a:t>
            </a:r>
            <a:r>
              <a:rPr sz="2400" kern="0" spc="-5" dirty="0">
                <a:solidFill>
                  <a:srgbClr val="00AF50"/>
                </a:solidFill>
                <a:latin typeface="Times New Roman"/>
                <a:cs typeface="Times New Roman"/>
              </a:rPr>
              <a:t> </a:t>
            </a:r>
            <a:r>
              <a:rPr sz="2400" kern="0" dirty="0">
                <a:solidFill>
                  <a:srgbClr val="00AF50"/>
                </a:solidFill>
                <a:latin typeface="Times New Roman"/>
                <a:cs typeface="Times New Roman"/>
              </a:rPr>
              <a:t>4 </a:t>
            </a:r>
            <a:r>
              <a:rPr sz="2400" kern="0" spc="-35" dirty="0">
                <a:solidFill>
                  <a:srgbClr val="00AF50"/>
                </a:solidFill>
                <a:latin typeface="Times New Roman"/>
                <a:cs typeface="Times New Roman"/>
              </a:rPr>
              <a:t>lb</a:t>
            </a:r>
            <a:endParaRPr sz="2400" kern="0">
              <a:solidFill>
                <a:sysClr val="windowText" lastClr="000000"/>
              </a:solidFill>
              <a:latin typeface="Times New Roman"/>
              <a:cs typeface="Times New Roman"/>
            </a:endParaRPr>
          </a:p>
        </p:txBody>
      </p:sp>
      <p:grpSp>
        <p:nvGrpSpPr>
          <p:cNvPr id="90" name="object 90"/>
          <p:cNvGrpSpPr/>
          <p:nvPr/>
        </p:nvGrpSpPr>
        <p:grpSpPr>
          <a:xfrm>
            <a:off x="3853981" y="131123"/>
            <a:ext cx="92687" cy="384175"/>
            <a:chOff x="3854958" y="131076"/>
            <a:chExt cx="92710" cy="384175"/>
          </a:xfrm>
        </p:grpSpPr>
        <p:pic>
          <p:nvPicPr>
            <p:cNvPr id="91" name="object 91"/>
            <p:cNvPicPr/>
            <p:nvPr/>
          </p:nvPicPr>
          <p:blipFill>
            <a:blip r:embed="rId16" cstate="print"/>
            <a:stretch>
              <a:fillRect/>
            </a:stretch>
          </p:blipFill>
          <p:spPr>
            <a:xfrm>
              <a:off x="3854958" y="131076"/>
              <a:ext cx="92692" cy="384162"/>
            </a:xfrm>
            <a:prstGeom prst="rect">
              <a:avLst/>
            </a:prstGeom>
          </p:spPr>
        </p:pic>
        <p:sp>
          <p:nvSpPr>
            <p:cNvPr id="92" name="object 92"/>
            <p:cNvSpPr/>
            <p:nvPr/>
          </p:nvSpPr>
          <p:spPr>
            <a:xfrm>
              <a:off x="3904869"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93" name="object 93"/>
          <p:cNvGrpSpPr/>
          <p:nvPr/>
        </p:nvGrpSpPr>
        <p:grpSpPr>
          <a:xfrm>
            <a:off x="6651315" y="131123"/>
            <a:ext cx="92687" cy="384175"/>
            <a:chOff x="6653021" y="131076"/>
            <a:chExt cx="92710" cy="384175"/>
          </a:xfrm>
        </p:grpSpPr>
        <p:pic>
          <p:nvPicPr>
            <p:cNvPr id="94" name="object 94"/>
            <p:cNvPicPr/>
            <p:nvPr/>
          </p:nvPicPr>
          <p:blipFill>
            <a:blip r:embed="rId16" cstate="print"/>
            <a:stretch>
              <a:fillRect/>
            </a:stretch>
          </p:blipFill>
          <p:spPr>
            <a:xfrm>
              <a:off x="6653021" y="131076"/>
              <a:ext cx="92692" cy="384162"/>
            </a:xfrm>
            <a:prstGeom prst="rect">
              <a:avLst/>
            </a:prstGeom>
          </p:spPr>
        </p:pic>
        <p:sp>
          <p:nvSpPr>
            <p:cNvPr id="95" name="object 95"/>
            <p:cNvSpPr/>
            <p:nvPr/>
          </p:nvSpPr>
          <p:spPr>
            <a:xfrm>
              <a:off x="6702932"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96" name="object 96"/>
          <p:cNvGrpSpPr/>
          <p:nvPr/>
        </p:nvGrpSpPr>
        <p:grpSpPr>
          <a:xfrm>
            <a:off x="8667016" y="3000676"/>
            <a:ext cx="2511406" cy="558165"/>
            <a:chOff x="8669273" y="3000629"/>
            <a:chExt cx="2512060" cy="558165"/>
          </a:xfrm>
        </p:grpSpPr>
        <p:sp>
          <p:nvSpPr>
            <p:cNvPr id="97" name="object 97"/>
            <p:cNvSpPr/>
            <p:nvPr/>
          </p:nvSpPr>
          <p:spPr>
            <a:xfrm>
              <a:off x="10831448" y="3218434"/>
              <a:ext cx="344805" cy="335280"/>
            </a:xfrm>
            <a:custGeom>
              <a:avLst/>
              <a:gdLst/>
              <a:ahLst/>
              <a:cxnLst/>
              <a:rect l="l" t="t" r="r" b="b"/>
              <a:pathLst>
                <a:path w="344804" h="335279">
                  <a:moveTo>
                    <a:pt x="344424" y="0"/>
                  </a:moveTo>
                  <a:lnTo>
                    <a:pt x="325439" y="69782"/>
                  </a:lnTo>
                  <a:lnTo>
                    <a:pt x="302773" y="101517"/>
                  </a:lnTo>
                  <a:lnTo>
                    <a:pt x="272272" y="130397"/>
                  </a:lnTo>
                  <a:lnTo>
                    <a:pt x="234644" y="155860"/>
                  </a:lnTo>
                  <a:lnTo>
                    <a:pt x="190601" y="177343"/>
                  </a:lnTo>
                  <a:lnTo>
                    <a:pt x="140851" y="194284"/>
                  </a:lnTo>
                  <a:lnTo>
                    <a:pt x="86105" y="206120"/>
                  </a:lnTo>
                  <a:lnTo>
                    <a:pt x="86105" y="163067"/>
                  </a:lnTo>
                  <a:lnTo>
                    <a:pt x="0" y="255904"/>
                  </a:lnTo>
                  <a:lnTo>
                    <a:pt x="86105" y="335279"/>
                  </a:lnTo>
                  <a:lnTo>
                    <a:pt x="86105" y="292226"/>
                  </a:lnTo>
                  <a:lnTo>
                    <a:pt x="140851" y="280390"/>
                  </a:lnTo>
                  <a:lnTo>
                    <a:pt x="190601" y="263451"/>
                  </a:lnTo>
                  <a:lnTo>
                    <a:pt x="234644" y="241972"/>
                  </a:lnTo>
                  <a:lnTo>
                    <a:pt x="272272" y="216519"/>
                  </a:lnTo>
                  <a:lnTo>
                    <a:pt x="302773" y="187654"/>
                  </a:lnTo>
                  <a:lnTo>
                    <a:pt x="325439" y="155942"/>
                  </a:lnTo>
                  <a:lnTo>
                    <a:pt x="344424" y="86232"/>
                  </a:lnTo>
                  <a:lnTo>
                    <a:pt x="3444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98" name="object 98"/>
            <p:cNvSpPr/>
            <p:nvPr/>
          </p:nvSpPr>
          <p:spPr>
            <a:xfrm>
              <a:off x="10831448" y="3005709"/>
              <a:ext cx="344805" cy="255904"/>
            </a:xfrm>
            <a:custGeom>
              <a:avLst/>
              <a:gdLst/>
              <a:ahLst/>
              <a:cxnLst/>
              <a:rect l="l" t="t" r="r" b="b"/>
              <a:pathLst>
                <a:path w="344804" h="255904">
                  <a:moveTo>
                    <a:pt x="0" y="0"/>
                  </a:moveTo>
                  <a:lnTo>
                    <a:pt x="0" y="86105"/>
                  </a:lnTo>
                  <a:lnTo>
                    <a:pt x="60030" y="89344"/>
                  </a:lnTo>
                  <a:lnTo>
                    <a:pt x="116963" y="98722"/>
                  </a:lnTo>
                  <a:lnTo>
                    <a:pt x="169793" y="113738"/>
                  </a:lnTo>
                  <a:lnTo>
                    <a:pt x="217519" y="133889"/>
                  </a:lnTo>
                  <a:lnTo>
                    <a:pt x="259137" y="158672"/>
                  </a:lnTo>
                  <a:lnTo>
                    <a:pt x="293643" y="187582"/>
                  </a:lnTo>
                  <a:lnTo>
                    <a:pt x="320036" y="220119"/>
                  </a:lnTo>
                  <a:lnTo>
                    <a:pt x="337311" y="255777"/>
                  </a:lnTo>
                  <a:lnTo>
                    <a:pt x="344403" y="217636"/>
                  </a:lnTo>
                  <a:lnTo>
                    <a:pt x="326441" y="144756"/>
                  </a:lnTo>
                  <a:lnTo>
                    <a:pt x="302896" y="111437"/>
                  </a:lnTo>
                  <a:lnTo>
                    <a:pt x="270649" y="81146"/>
                  </a:lnTo>
                  <a:lnTo>
                    <a:pt x="230453" y="54591"/>
                  </a:lnTo>
                  <a:lnTo>
                    <a:pt x="183063" y="32482"/>
                  </a:lnTo>
                  <a:lnTo>
                    <a:pt x="129235" y="15530"/>
                  </a:lnTo>
                  <a:lnTo>
                    <a:pt x="69723" y="4444"/>
                  </a:lnTo>
                  <a:lnTo>
                    <a:pt x="17520" y="283"/>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99" name="object 99"/>
            <p:cNvSpPr/>
            <p:nvPr/>
          </p:nvSpPr>
          <p:spPr>
            <a:xfrm>
              <a:off x="10831448" y="3005709"/>
              <a:ext cx="344805" cy="548005"/>
            </a:xfrm>
            <a:custGeom>
              <a:avLst/>
              <a:gdLst/>
              <a:ahLst/>
              <a:cxnLst/>
              <a:rect l="l" t="t" r="r" b="b"/>
              <a:pathLst>
                <a:path w="344804" h="548004">
                  <a:moveTo>
                    <a:pt x="344424" y="212725"/>
                  </a:moveTo>
                  <a:lnTo>
                    <a:pt x="325439" y="282507"/>
                  </a:lnTo>
                  <a:lnTo>
                    <a:pt x="302773" y="314242"/>
                  </a:lnTo>
                  <a:lnTo>
                    <a:pt x="272272" y="343122"/>
                  </a:lnTo>
                  <a:lnTo>
                    <a:pt x="234644" y="368585"/>
                  </a:lnTo>
                  <a:lnTo>
                    <a:pt x="190601" y="390068"/>
                  </a:lnTo>
                  <a:lnTo>
                    <a:pt x="140851" y="407009"/>
                  </a:lnTo>
                  <a:lnTo>
                    <a:pt x="86105" y="418845"/>
                  </a:lnTo>
                  <a:lnTo>
                    <a:pt x="86105" y="375792"/>
                  </a:lnTo>
                  <a:lnTo>
                    <a:pt x="0" y="468629"/>
                  </a:lnTo>
                  <a:lnTo>
                    <a:pt x="86105" y="548004"/>
                  </a:lnTo>
                  <a:lnTo>
                    <a:pt x="86105" y="504951"/>
                  </a:lnTo>
                  <a:lnTo>
                    <a:pt x="140851" y="493115"/>
                  </a:lnTo>
                  <a:lnTo>
                    <a:pt x="190601" y="476176"/>
                  </a:lnTo>
                  <a:lnTo>
                    <a:pt x="234644" y="454697"/>
                  </a:lnTo>
                  <a:lnTo>
                    <a:pt x="272272" y="429244"/>
                  </a:lnTo>
                  <a:lnTo>
                    <a:pt x="302773" y="400379"/>
                  </a:lnTo>
                  <a:lnTo>
                    <a:pt x="325439" y="368667"/>
                  </a:lnTo>
                  <a:lnTo>
                    <a:pt x="344424" y="298957"/>
                  </a:lnTo>
                  <a:lnTo>
                    <a:pt x="344424" y="212725"/>
                  </a:lnTo>
                  <a:lnTo>
                    <a:pt x="326867" y="145491"/>
                  </a:lnTo>
                  <a:lnTo>
                    <a:pt x="277977" y="87096"/>
                  </a:lnTo>
                  <a:lnTo>
                    <a:pt x="243554" y="62309"/>
                  </a:lnTo>
                  <a:lnTo>
                    <a:pt x="203423" y="41046"/>
                  </a:lnTo>
                  <a:lnTo>
                    <a:pt x="158294" y="23745"/>
                  </a:lnTo>
                  <a:lnTo>
                    <a:pt x="108874" y="10845"/>
                  </a:lnTo>
                  <a:lnTo>
                    <a:pt x="55873" y="2784"/>
                  </a:lnTo>
                  <a:lnTo>
                    <a:pt x="0" y="0"/>
                  </a:lnTo>
                  <a:lnTo>
                    <a:pt x="0" y="86105"/>
                  </a:lnTo>
                  <a:lnTo>
                    <a:pt x="60030" y="89344"/>
                  </a:lnTo>
                  <a:lnTo>
                    <a:pt x="116963" y="98722"/>
                  </a:lnTo>
                  <a:lnTo>
                    <a:pt x="169793" y="113738"/>
                  </a:lnTo>
                  <a:lnTo>
                    <a:pt x="217519" y="133889"/>
                  </a:lnTo>
                  <a:lnTo>
                    <a:pt x="259137" y="158672"/>
                  </a:lnTo>
                  <a:lnTo>
                    <a:pt x="293643" y="187582"/>
                  </a:lnTo>
                  <a:lnTo>
                    <a:pt x="320036" y="220119"/>
                  </a:lnTo>
                  <a:lnTo>
                    <a:pt x="337311" y="25577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pic>
          <p:nvPicPr>
            <p:cNvPr id="100" name="object 100"/>
            <p:cNvPicPr/>
            <p:nvPr/>
          </p:nvPicPr>
          <p:blipFill>
            <a:blip r:embed="rId10" cstate="print"/>
            <a:stretch>
              <a:fillRect/>
            </a:stretch>
          </p:blipFill>
          <p:spPr>
            <a:xfrm>
              <a:off x="8669273" y="3200400"/>
              <a:ext cx="204977" cy="204977"/>
            </a:xfrm>
            <a:prstGeom prst="rect">
              <a:avLst/>
            </a:prstGeom>
          </p:spPr>
        </p:pic>
      </p:grpSp>
      <p:sp>
        <p:nvSpPr>
          <p:cNvPr id="101" name="object 101"/>
          <p:cNvSpPr txBox="1"/>
          <p:nvPr/>
        </p:nvSpPr>
        <p:spPr>
          <a:xfrm>
            <a:off x="11281293" y="3130573"/>
            <a:ext cx="749739" cy="289823"/>
          </a:xfrm>
          <a:prstGeom prst="rect">
            <a:avLst/>
          </a:prstGeom>
        </p:spPr>
        <p:txBody>
          <a:bodyPr vert="horz" wrap="square" lIns="0" tIns="12700" rIns="0" bIns="0" rtlCol="0">
            <a:spAutoFit/>
          </a:bodyPr>
          <a:lstStyle/>
          <a:p>
            <a:pPr marL="12700" defTabSz="914400">
              <a:spcBef>
                <a:spcPts val="100"/>
              </a:spcBef>
            </a:pPr>
            <a:r>
              <a:rPr kern="0" dirty="0">
                <a:solidFill>
                  <a:srgbClr val="FF0000"/>
                </a:solidFill>
                <a:latin typeface="Times New Roman"/>
                <a:cs typeface="Times New Roman"/>
              </a:rPr>
              <a:t>44</a:t>
            </a:r>
            <a:r>
              <a:rPr kern="0" spc="10" dirty="0">
                <a:solidFill>
                  <a:srgbClr val="FF0000"/>
                </a:solidFill>
                <a:latin typeface="Times New Roman"/>
                <a:cs typeface="Times New Roman"/>
              </a:rPr>
              <a:t> </a:t>
            </a:r>
            <a:r>
              <a:rPr kern="0" spc="-10" dirty="0">
                <a:solidFill>
                  <a:srgbClr val="FF0000"/>
                </a:solidFill>
                <a:latin typeface="Times New Roman"/>
                <a:cs typeface="Times New Roman"/>
              </a:rPr>
              <a:t>K-</a:t>
            </a:r>
            <a:r>
              <a:rPr kern="0" spc="-25" dirty="0">
                <a:solidFill>
                  <a:srgbClr val="FF0000"/>
                </a:solidFill>
                <a:latin typeface="Times New Roman"/>
                <a:cs typeface="Times New Roman"/>
              </a:rPr>
              <a:t>ft.</a:t>
            </a:r>
            <a:endParaRPr kern="0">
              <a:solidFill>
                <a:sysClr val="windowText" lastClr="000000"/>
              </a:solidFill>
              <a:latin typeface="Times New Roman"/>
              <a:cs typeface="Times New Roman"/>
            </a:endParaRPr>
          </a:p>
        </p:txBody>
      </p:sp>
      <p:sp>
        <p:nvSpPr>
          <p:cNvPr id="102" name="object 102"/>
          <p:cNvSpPr txBox="1"/>
          <p:nvPr/>
        </p:nvSpPr>
        <p:spPr>
          <a:xfrm>
            <a:off x="8137818" y="125450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03" name="object 103"/>
          <p:cNvGrpSpPr/>
          <p:nvPr/>
        </p:nvGrpSpPr>
        <p:grpSpPr>
          <a:xfrm>
            <a:off x="8188632" y="1522475"/>
            <a:ext cx="3435725" cy="205104"/>
            <a:chOff x="8190738" y="1522475"/>
            <a:chExt cx="3436620" cy="205104"/>
          </a:xfrm>
        </p:grpSpPr>
        <p:pic>
          <p:nvPicPr>
            <p:cNvPr id="104" name="object 104"/>
            <p:cNvPicPr/>
            <p:nvPr/>
          </p:nvPicPr>
          <p:blipFill>
            <a:blip r:embed="rId5" cstate="print"/>
            <a:stretch>
              <a:fillRect/>
            </a:stretch>
          </p:blipFill>
          <p:spPr>
            <a:xfrm>
              <a:off x="8190738" y="1586501"/>
              <a:ext cx="3436620" cy="92692"/>
            </a:xfrm>
            <a:prstGeom prst="rect">
              <a:avLst/>
            </a:prstGeom>
          </p:spPr>
        </p:pic>
        <p:sp>
          <p:nvSpPr>
            <p:cNvPr id="105" name="object 105"/>
            <p:cNvSpPr/>
            <p:nvPr/>
          </p:nvSpPr>
          <p:spPr>
            <a:xfrm>
              <a:off x="8240649" y="1611248"/>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6" name="object 106"/>
            <p:cNvPicPr/>
            <p:nvPr/>
          </p:nvPicPr>
          <p:blipFill>
            <a:blip r:embed="rId10" cstate="print"/>
            <a:stretch>
              <a:fillRect/>
            </a:stretch>
          </p:blipFill>
          <p:spPr>
            <a:xfrm>
              <a:off x="9748266" y="1522475"/>
              <a:ext cx="204977" cy="204977"/>
            </a:xfrm>
            <a:prstGeom prst="rect">
              <a:avLst/>
            </a:prstGeom>
          </p:spPr>
        </p:pic>
      </p:grpSp>
      <p:sp>
        <p:nvSpPr>
          <p:cNvPr id="107" name="object 107"/>
          <p:cNvSpPr txBox="1"/>
          <p:nvPr/>
        </p:nvSpPr>
        <p:spPr>
          <a:xfrm>
            <a:off x="9753852" y="124358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08" name="object 108"/>
          <p:cNvSpPr txBox="1"/>
          <p:nvPr/>
        </p:nvSpPr>
        <p:spPr>
          <a:xfrm>
            <a:off x="10966135" y="131140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09" name="object 109"/>
          <p:cNvSpPr txBox="1"/>
          <p:nvPr/>
        </p:nvSpPr>
        <p:spPr>
          <a:xfrm>
            <a:off x="11033428" y="155297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0" name="object 110"/>
          <p:cNvSpPr txBox="1"/>
          <p:nvPr/>
        </p:nvSpPr>
        <p:spPr>
          <a:xfrm>
            <a:off x="8587789" y="1559587"/>
            <a:ext cx="432957" cy="289823"/>
          </a:xfrm>
          <a:prstGeom prst="rect">
            <a:avLst/>
          </a:prstGeom>
        </p:spPr>
        <p:txBody>
          <a:bodyPr vert="horz" wrap="square" lIns="0" tIns="12700" rIns="0" bIns="0" rtlCol="0">
            <a:spAutoFit/>
          </a:bodyPr>
          <a:lstStyle/>
          <a:p>
            <a:pPr marL="38100" defTabSz="914400">
              <a:spcBef>
                <a:spcPts val="100"/>
              </a:spcBef>
            </a:pPr>
            <a:r>
              <a:rPr sz="2700" kern="0" spc="82" baseline="-20061" dirty="0">
                <a:solidFill>
                  <a:sysClr val="windowText" lastClr="000000"/>
                </a:solidFill>
                <a:latin typeface="Cambria Math"/>
                <a:cs typeface="Cambria Math"/>
              </a:rPr>
              <a:t>2</a:t>
            </a:r>
            <a:r>
              <a:rPr sz="1300" kern="0" spc="55" dirty="0">
                <a:solidFill>
                  <a:sysClr val="windowText" lastClr="000000"/>
                </a:solidFill>
                <a:latin typeface="Cambria Math"/>
                <a:cs typeface="Cambria Math"/>
              </a:rPr>
              <a:t>′</a:t>
            </a:r>
            <a:r>
              <a:rPr sz="1300" kern="0" spc="-145" dirty="0">
                <a:solidFill>
                  <a:sysClr val="windowText" lastClr="000000"/>
                </a:solidFill>
                <a:latin typeface="Cambria Math"/>
                <a:cs typeface="Cambria Math"/>
              </a:rPr>
              <a:t> </a:t>
            </a:r>
            <a:r>
              <a:rPr sz="2700" b="1" kern="0" spc="-75" baseline="-13888" dirty="0">
                <a:solidFill>
                  <a:sysClr val="windowText" lastClr="000000"/>
                </a:solidFill>
                <a:latin typeface="Times New Roman"/>
                <a:cs typeface="Times New Roman"/>
              </a:rPr>
              <a:t>B</a:t>
            </a:r>
            <a:endParaRPr sz="2700" kern="0" baseline="-13888">
              <a:solidFill>
                <a:sysClr val="windowText" lastClr="000000"/>
              </a:solidFill>
              <a:latin typeface="Times New Roman"/>
              <a:cs typeface="Times New Roman"/>
            </a:endParaRPr>
          </a:p>
        </p:txBody>
      </p:sp>
      <p:sp>
        <p:nvSpPr>
          <p:cNvPr id="111" name="object 111"/>
          <p:cNvSpPr txBox="1"/>
          <p:nvPr/>
        </p:nvSpPr>
        <p:spPr>
          <a:xfrm>
            <a:off x="10232014" y="155399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12" name="object 112"/>
          <p:cNvGrpSpPr/>
          <p:nvPr/>
        </p:nvGrpSpPr>
        <p:grpSpPr>
          <a:xfrm>
            <a:off x="10569136" y="1302766"/>
            <a:ext cx="1281731" cy="650240"/>
            <a:chOff x="10571860" y="1302766"/>
            <a:chExt cx="1282065" cy="650240"/>
          </a:xfrm>
        </p:grpSpPr>
        <p:pic>
          <p:nvPicPr>
            <p:cNvPr id="113" name="object 113"/>
            <p:cNvPicPr/>
            <p:nvPr/>
          </p:nvPicPr>
          <p:blipFill>
            <a:blip r:embed="rId12" cstate="print"/>
            <a:stretch>
              <a:fillRect/>
            </a:stretch>
          </p:blipFill>
          <p:spPr>
            <a:xfrm>
              <a:off x="11580875" y="1418145"/>
              <a:ext cx="92692" cy="441261"/>
            </a:xfrm>
            <a:prstGeom prst="rect">
              <a:avLst/>
            </a:prstGeom>
          </p:spPr>
        </p:pic>
        <p:sp>
          <p:nvSpPr>
            <p:cNvPr id="114" name="object 114"/>
            <p:cNvSpPr/>
            <p:nvPr/>
          </p:nvSpPr>
          <p:spPr>
            <a:xfrm>
              <a:off x="11630786" y="1442847"/>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5" name="object 115"/>
            <p:cNvPicPr/>
            <p:nvPr/>
          </p:nvPicPr>
          <p:blipFill>
            <a:blip r:embed="rId17" cstate="print"/>
            <a:stretch>
              <a:fillRect/>
            </a:stretch>
          </p:blipFill>
          <p:spPr>
            <a:xfrm>
              <a:off x="11580875" y="1418132"/>
              <a:ext cx="272656" cy="186639"/>
            </a:xfrm>
            <a:prstGeom prst="rect">
              <a:avLst/>
            </a:prstGeom>
          </p:spPr>
        </p:pic>
        <p:sp>
          <p:nvSpPr>
            <p:cNvPr id="116" name="object 116"/>
            <p:cNvSpPr/>
            <p:nvPr/>
          </p:nvSpPr>
          <p:spPr>
            <a:xfrm>
              <a:off x="11630786" y="1442847"/>
              <a:ext cx="180340" cy="93345"/>
            </a:xfrm>
            <a:custGeom>
              <a:avLst/>
              <a:gdLst/>
              <a:ahLst/>
              <a:cxnLst/>
              <a:rect l="l" t="t" r="r" b="b"/>
              <a:pathLst>
                <a:path w="180340" h="93344">
                  <a:moveTo>
                    <a:pt x="0" y="0"/>
                  </a:moveTo>
                  <a:lnTo>
                    <a:pt x="180086"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17" cstate="print"/>
            <a:stretch>
              <a:fillRect/>
            </a:stretch>
          </p:blipFill>
          <p:spPr>
            <a:xfrm>
              <a:off x="11580875" y="1766366"/>
              <a:ext cx="272656" cy="186639"/>
            </a:xfrm>
            <a:prstGeom prst="rect">
              <a:avLst/>
            </a:prstGeom>
          </p:spPr>
        </p:pic>
        <p:sp>
          <p:nvSpPr>
            <p:cNvPr id="118" name="object 118"/>
            <p:cNvSpPr/>
            <p:nvPr/>
          </p:nvSpPr>
          <p:spPr>
            <a:xfrm>
              <a:off x="11630786" y="1791081"/>
              <a:ext cx="180340" cy="93345"/>
            </a:xfrm>
            <a:custGeom>
              <a:avLst/>
              <a:gdLst/>
              <a:ahLst/>
              <a:cxnLst/>
              <a:rect l="l" t="t" r="r" b="b"/>
              <a:pathLst>
                <a:path w="180340" h="93344">
                  <a:moveTo>
                    <a:pt x="0" y="0"/>
                  </a:moveTo>
                  <a:lnTo>
                    <a:pt x="180086" y="93345"/>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17" cstate="print"/>
            <a:stretch>
              <a:fillRect/>
            </a:stretch>
          </p:blipFill>
          <p:spPr>
            <a:xfrm>
              <a:off x="11580875" y="1592630"/>
              <a:ext cx="272656" cy="186639"/>
            </a:xfrm>
            <a:prstGeom prst="rect">
              <a:avLst/>
            </a:prstGeom>
          </p:spPr>
        </p:pic>
        <p:sp>
          <p:nvSpPr>
            <p:cNvPr id="120" name="object 120"/>
            <p:cNvSpPr/>
            <p:nvPr/>
          </p:nvSpPr>
          <p:spPr>
            <a:xfrm>
              <a:off x="11630786" y="1617345"/>
              <a:ext cx="180340" cy="93345"/>
            </a:xfrm>
            <a:custGeom>
              <a:avLst/>
              <a:gdLst/>
              <a:ahLst/>
              <a:cxnLst/>
              <a:rect l="l" t="t" r="r" b="b"/>
              <a:pathLst>
                <a:path w="180340" h="93344">
                  <a:moveTo>
                    <a:pt x="0" y="0"/>
                  </a:moveTo>
                  <a:lnTo>
                    <a:pt x="180086"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21" name="object 121"/>
            <p:cNvSpPr/>
            <p:nvPr/>
          </p:nvSpPr>
          <p:spPr>
            <a:xfrm>
              <a:off x="10576940" y="1307846"/>
              <a:ext cx="344805" cy="335280"/>
            </a:xfrm>
            <a:custGeom>
              <a:avLst/>
              <a:gdLst/>
              <a:ahLst/>
              <a:cxnLst/>
              <a:rect l="l" t="t" r="r" b="b"/>
              <a:pathLst>
                <a:path w="344804" h="335280">
                  <a:moveTo>
                    <a:pt x="86105" y="0"/>
                  </a:moveTo>
                  <a:lnTo>
                    <a:pt x="0" y="79375"/>
                  </a:lnTo>
                  <a:lnTo>
                    <a:pt x="86105" y="172212"/>
                  </a:lnTo>
                  <a:lnTo>
                    <a:pt x="86105" y="129158"/>
                  </a:lnTo>
                  <a:lnTo>
                    <a:pt x="140851" y="140989"/>
                  </a:lnTo>
                  <a:lnTo>
                    <a:pt x="190601" y="157910"/>
                  </a:lnTo>
                  <a:lnTo>
                    <a:pt x="234644" y="179359"/>
                  </a:lnTo>
                  <a:lnTo>
                    <a:pt x="272272" y="204771"/>
                  </a:lnTo>
                  <a:lnTo>
                    <a:pt x="302773" y="233583"/>
                  </a:lnTo>
                  <a:lnTo>
                    <a:pt x="325439" y="265229"/>
                  </a:lnTo>
                  <a:lnTo>
                    <a:pt x="344424" y="334771"/>
                  </a:lnTo>
                  <a:lnTo>
                    <a:pt x="344424" y="248665"/>
                  </a:lnTo>
                  <a:lnTo>
                    <a:pt x="325439" y="179123"/>
                  </a:lnTo>
                  <a:lnTo>
                    <a:pt x="302773" y="147477"/>
                  </a:lnTo>
                  <a:lnTo>
                    <a:pt x="272272" y="118665"/>
                  </a:lnTo>
                  <a:lnTo>
                    <a:pt x="234644" y="93253"/>
                  </a:lnTo>
                  <a:lnTo>
                    <a:pt x="190601" y="71804"/>
                  </a:lnTo>
                  <a:lnTo>
                    <a:pt x="140851" y="54883"/>
                  </a:lnTo>
                  <a:lnTo>
                    <a:pt x="86105" y="43052"/>
                  </a:lnTo>
                  <a:lnTo>
                    <a:pt x="86105"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22" name="object 122"/>
            <p:cNvSpPr/>
            <p:nvPr/>
          </p:nvSpPr>
          <p:spPr>
            <a:xfrm>
              <a:off x="10576940" y="1599565"/>
              <a:ext cx="344805" cy="255904"/>
            </a:xfrm>
            <a:custGeom>
              <a:avLst/>
              <a:gdLst/>
              <a:ahLst/>
              <a:cxnLst/>
              <a:rect l="l" t="t" r="r" b="b"/>
              <a:pathLst>
                <a:path w="344804" h="255905">
                  <a:moveTo>
                    <a:pt x="337311" y="0"/>
                  </a:moveTo>
                  <a:lnTo>
                    <a:pt x="320000" y="35611"/>
                  </a:lnTo>
                  <a:lnTo>
                    <a:pt x="293590" y="68101"/>
                  </a:lnTo>
                  <a:lnTo>
                    <a:pt x="259081" y="96969"/>
                  </a:lnTo>
                  <a:lnTo>
                    <a:pt x="217471" y="121713"/>
                  </a:lnTo>
                  <a:lnTo>
                    <a:pt x="169760" y="141831"/>
                  </a:lnTo>
                  <a:lnTo>
                    <a:pt x="116945" y="156823"/>
                  </a:lnTo>
                  <a:lnTo>
                    <a:pt x="60025" y="166185"/>
                  </a:lnTo>
                  <a:lnTo>
                    <a:pt x="0" y="169418"/>
                  </a:lnTo>
                  <a:lnTo>
                    <a:pt x="0" y="255524"/>
                  </a:lnTo>
                  <a:lnTo>
                    <a:pt x="52542" y="253005"/>
                  </a:lnTo>
                  <a:lnTo>
                    <a:pt x="129324" y="239997"/>
                  </a:lnTo>
                  <a:lnTo>
                    <a:pt x="183123" y="223058"/>
                  </a:lnTo>
                  <a:lnTo>
                    <a:pt x="230490" y="200970"/>
                  </a:lnTo>
                  <a:lnTo>
                    <a:pt x="270670" y="174442"/>
                  </a:lnTo>
                  <a:lnTo>
                    <a:pt x="302908" y="144182"/>
                  </a:lnTo>
                  <a:lnTo>
                    <a:pt x="326446" y="110899"/>
                  </a:lnTo>
                  <a:lnTo>
                    <a:pt x="340530" y="75302"/>
                  </a:lnTo>
                  <a:lnTo>
                    <a:pt x="344404" y="38099"/>
                  </a:lnTo>
                  <a:lnTo>
                    <a:pt x="33731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23" name="object 123"/>
            <p:cNvSpPr/>
            <p:nvPr/>
          </p:nvSpPr>
          <p:spPr>
            <a:xfrm>
              <a:off x="10576940" y="1307846"/>
              <a:ext cx="344805" cy="547370"/>
            </a:xfrm>
            <a:custGeom>
              <a:avLst/>
              <a:gdLst/>
              <a:ahLst/>
              <a:cxnLst/>
              <a:rect l="l" t="t" r="r" b="b"/>
              <a:pathLst>
                <a:path w="344804" h="547369">
                  <a:moveTo>
                    <a:pt x="344424" y="334771"/>
                  </a:moveTo>
                  <a:lnTo>
                    <a:pt x="325439" y="265229"/>
                  </a:lnTo>
                  <a:lnTo>
                    <a:pt x="302773" y="233583"/>
                  </a:lnTo>
                  <a:lnTo>
                    <a:pt x="272272" y="204771"/>
                  </a:lnTo>
                  <a:lnTo>
                    <a:pt x="234644" y="179359"/>
                  </a:lnTo>
                  <a:lnTo>
                    <a:pt x="190601" y="157910"/>
                  </a:lnTo>
                  <a:lnTo>
                    <a:pt x="140851" y="140989"/>
                  </a:lnTo>
                  <a:lnTo>
                    <a:pt x="86105" y="129158"/>
                  </a:lnTo>
                  <a:lnTo>
                    <a:pt x="86105" y="172212"/>
                  </a:lnTo>
                  <a:lnTo>
                    <a:pt x="0" y="79375"/>
                  </a:lnTo>
                  <a:lnTo>
                    <a:pt x="86105" y="0"/>
                  </a:lnTo>
                  <a:lnTo>
                    <a:pt x="86105" y="43052"/>
                  </a:lnTo>
                  <a:lnTo>
                    <a:pt x="140851" y="54883"/>
                  </a:lnTo>
                  <a:lnTo>
                    <a:pt x="190601" y="71804"/>
                  </a:lnTo>
                  <a:lnTo>
                    <a:pt x="234644" y="93253"/>
                  </a:lnTo>
                  <a:lnTo>
                    <a:pt x="272272" y="118665"/>
                  </a:lnTo>
                  <a:lnTo>
                    <a:pt x="302773" y="147477"/>
                  </a:lnTo>
                  <a:lnTo>
                    <a:pt x="325439" y="179123"/>
                  </a:lnTo>
                  <a:lnTo>
                    <a:pt x="344424" y="248665"/>
                  </a:lnTo>
                  <a:lnTo>
                    <a:pt x="344424" y="334771"/>
                  </a:lnTo>
                  <a:lnTo>
                    <a:pt x="326867" y="401930"/>
                  </a:lnTo>
                  <a:lnTo>
                    <a:pt x="277977" y="460256"/>
                  </a:lnTo>
                  <a:lnTo>
                    <a:pt x="243554" y="485012"/>
                  </a:lnTo>
                  <a:lnTo>
                    <a:pt x="203423" y="506249"/>
                  </a:lnTo>
                  <a:lnTo>
                    <a:pt x="158294" y="523528"/>
                  </a:lnTo>
                  <a:lnTo>
                    <a:pt x="108874" y="536411"/>
                  </a:lnTo>
                  <a:lnTo>
                    <a:pt x="55873" y="544462"/>
                  </a:lnTo>
                  <a:lnTo>
                    <a:pt x="0" y="547242"/>
                  </a:lnTo>
                  <a:lnTo>
                    <a:pt x="0" y="461137"/>
                  </a:lnTo>
                  <a:lnTo>
                    <a:pt x="60025" y="457904"/>
                  </a:lnTo>
                  <a:lnTo>
                    <a:pt x="116945" y="448542"/>
                  </a:lnTo>
                  <a:lnTo>
                    <a:pt x="169760" y="433550"/>
                  </a:lnTo>
                  <a:lnTo>
                    <a:pt x="217471" y="413432"/>
                  </a:lnTo>
                  <a:lnTo>
                    <a:pt x="259081" y="388688"/>
                  </a:lnTo>
                  <a:lnTo>
                    <a:pt x="293590" y="359820"/>
                  </a:lnTo>
                  <a:lnTo>
                    <a:pt x="320000" y="327330"/>
                  </a:lnTo>
                  <a:lnTo>
                    <a:pt x="337311" y="291718"/>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24" name="object 124"/>
          <p:cNvSpPr txBox="1"/>
          <p:nvPr/>
        </p:nvSpPr>
        <p:spPr>
          <a:xfrm>
            <a:off x="10366342" y="967255"/>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25" name="object 125"/>
          <p:cNvGrpSpPr/>
          <p:nvPr/>
        </p:nvGrpSpPr>
        <p:grpSpPr>
          <a:xfrm>
            <a:off x="8008822" y="953308"/>
            <a:ext cx="989708" cy="1076325"/>
            <a:chOff x="8010906" y="953261"/>
            <a:chExt cx="989965" cy="1076325"/>
          </a:xfrm>
        </p:grpSpPr>
        <p:pic>
          <p:nvPicPr>
            <p:cNvPr id="126" name="object 126"/>
            <p:cNvPicPr/>
            <p:nvPr/>
          </p:nvPicPr>
          <p:blipFill>
            <a:blip r:embed="rId18" cstate="print"/>
            <a:stretch>
              <a:fillRect/>
            </a:stretch>
          </p:blipFill>
          <p:spPr>
            <a:xfrm>
              <a:off x="8084058" y="1800623"/>
              <a:ext cx="351993" cy="92692"/>
            </a:xfrm>
            <a:prstGeom prst="rect">
              <a:avLst/>
            </a:prstGeom>
          </p:spPr>
        </p:pic>
        <p:sp>
          <p:nvSpPr>
            <p:cNvPr id="127" name="object 127"/>
            <p:cNvSpPr/>
            <p:nvPr/>
          </p:nvSpPr>
          <p:spPr>
            <a:xfrm>
              <a:off x="8133969" y="1825370"/>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8" name="object 128"/>
            <p:cNvPicPr/>
            <p:nvPr/>
          </p:nvPicPr>
          <p:blipFill>
            <a:blip r:embed="rId19" cstate="print"/>
            <a:stretch>
              <a:fillRect/>
            </a:stretch>
          </p:blipFill>
          <p:spPr>
            <a:xfrm>
              <a:off x="8010906" y="1800542"/>
              <a:ext cx="166319" cy="228536"/>
            </a:xfrm>
            <a:prstGeom prst="rect">
              <a:avLst/>
            </a:prstGeom>
          </p:spPr>
        </p:pic>
        <p:sp>
          <p:nvSpPr>
            <p:cNvPr id="129" name="object 129"/>
            <p:cNvSpPr/>
            <p:nvPr/>
          </p:nvSpPr>
          <p:spPr>
            <a:xfrm>
              <a:off x="8060817" y="1825370"/>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0" name="object 130"/>
            <p:cNvPicPr/>
            <p:nvPr/>
          </p:nvPicPr>
          <p:blipFill>
            <a:blip r:embed="rId19" cstate="print"/>
            <a:stretch>
              <a:fillRect/>
            </a:stretch>
          </p:blipFill>
          <p:spPr>
            <a:xfrm>
              <a:off x="8140446" y="1800542"/>
              <a:ext cx="166319" cy="228536"/>
            </a:xfrm>
            <a:prstGeom prst="rect">
              <a:avLst/>
            </a:prstGeom>
          </p:spPr>
        </p:pic>
        <p:sp>
          <p:nvSpPr>
            <p:cNvPr id="131" name="object 131"/>
            <p:cNvSpPr/>
            <p:nvPr/>
          </p:nvSpPr>
          <p:spPr>
            <a:xfrm>
              <a:off x="8190357" y="1825370"/>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2" name="object 132"/>
            <p:cNvPicPr/>
            <p:nvPr/>
          </p:nvPicPr>
          <p:blipFill>
            <a:blip r:embed="rId19" cstate="print"/>
            <a:stretch>
              <a:fillRect/>
            </a:stretch>
          </p:blipFill>
          <p:spPr>
            <a:xfrm>
              <a:off x="8268462" y="1800542"/>
              <a:ext cx="166319" cy="228536"/>
            </a:xfrm>
            <a:prstGeom prst="rect">
              <a:avLst/>
            </a:prstGeom>
          </p:spPr>
        </p:pic>
        <p:sp>
          <p:nvSpPr>
            <p:cNvPr id="133" name="object 133"/>
            <p:cNvSpPr/>
            <p:nvPr/>
          </p:nvSpPr>
          <p:spPr>
            <a:xfrm>
              <a:off x="8318373" y="1825370"/>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34" name="object 134"/>
            <p:cNvSpPr/>
            <p:nvPr/>
          </p:nvSpPr>
          <p:spPr>
            <a:xfrm>
              <a:off x="8169402" y="1632965"/>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35" name="object 135"/>
            <p:cNvSpPr/>
            <p:nvPr/>
          </p:nvSpPr>
          <p:spPr>
            <a:xfrm>
              <a:off x="8169402" y="1632965"/>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6" name="object 136"/>
            <p:cNvPicPr/>
            <p:nvPr/>
          </p:nvPicPr>
          <p:blipFill>
            <a:blip r:embed="rId20" cstate="print"/>
            <a:stretch>
              <a:fillRect/>
            </a:stretch>
          </p:blipFill>
          <p:spPr>
            <a:xfrm>
              <a:off x="8776716" y="953261"/>
              <a:ext cx="224091" cy="774953"/>
            </a:xfrm>
            <a:prstGeom prst="rect">
              <a:avLst/>
            </a:prstGeom>
          </p:spPr>
        </p:pic>
        <p:sp>
          <p:nvSpPr>
            <p:cNvPr id="137" name="object 137"/>
            <p:cNvSpPr/>
            <p:nvPr/>
          </p:nvSpPr>
          <p:spPr>
            <a:xfrm>
              <a:off x="8854059" y="966977"/>
              <a:ext cx="76200" cy="628015"/>
            </a:xfrm>
            <a:custGeom>
              <a:avLst/>
              <a:gdLst/>
              <a:ahLst/>
              <a:cxnLst/>
              <a:rect l="l" t="t" r="r" b="b"/>
              <a:pathLst>
                <a:path w="76200" h="628015">
                  <a:moveTo>
                    <a:pt x="27050" y="551307"/>
                  </a:moveTo>
                  <a:lnTo>
                    <a:pt x="0" y="551307"/>
                  </a:lnTo>
                  <a:lnTo>
                    <a:pt x="38100" y="627507"/>
                  </a:lnTo>
                  <a:lnTo>
                    <a:pt x="64325" y="575056"/>
                  </a:lnTo>
                  <a:lnTo>
                    <a:pt x="32004" y="575056"/>
                  </a:lnTo>
                  <a:lnTo>
                    <a:pt x="27050" y="570102"/>
                  </a:lnTo>
                  <a:lnTo>
                    <a:pt x="27050" y="551307"/>
                  </a:lnTo>
                  <a:close/>
                </a:path>
                <a:path w="76200" h="628015">
                  <a:moveTo>
                    <a:pt x="44196" y="0"/>
                  </a:moveTo>
                  <a:lnTo>
                    <a:pt x="32004" y="0"/>
                  </a:lnTo>
                  <a:lnTo>
                    <a:pt x="27050" y="4952"/>
                  </a:lnTo>
                  <a:lnTo>
                    <a:pt x="27050" y="570102"/>
                  </a:lnTo>
                  <a:lnTo>
                    <a:pt x="32004" y="575056"/>
                  </a:lnTo>
                  <a:lnTo>
                    <a:pt x="44196" y="575056"/>
                  </a:lnTo>
                  <a:lnTo>
                    <a:pt x="49149" y="570102"/>
                  </a:lnTo>
                  <a:lnTo>
                    <a:pt x="49149" y="4952"/>
                  </a:lnTo>
                  <a:lnTo>
                    <a:pt x="44196" y="0"/>
                  </a:lnTo>
                  <a:close/>
                </a:path>
                <a:path w="76200" h="628015">
                  <a:moveTo>
                    <a:pt x="76200" y="551307"/>
                  </a:moveTo>
                  <a:lnTo>
                    <a:pt x="49149" y="551307"/>
                  </a:lnTo>
                  <a:lnTo>
                    <a:pt x="49149" y="570102"/>
                  </a:lnTo>
                  <a:lnTo>
                    <a:pt x="44196"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38" name="object 138"/>
          <p:cNvSpPr txBox="1"/>
          <p:nvPr/>
        </p:nvSpPr>
        <p:spPr>
          <a:xfrm>
            <a:off x="9326230" y="15476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39" name="object 139"/>
          <p:cNvSpPr txBox="1"/>
          <p:nvPr/>
        </p:nvSpPr>
        <p:spPr>
          <a:xfrm>
            <a:off x="8631719" y="653819"/>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40" name="object 140"/>
          <p:cNvSpPr txBox="1"/>
          <p:nvPr/>
        </p:nvSpPr>
        <p:spPr>
          <a:xfrm>
            <a:off x="11874967" y="146557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141" name="object 141"/>
          <p:cNvSpPr txBox="1"/>
          <p:nvPr/>
        </p:nvSpPr>
        <p:spPr>
          <a:xfrm>
            <a:off x="8332842" y="31531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42" name="object 142"/>
          <p:cNvSpPr txBox="1"/>
          <p:nvPr/>
        </p:nvSpPr>
        <p:spPr>
          <a:xfrm>
            <a:off x="9615460" y="3078479"/>
            <a:ext cx="934477" cy="877804"/>
          </a:xfrm>
          <a:prstGeom prst="rect">
            <a:avLst/>
          </a:prstGeom>
        </p:spPr>
        <p:txBody>
          <a:bodyPr vert="horz" wrap="square" lIns="0" tIns="168275" rIns="0" bIns="0" rtlCol="0">
            <a:spAutoFit/>
          </a:bodyPr>
          <a:lstStyle/>
          <a:p>
            <a:pPr marL="235585" defTabSz="914400">
              <a:spcBef>
                <a:spcPts val="1325"/>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a:p>
            <a:pPr marL="38100" defTabSz="914400">
              <a:spcBef>
                <a:spcPts val="123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E</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43" name="object 143"/>
          <p:cNvSpPr txBox="1"/>
          <p:nvPr/>
        </p:nvSpPr>
        <p:spPr>
          <a:xfrm>
            <a:off x="9012116" y="323547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44" name="object 144"/>
          <p:cNvGrpSpPr/>
          <p:nvPr/>
        </p:nvGrpSpPr>
        <p:grpSpPr>
          <a:xfrm>
            <a:off x="9349468" y="2983785"/>
            <a:ext cx="354873" cy="558165"/>
            <a:chOff x="9351898" y="2983738"/>
            <a:chExt cx="354965" cy="558165"/>
          </a:xfrm>
        </p:grpSpPr>
        <p:sp>
          <p:nvSpPr>
            <p:cNvPr id="145" name="object 145"/>
            <p:cNvSpPr/>
            <p:nvPr/>
          </p:nvSpPr>
          <p:spPr>
            <a:xfrm>
              <a:off x="9356978" y="2988818"/>
              <a:ext cx="344805" cy="335280"/>
            </a:xfrm>
            <a:custGeom>
              <a:avLst/>
              <a:gdLst/>
              <a:ahLst/>
              <a:cxnLst/>
              <a:rect l="l" t="t" r="r" b="b"/>
              <a:pathLst>
                <a:path w="344804" h="335279">
                  <a:moveTo>
                    <a:pt x="86105" y="0"/>
                  </a:moveTo>
                  <a:lnTo>
                    <a:pt x="0" y="79375"/>
                  </a:lnTo>
                  <a:lnTo>
                    <a:pt x="86105" y="172212"/>
                  </a:lnTo>
                  <a:lnTo>
                    <a:pt x="86105" y="129159"/>
                  </a:lnTo>
                  <a:lnTo>
                    <a:pt x="140851" y="140995"/>
                  </a:lnTo>
                  <a:lnTo>
                    <a:pt x="190601" y="157936"/>
                  </a:lnTo>
                  <a:lnTo>
                    <a:pt x="234644" y="179419"/>
                  </a:lnTo>
                  <a:lnTo>
                    <a:pt x="272272" y="204882"/>
                  </a:lnTo>
                  <a:lnTo>
                    <a:pt x="302773" y="233762"/>
                  </a:lnTo>
                  <a:lnTo>
                    <a:pt x="325439" y="265497"/>
                  </a:lnTo>
                  <a:lnTo>
                    <a:pt x="344424" y="335280"/>
                  </a:lnTo>
                  <a:lnTo>
                    <a:pt x="344424" y="249047"/>
                  </a:lnTo>
                  <a:lnTo>
                    <a:pt x="325439" y="179337"/>
                  </a:lnTo>
                  <a:lnTo>
                    <a:pt x="302773" y="147625"/>
                  </a:lnTo>
                  <a:lnTo>
                    <a:pt x="272272" y="118760"/>
                  </a:lnTo>
                  <a:lnTo>
                    <a:pt x="234644" y="93307"/>
                  </a:lnTo>
                  <a:lnTo>
                    <a:pt x="190601" y="71828"/>
                  </a:lnTo>
                  <a:lnTo>
                    <a:pt x="140851" y="54889"/>
                  </a:lnTo>
                  <a:lnTo>
                    <a:pt x="86105" y="43053"/>
                  </a:lnTo>
                  <a:lnTo>
                    <a:pt x="86105"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46" name="object 146"/>
            <p:cNvSpPr/>
            <p:nvPr/>
          </p:nvSpPr>
          <p:spPr>
            <a:xfrm>
              <a:off x="9356978" y="3280918"/>
              <a:ext cx="344805" cy="255904"/>
            </a:xfrm>
            <a:custGeom>
              <a:avLst/>
              <a:gdLst/>
              <a:ahLst/>
              <a:cxnLst/>
              <a:rect l="l" t="t" r="r" b="b"/>
              <a:pathLst>
                <a:path w="344804" h="255904">
                  <a:moveTo>
                    <a:pt x="337312" y="0"/>
                  </a:moveTo>
                  <a:lnTo>
                    <a:pt x="320036" y="35700"/>
                  </a:lnTo>
                  <a:lnTo>
                    <a:pt x="293643" y="68268"/>
                  </a:lnTo>
                  <a:lnTo>
                    <a:pt x="259137" y="97201"/>
                  </a:lnTo>
                  <a:lnTo>
                    <a:pt x="217519" y="121999"/>
                  </a:lnTo>
                  <a:lnTo>
                    <a:pt x="169793" y="142159"/>
                  </a:lnTo>
                  <a:lnTo>
                    <a:pt x="116963" y="157180"/>
                  </a:lnTo>
                  <a:lnTo>
                    <a:pt x="60030" y="166560"/>
                  </a:lnTo>
                  <a:lnTo>
                    <a:pt x="0" y="169799"/>
                  </a:lnTo>
                  <a:lnTo>
                    <a:pt x="0" y="255905"/>
                  </a:lnTo>
                  <a:lnTo>
                    <a:pt x="52417" y="253386"/>
                  </a:lnTo>
                  <a:lnTo>
                    <a:pt x="129235" y="240373"/>
                  </a:lnTo>
                  <a:lnTo>
                    <a:pt x="183063" y="223420"/>
                  </a:lnTo>
                  <a:lnTo>
                    <a:pt x="230453" y="201309"/>
                  </a:lnTo>
                  <a:lnTo>
                    <a:pt x="270649" y="174747"/>
                  </a:lnTo>
                  <a:lnTo>
                    <a:pt x="302896" y="144445"/>
                  </a:lnTo>
                  <a:lnTo>
                    <a:pt x="326441" y="111110"/>
                  </a:lnTo>
                  <a:lnTo>
                    <a:pt x="340528" y="75452"/>
                  </a:lnTo>
                  <a:lnTo>
                    <a:pt x="344403" y="38179"/>
                  </a:lnTo>
                  <a:lnTo>
                    <a:pt x="337312"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47" name="object 147"/>
            <p:cNvSpPr/>
            <p:nvPr/>
          </p:nvSpPr>
          <p:spPr>
            <a:xfrm>
              <a:off x="9356978" y="2988818"/>
              <a:ext cx="344805" cy="548005"/>
            </a:xfrm>
            <a:custGeom>
              <a:avLst/>
              <a:gdLst/>
              <a:ahLst/>
              <a:cxnLst/>
              <a:rect l="l" t="t" r="r" b="b"/>
              <a:pathLst>
                <a:path w="344804" h="548004">
                  <a:moveTo>
                    <a:pt x="344424" y="335280"/>
                  </a:moveTo>
                  <a:lnTo>
                    <a:pt x="325439" y="265497"/>
                  </a:lnTo>
                  <a:lnTo>
                    <a:pt x="302773" y="233762"/>
                  </a:lnTo>
                  <a:lnTo>
                    <a:pt x="272272" y="204882"/>
                  </a:lnTo>
                  <a:lnTo>
                    <a:pt x="234644" y="179419"/>
                  </a:lnTo>
                  <a:lnTo>
                    <a:pt x="190601" y="157936"/>
                  </a:lnTo>
                  <a:lnTo>
                    <a:pt x="140851" y="140995"/>
                  </a:lnTo>
                  <a:lnTo>
                    <a:pt x="86105" y="129159"/>
                  </a:lnTo>
                  <a:lnTo>
                    <a:pt x="86105" y="172212"/>
                  </a:lnTo>
                  <a:lnTo>
                    <a:pt x="0" y="79375"/>
                  </a:lnTo>
                  <a:lnTo>
                    <a:pt x="86105" y="0"/>
                  </a:lnTo>
                  <a:lnTo>
                    <a:pt x="86105" y="43053"/>
                  </a:lnTo>
                  <a:lnTo>
                    <a:pt x="140851" y="54889"/>
                  </a:lnTo>
                  <a:lnTo>
                    <a:pt x="190601" y="71828"/>
                  </a:lnTo>
                  <a:lnTo>
                    <a:pt x="234644" y="93307"/>
                  </a:lnTo>
                  <a:lnTo>
                    <a:pt x="272272" y="118760"/>
                  </a:lnTo>
                  <a:lnTo>
                    <a:pt x="302773" y="147625"/>
                  </a:lnTo>
                  <a:lnTo>
                    <a:pt x="325439" y="179337"/>
                  </a:lnTo>
                  <a:lnTo>
                    <a:pt x="344424" y="249047"/>
                  </a:lnTo>
                  <a:lnTo>
                    <a:pt x="344424" y="335280"/>
                  </a:lnTo>
                  <a:lnTo>
                    <a:pt x="326867" y="402513"/>
                  </a:lnTo>
                  <a:lnTo>
                    <a:pt x="277977" y="460908"/>
                  </a:lnTo>
                  <a:lnTo>
                    <a:pt x="243554" y="485695"/>
                  </a:lnTo>
                  <a:lnTo>
                    <a:pt x="203423" y="506958"/>
                  </a:lnTo>
                  <a:lnTo>
                    <a:pt x="158294" y="524259"/>
                  </a:lnTo>
                  <a:lnTo>
                    <a:pt x="108874" y="537159"/>
                  </a:lnTo>
                  <a:lnTo>
                    <a:pt x="55873" y="545220"/>
                  </a:lnTo>
                  <a:lnTo>
                    <a:pt x="0" y="548005"/>
                  </a:lnTo>
                  <a:lnTo>
                    <a:pt x="0" y="461899"/>
                  </a:lnTo>
                  <a:lnTo>
                    <a:pt x="60030" y="458660"/>
                  </a:lnTo>
                  <a:lnTo>
                    <a:pt x="116963" y="449280"/>
                  </a:lnTo>
                  <a:lnTo>
                    <a:pt x="169793" y="434259"/>
                  </a:lnTo>
                  <a:lnTo>
                    <a:pt x="217519" y="414099"/>
                  </a:lnTo>
                  <a:lnTo>
                    <a:pt x="259137" y="389301"/>
                  </a:lnTo>
                  <a:lnTo>
                    <a:pt x="293643" y="360368"/>
                  </a:lnTo>
                  <a:lnTo>
                    <a:pt x="320036" y="327800"/>
                  </a:lnTo>
                  <a:lnTo>
                    <a:pt x="337312"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48" name="object 148"/>
          <p:cNvSpPr txBox="1"/>
          <p:nvPr/>
        </p:nvSpPr>
        <p:spPr>
          <a:xfrm>
            <a:off x="9146473" y="2578881"/>
            <a:ext cx="790369" cy="714298"/>
          </a:xfrm>
          <a:prstGeom prst="rect">
            <a:avLst/>
          </a:prstGeom>
        </p:spPr>
        <p:txBody>
          <a:bodyPr vert="horz" wrap="square" lIns="0" tIns="82550" rIns="0" bIns="0" rtlCol="0">
            <a:spAutoFit/>
          </a:bodyPr>
          <a:lstStyle/>
          <a:p>
            <a:pPr marL="12700" defTabSz="914400">
              <a:spcBef>
                <a:spcPts val="650"/>
              </a:spcBef>
            </a:pPr>
            <a:r>
              <a:rPr kern="0" dirty="0">
                <a:solidFill>
                  <a:sysClr val="windowText" lastClr="000000"/>
                </a:solidFill>
                <a:latin typeface="Times New Roman"/>
                <a:cs typeface="Times New Roman"/>
              </a:rPr>
              <a:t>20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R="5080" algn="r" defTabSz="914400">
              <a:spcBef>
                <a:spcPts val="55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49" name="object 149"/>
          <p:cNvSpPr/>
          <p:nvPr/>
        </p:nvSpPr>
        <p:spPr>
          <a:xfrm>
            <a:off x="8769862" y="4391405"/>
            <a:ext cx="1786424" cy="260350"/>
          </a:xfrm>
          <a:custGeom>
            <a:avLst/>
            <a:gdLst/>
            <a:ahLst/>
            <a:cxnLst/>
            <a:rect l="l" t="t" r="r" b="b"/>
            <a:pathLst>
              <a:path w="1786890" h="260350">
                <a:moveTo>
                  <a:pt x="1786889" y="0"/>
                </a:moveTo>
                <a:lnTo>
                  <a:pt x="0" y="0"/>
                </a:lnTo>
                <a:lnTo>
                  <a:pt x="0" y="250571"/>
                </a:lnTo>
                <a:lnTo>
                  <a:pt x="1786889" y="259842"/>
                </a:lnTo>
                <a:lnTo>
                  <a:pt x="178688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50" name="object 150"/>
          <p:cNvSpPr txBox="1"/>
          <p:nvPr/>
        </p:nvSpPr>
        <p:spPr>
          <a:xfrm>
            <a:off x="10593106" y="4056888"/>
            <a:ext cx="375188" cy="716222"/>
          </a:xfrm>
          <a:prstGeom prst="rect">
            <a:avLst/>
          </a:prstGeom>
        </p:spPr>
        <p:txBody>
          <a:bodyPr vert="horz" wrap="square" lIns="0" tIns="84455" rIns="0" bIns="0" rtlCol="0">
            <a:spAutoFit/>
          </a:bodyPr>
          <a:lstStyle/>
          <a:p>
            <a:pPr marL="12700" defTabSz="914400">
              <a:spcBef>
                <a:spcPts val="665"/>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a:p>
            <a:pPr marL="12700" defTabSz="914400">
              <a:spcBef>
                <a:spcPts val="570"/>
              </a:spcBef>
            </a:pPr>
            <a:r>
              <a:rPr kern="0" dirty="0">
                <a:solidFill>
                  <a:sysClr val="windowText" lastClr="000000"/>
                </a:solidFill>
                <a:latin typeface="Times New Roman"/>
                <a:cs typeface="Times New Roman"/>
              </a:rPr>
              <a:t>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151" name="object 151"/>
          <p:cNvGrpSpPr/>
          <p:nvPr/>
        </p:nvGrpSpPr>
        <p:grpSpPr>
          <a:xfrm>
            <a:off x="8760746" y="4103751"/>
            <a:ext cx="1796581" cy="1954530"/>
            <a:chOff x="8763000" y="4103751"/>
            <a:chExt cx="1797050" cy="1954530"/>
          </a:xfrm>
        </p:grpSpPr>
        <p:sp>
          <p:nvSpPr>
            <p:cNvPr id="152" name="object 152"/>
            <p:cNvSpPr/>
            <p:nvPr/>
          </p:nvSpPr>
          <p:spPr>
            <a:xfrm>
              <a:off x="9656444" y="4103751"/>
              <a:ext cx="0" cy="1793875"/>
            </a:xfrm>
            <a:custGeom>
              <a:avLst/>
              <a:gdLst/>
              <a:ahLst/>
              <a:cxnLst/>
              <a:rect l="l" t="t" r="r" b="b"/>
              <a:pathLst>
                <a:path h="1793875">
                  <a:moveTo>
                    <a:pt x="0" y="0"/>
                  </a:moveTo>
                  <a:lnTo>
                    <a:pt x="0" y="179377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53" name="object 153"/>
            <p:cNvSpPr/>
            <p:nvPr/>
          </p:nvSpPr>
          <p:spPr>
            <a:xfrm>
              <a:off x="8763000" y="5499354"/>
              <a:ext cx="1797050" cy="558800"/>
            </a:xfrm>
            <a:custGeom>
              <a:avLst/>
              <a:gdLst/>
              <a:ahLst/>
              <a:cxnLst/>
              <a:rect l="l" t="t" r="r" b="b"/>
              <a:pathLst>
                <a:path w="1797050" h="558800">
                  <a:moveTo>
                    <a:pt x="1796796" y="0"/>
                  </a:moveTo>
                  <a:lnTo>
                    <a:pt x="0" y="6350"/>
                  </a:lnTo>
                  <a:lnTo>
                    <a:pt x="895223" y="152336"/>
                  </a:lnTo>
                  <a:lnTo>
                    <a:pt x="895223" y="368134"/>
                  </a:lnTo>
                  <a:lnTo>
                    <a:pt x="1796796" y="558546"/>
                  </a:lnTo>
                  <a:lnTo>
                    <a:pt x="179679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54" name="object 154"/>
          <p:cNvSpPr txBox="1"/>
          <p:nvPr/>
        </p:nvSpPr>
        <p:spPr>
          <a:xfrm>
            <a:off x="8853658" y="5559575"/>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5" name="object 155"/>
          <p:cNvSpPr txBox="1"/>
          <p:nvPr/>
        </p:nvSpPr>
        <p:spPr>
          <a:xfrm>
            <a:off x="9314545" y="5879361"/>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32</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6" name="Slide Number Placeholder 155"/>
          <p:cNvSpPr>
            <a:spLocks noGrp="1"/>
          </p:cNvSpPr>
          <p:nvPr>
            <p:ph type="sldNum" sz="quarter" idx="7"/>
          </p:nvPr>
        </p:nvSpPr>
        <p:spPr/>
        <p:txBody>
          <a:bodyPr/>
          <a:lstStyle/>
          <a:p>
            <a:fld id="{B6F15528-21DE-4FAA-801E-634DDDAF4B2B}"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171482935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38:</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109442" y="2898695"/>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344559" y="3047304"/>
            <a:ext cx="3567136" cy="450215"/>
            <a:chOff x="4345685" y="3047257"/>
            <a:chExt cx="3568065" cy="450215"/>
          </a:xfrm>
        </p:grpSpPr>
        <p:pic>
          <p:nvPicPr>
            <p:cNvPr id="5" name="object 5"/>
            <p:cNvPicPr/>
            <p:nvPr/>
          </p:nvPicPr>
          <p:blipFill>
            <a:blip r:embed="rId2" cstate="print"/>
            <a:stretch>
              <a:fillRect/>
            </a:stretch>
          </p:blipFill>
          <p:spPr>
            <a:xfrm>
              <a:off x="4345685" y="3047257"/>
              <a:ext cx="3436619" cy="92690"/>
            </a:xfrm>
            <a:prstGeom prst="rect">
              <a:avLst/>
            </a:prstGeom>
          </p:spPr>
        </p:pic>
        <p:sp>
          <p:nvSpPr>
            <p:cNvPr id="6" name="object 6"/>
            <p:cNvSpPr/>
            <p:nvPr/>
          </p:nvSpPr>
          <p:spPr>
            <a:xfrm>
              <a:off x="4395596" y="3072002"/>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7561325" y="3268997"/>
              <a:ext cx="351993" cy="92692"/>
            </a:xfrm>
            <a:prstGeom prst="rect">
              <a:avLst/>
            </a:prstGeom>
          </p:spPr>
        </p:pic>
        <p:sp>
          <p:nvSpPr>
            <p:cNvPr id="8" name="object 8"/>
            <p:cNvSpPr/>
            <p:nvPr/>
          </p:nvSpPr>
          <p:spPr>
            <a:xfrm>
              <a:off x="7611236" y="3293744"/>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7488173" y="3268916"/>
              <a:ext cx="166319" cy="228536"/>
            </a:xfrm>
            <a:prstGeom prst="rect">
              <a:avLst/>
            </a:prstGeom>
          </p:spPr>
        </p:pic>
        <p:sp>
          <p:nvSpPr>
            <p:cNvPr id="10" name="object 10"/>
            <p:cNvSpPr/>
            <p:nvPr/>
          </p:nvSpPr>
          <p:spPr>
            <a:xfrm>
              <a:off x="7538084" y="3293744"/>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7617714" y="3268916"/>
              <a:ext cx="166319" cy="228536"/>
            </a:xfrm>
            <a:prstGeom prst="rect">
              <a:avLst/>
            </a:prstGeom>
          </p:spPr>
        </p:pic>
        <p:sp>
          <p:nvSpPr>
            <p:cNvPr id="12" name="object 12"/>
            <p:cNvSpPr/>
            <p:nvPr/>
          </p:nvSpPr>
          <p:spPr>
            <a:xfrm>
              <a:off x="7667625" y="329374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7745729" y="3268916"/>
              <a:ext cx="166319" cy="228536"/>
            </a:xfrm>
            <a:prstGeom prst="rect">
              <a:avLst/>
            </a:prstGeom>
          </p:spPr>
        </p:pic>
        <p:sp>
          <p:nvSpPr>
            <p:cNvPr id="14" name="object 14"/>
            <p:cNvSpPr/>
            <p:nvPr/>
          </p:nvSpPr>
          <p:spPr>
            <a:xfrm>
              <a:off x="7795640" y="329374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7646670" y="3101339"/>
              <a:ext cx="176530" cy="176530"/>
            </a:xfrm>
            <a:custGeom>
              <a:avLst/>
              <a:gdLst/>
              <a:ahLst/>
              <a:cxnLst/>
              <a:rect l="l" t="t" r="r" b="b"/>
              <a:pathLst>
                <a:path w="176529" h="176529">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7646670" y="3101339"/>
              <a:ext cx="176530" cy="176530"/>
            </a:xfrm>
            <a:custGeom>
              <a:avLst/>
              <a:gdLst/>
              <a:ahLst/>
              <a:cxnLst/>
              <a:rect l="l" t="t" r="r" b="b"/>
              <a:pathLst>
                <a:path w="176529" h="176529">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7" name="object 17"/>
          <p:cNvSpPr txBox="1"/>
          <p:nvPr/>
        </p:nvSpPr>
        <p:spPr>
          <a:xfrm>
            <a:off x="5595434" y="274497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8" name="object 18"/>
          <p:cNvSpPr txBox="1"/>
          <p:nvPr/>
        </p:nvSpPr>
        <p:spPr>
          <a:xfrm>
            <a:off x="4752629" y="270154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9" name="object 19"/>
          <p:cNvSpPr txBox="1"/>
          <p:nvPr/>
        </p:nvSpPr>
        <p:spPr>
          <a:xfrm>
            <a:off x="7824464" y="28610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0" name="object 20"/>
          <p:cNvSpPr txBox="1"/>
          <p:nvPr/>
        </p:nvSpPr>
        <p:spPr>
          <a:xfrm>
            <a:off x="4710728" y="299011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1" name="object 21"/>
          <p:cNvSpPr txBox="1"/>
          <p:nvPr/>
        </p:nvSpPr>
        <p:spPr>
          <a:xfrm>
            <a:off x="5248563" y="29977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2" name="object 22"/>
          <p:cNvSpPr txBox="1"/>
          <p:nvPr/>
        </p:nvSpPr>
        <p:spPr>
          <a:xfrm>
            <a:off x="6068260" y="299976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3" name="object 23"/>
          <p:cNvSpPr txBox="1"/>
          <p:nvPr/>
        </p:nvSpPr>
        <p:spPr>
          <a:xfrm>
            <a:off x="6786128" y="307748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12</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24" name="object 24"/>
          <p:cNvGrpSpPr/>
          <p:nvPr/>
        </p:nvGrpSpPr>
        <p:grpSpPr>
          <a:xfrm>
            <a:off x="5497165" y="2302700"/>
            <a:ext cx="2283500" cy="1191260"/>
            <a:chOff x="5498591" y="2302700"/>
            <a:chExt cx="2284095" cy="1191260"/>
          </a:xfrm>
        </p:grpSpPr>
        <p:pic>
          <p:nvPicPr>
            <p:cNvPr id="25" name="object 25"/>
            <p:cNvPicPr/>
            <p:nvPr/>
          </p:nvPicPr>
          <p:blipFill>
            <a:blip r:embed="rId5" cstate="print"/>
            <a:stretch>
              <a:fillRect/>
            </a:stretch>
          </p:blipFill>
          <p:spPr>
            <a:xfrm>
              <a:off x="5716523" y="3032777"/>
              <a:ext cx="803897" cy="92692"/>
            </a:xfrm>
            <a:prstGeom prst="rect">
              <a:avLst/>
            </a:prstGeom>
          </p:spPr>
        </p:pic>
        <p:sp>
          <p:nvSpPr>
            <p:cNvPr id="26" name="object 26"/>
            <p:cNvSpPr/>
            <p:nvPr/>
          </p:nvSpPr>
          <p:spPr>
            <a:xfrm>
              <a:off x="5766434" y="3057525"/>
              <a:ext cx="711200" cy="0"/>
            </a:xfrm>
            <a:custGeom>
              <a:avLst/>
              <a:gdLst/>
              <a:ahLst/>
              <a:cxnLst/>
              <a:rect l="l" t="t" r="r" b="b"/>
              <a:pathLst>
                <a:path w="711200">
                  <a:moveTo>
                    <a:pt x="0" y="0"/>
                  </a:moveTo>
                  <a:lnTo>
                    <a:pt x="71069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6" cstate="print"/>
            <a:stretch>
              <a:fillRect/>
            </a:stretch>
          </p:blipFill>
          <p:spPr>
            <a:xfrm>
              <a:off x="5714999" y="2302764"/>
              <a:ext cx="805408" cy="829817"/>
            </a:xfrm>
            <a:prstGeom prst="rect">
              <a:avLst/>
            </a:prstGeom>
          </p:spPr>
        </p:pic>
        <p:sp>
          <p:nvSpPr>
            <p:cNvPr id="28" name="object 28"/>
            <p:cNvSpPr/>
            <p:nvPr/>
          </p:nvSpPr>
          <p:spPr>
            <a:xfrm>
              <a:off x="5764910" y="2327529"/>
              <a:ext cx="712470" cy="737235"/>
            </a:xfrm>
            <a:custGeom>
              <a:avLst/>
              <a:gdLst/>
              <a:ahLst/>
              <a:cxnLst/>
              <a:rect l="l" t="t" r="r" b="b"/>
              <a:pathLst>
                <a:path w="712470" h="737235">
                  <a:moveTo>
                    <a:pt x="0" y="736854"/>
                  </a:moveTo>
                  <a:lnTo>
                    <a:pt x="71234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7" cstate="print"/>
            <a:stretch>
              <a:fillRect/>
            </a:stretch>
          </p:blipFill>
          <p:spPr>
            <a:xfrm>
              <a:off x="5766815" y="2935160"/>
              <a:ext cx="224091" cy="260032"/>
            </a:xfrm>
            <a:prstGeom prst="rect">
              <a:avLst/>
            </a:prstGeom>
          </p:spPr>
        </p:pic>
        <p:pic>
          <p:nvPicPr>
            <p:cNvPr id="30" name="object 30"/>
            <p:cNvPicPr/>
            <p:nvPr/>
          </p:nvPicPr>
          <p:blipFill>
            <a:blip r:embed="rId8" cstate="print"/>
            <a:stretch>
              <a:fillRect/>
            </a:stretch>
          </p:blipFill>
          <p:spPr>
            <a:xfrm>
              <a:off x="5844158" y="2948940"/>
              <a:ext cx="76200" cy="111887"/>
            </a:xfrm>
            <a:prstGeom prst="rect">
              <a:avLst/>
            </a:prstGeom>
          </p:spPr>
        </p:pic>
        <p:pic>
          <p:nvPicPr>
            <p:cNvPr id="31" name="object 31"/>
            <p:cNvPicPr/>
            <p:nvPr/>
          </p:nvPicPr>
          <p:blipFill>
            <a:blip r:embed="rId9" cstate="print"/>
            <a:stretch>
              <a:fillRect/>
            </a:stretch>
          </p:blipFill>
          <p:spPr>
            <a:xfrm>
              <a:off x="5958077" y="2708122"/>
              <a:ext cx="224091" cy="471703"/>
            </a:xfrm>
            <a:prstGeom prst="rect">
              <a:avLst/>
            </a:prstGeom>
          </p:spPr>
        </p:pic>
        <p:sp>
          <p:nvSpPr>
            <p:cNvPr id="32" name="object 32"/>
            <p:cNvSpPr/>
            <p:nvPr/>
          </p:nvSpPr>
          <p:spPr>
            <a:xfrm>
              <a:off x="6035420" y="2721864"/>
              <a:ext cx="76200" cy="323850"/>
            </a:xfrm>
            <a:custGeom>
              <a:avLst/>
              <a:gdLst/>
              <a:ahLst/>
              <a:cxnLst/>
              <a:rect l="l" t="t" r="r" b="b"/>
              <a:pathLst>
                <a:path w="76200" h="323850">
                  <a:moveTo>
                    <a:pt x="27050" y="247523"/>
                  </a:moveTo>
                  <a:lnTo>
                    <a:pt x="0" y="247523"/>
                  </a:lnTo>
                  <a:lnTo>
                    <a:pt x="38100" y="323723"/>
                  </a:lnTo>
                  <a:lnTo>
                    <a:pt x="64325" y="271272"/>
                  </a:lnTo>
                  <a:lnTo>
                    <a:pt x="32003" y="271272"/>
                  </a:lnTo>
                  <a:lnTo>
                    <a:pt x="27050" y="266319"/>
                  </a:lnTo>
                  <a:lnTo>
                    <a:pt x="27050" y="247523"/>
                  </a:lnTo>
                  <a:close/>
                </a:path>
                <a:path w="76200" h="323850">
                  <a:moveTo>
                    <a:pt x="44195" y="0"/>
                  </a:moveTo>
                  <a:lnTo>
                    <a:pt x="32003" y="0"/>
                  </a:lnTo>
                  <a:lnTo>
                    <a:pt x="27050" y="4952"/>
                  </a:lnTo>
                  <a:lnTo>
                    <a:pt x="27050" y="266319"/>
                  </a:lnTo>
                  <a:lnTo>
                    <a:pt x="32003" y="271272"/>
                  </a:lnTo>
                  <a:lnTo>
                    <a:pt x="44195" y="271272"/>
                  </a:lnTo>
                  <a:lnTo>
                    <a:pt x="49149" y="266319"/>
                  </a:lnTo>
                  <a:lnTo>
                    <a:pt x="49149" y="4952"/>
                  </a:lnTo>
                  <a:lnTo>
                    <a:pt x="44195" y="0"/>
                  </a:lnTo>
                  <a:close/>
                </a:path>
                <a:path w="76200" h="323850">
                  <a:moveTo>
                    <a:pt x="76200" y="247523"/>
                  </a:moveTo>
                  <a:lnTo>
                    <a:pt x="49149" y="247523"/>
                  </a:lnTo>
                  <a:lnTo>
                    <a:pt x="49149" y="266319"/>
                  </a:lnTo>
                  <a:lnTo>
                    <a:pt x="44195" y="271272"/>
                  </a:lnTo>
                  <a:lnTo>
                    <a:pt x="64325" y="271272"/>
                  </a:lnTo>
                  <a:lnTo>
                    <a:pt x="76200" y="24752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10" cstate="print"/>
            <a:stretch>
              <a:fillRect/>
            </a:stretch>
          </p:blipFill>
          <p:spPr>
            <a:xfrm>
              <a:off x="6163055" y="2503119"/>
              <a:ext cx="224091" cy="688136"/>
            </a:xfrm>
            <a:prstGeom prst="rect">
              <a:avLst/>
            </a:prstGeom>
          </p:spPr>
        </p:pic>
        <p:sp>
          <p:nvSpPr>
            <p:cNvPr id="34" name="object 34"/>
            <p:cNvSpPr/>
            <p:nvPr/>
          </p:nvSpPr>
          <p:spPr>
            <a:xfrm>
              <a:off x="6240398" y="2516886"/>
              <a:ext cx="76200" cy="541020"/>
            </a:xfrm>
            <a:custGeom>
              <a:avLst/>
              <a:gdLst/>
              <a:ahLst/>
              <a:cxnLst/>
              <a:rect l="l" t="t" r="r" b="b"/>
              <a:pathLst>
                <a:path w="76200" h="541019">
                  <a:moveTo>
                    <a:pt x="27050" y="464438"/>
                  </a:moveTo>
                  <a:lnTo>
                    <a:pt x="0" y="464438"/>
                  </a:lnTo>
                  <a:lnTo>
                    <a:pt x="38100" y="540638"/>
                  </a:lnTo>
                  <a:lnTo>
                    <a:pt x="64325" y="488188"/>
                  </a:lnTo>
                  <a:lnTo>
                    <a:pt x="32003" y="488188"/>
                  </a:lnTo>
                  <a:lnTo>
                    <a:pt x="27050" y="483235"/>
                  </a:lnTo>
                  <a:lnTo>
                    <a:pt x="27050" y="464438"/>
                  </a:lnTo>
                  <a:close/>
                </a:path>
                <a:path w="76200" h="541019">
                  <a:moveTo>
                    <a:pt x="44196" y="0"/>
                  </a:moveTo>
                  <a:lnTo>
                    <a:pt x="32003" y="0"/>
                  </a:lnTo>
                  <a:lnTo>
                    <a:pt x="27050" y="4952"/>
                  </a:lnTo>
                  <a:lnTo>
                    <a:pt x="27050" y="483235"/>
                  </a:lnTo>
                  <a:lnTo>
                    <a:pt x="32003" y="488188"/>
                  </a:lnTo>
                  <a:lnTo>
                    <a:pt x="44196" y="488188"/>
                  </a:lnTo>
                  <a:lnTo>
                    <a:pt x="49149" y="483235"/>
                  </a:lnTo>
                  <a:lnTo>
                    <a:pt x="49149" y="4952"/>
                  </a:lnTo>
                  <a:lnTo>
                    <a:pt x="44196" y="0"/>
                  </a:lnTo>
                  <a:close/>
                </a:path>
                <a:path w="76200" h="541019">
                  <a:moveTo>
                    <a:pt x="76200" y="464438"/>
                  </a:moveTo>
                  <a:lnTo>
                    <a:pt x="49149" y="464438"/>
                  </a:lnTo>
                  <a:lnTo>
                    <a:pt x="49149" y="483235"/>
                  </a:lnTo>
                  <a:lnTo>
                    <a:pt x="44196" y="488188"/>
                  </a:lnTo>
                  <a:lnTo>
                    <a:pt x="64325" y="488188"/>
                  </a:lnTo>
                  <a:lnTo>
                    <a:pt x="76200" y="464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11" cstate="print"/>
            <a:stretch>
              <a:fillRect/>
            </a:stretch>
          </p:blipFill>
          <p:spPr>
            <a:xfrm>
              <a:off x="6361937" y="2302700"/>
              <a:ext cx="224091" cy="877125"/>
            </a:xfrm>
            <a:prstGeom prst="rect">
              <a:avLst/>
            </a:prstGeom>
          </p:spPr>
        </p:pic>
        <p:sp>
          <p:nvSpPr>
            <p:cNvPr id="36" name="object 36"/>
            <p:cNvSpPr/>
            <p:nvPr/>
          </p:nvSpPr>
          <p:spPr>
            <a:xfrm>
              <a:off x="6439280" y="2316480"/>
              <a:ext cx="76200" cy="729615"/>
            </a:xfrm>
            <a:custGeom>
              <a:avLst/>
              <a:gdLst/>
              <a:ahLst/>
              <a:cxnLst/>
              <a:rect l="l" t="t" r="r" b="b"/>
              <a:pathLst>
                <a:path w="76200" h="729614">
                  <a:moveTo>
                    <a:pt x="27051" y="653034"/>
                  </a:moveTo>
                  <a:lnTo>
                    <a:pt x="0" y="653034"/>
                  </a:lnTo>
                  <a:lnTo>
                    <a:pt x="38100" y="729234"/>
                  </a:lnTo>
                  <a:lnTo>
                    <a:pt x="64325" y="676783"/>
                  </a:lnTo>
                  <a:lnTo>
                    <a:pt x="32004" y="676783"/>
                  </a:lnTo>
                  <a:lnTo>
                    <a:pt x="27051" y="671830"/>
                  </a:lnTo>
                  <a:lnTo>
                    <a:pt x="27051" y="653034"/>
                  </a:lnTo>
                  <a:close/>
                </a:path>
                <a:path w="76200" h="729614">
                  <a:moveTo>
                    <a:pt x="44196" y="0"/>
                  </a:moveTo>
                  <a:lnTo>
                    <a:pt x="32004" y="0"/>
                  </a:lnTo>
                  <a:lnTo>
                    <a:pt x="27051" y="4953"/>
                  </a:lnTo>
                  <a:lnTo>
                    <a:pt x="27051" y="671830"/>
                  </a:lnTo>
                  <a:lnTo>
                    <a:pt x="32004" y="676783"/>
                  </a:lnTo>
                  <a:lnTo>
                    <a:pt x="44196" y="676783"/>
                  </a:lnTo>
                  <a:lnTo>
                    <a:pt x="49149" y="671830"/>
                  </a:lnTo>
                  <a:lnTo>
                    <a:pt x="49149" y="4953"/>
                  </a:lnTo>
                  <a:lnTo>
                    <a:pt x="44196" y="0"/>
                  </a:lnTo>
                  <a:close/>
                </a:path>
                <a:path w="76200" h="729614">
                  <a:moveTo>
                    <a:pt x="76200" y="653034"/>
                  </a:moveTo>
                  <a:lnTo>
                    <a:pt x="49149" y="653034"/>
                  </a:lnTo>
                  <a:lnTo>
                    <a:pt x="49149" y="671830"/>
                  </a:lnTo>
                  <a:lnTo>
                    <a:pt x="44196" y="676783"/>
                  </a:lnTo>
                  <a:lnTo>
                    <a:pt x="64325" y="676783"/>
                  </a:lnTo>
                  <a:lnTo>
                    <a:pt x="76200" y="6530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2" cstate="print"/>
            <a:stretch>
              <a:fillRect/>
            </a:stretch>
          </p:blipFill>
          <p:spPr>
            <a:xfrm>
              <a:off x="6428231" y="3036587"/>
              <a:ext cx="1351025" cy="92692"/>
            </a:xfrm>
            <a:prstGeom prst="rect">
              <a:avLst/>
            </a:prstGeom>
          </p:spPr>
        </p:pic>
        <p:sp>
          <p:nvSpPr>
            <p:cNvPr id="38" name="object 38"/>
            <p:cNvSpPr/>
            <p:nvPr/>
          </p:nvSpPr>
          <p:spPr>
            <a:xfrm>
              <a:off x="6478142" y="3061335"/>
              <a:ext cx="1257935" cy="0"/>
            </a:xfrm>
            <a:custGeom>
              <a:avLst/>
              <a:gdLst/>
              <a:ahLst/>
              <a:cxnLst/>
              <a:rect l="l" t="t" r="r" b="b"/>
              <a:pathLst>
                <a:path w="1257934">
                  <a:moveTo>
                    <a:pt x="125793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13" cstate="print"/>
            <a:stretch>
              <a:fillRect/>
            </a:stretch>
          </p:blipFill>
          <p:spPr>
            <a:xfrm>
              <a:off x="6428231" y="2302802"/>
              <a:ext cx="1354073" cy="834351"/>
            </a:xfrm>
            <a:prstGeom prst="rect">
              <a:avLst/>
            </a:prstGeom>
          </p:spPr>
        </p:pic>
        <p:sp>
          <p:nvSpPr>
            <p:cNvPr id="40" name="object 40"/>
            <p:cNvSpPr/>
            <p:nvPr/>
          </p:nvSpPr>
          <p:spPr>
            <a:xfrm>
              <a:off x="6478142" y="2327529"/>
              <a:ext cx="1261110" cy="741045"/>
            </a:xfrm>
            <a:custGeom>
              <a:avLst/>
              <a:gdLst/>
              <a:ahLst/>
              <a:cxnLst/>
              <a:rect l="l" t="t" r="r" b="b"/>
              <a:pathLst>
                <a:path w="1261109" h="741044">
                  <a:moveTo>
                    <a:pt x="1260856" y="74104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14" cstate="print"/>
            <a:stretch>
              <a:fillRect/>
            </a:stretch>
          </p:blipFill>
          <p:spPr>
            <a:xfrm>
              <a:off x="7426451" y="2938995"/>
              <a:ext cx="224091" cy="260769"/>
            </a:xfrm>
            <a:prstGeom prst="rect">
              <a:avLst/>
            </a:prstGeom>
          </p:spPr>
        </p:pic>
        <p:pic>
          <p:nvPicPr>
            <p:cNvPr id="42" name="object 42"/>
            <p:cNvPicPr/>
            <p:nvPr/>
          </p:nvPicPr>
          <p:blipFill>
            <a:blip r:embed="rId15" cstate="print"/>
            <a:stretch>
              <a:fillRect/>
            </a:stretch>
          </p:blipFill>
          <p:spPr>
            <a:xfrm>
              <a:off x="7503794" y="2952750"/>
              <a:ext cx="76200" cy="112522"/>
            </a:xfrm>
            <a:prstGeom prst="rect">
              <a:avLst/>
            </a:prstGeom>
          </p:spPr>
        </p:pic>
        <p:pic>
          <p:nvPicPr>
            <p:cNvPr id="43" name="object 43"/>
            <p:cNvPicPr/>
            <p:nvPr/>
          </p:nvPicPr>
          <p:blipFill>
            <a:blip r:embed="rId16" cstate="print"/>
            <a:stretch>
              <a:fillRect/>
            </a:stretch>
          </p:blipFill>
          <p:spPr>
            <a:xfrm>
              <a:off x="7258049" y="2839224"/>
              <a:ext cx="224091" cy="357492"/>
            </a:xfrm>
            <a:prstGeom prst="rect">
              <a:avLst/>
            </a:prstGeom>
          </p:spPr>
        </p:pic>
        <p:pic>
          <p:nvPicPr>
            <p:cNvPr id="44" name="object 44"/>
            <p:cNvPicPr/>
            <p:nvPr/>
          </p:nvPicPr>
          <p:blipFill>
            <a:blip r:embed="rId17" cstate="print"/>
            <a:stretch>
              <a:fillRect/>
            </a:stretch>
          </p:blipFill>
          <p:spPr>
            <a:xfrm>
              <a:off x="7335392" y="2852928"/>
              <a:ext cx="76200" cy="209804"/>
            </a:xfrm>
            <a:prstGeom prst="rect">
              <a:avLst/>
            </a:prstGeom>
          </p:spPr>
        </p:pic>
        <p:pic>
          <p:nvPicPr>
            <p:cNvPr id="45" name="object 45"/>
            <p:cNvPicPr/>
            <p:nvPr/>
          </p:nvPicPr>
          <p:blipFill>
            <a:blip r:embed="rId18" cstate="print"/>
            <a:stretch>
              <a:fillRect/>
            </a:stretch>
          </p:blipFill>
          <p:spPr>
            <a:xfrm>
              <a:off x="7077455" y="2724150"/>
              <a:ext cx="224091" cy="473201"/>
            </a:xfrm>
            <a:prstGeom prst="rect">
              <a:avLst/>
            </a:prstGeom>
          </p:spPr>
        </p:pic>
        <p:sp>
          <p:nvSpPr>
            <p:cNvPr id="46" name="object 46"/>
            <p:cNvSpPr/>
            <p:nvPr/>
          </p:nvSpPr>
          <p:spPr>
            <a:xfrm>
              <a:off x="7154798" y="2737866"/>
              <a:ext cx="76200" cy="325755"/>
            </a:xfrm>
            <a:custGeom>
              <a:avLst/>
              <a:gdLst/>
              <a:ahLst/>
              <a:cxnLst/>
              <a:rect l="l" t="t" r="r" b="b"/>
              <a:pathLst>
                <a:path w="76200" h="325755">
                  <a:moveTo>
                    <a:pt x="27050" y="249300"/>
                  </a:moveTo>
                  <a:lnTo>
                    <a:pt x="0" y="249300"/>
                  </a:lnTo>
                  <a:lnTo>
                    <a:pt x="38100" y="325500"/>
                  </a:lnTo>
                  <a:lnTo>
                    <a:pt x="64325" y="273050"/>
                  </a:lnTo>
                  <a:lnTo>
                    <a:pt x="32003" y="273050"/>
                  </a:lnTo>
                  <a:lnTo>
                    <a:pt x="27050" y="268097"/>
                  </a:lnTo>
                  <a:lnTo>
                    <a:pt x="27050" y="249300"/>
                  </a:lnTo>
                  <a:close/>
                </a:path>
                <a:path w="76200" h="325755">
                  <a:moveTo>
                    <a:pt x="44196" y="0"/>
                  </a:moveTo>
                  <a:lnTo>
                    <a:pt x="32003" y="0"/>
                  </a:lnTo>
                  <a:lnTo>
                    <a:pt x="27050" y="4953"/>
                  </a:lnTo>
                  <a:lnTo>
                    <a:pt x="27050" y="268097"/>
                  </a:lnTo>
                  <a:lnTo>
                    <a:pt x="32003" y="273050"/>
                  </a:lnTo>
                  <a:lnTo>
                    <a:pt x="44196" y="273050"/>
                  </a:lnTo>
                  <a:lnTo>
                    <a:pt x="49149" y="268097"/>
                  </a:lnTo>
                  <a:lnTo>
                    <a:pt x="49149" y="4953"/>
                  </a:lnTo>
                  <a:lnTo>
                    <a:pt x="44196" y="0"/>
                  </a:lnTo>
                  <a:close/>
                </a:path>
                <a:path w="76200" h="325755">
                  <a:moveTo>
                    <a:pt x="76200" y="249300"/>
                  </a:moveTo>
                  <a:lnTo>
                    <a:pt x="49149" y="249300"/>
                  </a:lnTo>
                  <a:lnTo>
                    <a:pt x="49149" y="268097"/>
                  </a:lnTo>
                  <a:lnTo>
                    <a:pt x="44196" y="273050"/>
                  </a:lnTo>
                  <a:lnTo>
                    <a:pt x="64325" y="273050"/>
                  </a:lnTo>
                  <a:lnTo>
                    <a:pt x="76200" y="24930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9" cstate="print"/>
            <a:stretch>
              <a:fillRect/>
            </a:stretch>
          </p:blipFill>
          <p:spPr>
            <a:xfrm>
              <a:off x="6896099" y="2616682"/>
              <a:ext cx="224091" cy="580669"/>
            </a:xfrm>
            <a:prstGeom prst="rect">
              <a:avLst/>
            </a:prstGeom>
          </p:spPr>
        </p:pic>
        <p:sp>
          <p:nvSpPr>
            <p:cNvPr id="48" name="object 48"/>
            <p:cNvSpPr/>
            <p:nvPr/>
          </p:nvSpPr>
          <p:spPr>
            <a:xfrm>
              <a:off x="6973442" y="2630424"/>
              <a:ext cx="76200" cy="433070"/>
            </a:xfrm>
            <a:custGeom>
              <a:avLst/>
              <a:gdLst/>
              <a:ahLst/>
              <a:cxnLst/>
              <a:rect l="l" t="t" r="r" b="b"/>
              <a:pathLst>
                <a:path w="76200" h="433069">
                  <a:moveTo>
                    <a:pt x="27050" y="356362"/>
                  </a:moveTo>
                  <a:lnTo>
                    <a:pt x="0" y="356362"/>
                  </a:lnTo>
                  <a:lnTo>
                    <a:pt x="38100" y="432562"/>
                  </a:lnTo>
                  <a:lnTo>
                    <a:pt x="64325" y="380111"/>
                  </a:lnTo>
                  <a:lnTo>
                    <a:pt x="32003" y="380111"/>
                  </a:lnTo>
                  <a:lnTo>
                    <a:pt x="27050" y="375158"/>
                  </a:lnTo>
                  <a:lnTo>
                    <a:pt x="27050" y="356362"/>
                  </a:lnTo>
                  <a:close/>
                </a:path>
                <a:path w="76200" h="433069">
                  <a:moveTo>
                    <a:pt x="44196" y="0"/>
                  </a:moveTo>
                  <a:lnTo>
                    <a:pt x="32003" y="0"/>
                  </a:lnTo>
                  <a:lnTo>
                    <a:pt x="27050" y="4952"/>
                  </a:lnTo>
                  <a:lnTo>
                    <a:pt x="27050" y="375158"/>
                  </a:lnTo>
                  <a:lnTo>
                    <a:pt x="32003" y="380111"/>
                  </a:lnTo>
                  <a:lnTo>
                    <a:pt x="44196" y="380111"/>
                  </a:lnTo>
                  <a:lnTo>
                    <a:pt x="49149" y="375158"/>
                  </a:lnTo>
                  <a:lnTo>
                    <a:pt x="49149" y="4952"/>
                  </a:lnTo>
                  <a:lnTo>
                    <a:pt x="44196" y="0"/>
                  </a:lnTo>
                  <a:close/>
                </a:path>
                <a:path w="76200" h="433069">
                  <a:moveTo>
                    <a:pt x="76200" y="356362"/>
                  </a:moveTo>
                  <a:lnTo>
                    <a:pt x="49149" y="356362"/>
                  </a:lnTo>
                  <a:lnTo>
                    <a:pt x="49149" y="375158"/>
                  </a:lnTo>
                  <a:lnTo>
                    <a:pt x="44196" y="380111"/>
                  </a:lnTo>
                  <a:lnTo>
                    <a:pt x="64325" y="380111"/>
                  </a:lnTo>
                  <a:lnTo>
                    <a:pt x="76200" y="35636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20" cstate="print"/>
            <a:stretch>
              <a:fillRect/>
            </a:stretch>
          </p:blipFill>
          <p:spPr>
            <a:xfrm>
              <a:off x="6714743" y="2503919"/>
              <a:ext cx="224091" cy="691146"/>
            </a:xfrm>
            <a:prstGeom prst="rect">
              <a:avLst/>
            </a:prstGeom>
          </p:spPr>
        </p:pic>
        <p:sp>
          <p:nvSpPr>
            <p:cNvPr id="50" name="object 50"/>
            <p:cNvSpPr/>
            <p:nvPr/>
          </p:nvSpPr>
          <p:spPr>
            <a:xfrm>
              <a:off x="6792086" y="2517648"/>
              <a:ext cx="76200" cy="544195"/>
            </a:xfrm>
            <a:custGeom>
              <a:avLst/>
              <a:gdLst/>
              <a:ahLst/>
              <a:cxnLst/>
              <a:rect l="l" t="t" r="r" b="b"/>
              <a:pathLst>
                <a:path w="76200" h="544194">
                  <a:moveTo>
                    <a:pt x="27051" y="467487"/>
                  </a:moveTo>
                  <a:lnTo>
                    <a:pt x="0" y="467487"/>
                  </a:lnTo>
                  <a:lnTo>
                    <a:pt x="38100" y="543687"/>
                  </a:lnTo>
                  <a:lnTo>
                    <a:pt x="64325" y="491236"/>
                  </a:lnTo>
                  <a:lnTo>
                    <a:pt x="32004" y="491236"/>
                  </a:lnTo>
                  <a:lnTo>
                    <a:pt x="27051" y="486282"/>
                  </a:lnTo>
                  <a:lnTo>
                    <a:pt x="27051" y="467487"/>
                  </a:lnTo>
                  <a:close/>
                </a:path>
                <a:path w="76200" h="544194">
                  <a:moveTo>
                    <a:pt x="44196" y="0"/>
                  </a:moveTo>
                  <a:lnTo>
                    <a:pt x="32004" y="0"/>
                  </a:lnTo>
                  <a:lnTo>
                    <a:pt x="27051" y="4952"/>
                  </a:lnTo>
                  <a:lnTo>
                    <a:pt x="27051" y="486282"/>
                  </a:lnTo>
                  <a:lnTo>
                    <a:pt x="32004" y="491236"/>
                  </a:lnTo>
                  <a:lnTo>
                    <a:pt x="44196" y="491236"/>
                  </a:lnTo>
                  <a:lnTo>
                    <a:pt x="49149" y="486282"/>
                  </a:lnTo>
                  <a:lnTo>
                    <a:pt x="49149" y="4952"/>
                  </a:lnTo>
                  <a:lnTo>
                    <a:pt x="44196" y="0"/>
                  </a:lnTo>
                  <a:close/>
                </a:path>
                <a:path w="76200" h="544194">
                  <a:moveTo>
                    <a:pt x="76200" y="467487"/>
                  </a:moveTo>
                  <a:lnTo>
                    <a:pt x="49149" y="467487"/>
                  </a:lnTo>
                  <a:lnTo>
                    <a:pt x="49149" y="486282"/>
                  </a:lnTo>
                  <a:lnTo>
                    <a:pt x="44196" y="491236"/>
                  </a:lnTo>
                  <a:lnTo>
                    <a:pt x="64325" y="491236"/>
                  </a:lnTo>
                  <a:lnTo>
                    <a:pt x="76200" y="4674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21" cstate="print"/>
            <a:stretch>
              <a:fillRect/>
            </a:stretch>
          </p:blipFill>
          <p:spPr>
            <a:xfrm>
              <a:off x="6533387" y="2395728"/>
              <a:ext cx="224091" cy="787908"/>
            </a:xfrm>
            <a:prstGeom prst="rect">
              <a:avLst/>
            </a:prstGeom>
          </p:spPr>
        </p:pic>
        <p:sp>
          <p:nvSpPr>
            <p:cNvPr id="52" name="object 52"/>
            <p:cNvSpPr/>
            <p:nvPr/>
          </p:nvSpPr>
          <p:spPr>
            <a:xfrm>
              <a:off x="6610730" y="2409444"/>
              <a:ext cx="76200" cy="640080"/>
            </a:xfrm>
            <a:custGeom>
              <a:avLst/>
              <a:gdLst/>
              <a:ahLst/>
              <a:cxnLst/>
              <a:rect l="l" t="t" r="r" b="b"/>
              <a:pathLst>
                <a:path w="76200" h="640080">
                  <a:moveTo>
                    <a:pt x="27050" y="563752"/>
                  </a:moveTo>
                  <a:lnTo>
                    <a:pt x="0" y="563752"/>
                  </a:lnTo>
                  <a:lnTo>
                    <a:pt x="38100" y="639952"/>
                  </a:lnTo>
                  <a:lnTo>
                    <a:pt x="64325" y="587501"/>
                  </a:lnTo>
                  <a:lnTo>
                    <a:pt x="32003" y="587501"/>
                  </a:lnTo>
                  <a:lnTo>
                    <a:pt x="27050" y="582548"/>
                  </a:lnTo>
                  <a:lnTo>
                    <a:pt x="27050" y="563752"/>
                  </a:lnTo>
                  <a:close/>
                </a:path>
                <a:path w="76200" h="640080">
                  <a:moveTo>
                    <a:pt x="44196" y="0"/>
                  </a:moveTo>
                  <a:lnTo>
                    <a:pt x="32003" y="0"/>
                  </a:lnTo>
                  <a:lnTo>
                    <a:pt x="27050" y="4952"/>
                  </a:lnTo>
                  <a:lnTo>
                    <a:pt x="27050" y="582548"/>
                  </a:lnTo>
                  <a:lnTo>
                    <a:pt x="32003" y="587501"/>
                  </a:lnTo>
                  <a:lnTo>
                    <a:pt x="44196" y="587501"/>
                  </a:lnTo>
                  <a:lnTo>
                    <a:pt x="49149" y="582548"/>
                  </a:lnTo>
                  <a:lnTo>
                    <a:pt x="49149" y="4952"/>
                  </a:lnTo>
                  <a:lnTo>
                    <a:pt x="44196" y="0"/>
                  </a:lnTo>
                  <a:close/>
                </a:path>
                <a:path w="76200" h="640080">
                  <a:moveTo>
                    <a:pt x="76200" y="563752"/>
                  </a:moveTo>
                  <a:lnTo>
                    <a:pt x="49149" y="563752"/>
                  </a:lnTo>
                  <a:lnTo>
                    <a:pt x="49149" y="582548"/>
                  </a:lnTo>
                  <a:lnTo>
                    <a:pt x="44196" y="587501"/>
                  </a:lnTo>
                  <a:lnTo>
                    <a:pt x="64325" y="587501"/>
                  </a:lnTo>
                  <a:lnTo>
                    <a:pt x="76200" y="56375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22" cstate="print"/>
            <a:stretch>
              <a:fillRect/>
            </a:stretch>
          </p:blipFill>
          <p:spPr>
            <a:xfrm>
              <a:off x="6362699" y="2302738"/>
              <a:ext cx="224091" cy="880897"/>
            </a:xfrm>
            <a:prstGeom prst="rect">
              <a:avLst/>
            </a:prstGeom>
          </p:spPr>
        </p:pic>
        <p:sp>
          <p:nvSpPr>
            <p:cNvPr id="54" name="object 54"/>
            <p:cNvSpPr/>
            <p:nvPr/>
          </p:nvSpPr>
          <p:spPr>
            <a:xfrm>
              <a:off x="6440042" y="2316480"/>
              <a:ext cx="76200" cy="733425"/>
            </a:xfrm>
            <a:custGeom>
              <a:avLst/>
              <a:gdLst/>
              <a:ahLst/>
              <a:cxnLst/>
              <a:rect l="l" t="t" r="r" b="b"/>
              <a:pathLst>
                <a:path w="76200" h="733425">
                  <a:moveTo>
                    <a:pt x="27051" y="657098"/>
                  </a:moveTo>
                  <a:lnTo>
                    <a:pt x="0" y="657098"/>
                  </a:lnTo>
                  <a:lnTo>
                    <a:pt x="38100" y="733298"/>
                  </a:lnTo>
                  <a:lnTo>
                    <a:pt x="64325" y="680847"/>
                  </a:lnTo>
                  <a:lnTo>
                    <a:pt x="32004" y="680847"/>
                  </a:lnTo>
                  <a:lnTo>
                    <a:pt x="27051" y="675894"/>
                  </a:lnTo>
                  <a:lnTo>
                    <a:pt x="27051" y="657098"/>
                  </a:lnTo>
                  <a:close/>
                </a:path>
                <a:path w="76200" h="733425">
                  <a:moveTo>
                    <a:pt x="44196" y="0"/>
                  </a:moveTo>
                  <a:lnTo>
                    <a:pt x="32004" y="0"/>
                  </a:lnTo>
                  <a:lnTo>
                    <a:pt x="27051" y="4953"/>
                  </a:lnTo>
                  <a:lnTo>
                    <a:pt x="27051" y="675894"/>
                  </a:lnTo>
                  <a:lnTo>
                    <a:pt x="32004" y="680847"/>
                  </a:lnTo>
                  <a:lnTo>
                    <a:pt x="44196" y="680847"/>
                  </a:lnTo>
                  <a:lnTo>
                    <a:pt x="49149" y="675894"/>
                  </a:lnTo>
                  <a:lnTo>
                    <a:pt x="49149" y="4953"/>
                  </a:lnTo>
                  <a:lnTo>
                    <a:pt x="44196" y="0"/>
                  </a:lnTo>
                  <a:close/>
                </a:path>
                <a:path w="76200" h="733425">
                  <a:moveTo>
                    <a:pt x="76200" y="657098"/>
                  </a:moveTo>
                  <a:lnTo>
                    <a:pt x="49149" y="657098"/>
                  </a:lnTo>
                  <a:lnTo>
                    <a:pt x="49149" y="675894"/>
                  </a:lnTo>
                  <a:lnTo>
                    <a:pt x="44196" y="680847"/>
                  </a:lnTo>
                  <a:lnTo>
                    <a:pt x="64325" y="680847"/>
                  </a:lnTo>
                  <a:lnTo>
                    <a:pt x="76200" y="65709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3" cstate="print"/>
            <a:stretch>
              <a:fillRect/>
            </a:stretch>
          </p:blipFill>
          <p:spPr>
            <a:xfrm>
              <a:off x="5571743" y="3265187"/>
              <a:ext cx="352005" cy="92692"/>
            </a:xfrm>
            <a:prstGeom prst="rect">
              <a:avLst/>
            </a:prstGeom>
          </p:spPr>
        </p:pic>
        <p:sp>
          <p:nvSpPr>
            <p:cNvPr id="56" name="object 56"/>
            <p:cNvSpPr/>
            <p:nvPr/>
          </p:nvSpPr>
          <p:spPr>
            <a:xfrm>
              <a:off x="5621654" y="3289935"/>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4" cstate="print"/>
            <a:stretch>
              <a:fillRect/>
            </a:stretch>
          </p:blipFill>
          <p:spPr>
            <a:xfrm>
              <a:off x="5498591" y="3265106"/>
              <a:ext cx="166319" cy="228536"/>
            </a:xfrm>
            <a:prstGeom prst="rect">
              <a:avLst/>
            </a:prstGeom>
          </p:spPr>
        </p:pic>
        <p:sp>
          <p:nvSpPr>
            <p:cNvPr id="58" name="object 58"/>
            <p:cNvSpPr/>
            <p:nvPr/>
          </p:nvSpPr>
          <p:spPr>
            <a:xfrm>
              <a:off x="5548502" y="3289935"/>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4" cstate="print"/>
            <a:stretch>
              <a:fillRect/>
            </a:stretch>
          </p:blipFill>
          <p:spPr>
            <a:xfrm>
              <a:off x="5628131" y="3265106"/>
              <a:ext cx="166319" cy="228536"/>
            </a:xfrm>
            <a:prstGeom prst="rect">
              <a:avLst/>
            </a:prstGeom>
          </p:spPr>
        </p:pic>
        <p:sp>
          <p:nvSpPr>
            <p:cNvPr id="60" name="object 60"/>
            <p:cNvSpPr/>
            <p:nvPr/>
          </p:nvSpPr>
          <p:spPr>
            <a:xfrm>
              <a:off x="5678042" y="3289935"/>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4" cstate="print"/>
            <a:stretch>
              <a:fillRect/>
            </a:stretch>
          </p:blipFill>
          <p:spPr>
            <a:xfrm>
              <a:off x="5756147" y="3265106"/>
              <a:ext cx="166319" cy="228536"/>
            </a:xfrm>
            <a:prstGeom prst="rect">
              <a:avLst/>
            </a:prstGeom>
          </p:spPr>
        </p:pic>
        <p:sp>
          <p:nvSpPr>
            <p:cNvPr id="62" name="object 62"/>
            <p:cNvSpPr/>
            <p:nvPr/>
          </p:nvSpPr>
          <p:spPr>
            <a:xfrm>
              <a:off x="5806058" y="3289935"/>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63" name="object 63"/>
            <p:cNvSpPr/>
            <p:nvPr/>
          </p:nvSpPr>
          <p:spPr>
            <a:xfrm>
              <a:off x="5657087" y="3097530"/>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4" name="object 64"/>
            <p:cNvSpPr/>
            <p:nvPr/>
          </p:nvSpPr>
          <p:spPr>
            <a:xfrm>
              <a:off x="5657087" y="3097530"/>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5" name="object 65"/>
          <p:cNvSpPr txBox="1"/>
          <p:nvPr/>
        </p:nvSpPr>
        <p:spPr>
          <a:xfrm>
            <a:off x="6211730" y="2041928"/>
            <a:ext cx="68562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66" name="object 66"/>
          <p:cNvGrpSpPr/>
          <p:nvPr/>
        </p:nvGrpSpPr>
        <p:grpSpPr>
          <a:xfrm>
            <a:off x="4964660" y="2427017"/>
            <a:ext cx="224096" cy="775335"/>
            <a:chOff x="4965953" y="2426970"/>
            <a:chExt cx="224154" cy="775335"/>
          </a:xfrm>
        </p:grpSpPr>
        <p:pic>
          <p:nvPicPr>
            <p:cNvPr id="67" name="object 67"/>
            <p:cNvPicPr/>
            <p:nvPr/>
          </p:nvPicPr>
          <p:blipFill>
            <a:blip r:embed="rId23" cstate="print"/>
            <a:stretch>
              <a:fillRect/>
            </a:stretch>
          </p:blipFill>
          <p:spPr>
            <a:xfrm>
              <a:off x="4965953" y="2426970"/>
              <a:ext cx="224091" cy="774953"/>
            </a:xfrm>
            <a:prstGeom prst="rect">
              <a:avLst/>
            </a:prstGeom>
          </p:spPr>
        </p:pic>
        <p:sp>
          <p:nvSpPr>
            <p:cNvPr id="68" name="object 68"/>
            <p:cNvSpPr/>
            <p:nvPr/>
          </p:nvSpPr>
          <p:spPr>
            <a:xfrm>
              <a:off x="5043296" y="2440686"/>
              <a:ext cx="76200" cy="628015"/>
            </a:xfrm>
            <a:custGeom>
              <a:avLst/>
              <a:gdLst/>
              <a:ahLst/>
              <a:cxnLst/>
              <a:rect l="l" t="t" r="r" b="b"/>
              <a:pathLst>
                <a:path w="76200" h="628014">
                  <a:moveTo>
                    <a:pt x="27050" y="551306"/>
                  </a:moveTo>
                  <a:lnTo>
                    <a:pt x="0" y="551306"/>
                  </a:lnTo>
                  <a:lnTo>
                    <a:pt x="38100" y="627506"/>
                  </a:lnTo>
                  <a:lnTo>
                    <a:pt x="64325" y="575055"/>
                  </a:lnTo>
                  <a:lnTo>
                    <a:pt x="32003" y="575055"/>
                  </a:lnTo>
                  <a:lnTo>
                    <a:pt x="27050" y="570102"/>
                  </a:lnTo>
                  <a:lnTo>
                    <a:pt x="27050" y="551306"/>
                  </a:lnTo>
                  <a:close/>
                </a:path>
                <a:path w="76200" h="628014">
                  <a:moveTo>
                    <a:pt x="44195" y="0"/>
                  </a:moveTo>
                  <a:lnTo>
                    <a:pt x="32003" y="0"/>
                  </a:lnTo>
                  <a:lnTo>
                    <a:pt x="27050" y="4952"/>
                  </a:lnTo>
                  <a:lnTo>
                    <a:pt x="27050" y="570102"/>
                  </a:lnTo>
                  <a:lnTo>
                    <a:pt x="32003" y="575055"/>
                  </a:lnTo>
                  <a:lnTo>
                    <a:pt x="44195" y="575055"/>
                  </a:lnTo>
                  <a:lnTo>
                    <a:pt x="49149" y="570102"/>
                  </a:lnTo>
                  <a:lnTo>
                    <a:pt x="49149" y="4952"/>
                  </a:lnTo>
                  <a:lnTo>
                    <a:pt x="44195" y="0"/>
                  </a:lnTo>
                  <a:close/>
                </a:path>
                <a:path w="76200" h="628014">
                  <a:moveTo>
                    <a:pt x="76200" y="551306"/>
                  </a:moveTo>
                  <a:lnTo>
                    <a:pt x="49149" y="551306"/>
                  </a:lnTo>
                  <a:lnTo>
                    <a:pt x="49149" y="570102"/>
                  </a:lnTo>
                  <a:lnTo>
                    <a:pt x="44195"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9" name="object 69"/>
          <p:cNvSpPr txBox="1"/>
          <p:nvPr/>
        </p:nvSpPr>
        <p:spPr>
          <a:xfrm>
            <a:off x="4795798" y="2127781"/>
            <a:ext cx="53960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0" name="Slide Number Placeholder 69"/>
          <p:cNvSpPr>
            <a:spLocks noGrp="1"/>
          </p:cNvSpPr>
          <p:nvPr>
            <p:ph type="sldNum" sz="quarter" idx="7"/>
          </p:nvPr>
        </p:nvSpPr>
        <p:spPr/>
        <p:txBody>
          <a:bodyPr/>
          <a:lstStyle/>
          <a:p>
            <a:fld id="{B6F15528-21DE-4FAA-801E-634DDDAF4B2B}" type="slidenum">
              <a:rPr lang="en-US" smtClean="0">
                <a:solidFill>
                  <a:prstClr val="black">
                    <a:tint val="75000"/>
                  </a:prstClr>
                </a:solidFill>
              </a:rPr>
              <a:pPr/>
              <a:t>139</a:t>
            </a:fld>
            <a:endParaRPr lang="en-US">
              <a:solidFill>
                <a:prstClr val="black">
                  <a:tint val="75000"/>
                </a:prstClr>
              </a:solidFill>
            </a:endParaRPr>
          </a:p>
        </p:txBody>
      </p:sp>
    </p:spTree>
    <p:extLst>
      <p:ext uri="{BB962C8B-B14F-4D97-AF65-F5344CB8AC3E}">
        <p14:creationId xmlns:p14="http://schemas.microsoft.com/office/powerpoint/2010/main" val="2571933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2</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15-18</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14</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589221" y="976568"/>
            <a:ext cx="7772399" cy="923320"/>
          </a:xfrm>
          <a:prstGeom prst="rect">
            <a:avLst/>
          </a:prstGeom>
          <a:noFill/>
        </p:spPr>
        <p:txBody>
          <a:bodyPr wrap="square" lIns="91429" tIns="45715" rIns="91429" bIns="45715" rtlCol="0">
            <a:spAutoFit/>
          </a:bodyPr>
          <a:lstStyle/>
          <a:p>
            <a:pPr algn="ctr"/>
            <a:r>
              <a:rPr lang="en-US" sz="5400" b="1" dirty="0">
                <a:solidFill>
                  <a:srgbClr val="00B0F0"/>
                </a:solidFill>
                <a:latin typeface="Times New Roman" panose="02020603050405020304" pitchFamily="18" charset="0"/>
                <a:cs typeface="Times New Roman" panose="02020603050405020304" pitchFamily="18" charset="0"/>
              </a:rPr>
              <a:t>Support and Connections</a:t>
            </a:r>
          </a:p>
        </p:txBody>
      </p:sp>
    </p:spTree>
    <p:extLst>
      <p:ext uri="{BB962C8B-B14F-4D97-AF65-F5344CB8AC3E}">
        <p14:creationId xmlns:p14="http://schemas.microsoft.com/office/powerpoint/2010/main" val="305646233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2153109" y="532868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 name="object 9"/>
          <p:cNvGrpSpPr/>
          <p:nvPr/>
        </p:nvGrpSpPr>
        <p:grpSpPr>
          <a:xfrm>
            <a:off x="2801144" y="2652442"/>
            <a:ext cx="3410332" cy="3408045"/>
            <a:chOff x="2801873" y="2652395"/>
            <a:chExt cx="3411220" cy="3408045"/>
          </a:xfrm>
        </p:grpSpPr>
        <p:pic>
          <p:nvPicPr>
            <p:cNvPr id="10" name="object 10"/>
            <p:cNvPicPr/>
            <p:nvPr/>
          </p:nvPicPr>
          <p:blipFill>
            <a:blip r:embed="rId3" cstate="print"/>
            <a:stretch>
              <a:fillRect/>
            </a:stretch>
          </p:blipFill>
          <p:spPr>
            <a:xfrm>
              <a:off x="2801873" y="5451365"/>
              <a:ext cx="3410712" cy="92692"/>
            </a:xfrm>
            <a:prstGeom prst="rect">
              <a:avLst/>
            </a:prstGeom>
          </p:spPr>
        </p:pic>
        <p:sp>
          <p:nvSpPr>
            <p:cNvPr id="11" name="object 11"/>
            <p:cNvSpPr/>
            <p:nvPr/>
          </p:nvSpPr>
          <p:spPr>
            <a:xfrm>
              <a:off x="2851784" y="5476113"/>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2" name="object 12"/>
            <p:cNvSpPr/>
            <p:nvPr/>
          </p:nvSpPr>
          <p:spPr>
            <a:xfrm>
              <a:off x="4152518" y="2657475"/>
              <a:ext cx="0" cy="3397885"/>
            </a:xfrm>
            <a:custGeom>
              <a:avLst/>
              <a:gdLst/>
              <a:ahLst/>
              <a:cxnLst/>
              <a:rect l="l" t="t" r="r" b="b"/>
              <a:pathLst>
                <a:path h="3397885">
                  <a:moveTo>
                    <a:pt x="0" y="1626870"/>
                  </a:moveTo>
                  <a:lnTo>
                    <a:pt x="0" y="3397758"/>
                  </a:lnTo>
                </a:path>
                <a:path h="3397885">
                  <a:moveTo>
                    <a:pt x="0" y="0"/>
                  </a:moveTo>
                  <a:lnTo>
                    <a:pt x="0" y="125806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13" name="object 13"/>
          <p:cNvSpPr txBox="1"/>
          <p:nvPr/>
        </p:nvSpPr>
        <p:spPr>
          <a:xfrm>
            <a:off x="6256702" y="3022092"/>
            <a:ext cx="647531" cy="598240"/>
          </a:xfrm>
          <a:prstGeom prst="rect">
            <a:avLst/>
          </a:prstGeom>
        </p:spPr>
        <p:txBody>
          <a:bodyPr vert="horz" wrap="square" lIns="0" tIns="31114" rIns="0" bIns="0" rtlCol="0">
            <a:spAutoFit/>
          </a:bodyPr>
          <a:lstStyle/>
          <a:p>
            <a:pPr marL="19050" defTabSz="914400">
              <a:spcBef>
                <a:spcPts val="244"/>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140"/>
              </a:spcBef>
            </a:pPr>
            <a:r>
              <a:rPr kern="0" dirty="0">
                <a:solidFill>
                  <a:sysClr val="windowText" lastClr="000000"/>
                </a:solidFill>
                <a:latin typeface="Times New Roman"/>
                <a:cs typeface="Times New Roman"/>
              </a:rPr>
              <a:t>3.55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4156390" y="5770902"/>
            <a:ext cx="1022084" cy="289823"/>
          </a:xfrm>
          <a:prstGeom prst="rect">
            <a:avLst/>
          </a:prstGeom>
        </p:spPr>
        <p:txBody>
          <a:bodyPr vert="horz" wrap="square" lIns="0" tIns="12700" rIns="0" bIns="0" rtlCol="0">
            <a:spAutoFit/>
          </a:bodyPr>
          <a:lstStyle/>
          <a:p>
            <a:pPr marL="64769" defTabSz="914400">
              <a:spcBef>
                <a:spcPts val="100"/>
              </a:spcBef>
            </a:pPr>
            <a:r>
              <a:rPr kern="0" dirty="0">
                <a:solidFill>
                  <a:sysClr val="windowText" lastClr="000000"/>
                </a:solidFill>
                <a:latin typeface="Times New Roman"/>
                <a:cs typeface="Times New Roman"/>
              </a:rPr>
              <a:t>800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p:nvPr/>
        </p:nvSpPr>
        <p:spPr>
          <a:xfrm>
            <a:off x="3854337" y="5008498"/>
            <a:ext cx="97129" cy="14604"/>
          </a:xfrm>
          <a:custGeom>
            <a:avLst/>
            <a:gdLst/>
            <a:ahLst/>
            <a:cxnLst/>
            <a:rect l="l" t="t" r="r" b="b"/>
            <a:pathLst>
              <a:path w="97154" h="14604">
                <a:moveTo>
                  <a:pt x="96774" y="0"/>
                </a:moveTo>
                <a:lnTo>
                  <a:pt x="0" y="0"/>
                </a:lnTo>
                <a:lnTo>
                  <a:pt x="0" y="14477"/>
                </a:lnTo>
                <a:lnTo>
                  <a:pt x="96774" y="14477"/>
                </a:lnTo>
                <a:lnTo>
                  <a:pt x="9677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6" name="object 16"/>
          <p:cNvSpPr txBox="1"/>
          <p:nvPr/>
        </p:nvSpPr>
        <p:spPr>
          <a:xfrm>
            <a:off x="3854721" y="5016799"/>
            <a:ext cx="109826" cy="214161"/>
          </a:xfrm>
          <a:prstGeom prst="rect">
            <a:avLst/>
          </a:prstGeom>
        </p:spPr>
        <p:txBody>
          <a:bodyPr vert="horz" wrap="square" lIns="0" tIns="13970" rIns="0" bIns="0" rtlCol="0">
            <a:spAutoFit/>
          </a:bodyPr>
          <a:lstStyle/>
          <a:p>
            <a:pPr defTabSz="914400">
              <a:spcBef>
                <a:spcPts val="110"/>
              </a:spcBef>
            </a:pPr>
            <a:r>
              <a:rPr sz="1300" kern="0" spc="-50" dirty="0">
                <a:solidFill>
                  <a:sysClr val="windowText" lastClr="000000"/>
                </a:solidFill>
                <a:latin typeface="Cambria Math"/>
                <a:cs typeface="Cambria Math"/>
              </a:rPr>
              <a:t>3</a:t>
            </a:r>
            <a:endParaRPr sz="1300" kern="0">
              <a:solidFill>
                <a:sysClr val="windowText" lastClr="000000"/>
              </a:solidFill>
              <a:latin typeface="Cambria Math"/>
              <a:cs typeface="Cambria Math"/>
            </a:endParaRPr>
          </a:p>
        </p:txBody>
      </p:sp>
      <p:sp>
        <p:nvSpPr>
          <p:cNvPr id="17" name="object 17"/>
          <p:cNvSpPr txBox="1"/>
          <p:nvPr/>
        </p:nvSpPr>
        <p:spPr>
          <a:xfrm>
            <a:off x="1154638" y="4839993"/>
            <a:ext cx="3019274"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Times New Roman"/>
                <a:cs typeface="Times New Roman"/>
              </a:rPr>
              <a:t>- 3.55 x</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 + 0.5</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x 12</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x 12 x</a:t>
            </a:r>
            <a:r>
              <a:rPr kern="0" spc="5" dirty="0">
                <a:solidFill>
                  <a:sysClr val="windowText" lastClr="000000"/>
                </a:solidFill>
                <a:latin typeface="Times New Roman"/>
                <a:cs typeface="Times New Roman"/>
              </a:rPr>
              <a:t> </a:t>
            </a:r>
            <a:r>
              <a:rPr sz="1950" kern="0" baseline="44871" dirty="0">
                <a:solidFill>
                  <a:sysClr val="windowText" lastClr="000000"/>
                </a:solidFill>
                <a:latin typeface="Cambria Math"/>
                <a:cs typeface="Cambria Math"/>
              </a:rPr>
              <a:t>1</a:t>
            </a:r>
            <a:r>
              <a:rPr sz="1950" kern="0" spc="240" baseline="44871" dirty="0">
                <a:solidFill>
                  <a:sysClr val="windowText" lastClr="000000"/>
                </a:solidFill>
                <a:latin typeface="Cambria Math"/>
                <a:cs typeface="Cambria Math"/>
              </a:rPr>
              <a:t> </a:t>
            </a:r>
            <a:r>
              <a:rPr kern="0" spc="-50" dirty="0">
                <a:solidFill>
                  <a:sysClr val="windowText" lastClr="000000"/>
                </a:solidFill>
                <a:latin typeface="Times New Roman"/>
                <a:cs typeface="Times New Roman"/>
              </a:rPr>
              <a:t>x</a:t>
            </a:r>
            <a:endParaRPr kern="0">
              <a:solidFill>
                <a:sysClr val="windowText" lastClr="000000"/>
              </a:solidFill>
              <a:latin typeface="Times New Roman"/>
              <a:cs typeface="Times New Roman"/>
            </a:endParaRPr>
          </a:p>
        </p:txBody>
      </p:sp>
      <p:sp>
        <p:nvSpPr>
          <p:cNvPr id="18" name="object 18"/>
          <p:cNvSpPr txBox="1"/>
          <p:nvPr/>
        </p:nvSpPr>
        <p:spPr>
          <a:xfrm>
            <a:off x="4167311" y="4839993"/>
            <a:ext cx="200226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 </a:t>
            </a:r>
            <a:r>
              <a:rPr b="1" kern="0" dirty="0">
                <a:solidFill>
                  <a:sysClr val="windowText" lastClr="000000"/>
                </a:solidFill>
                <a:latin typeface="Times New Roman"/>
                <a:cs typeface="Times New Roman"/>
              </a:rPr>
              <a:t>245.4 </a:t>
            </a:r>
            <a:r>
              <a:rPr b="1" kern="0" spc="-10" dirty="0">
                <a:solidFill>
                  <a:sysClr val="windowText" lastClr="000000"/>
                </a:solidFill>
                <a:latin typeface="Times New Roman"/>
                <a:cs typeface="Times New Roman"/>
              </a:rPr>
              <a:t>K-</a:t>
            </a:r>
            <a:r>
              <a:rPr b="1"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9" name="object 19"/>
          <p:cNvSpPr txBox="1"/>
          <p:nvPr/>
        </p:nvSpPr>
        <p:spPr>
          <a:xfrm>
            <a:off x="2988802" y="3578605"/>
            <a:ext cx="1157938" cy="299720"/>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 name="object 20"/>
          <p:cNvSpPr txBox="1"/>
          <p:nvPr/>
        </p:nvSpPr>
        <p:spPr>
          <a:xfrm>
            <a:off x="6246523" y="53096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1" name="object 21"/>
          <p:cNvGrpSpPr/>
          <p:nvPr/>
        </p:nvGrpSpPr>
        <p:grpSpPr>
          <a:xfrm>
            <a:off x="3351165" y="2661539"/>
            <a:ext cx="1545188" cy="3399154"/>
            <a:chOff x="3352038" y="2661539"/>
            <a:chExt cx="1545590" cy="3399154"/>
          </a:xfrm>
        </p:grpSpPr>
        <p:sp>
          <p:nvSpPr>
            <p:cNvPr id="22" name="object 22"/>
            <p:cNvSpPr/>
            <p:nvPr/>
          </p:nvSpPr>
          <p:spPr>
            <a:xfrm>
              <a:off x="4892421" y="2666619"/>
              <a:ext cx="0" cy="3388995"/>
            </a:xfrm>
            <a:custGeom>
              <a:avLst/>
              <a:gdLst/>
              <a:ahLst/>
              <a:cxnLst/>
              <a:rect l="l" t="t" r="r" b="b"/>
              <a:pathLst>
                <a:path h="3388995">
                  <a:moveTo>
                    <a:pt x="0" y="1617725"/>
                  </a:moveTo>
                  <a:lnTo>
                    <a:pt x="0" y="3388614"/>
                  </a:lnTo>
                </a:path>
                <a:path h="3388995">
                  <a:moveTo>
                    <a:pt x="0" y="0"/>
                  </a:moveTo>
                  <a:lnTo>
                    <a:pt x="0" y="1248917"/>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3" name="object 23"/>
            <p:cNvSpPr/>
            <p:nvPr/>
          </p:nvSpPr>
          <p:spPr>
            <a:xfrm>
              <a:off x="3352038" y="5487924"/>
              <a:ext cx="798830" cy="471170"/>
            </a:xfrm>
            <a:custGeom>
              <a:avLst/>
              <a:gdLst/>
              <a:ahLst/>
              <a:cxnLst/>
              <a:rect l="l" t="t" r="r" b="b"/>
              <a:pathLst>
                <a:path w="798829" h="471170">
                  <a:moveTo>
                    <a:pt x="798576" y="0"/>
                  </a:moveTo>
                  <a:lnTo>
                    <a:pt x="0" y="0"/>
                  </a:lnTo>
                  <a:lnTo>
                    <a:pt x="798576" y="470916"/>
                  </a:lnTo>
                  <a:lnTo>
                    <a:pt x="79857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3230547" y="2600220"/>
            <a:ext cx="87607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104.45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3973205" y="3915536"/>
            <a:ext cx="951617" cy="314830"/>
          </a:xfrm>
          <a:prstGeom prst="rect">
            <a:avLst/>
          </a:prstGeom>
          <a:solidFill>
            <a:srgbClr val="F4A973"/>
          </a:solidFill>
          <a:ln w="9906">
            <a:solidFill>
              <a:srgbClr val="000000"/>
            </a:solidFill>
          </a:ln>
        </p:spPr>
        <p:txBody>
          <a:bodyPr vert="horz" wrap="square" lIns="0" tIns="37465" rIns="0" bIns="0" rtlCol="0">
            <a:spAutoFit/>
          </a:bodyPr>
          <a:lstStyle/>
          <a:p>
            <a:pPr marL="26416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6" name="object 26"/>
          <p:cNvSpPr txBox="1"/>
          <p:nvPr/>
        </p:nvSpPr>
        <p:spPr>
          <a:xfrm>
            <a:off x="3973205" y="6055259"/>
            <a:ext cx="951617" cy="315471"/>
          </a:xfrm>
          <a:prstGeom prst="rect">
            <a:avLst/>
          </a:prstGeom>
          <a:solidFill>
            <a:srgbClr val="EF917A"/>
          </a:solidFill>
          <a:ln w="9906">
            <a:solidFill>
              <a:srgbClr val="000000"/>
            </a:solidFill>
          </a:ln>
        </p:spPr>
        <p:txBody>
          <a:bodyPr vert="horz" wrap="square" lIns="0" tIns="38100" rIns="0" bIns="0" rtlCol="0">
            <a:spAutoFit/>
          </a:bodyPr>
          <a:lstStyle/>
          <a:p>
            <a:pPr marL="24892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7" name="object 27"/>
          <p:cNvGrpSpPr/>
          <p:nvPr/>
        </p:nvGrpSpPr>
        <p:grpSpPr>
          <a:xfrm>
            <a:off x="3274223" y="1143749"/>
            <a:ext cx="224096" cy="500380"/>
            <a:chOff x="3275076" y="1143749"/>
            <a:chExt cx="224154" cy="500380"/>
          </a:xfrm>
        </p:grpSpPr>
        <p:pic>
          <p:nvPicPr>
            <p:cNvPr id="28" name="object 28"/>
            <p:cNvPicPr/>
            <p:nvPr/>
          </p:nvPicPr>
          <p:blipFill>
            <a:blip r:embed="rId4" cstate="print"/>
            <a:stretch>
              <a:fillRect/>
            </a:stretch>
          </p:blipFill>
          <p:spPr>
            <a:xfrm>
              <a:off x="3275076" y="1143749"/>
              <a:ext cx="224091" cy="499884"/>
            </a:xfrm>
            <a:prstGeom prst="rect">
              <a:avLst/>
            </a:prstGeom>
          </p:spPr>
        </p:pic>
        <p:sp>
          <p:nvSpPr>
            <p:cNvPr id="29" name="object 29"/>
            <p:cNvSpPr/>
            <p:nvPr/>
          </p:nvSpPr>
          <p:spPr>
            <a:xfrm>
              <a:off x="3352419" y="1157477"/>
              <a:ext cx="76200" cy="352425"/>
            </a:xfrm>
            <a:custGeom>
              <a:avLst/>
              <a:gdLst/>
              <a:ahLst/>
              <a:cxnLst/>
              <a:rect l="l" t="t" r="r" b="b"/>
              <a:pathLst>
                <a:path w="76200" h="352425">
                  <a:moveTo>
                    <a:pt x="27050" y="275844"/>
                  </a:moveTo>
                  <a:lnTo>
                    <a:pt x="0" y="275844"/>
                  </a:lnTo>
                  <a:lnTo>
                    <a:pt x="38100" y="352044"/>
                  </a:lnTo>
                  <a:lnTo>
                    <a:pt x="64325" y="299593"/>
                  </a:lnTo>
                  <a:lnTo>
                    <a:pt x="32003" y="299593"/>
                  </a:lnTo>
                  <a:lnTo>
                    <a:pt x="27050" y="294639"/>
                  </a:lnTo>
                  <a:lnTo>
                    <a:pt x="27050" y="275844"/>
                  </a:lnTo>
                  <a:close/>
                </a:path>
                <a:path w="76200" h="352425">
                  <a:moveTo>
                    <a:pt x="44195" y="0"/>
                  </a:moveTo>
                  <a:lnTo>
                    <a:pt x="32003" y="0"/>
                  </a:lnTo>
                  <a:lnTo>
                    <a:pt x="27050" y="4952"/>
                  </a:lnTo>
                  <a:lnTo>
                    <a:pt x="27050" y="294639"/>
                  </a:lnTo>
                  <a:lnTo>
                    <a:pt x="32003" y="299593"/>
                  </a:lnTo>
                  <a:lnTo>
                    <a:pt x="44195" y="299593"/>
                  </a:lnTo>
                  <a:lnTo>
                    <a:pt x="49148" y="294639"/>
                  </a:lnTo>
                  <a:lnTo>
                    <a:pt x="49148" y="4952"/>
                  </a:lnTo>
                  <a:lnTo>
                    <a:pt x="44195" y="0"/>
                  </a:lnTo>
                  <a:close/>
                </a:path>
                <a:path w="76200" h="352425">
                  <a:moveTo>
                    <a:pt x="76200" y="275844"/>
                  </a:moveTo>
                  <a:lnTo>
                    <a:pt x="49148" y="275844"/>
                  </a:lnTo>
                  <a:lnTo>
                    <a:pt x="49148" y="294639"/>
                  </a:lnTo>
                  <a:lnTo>
                    <a:pt x="44195" y="299593"/>
                  </a:lnTo>
                  <a:lnTo>
                    <a:pt x="64325" y="299593"/>
                  </a:lnTo>
                  <a:lnTo>
                    <a:pt x="76200" y="27584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0" name="object 30"/>
          <p:cNvSpPr txBox="1"/>
          <p:nvPr/>
        </p:nvSpPr>
        <p:spPr>
          <a:xfrm>
            <a:off x="3125163" y="848871"/>
            <a:ext cx="53960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1" name="object 31"/>
          <p:cNvGrpSpPr/>
          <p:nvPr/>
        </p:nvGrpSpPr>
        <p:grpSpPr>
          <a:xfrm>
            <a:off x="6072320" y="1844765"/>
            <a:ext cx="224096" cy="484505"/>
            <a:chOff x="6073902" y="1844763"/>
            <a:chExt cx="224154" cy="484505"/>
          </a:xfrm>
        </p:grpSpPr>
        <p:pic>
          <p:nvPicPr>
            <p:cNvPr id="32" name="object 32"/>
            <p:cNvPicPr/>
            <p:nvPr/>
          </p:nvPicPr>
          <p:blipFill>
            <a:blip r:embed="rId5" cstate="print"/>
            <a:stretch>
              <a:fillRect/>
            </a:stretch>
          </p:blipFill>
          <p:spPr>
            <a:xfrm>
              <a:off x="6073902" y="1844763"/>
              <a:ext cx="224091" cy="483908"/>
            </a:xfrm>
            <a:prstGeom prst="rect">
              <a:avLst/>
            </a:prstGeom>
          </p:spPr>
        </p:pic>
        <p:sp>
          <p:nvSpPr>
            <p:cNvPr id="33" name="object 33"/>
            <p:cNvSpPr/>
            <p:nvPr/>
          </p:nvSpPr>
          <p:spPr>
            <a:xfrm>
              <a:off x="6151245" y="1935099"/>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4" name="object 34"/>
          <p:cNvSpPr txBox="1"/>
          <p:nvPr/>
        </p:nvSpPr>
        <p:spPr>
          <a:xfrm>
            <a:off x="5586064" y="2267481"/>
            <a:ext cx="1223325"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3.55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5" name="object 35"/>
          <p:cNvGrpSpPr/>
          <p:nvPr/>
        </p:nvGrpSpPr>
        <p:grpSpPr>
          <a:xfrm>
            <a:off x="2781363" y="1495824"/>
            <a:ext cx="3567771" cy="450215"/>
            <a:chOff x="2782061" y="1495823"/>
            <a:chExt cx="3568700" cy="450215"/>
          </a:xfrm>
        </p:grpSpPr>
        <p:pic>
          <p:nvPicPr>
            <p:cNvPr id="36" name="object 36"/>
            <p:cNvPicPr/>
            <p:nvPr/>
          </p:nvPicPr>
          <p:blipFill>
            <a:blip r:embed="rId6" cstate="print"/>
            <a:stretch>
              <a:fillRect/>
            </a:stretch>
          </p:blipFill>
          <p:spPr>
            <a:xfrm>
              <a:off x="2782061" y="1495823"/>
              <a:ext cx="3436620" cy="92692"/>
            </a:xfrm>
            <a:prstGeom prst="rect">
              <a:avLst/>
            </a:prstGeom>
          </p:spPr>
        </p:pic>
        <p:sp>
          <p:nvSpPr>
            <p:cNvPr id="37" name="object 37"/>
            <p:cNvSpPr/>
            <p:nvPr/>
          </p:nvSpPr>
          <p:spPr>
            <a:xfrm>
              <a:off x="2831972" y="1520571"/>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5998463" y="1717565"/>
              <a:ext cx="352005" cy="92692"/>
            </a:xfrm>
            <a:prstGeom prst="rect">
              <a:avLst/>
            </a:prstGeom>
          </p:spPr>
        </p:pic>
        <p:sp>
          <p:nvSpPr>
            <p:cNvPr id="39" name="object 39"/>
            <p:cNvSpPr/>
            <p:nvPr/>
          </p:nvSpPr>
          <p:spPr>
            <a:xfrm>
              <a:off x="6048375" y="1742313"/>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8" cstate="print"/>
            <a:stretch>
              <a:fillRect/>
            </a:stretch>
          </p:blipFill>
          <p:spPr>
            <a:xfrm>
              <a:off x="5924550" y="1717484"/>
              <a:ext cx="166319" cy="228536"/>
            </a:xfrm>
            <a:prstGeom prst="rect">
              <a:avLst/>
            </a:prstGeom>
          </p:spPr>
        </p:pic>
        <p:sp>
          <p:nvSpPr>
            <p:cNvPr id="41" name="object 41"/>
            <p:cNvSpPr/>
            <p:nvPr/>
          </p:nvSpPr>
          <p:spPr>
            <a:xfrm>
              <a:off x="5974460" y="1742313"/>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8" cstate="print"/>
            <a:stretch>
              <a:fillRect/>
            </a:stretch>
          </p:blipFill>
          <p:spPr>
            <a:xfrm>
              <a:off x="6054090" y="1717484"/>
              <a:ext cx="166319" cy="228536"/>
            </a:xfrm>
            <a:prstGeom prst="rect">
              <a:avLst/>
            </a:prstGeom>
          </p:spPr>
        </p:pic>
        <p:sp>
          <p:nvSpPr>
            <p:cNvPr id="43" name="object 43"/>
            <p:cNvSpPr/>
            <p:nvPr/>
          </p:nvSpPr>
          <p:spPr>
            <a:xfrm>
              <a:off x="6104001" y="1742313"/>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8" cstate="print"/>
            <a:stretch>
              <a:fillRect/>
            </a:stretch>
          </p:blipFill>
          <p:spPr>
            <a:xfrm>
              <a:off x="6182867" y="1717484"/>
              <a:ext cx="166319" cy="228536"/>
            </a:xfrm>
            <a:prstGeom prst="rect">
              <a:avLst/>
            </a:prstGeom>
          </p:spPr>
        </p:pic>
        <p:sp>
          <p:nvSpPr>
            <p:cNvPr id="45" name="object 45"/>
            <p:cNvSpPr/>
            <p:nvPr/>
          </p:nvSpPr>
          <p:spPr>
            <a:xfrm>
              <a:off x="6232778" y="1742313"/>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46" name="object 46"/>
            <p:cNvSpPr/>
            <p:nvPr/>
          </p:nvSpPr>
          <p:spPr>
            <a:xfrm>
              <a:off x="6083808" y="1549908"/>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47" name="object 47"/>
            <p:cNvSpPr/>
            <p:nvPr/>
          </p:nvSpPr>
          <p:spPr>
            <a:xfrm>
              <a:off x="6083808" y="1549908"/>
              <a:ext cx="176530" cy="176530"/>
            </a:xfrm>
            <a:custGeom>
              <a:avLst/>
              <a:gdLst/>
              <a:ahLst/>
              <a:cxnLst/>
              <a:rect l="l" t="t" r="r" b="b"/>
              <a:pathLst>
                <a:path w="176529" h="176530">
                  <a:moveTo>
                    <a:pt x="88011" y="0"/>
                  </a:moveTo>
                  <a:lnTo>
                    <a:pt x="122283" y="6911"/>
                  </a:lnTo>
                  <a:lnTo>
                    <a:pt x="150256" y="25765"/>
                  </a:lnTo>
                  <a:lnTo>
                    <a:pt x="169110" y="53738"/>
                  </a:lnTo>
                  <a:lnTo>
                    <a:pt x="176021"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8" name="object 48"/>
          <p:cNvSpPr txBox="1"/>
          <p:nvPr/>
        </p:nvSpPr>
        <p:spPr>
          <a:xfrm>
            <a:off x="4032470" y="119354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49" name="object 49"/>
          <p:cNvSpPr txBox="1"/>
          <p:nvPr/>
        </p:nvSpPr>
        <p:spPr>
          <a:xfrm>
            <a:off x="3277781" y="151663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0" name="object 50"/>
          <p:cNvSpPr txBox="1"/>
          <p:nvPr/>
        </p:nvSpPr>
        <p:spPr>
          <a:xfrm>
            <a:off x="6261503" y="130937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1" name="object 51"/>
          <p:cNvSpPr txBox="1"/>
          <p:nvPr/>
        </p:nvSpPr>
        <p:spPr>
          <a:xfrm>
            <a:off x="3568282" y="14483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2" name="object 52"/>
          <p:cNvSpPr txBox="1"/>
          <p:nvPr/>
        </p:nvSpPr>
        <p:spPr>
          <a:xfrm>
            <a:off x="4505299" y="14483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3" name="object 53"/>
          <p:cNvSpPr txBox="1"/>
          <p:nvPr/>
        </p:nvSpPr>
        <p:spPr>
          <a:xfrm>
            <a:off x="5223166" y="1526055"/>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12</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54" name="object 54"/>
          <p:cNvGrpSpPr/>
          <p:nvPr/>
        </p:nvGrpSpPr>
        <p:grpSpPr>
          <a:xfrm>
            <a:off x="3933946" y="751315"/>
            <a:ext cx="2284134" cy="1585595"/>
            <a:chOff x="3934967" y="751268"/>
            <a:chExt cx="2284730" cy="1585595"/>
          </a:xfrm>
        </p:grpSpPr>
        <p:pic>
          <p:nvPicPr>
            <p:cNvPr id="55" name="object 55"/>
            <p:cNvPicPr/>
            <p:nvPr/>
          </p:nvPicPr>
          <p:blipFill>
            <a:blip r:embed="rId9" cstate="print"/>
            <a:stretch>
              <a:fillRect/>
            </a:stretch>
          </p:blipFill>
          <p:spPr>
            <a:xfrm>
              <a:off x="4153661" y="1481345"/>
              <a:ext cx="803897" cy="92692"/>
            </a:xfrm>
            <a:prstGeom prst="rect">
              <a:avLst/>
            </a:prstGeom>
          </p:spPr>
        </p:pic>
        <p:sp>
          <p:nvSpPr>
            <p:cNvPr id="56" name="object 56"/>
            <p:cNvSpPr/>
            <p:nvPr/>
          </p:nvSpPr>
          <p:spPr>
            <a:xfrm>
              <a:off x="4203572" y="1506093"/>
              <a:ext cx="711200" cy="0"/>
            </a:xfrm>
            <a:custGeom>
              <a:avLst/>
              <a:gdLst/>
              <a:ahLst/>
              <a:cxnLst/>
              <a:rect l="l" t="t" r="r" b="b"/>
              <a:pathLst>
                <a:path w="711200">
                  <a:moveTo>
                    <a:pt x="0" y="0"/>
                  </a:moveTo>
                  <a:lnTo>
                    <a:pt x="71069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0" cstate="print"/>
            <a:stretch>
              <a:fillRect/>
            </a:stretch>
          </p:blipFill>
          <p:spPr>
            <a:xfrm>
              <a:off x="4152137" y="751331"/>
              <a:ext cx="805408" cy="829818"/>
            </a:xfrm>
            <a:prstGeom prst="rect">
              <a:avLst/>
            </a:prstGeom>
          </p:spPr>
        </p:pic>
        <p:sp>
          <p:nvSpPr>
            <p:cNvPr id="58" name="object 58"/>
            <p:cNvSpPr/>
            <p:nvPr/>
          </p:nvSpPr>
          <p:spPr>
            <a:xfrm>
              <a:off x="4202048" y="776096"/>
              <a:ext cx="712470" cy="737235"/>
            </a:xfrm>
            <a:custGeom>
              <a:avLst/>
              <a:gdLst/>
              <a:ahLst/>
              <a:cxnLst/>
              <a:rect l="l" t="t" r="r" b="b"/>
              <a:pathLst>
                <a:path w="712470" h="737235">
                  <a:moveTo>
                    <a:pt x="0" y="736853"/>
                  </a:moveTo>
                  <a:lnTo>
                    <a:pt x="71234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1" cstate="print"/>
            <a:stretch>
              <a:fillRect/>
            </a:stretch>
          </p:blipFill>
          <p:spPr>
            <a:xfrm>
              <a:off x="4203191" y="1383728"/>
              <a:ext cx="224091" cy="260032"/>
            </a:xfrm>
            <a:prstGeom prst="rect">
              <a:avLst/>
            </a:prstGeom>
          </p:spPr>
        </p:pic>
        <p:pic>
          <p:nvPicPr>
            <p:cNvPr id="60" name="object 60"/>
            <p:cNvPicPr/>
            <p:nvPr/>
          </p:nvPicPr>
          <p:blipFill>
            <a:blip r:embed="rId12" cstate="print"/>
            <a:stretch>
              <a:fillRect/>
            </a:stretch>
          </p:blipFill>
          <p:spPr>
            <a:xfrm>
              <a:off x="4280534" y="1397507"/>
              <a:ext cx="76200" cy="111887"/>
            </a:xfrm>
            <a:prstGeom prst="rect">
              <a:avLst/>
            </a:prstGeom>
          </p:spPr>
        </p:pic>
        <p:pic>
          <p:nvPicPr>
            <p:cNvPr id="61" name="object 61"/>
            <p:cNvPicPr/>
            <p:nvPr/>
          </p:nvPicPr>
          <p:blipFill>
            <a:blip r:embed="rId13" cstate="print"/>
            <a:stretch>
              <a:fillRect/>
            </a:stretch>
          </p:blipFill>
          <p:spPr>
            <a:xfrm>
              <a:off x="4395215" y="1156690"/>
              <a:ext cx="224091" cy="471703"/>
            </a:xfrm>
            <a:prstGeom prst="rect">
              <a:avLst/>
            </a:prstGeom>
          </p:spPr>
        </p:pic>
        <p:sp>
          <p:nvSpPr>
            <p:cNvPr id="62" name="object 62"/>
            <p:cNvSpPr/>
            <p:nvPr/>
          </p:nvSpPr>
          <p:spPr>
            <a:xfrm>
              <a:off x="4472558" y="1170431"/>
              <a:ext cx="76200" cy="323850"/>
            </a:xfrm>
            <a:custGeom>
              <a:avLst/>
              <a:gdLst/>
              <a:ahLst/>
              <a:cxnLst/>
              <a:rect l="l" t="t" r="r" b="b"/>
              <a:pathLst>
                <a:path w="76200" h="323850">
                  <a:moveTo>
                    <a:pt x="27050" y="247522"/>
                  </a:moveTo>
                  <a:lnTo>
                    <a:pt x="0" y="247522"/>
                  </a:lnTo>
                  <a:lnTo>
                    <a:pt x="38100" y="323722"/>
                  </a:lnTo>
                  <a:lnTo>
                    <a:pt x="64325" y="271271"/>
                  </a:lnTo>
                  <a:lnTo>
                    <a:pt x="32003" y="271271"/>
                  </a:lnTo>
                  <a:lnTo>
                    <a:pt x="27050" y="266318"/>
                  </a:lnTo>
                  <a:lnTo>
                    <a:pt x="27050" y="247522"/>
                  </a:lnTo>
                  <a:close/>
                </a:path>
                <a:path w="76200" h="323850">
                  <a:moveTo>
                    <a:pt x="44195" y="0"/>
                  </a:moveTo>
                  <a:lnTo>
                    <a:pt x="32003" y="0"/>
                  </a:lnTo>
                  <a:lnTo>
                    <a:pt x="27050" y="4952"/>
                  </a:lnTo>
                  <a:lnTo>
                    <a:pt x="27050" y="266318"/>
                  </a:lnTo>
                  <a:lnTo>
                    <a:pt x="32003" y="271271"/>
                  </a:lnTo>
                  <a:lnTo>
                    <a:pt x="44195" y="271271"/>
                  </a:lnTo>
                  <a:lnTo>
                    <a:pt x="49149" y="266318"/>
                  </a:lnTo>
                  <a:lnTo>
                    <a:pt x="49149" y="4952"/>
                  </a:lnTo>
                  <a:lnTo>
                    <a:pt x="44195" y="0"/>
                  </a:lnTo>
                  <a:close/>
                </a:path>
                <a:path w="76200" h="323850">
                  <a:moveTo>
                    <a:pt x="76200" y="247522"/>
                  </a:moveTo>
                  <a:lnTo>
                    <a:pt x="49149" y="247522"/>
                  </a:lnTo>
                  <a:lnTo>
                    <a:pt x="49149" y="266318"/>
                  </a:lnTo>
                  <a:lnTo>
                    <a:pt x="44195" y="271271"/>
                  </a:lnTo>
                  <a:lnTo>
                    <a:pt x="64325" y="271271"/>
                  </a:lnTo>
                  <a:lnTo>
                    <a:pt x="76200" y="24752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4" cstate="print"/>
            <a:stretch>
              <a:fillRect/>
            </a:stretch>
          </p:blipFill>
          <p:spPr>
            <a:xfrm>
              <a:off x="4600193" y="951687"/>
              <a:ext cx="224091" cy="688136"/>
            </a:xfrm>
            <a:prstGeom prst="rect">
              <a:avLst/>
            </a:prstGeom>
          </p:spPr>
        </p:pic>
        <p:sp>
          <p:nvSpPr>
            <p:cNvPr id="64" name="object 64"/>
            <p:cNvSpPr/>
            <p:nvPr/>
          </p:nvSpPr>
          <p:spPr>
            <a:xfrm>
              <a:off x="4677536" y="965453"/>
              <a:ext cx="76200" cy="541020"/>
            </a:xfrm>
            <a:custGeom>
              <a:avLst/>
              <a:gdLst/>
              <a:ahLst/>
              <a:cxnLst/>
              <a:rect l="l" t="t" r="r" b="b"/>
              <a:pathLst>
                <a:path w="76200" h="541019">
                  <a:moveTo>
                    <a:pt x="27050" y="464438"/>
                  </a:moveTo>
                  <a:lnTo>
                    <a:pt x="0" y="464438"/>
                  </a:lnTo>
                  <a:lnTo>
                    <a:pt x="38100" y="540638"/>
                  </a:lnTo>
                  <a:lnTo>
                    <a:pt x="64325" y="488188"/>
                  </a:lnTo>
                  <a:lnTo>
                    <a:pt x="32003" y="488188"/>
                  </a:lnTo>
                  <a:lnTo>
                    <a:pt x="27050" y="483235"/>
                  </a:lnTo>
                  <a:lnTo>
                    <a:pt x="27050" y="464438"/>
                  </a:lnTo>
                  <a:close/>
                </a:path>
                <a:path w="76200" h="541019">
                  <a:moveTo>
                    <a:pt x="44196" y="0"/>
                  </a:moveTo>
                  <a:lnTo>
                    <a:pt x="32003" y="0"/>
                  </a:lnTo>
                  <a:lnTo>
                    <a:pt x="27050" y="4953"/>
                  </a:lnTo>
                  <a:lnTo>
                    <a:pt x="27050" y="483235"/>
                  </a:lnTo>
                  <a:lnTo>
                    <a:pt x="32003" y="488188"/>
                  </a:lnTo>
                  <a:lnTo>
                    <a:pt x="44196" y="488188"/>
                  </a:lnTo>
                  <a:lnTo>
                    <a:pt x="49149" y="483235"/>
                  </a:lnTo>
                  <a:lnTo>
                    <a:pt x="49149" y="4953"/>
                  </a:lnTo>
                  <a:lnTo>
                    <a:pt x="44196" y="0"/>
                  </a:lnTo>
                  <a:close/>
                </a:path>
                <a:path w="76200" h="541019">
                  <a:moveTo>
                    <a:pt x="76200" y="464438"/>
                  </a:moveTo>
                  <a:lnTo>
                    <a:pt x="49149" y="464438"/>
                  </a:lnTo>
                  <a:lnTo>
                    <a:pt x="49149" y="483235"/>
                  </a:lnTo>
                  <a:lnTo>
                    <a:pt x="44196" y="488188"/>
                  </a:lnTo>
                  <a:lnTo>
                    <a:pt x="64325" y="488188"/>
                  </a:lnTo>
                  <a:lnTo>
                    <a:pt x="76200" y="464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5" cstate="print"/>
            <a:stretch>
              <a:fillRect/>
            </a:stretch>
          </p:blipFill>
          <p:spPr>
            <a:xfrm>
              <a:off x="4799075" y="751268"/>
              <a:ext cx="224091" cy="877125"/>
            </a:xfrm>
            <a:prstGeom prst="rect">
              <a:avLst/>
            </a:prstGeom>
          </p:spPr>
        </p:pic>
        <p:sp>
          <p:nvSpPr>
            <p:cNvPr id="66" name="object 66"/>
            <p:cNvSpPr/>
            <p:nvPr/>
          </p:nvSpPr>
          <p:spPr>
            <a:xfrm>
              <a:off x="4876418" y="765047"/>
              <a:ext cx="76200" cy="729615"/>
            </a:xfrm>
            <a:custGeom>
              <a:avLst/>
              <a:gdLst/>
              <a:ahLst/>
              <a:cxnLst/>
              <a:rect l="l" t="t" r="r" b="b"/>
              <a:pathLst>
                <a:path w="76200" h="729615">
                  <a:moveTo>
                    <a:pt x="27050" y="653034"/>
                  </a:moveTo>
                  <a:lnTo>
                    <a:pt x="0" y="653034"/>
                  </a:lnTo>
                  <a:lnTo>
                    <a:pt x="38100" y="729234"/>
                  </a:lnTo>
                  <a:lnTo>
                    <a:pt x="64325" y="676782"/>
                  </a:lnTo>
                  <a:lnTo>
                    <a:pt x="32003" y="676782"/>
                  </a:lnTo>
                  <a:lnTo>
                    <a:pt x="27050" y="671829"/>
                  </a:lnTo>
                  <a:lnTo>
                    <a:pt x="27050" y="653034"/>
                  </a:lnTo>
                  <a:close/>
                </a:path>
                <a:path w="76200" h="729615">
                  <a:moveTo>
                    <a:pt x="44195" y="0"/>
                  </a:moveTo>
                  <a:lnTo>
                    <a:pt x="32003" y="0"/>
                  </a:lnTo>
                  <a:lnTo>
                    <a:pt x="27050" y="4952"/>
                  </a:lnTo>
                  <a:lnTo>
                    <a:pt x="27050" y="671829"/>
                  </a:lnTo>
                  <a:lnTo>
                    <a:pt x="32003" y="676782"/>
                  </a:lnTo>
                  <a:lnTo>
                    <a:pt x="44195" y="676782"/>
                  </a:lnTo>
                  <a:lnTo>
                    <a:pt x="49148" y="671829"/>
                  </a:lnTo>
                  <a:lnTo>
                    <a:pt x="49148" y="4952"/>
                  </a:lnTo>
                  <a:lnTo>
                    <a:pt x="44195" y="0"/>
                  </a:lnTo>
                  <a:close/>
                </a:path>
                <a:path w="76200" h="729615">
                  <a:moveTo>
                    <a:pt x="76200" y="653034"/>
                  </a:moveTo>
                  <a:lnTo>
                    <a:pt x="49148" y="653034"/>
                  </a:lnTo>
                  <a:lnTo>
                    <a:pt x="49148" y="671829"/>
                  </a:lnTo>
                  <a:lnTo>
                    <a:pt x="44195" y="676782"/>
                  </a:lnTo>
                  <a:lnTo>
                    <a:pt x="64325" y="676782"/>
                  </a:lnTo>
                  <a:lnTo>
                    <a:pt x="76200" y="6530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16" cstate="print"/>
            <a:stretch>
              <a:fillRect/>
            </a:stretch>
          </p:blipFill>
          <p:spPr>
            <a:xfrm>
              <a:off x="4865369" y="1485155"/>
              <a:ext cx="1351026" cy="92692"/>
            </a:xfrm>
            <a:prstGeom prst="rect">
              <a:avLst/>
            </a:prstGeom>
          </p:spPr>
        </p:pic>
        <p:sp>
          <p:nvSpPr>
            <p:cNvPr id="68" name="object 68"/>
            <p:cNvSpPr/>
            <p:nvPr/>
          </p:nvSpPr>
          <p:spPr>
            <a:xfrm>
              <a:off x="4915280" y="1509902"/>
              <a:ext cx="1257935" cy="0"/>
            </a:xfrm>
            <a:custGeom>
              <a:avLst/>
              <a:gdLst/>
              <a:ahLst/>
              <a:cxnLst/>
              <a:rect l="l" t="t" r="r" b="b"/>
              <a:pathLst>
                <a:path w="1257935">
                  <a:moveTo>
                    <a:pt x="125793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7" cstate="print"/>
            <a:stretch>
              <a:fillRect/>
            </a:stretch>
          </p:blipFill>
          <p:spPr>
            <a:xfrm>
              <a:off x="4865369" y="751370"/>
              <a:ext cx="1354074" cy="834351"/>
            </a:xfrm>
            <a:prstGeom prst="rect">
              <a:avLst/>
            </a:prstGeom>
          </p:spPr>
        </p:pic>
        <p:sp>
          <p:nvSpPr>
            <p:cNvPr id="70" name="object 70"/>
            <p:cNvSpPr/>
            <p:nvPr/>
          </p:nvSpPr>
          <p:spPr>
            <a:xfrm>
              <a:off x="4915280" y="776096"/>
              <a:ext cx="1261110" cy="741045"/>
            </a:xfrm>
            <a:custGeom>
              <a:avLst/>
              <a:gdLst/>
              <a:ahLst/>
              <a:cxnLst/>
              <a:rect l="l" t="t" r="r" b="b"/>
              <a:pathLst>
                <a:path w="1261110" h="741044">
                  <a:moveTo>
                    <a:pt x="1260856" y="741044"/>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8" cstate="print"/>
            <a:stretch>
              <a:fillRect/>
            </a:stretch>
          </p:blipFill>
          <p:spPr>
            <a:xfrm>
              <a:off x="5862827" y="1387563"/>
              <a:ext cx="224091" cy="260769"/>
            </a:xfrm>
            <a:prstGeom prst="rect">
              <a:avLst/>
            </a:prstGeom>
          </p:spPr>
        </p:pic>
        <p:pic>
          <p:nvPicPr>
            <p:cNvPr id="72" name="object 72"/>
            <p:cNvPicPr/>
            <p:nvPr/>
          </p:nvPicPr>
          <p:blipFill>
            <a:blip r:embed="rId19" cstate="print"/>
            <a:stretch>
              <a:fillRect/>
            </a:stretch>
          </p:blipFill>
          <p:spPr>
            <a:xfrm>
              <a:off x="5940170" y="1401318"/>
              <a:ext cx="76200" cy="112522"/>
            </a:xfrm>
            <a:prstGeom prst="rect">
              <a:avLst/>
            </a:prstGeom>
          </p:spPr>
        </p:pic>
        <p:pic>
          <p:nvPicPr>
            <p:cNvPr id="73" name="object 73"/>
            <p:cNvPicPr/>
            <p:nvPr/>
          </p:nvPicPr>
          <p:blipFill>
            <a:blip r:embed="rId20" cstate="print"/>
            <a:stretch>
              <a:fillRect/>
            </a:stretch>
          </p:blipFill>
          <p:spPr>
            <a:xfrm>
              <a:off x="5695188" y="1287792"/>
              <a:ext cx="224091" cy="357492"/>
            </a:xfrm>
            <a:prstGeom prst="rect">
              <a:avLst/>
            </a:prstGeom>
          </p:spPr>
        </p:pic>
        <p:pic>
          <p:nvPicPr>
            <p:cNvPr id="74" name="object 74"/>
            <p:cNvPicPr/>
            <p:nvPr/>
          </p:nvPicPr>
          <p:blipFill>
            <a:blip r:embed="rId21" cstate="print"/>
            <a:stretch>
              <a:fillRect/>
            </a:stretch>
          </p:blipFill>
          <p:spPr>
            <a:xfrm>
              <a:off x="5772530" y="1301495"/>
              <a:ext cx="76200" cy="209803"/>
            </a:xfrm>
            <a:prstGeom prst="rect">
              <a:avLst/>
            </a:prstGeom>
          </p:spPr>
        </p:pic>
        <p:pic>
          <p:nvPicPr>
            <p:cNvPr id="75" name="object 75"/>
            <p:cNvPicPr/>
            <p:nvPr/>
          </p:nvPicPr>
          <p:blipFill>
            <a:blip r:embed="rId22" cstate="print"/>
            <a:stretch>
              <a:fillRect/>
            </a:stretch>
          </p:blipFill>
          <p:spPr>
            <a:xfrm>
              <a:off x="5513831" y="1172718"/>
              <a:ext cx="224091" cy="473201"/>
            </a:xfrm>
            <a:prstGeom prst="rect">
              <a:avLst/>
            </a:prstGeom>
          </p:spPr>
        </p:pic>
        <p:sp>
          <p:nvSpPr>
            <p:cNvPr id="76" name="object 76"/>
            <p:cNvSpPr/>
            <p:nvPr/>
          </p:nvSpPr>
          <p:spPr>
            <a:xfrm>
              <a:off x="5591175" y="1186433"/>
              <a:ext cx="76200" cy="325755"/>
            </a:xfrm>
            <a:custGeom>
              <a:avLst/>
              <a:gdLst/>
              <a:ahLst/>
              <a:cxnLst/>
              <a:rect l="l" t="t" r="r" b="b"/>
              <a:pathLst>
                <a:path w="76200" h="325755">
                  <a:moveTo>
                    <a:pt x="27050" y="249300"/>
                  </a:moveTo>
                  <a:lnTo>
                    <a:pt x="0" y="249300"/>
                  </a:lnTo>
                  <a:lnTo>
                    <a:pt x="38100" y="325500"/>
                  </a:lnTo>
                  <a:lnTo>
                    <a:pt x="64325" y="273050"/>
                  </a:lnTo>
                  <a:lnTo>
                    <a:pt x="32003" y="273050"/>
                  </a:lnTo>
                  <a:lnTo>
                    <a:pt x="27050" y="268096"/>
                  </a:lnTo>
                  <a:lnTo>
                    <a:pt x="27050" y="249300"/>
                  </a:lnTo>
                  <a:close/>
                </a:path>
                <a:path w="76200" h="325755">
                  <a:moveTo>
                    <a:pt x="44196" y="0"/>
                  </a:moveTo>
                  <a:lnTo>
                    <a:pt x="32003" y="0"/>
                  </a:lnTo>
                  <a:lnTo>
                    <a:pt x="27050" y="4952"/>
                  </a:lnTo>
                  <a:lnTo>
                    <a:pt x="27050" y="268096"/>
                  </a:lnTo>
                  <a:lnTo>
                    <a:pt x="32003" y="273050"/>
                  </a:lnTo>
                  <a:lnTo>
                    <a:pt x="44196" y="273050"/>
                  </a:lnTo>
                  <a:lnTo>
                    <a:pt x="49149" y="268096"/>
                  </a:lnTo>
                  <a:lnTo>
                    <a:pt x="49149" y="4952"/>
                  </a:lnTo>
                  <a:lnTo>
                    <a:pt x="44196" y="0"/>
                  </a:lnTo>
                  <a:close/>
                </a:path>
                <a:path w="76200" h="325755">
                  <a:moveTo>
                    <a:pt x="76200" y="249300"/>
                  </a:moveTo>
                  <a:lnTo>
                    <a:pt x="49149" y="249300"/>
                  </a:lnTo>
                  <a:lnTo>
                    <a:pt x="49149" y="268096"/>
                  </a:lnTo>
                  <a:lnTo>
                    <a:pt x="44196" y="273050"/>
                  </a:lnTo>
                  <a:lnTo>
                    <a:pt x="64325" y="273050"/>
                  </a:lnTo>
                  <a:lnTo>
                    <a:pt x="76200" y="24930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23" cstate="print"/>
            <a:stretch>
              <a:fillRect/>
            </a:stretch>
          </p:blipFill>
          <p:spPr>
            <a:xfrm>
              <a:off x="5333237" y="1065250"/>
              <a:ext cx="224091" cy="580669"/>
            </a:xfrm>
            <a:prstGeom prst="rect">
              <a:avLst/>
            </a:prstGeom>
          </p:spPr>
        </p:pic>
        <p:sp>
          <p:nvSpPr>
            <p:cNvPr id="78" name="object 78"/>
            <p:cNvSpPr/>
            <p:nvPr/>
          </p:nvSpPr>
          <p:spPr>
            <a:xfrm>
              <a:off x="5410580" y="1078991"/>
              <a:ext cx="76200" cy="433070"/>
            </a:xfrm>
            <a:custGeom>
              <a:avLst/>
              <a:gdLst/>
              <a:ahLst/>
              <a:cxnLst/>
              <a:rect l="l" t="t" r="r" b="b"/>
              <a:pathLst>
                <a:path w="76200" h="433069">
                  <a:moveTo>
                    <a:pt x="27051" y="356362"/>
                  </a:moveTo>
                  <a:lnTo>
                    <a:pt x="0" y="356362"/>
                  </a:lnTo>
                  <a:lnTo>
                    <a:pt x="38100" y="432562"/>
                  </a:lnTo>
                  <a:lnTo>
                    <a:pt x="64325" y="380111"/>
                  </a:lnTo>
                  <a:lnTo>
                    <a:pt x="32004" y="380111"/>
                  </a:lnTo>
                  <a:lnTo>
                    <a:pt x="27051" y="375158"/>
                  </a:lnTo>
                  <a:lnTo>
                    <a:pt x="27051" y="356362"/>
                  </a:lnTo>
                  <a:close/>
                </a:path>
                <a:path w="76200" h="433069">
                  <a:moveTo>
                    <a:pt x="44196" y="0"/>
                  </a:moveTo>
                  <a:lnTo>
                    <a:pt x="32004" y="0"/>
                  </a:lnTo>
                  <a:lnTo>
                    <a:pt x="27051" y="4953"/>
                  </a:lnTo>
                  <a:lnTo>
                    <a:pt x="27051" y="375158"/>
                  </a:lnTo>
                  <a:lnTo>
                    <a:pt x="32004" y="380111"/>
                  </a:lnTo>
                  <a:lnTo>
                    <a:pt x="44196" y="380111"/>
                  </a:lnTo>
                  <a:lnTo>
                    <a:pt x="49149" y="375158"/>
                  </a:lnTo>
                  <a:lnTo>
                    <a:pt x="49149" y="4953"/>
                  </a:lnTo>
                  <a:lnTo>
                    <a:pt x="44196" y="0"/>
                  </a:lnTo>
                  <a:close/>
                </a:path>
                <a:path w="76200" h="433069">
                  <a:moveTo>
                    <a:pt x="76200" y="356362"/>
                  </a:moveTo>
                  <a:lnTo>
                    <a:pt x="49149" y="356362"/>
                  </a:lnTo>
                  <a:lnTo>
                    <a:pt x="49149" y="375158"/>
                  </a:lnTo>
                  <a:lnTo>
                    <a:pt x="44196" y="380111"/>
                  </a:lnTo>
                  <a:lnTo>
                    <a:pt x="64325" y="380111"/>
                  </a:lnTo>
                  <a:lnTo>
                    <a:pt x="76200" y="35636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24" cstate="print"/>
            <a:stretch>
              <a:fillRect/>
            </a:stretch>
          </p:blipFill>
          <p:spPr>
            <a:xfrm>
              <a:off x="5151119" y="952487"/>
              <a:ext cx="224091" cy="691146"/>
            </a:xfrm>
            <a:prstGeom prst="rect">
              <a:avLst/>
            </a:prstGeom>
          </p:spPr>
        </p:pic>
        <p:sp>
          <p:nvSpPr>
            <p:cNvPr id="80" name="object 80"/>
            <p:cNvSpPr/>
            <p:nvPr/>
          </p:nvSpPr>
          <p:spPr>
            <a:xfrm>
              <a:off x="5228462" y="966215"/>
              <a:ext cx="76200" cy="544195"/>
            </a:xfrm>
            <a:custGeom>
              <a:avLst/>
              <a:gdLst/>
              <a:ahLst/>
              <a:cxnLst/>
              <a:rect l="l" t="t" r="r" b="b"/>
              <a:pathLst>
                <a:path w="76200" h="544194">
                  <a:moveTo>
                    <a:pt x="27050" y="467487"/>
                  </a:moveTo>
                  <a:lnTo>
                    <a:pt x="0" y="467487"/>
                  </a:lnTo>
                  <a:lnTo>
                    <a:pt x="38100" y="543687"/>
                  </a:lnTo>
                  <a:lnTo>
                    <a:pt x="64325" y="491236"/>
                  </a:lnTo>
                  <a:lnTo>
                    <a:pt x="32003" y="491236"/>
                  </a:lnTo>
                  <a:lnTo>
                    <a:pt x="27050" y="486283"/>
                  </a:lnTo>
                  <a:lnTo>
                    <a:pt x="27050" y="467487"/>
                  </a:lnTo>
                  <a:close/>
                </a:path>
                <a:path w="76200" h="544194">
                  <a:moveTo>
                    <a:pt x="44196" y="0"/>
                  </a:moveTo>
                  <a:lnTo>
                    <a:pt x="32003" y="0"/>
                  </a:lnTo>
                  <a:lnTo>
                    <a:pt x="27050" y="4953"/>
                  </a:lnTo>
                  <a:lnTo>
                    <a:pt x="27050" y="486283"/>
                  </a:lnTo>
                  <a:lnTo>
                    <a:pt x="32003" y="491236"/>
                  </a:lnTo>
                  <a:lnTo>
                    <a:pt x="44196" y="491236"/>
                  </a:lnTo>
                  <a:lnTo>
                    <a:pt x="49149" y="486283"/>
                  </a:lnTo>
                  <a:lnTo>
                    <a:pt x="49149" y="4953"/>
                  </a:lnTo>
                  <a:lnTo>
                    <a:pt x="44196" y="0"/>
                  </a:lnTo>
                  <a:close/>
                </a:path>
                <a:path w="76200" h="544194">
                  <a:moveTo>
                    <a:pt x="76200" y="467487"/>
                  </a:moveTo>
                  <a:lnTo>
                    <a:pt x="49149" y="467487"/>
                  </a:lnTo>
                  <a:lnTo>
                    <a:pt x="49149" y="486283"/>
                  </a:lnTo>
                  <a:lnTo>
                    <a:pt x="44196" y="491236"/>
                  </a:lnTo>
                  <a:lnTo>
                    <a:pt x="64325" y="491236"/>
                  </a:lnTo>
                  <a:lnTo>
                    <a:pt x="76200" y="4674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25" cstate="print"/>
            <a:stretch>
              <a:fillRect/>
            </a:stretch>
          </p:blipFill>
          <p:spPr>
            <a:xfrm>
              <a:off x="4970525" y="844283"/>
              <a:ext cx="224091" cy="787920"/>
            </a:xfrm>
            <a:prstGeom prst="rect">
              <a:avLst/>
            </a:prstGeom>
          </p:spPr>
        </p:pic>
        <p:sp>
          <p:nvSpPr>
            <p:cNvPr id="82" name="object 82"/>
            <p:cNvSpPr/>
            <p:nvPr/>
          </p:nvSpPr>
          <p:spPr>
            <a:xfrm>
              <a:off x="5047868" y="858011"/>
              <a:ext cx="76200" cy="640080"/>
            </a:xfrm>
            <a:custGeom>
              <a:avLst/>
              <a:gdLst/>
              <a:ahLst/>
              <a:cxnLst/>
              <a:rect l="l" t="t" r="r" b="b"/>
              <a:pathLst>
                <a:path w="76200" h="640080">
                  <a:moveTo>
                    <a:pt x="27050" y="563752"/>
                  </a:moveTo>
                  <a:lnTo>
                    <a:pt x="0" y="563752"/>
                  </a:lnTo>
                  <a:lnTo>
                    <a:pt x="38100" y="639952"/>
                  </a:lnTo>
                  <a:lnTo>
                    <a:pt x="64325" y="587501"/>
                  </a:lnTo>
                  <a:lnTo>
                    <a:pt x="32003" y="587501"/>
                  </a:lnTo>
                  <a:lnTo>
                    <a:pt x="27050" y="582549"/>
                  </a:lnTo>
                  <a:lnTo>
                    <a:pt x="27050" y="563752"/>
                  </a:lnTo>
                  <a:close/>
                </a:path>
                <a:path w="76200" h="640080">
                  <a:moveTo>
                    <a:pt x="44195" y="0"/>
                  </a:moveTo>
                  <a:lnTo>
                    <a:pt x="32003" y="0"/>
                  </a:lnTo>
                  <a:lnTo>
                    <a:pt x="27050" y="4952"/>
                  </a:lnTo>
                  <a:lnTo>
                    <a:pt x="27050" y="582549"/>
                  </a:lnTo>
                  <a:lnTo>
                    <a:pt x="32003" y="587501"/>
                  </a:lnTo>
                  <a:lnTo>
                    <a:pt x="44195" y="587501"/>
                  </a:lnTo>
                  <a:lnTo>
                    <a:pt x="49148" y="582549"/>
                  </a:lnTo>
                  <a:lnTo>
                    <a:pt x="49148" y="4952"/>
                  </a:lnTo>
                  <a:lnTo>
                    <a:pt x="44195" y="0"/>
                  </a:lnTo>
                  <a:close/>
                </a:path>
                <a:path w="76200" h="640080">
                  <a:moveTo>
                    <a:pt x="76200" y="563752"/>
                  </a:moveTo>
                  <a:lnTo>
                    <a:pt x="49148" y="563752"/>
                  </a:lnTo>
                  <a:lnTo>
                    <a:pt x="49148" y="582549"/>
                  </a:lnTo>
                  <a:lnTo>
                    <a:pt x="44195" y="587501"/>
                  </a:lnTo>
                  <a:lnTo>
                    <a:pt x="64325" y="587501"/>
                  </a:lnTo>
                  <a:lnTo>
                    <a:pt x="76200" y="56375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26" cstate="print"/>
            <a:stretch>
              <a:fillRect/>
            </a:stretch>
          </p:blipFill>
          <p:spPr>
            <a:xfrm>
              <a:off x="4799837" y="751306"/>
              <a:ext cx="224091" cy="880897"/>
            </a:xfrm>
            <a:prstGeom prst="rect">
              <a:avLst/>
            </a:prstGeom>
          </p:spPr>
        </p:pic>
        <p:sp>
          <p:nvSpPr>
            <p:cNvPr id="84" name="object 84"/>
            <p:cNvSpPr/>
            <p:nvPr/>
          </p:nvSpPr>
          <p:spPr>
            <a:xfrm>
              <a:off x="4877180" y="765047"/>
              <a:ext cx="76200" cy="733425"/>
            </a:xfrm>
            <a:custGeom>
              <a:avLst/>
              <a:gdLst/>
              <a:ahLst/>
              <a:cxnLst/>
              <a:rect l="l" t="t" r="r" b="b"/>
              <a:pathLst>
                <a:path w="76200" h="733425">
                  <a:moveTo>
                    <a:pt x="27051" y="657098"/>
                  </a:moveTo>
                  <a:lnTo>
                    <a:pt x="0" y="657098"/>
                  </a:lnTo>
                  <a:lnTo>
                    <a:pt x="38100" y="733298"/>
                  </a:lnTo>
                  <a:lnTo>
                    <a:pt x="64325" y="680847"/>
                  </a:lnTo>
                  <a:lnTo>
                    <a:pt x="32004" y="680847"/>
                  </a:lnTo>
                  <a:lnTo>
                    <a:pt x="27051" y="675893"/>
                  </a:lnTo>
                  <a:lnTo>
                    <a:pt x="27051" y="657098"/>
                  </a:lnTo>
                  <a:close/>
                </a:path>
                <a:path w="76200" h="733425">
                  <a:moveTo>
                    <a:pt x="44196" y="0"/>
                  </a:moveTo>
                  <a:lnTo>
                    <a:pt x="32004" y="0"/>
                  </a:lnTo>
                  <a:lnTo>
                    <a:pt x="27051" y="4952"/>
                  </a:lnTo>
                  <a:lnTo>
                    <a:pt x="27051" y="675893"/>
                  </a:lnTo>
                  <a:lnTo>
                    <a:pt x="32004" y="680847"/>
                  </a:lnTo>
                  <a:lnTo>
                    <a:pt x="44196" y="680847"/>
                  </a:lnTo>
                  <a:lnTo>
                    <a:pt x="49149" y="675893"/>
                  </a:lnTo>
                  <a:lnTo>
                    <a:pt x="49149" y="4952"/>
                  </a:lnTo>
                  <a:lnTo>
                    <a:pt x="44196" y="0"/>
                  </a:lnTo>
                  <a:close/>
                </a:path>
                <a:path w="76200" h="733425">
                  <a:moveTo>
                    <a:pt x="76200" y="657098"/>
                  </a:moveTo>
                  <a:lnTo>
                    <a:pt x="49149" y="657098"/>
                  </a:lnTo>
                  <a:lnTo>
                    <a:pt x="49149" y="675893"/>
                  </a:lnTo>
                  <a:lnTo>
                    <a:pt x="44196" y="680847"/>
                  </a:lnTo>
                  <a:lnTo>
                    <a:pt x="64325" y="680847"/>
                  </a:lnTo>
                  <a:lnTo>
                    <a:pt x="76200" y="65709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7" cstate="print"/>
            <a:stretch>
              <a:fillRect/>
            </a:stretch>
          </p:blipFill>
          <p:spPr>
            <a:xfrm>
              <a:off x="4008881" y="1713757"/>
              <a:ext cx="352005" cy="92690"/>
            </a:xfrm>
            <a:prstGeom prst="rect">
              <a:avLst/>
            </a:prstGeom>
          </p:spPr>
        </p:pic>
        <p:sp>
          <p:nvSpPr>
            <p:cNvPr id="86" name="object 86"/>
            <p:cNvSpPr/>
            <p:nvPr/>
          </p:nvSpPr>
          <p:spPr>
            <a:xfrm>
              <a:off x="4058792" y="1738502"/>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8" cstate="print"/>
            <a:stretch>
              <a:fillRect/>
            </a:stretch>
          </p:blipFill>
          <p:spPr>
            <a:xfrm>
              <a:off x="3934967" y="1713674"/>
              <a:ext cx="166319" cy="228536"/>
            </a:xfrm>
            <a:prstGeom prst="rect">
              <a:avLst/>
            </a:prstGeom>
          </p:spPr>
        </p:pic>
        <p:sp>
          <p:nvSpPr>
            <p:cNvPr id="88" name="object 88"/>
            <p:cNvSpPr/>
            <p:nvPr/>
          </p:nvSpPr>
          <p:spPr>
            <a:xfrm>
              <a:off x="3984878" y="1738502"/>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8" cstate="print"/>
            <a:stretch>
              <a:fillRect/>
            </a:stretch>
          </p:blipFill>
          <p:spPr>
            <a:xfrm>
              <a:off x="4064507" y="1713674"/>
              <a:ext cx="166319" cy="228536"/>
            </a:xfrm>
            <a:prstGeom prst="rect">
              <a:avLst/>
            </a:prstGeom>
          </p:spPr>
        </p:pic>
        <p:sp>
          <p:nvSpPr>
            <p:cNvPr id="90" name="object 90"/>
            <p:cNvSpPr/>
            <p:nvPr/>
          </p:nvSpPr>
          <p:spPr>
            <a:xfrm>
              <a:off x="4114418" y="1738502"/>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1" name="object 91"/>
            <p:cNvPicPr/>
            <p:nvPr/>
          </p:nvPicPr>
          <p:blipFill>
            <a:blip r:embed="rId8" cstate="print"/>
            <a:stretch>
              <a:fillRect/>
            </a:stretch>
          </p:blipFill>
          <p:spPr>
            <a:xfrm>
              <a:off x="4193285" y="1713674"/>
              <a:ext cx="166319" cy="228536"/>
            </a:xfrm>
            <a:prstGeom prst="rect">
              <a:avLst/>
            </a:prstGeom>
          </p:spPr>
        </p:pic>
        <p:sp>
          <p:nvSpPr>
            <p:cNvPr id="92" name="object 92"/>
            <p:cNvSpPr/>
            <p:nvPr/>
          </p:nvSpPr>
          <p:spPr>
            <a:xfrm>
              <a:off x="4243196" y="1738502"/>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93" name="object 93"/>
            <p:cNvSpPr/>
            <p:nvPr/>
          </p:nvSpPr>
          <p:spPr>
            <a:xfrm>
              <a:off x="4094225" y="1546097"/>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94" name="object 94"/>
            <p:cNvSpPr/>
            <p:nvPr/>
          </p:nvSpPr>
          <p:spPr>
            <a:xfrm>
              <a:off x="4094225" y="1546097"/>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5" name="object 95"/>
            <p:cNvPicPr/>
            <p:nvPr/>
          </p:nvPicPr>
          <p:blipFill>
            <a:blip r:embed="rId5" cstate="print"/>
            <a:stretch>
              <a:fillRect/>
            </a:stretch>
          </p:blipFill>
          <p:spPr>
            <a:xfrm>
              <a:off x="4056887" y="1852383"/>
              <a:ext cx="224091" cy="483908"/>
            </a:xfrm>
            <a:prstGeom prst="rect">
              <a:avLst/>
            </a:prstGeom>
          </p:spPr>
        </p:pic>
        <p:sp>
          <p:nvSpPr>
            <p:cNvPr id="96" name="object 96"/>
            <p:cNvSpPr/>
            <p:nvPr/>
          </p:nvSpPr>
          <p:spPr>
            <a:xfrm>
              <a:off x="4134230" y="1942719"/>
              <a:ext cx="76200" cy="335915"/>
            </a:xfrm>
            <a:custGeom>
              <a:avLst/>
              <a:gdLst/>
              <a:ahLst/>
              <a:cxnLst/>
              <a:rect l="l" t="t" r="r" b="b"/>
              <a:pathLst>
                <a:path w="76200" h="335914">
                  <a:moveTo>
                    <a:pt x="44196" y="52450"/>
                  </a:moveTo>
                  <a:lnTo>
                    <a:pt x="32004" y="52450"/>
                  </a:lnTo>
                  <a:lnTo>
                    <a:pt x="27051" y="57403"/>
                  </a:lnTo>
                  <a:lnTo>
                    <a:pt x="27051" y="330961"/>
                  </a:lnTo>
                  <a:lnTo>
                    <a:pt x="32004" y="335914"/>
                  </a:lnTo>
                  <a:lnTo>
                    <a:pt x="44196" y="335914"/>
                  </a:lnTo>
                  <a:lnTo>
                    <a:pt x="49149" y="330961"/>
                  </a:lnTo>
                  <a:lnTo>
                    <a:pt x="49149" y="57403"/>
                  </a:lnTo>
                  <a:lnTo>
                    <a:pt x="44196" y="52450"/>
                  </a:lnTo>
                  <a:close/>
                </a:path>
                <a:path w="76200" h="335914">
                  <a:moveTo>
                    <a:pt x="38100" y="0"/>
                  </a:moveTo>
                  <a:lnTo>
                    <a:pt x="0" y="76200"/>
                  </a:lnTo>
                  <a:lnTo>
                    <a:pt x="27051" y="76200"/>
                  </a:lnTo>
                  <a:lnTo>
                    <a:pt x="27051"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7" name="object 97"/>
          <p:cNvSpPr txBox="1"/>
          <p:nvPr/>
        </p:nvSpPr>
        <p:spPr>
          <a:xfrm>
            <a:off x="3442581" y="2274846"/>
            <a:ext cx="143472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204.45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8" name="object 98"/>
          <p:cNvSpPr txBox="1"/>
          <p:nvPr/>
        </p:nvSpPr>
        <p:spPr>
          <a:xfrm>
            <a:off x="4583759" y="478305"/>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99" name="object 99"/>
          <p:cNvSpPr txBox="1"/>
          <p:nvPr/>
        </p:nvSpPr>
        <p:spPr>
          <a:xfrm>
            <a:off x="6990545" y="921284"/>
            <a:ext cx="1150320" cy="352019"/>
          </a:xfrm>
          <a:prstGeom prst="rect">
            <a:avLst/>
          </a:prstGeom>
        </p:spPr>
        <p:txBody>
          <a:bodyPr vert="horz" wrap="square" lIns="0" tIns="13335" rIns="0" bIns="0" rtlCol="0">
            <a:spAutoFit/>
          </a:bodyPr>
          <a:lstStyle/>
          <a:p>
            <a:pPr marL="38100" defTabSz="914400">
              <a:spcBef>
                <a:spcPts val="105"/>
              </a:spcBef>
            </a:pPr>
            <a:r>
              <a:rPr sz="2200" kern="0" dirty="0">
                <a:solidFill>
                  <a:srgbClr val="FF0000"/>
                </a:solidFill>
                <a:latin typeface="Times New Roman"/>
                <a:cs typeface="Times New Roman"/>
              </a:rPr>
              <a:t>∑</a:t>
            </a:r>
            <a:r>
              <a:rPr sz="2200" kern="0" spc="15" dirty="0">
                <a:solidFill>
                  <a:srgbClr val="FF0000"/>
                </a:solidFill>
                <a:latin typeface="Times New Roman"/>
                <a:cs typeface="Times New Roman"/>
              </a:rPr>
              <a:t> </a:t>
            </a:r>
            <a:r>
              <a:rPr sz="2200" kern="0" dirty="0">
                <a:solidFill>
                  <a:srgbClr val="FF0000"/>
                </a:solidFill>
                <a:latin typeface="Cambria Math"/>
                <a:cs typeface="Cambria Math"/>
              </a:rPr>
              <a:t>M</a:t>
            </a:r>
            <a:r>
              <a:rPr sz="2400" kern="0" baseline="-15625" dirty="0">
                <a:solidFill>
                  <a:srgbClr val="FF0000"/>
                </a:solidFill>
                <a:latin typeface="Cambria Math"/>
                <a:cs typeface="Cambria Math"/>
              </a:rPr>
              <a:t>C</a:t>
            </a:r>
            <a:r>
              <a:rPr sz="2400" kern="0" spc="480" baseline="-15625" dirty="0">
                <a:solidFill>
                  <a:srgbClr val="FF0000"/>
                </a:solidFill>
                <a:latin typeface="Cambria Math"/>
                <a:cs typeface="Cambria Math"/>
              </a:rPr>
              <a:t> </a:t>
            </a:r>
            <a:r>
              <a:rPr sz="2200" kern="0" dirty="0">
                <a:solidFill>
                  <a:srgbClr val="FF0000"/>
                </a:solidFill>
                <a:latin typeface="Times New Roman"/>
                <a:cs typeface="Times New Roman"/>
              </a:rPr>
              <a:t>=</a:t>
            </a:r>
            <a:r>
              <a:rPr sz="2200" kern="0" spc="25" dirty="0">
                <a:solidFill>
                  <a:srgbClr val="FF0000"/>
                </a:solidFill>
                <a:latin typeface="Times New Roman"/>
                <a:cs typeface="Times New Roman"/>
              </a:rPr>
              <a:t> </a:t>
            </a:r>
            <a:r>
              <a:rPr sz="2200" kern="0" spc="-50" dirty="0">
                <a:solidFill>
                  <a:srgbClr val="FF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00" name="object 100"/>
          <p:cNvSpPr/>
          <p:nvPr/>
        </p:nvSpPr>
        <p:spPr>
          <a:xfrm>
            <a:off x="10397576" y="1651301"/>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1" name="object 101"/>
          <p:cNvSpPr txBox="1"/>
          <p:nvPr/>
        </p:nvSpPr>
        <p:spPr>
          <a:xfrm>
            <a:off x="10385642" y="1359916"/>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rgbClr val="6F2F9F"/>
                </a:solidFill>
                <a:latin typeface="Cambria Math"/>
                <a:cs typeface="Cambria Math"/>
              </a:rPr>
              <a:t>2</a:t>
            </a:r>
            <a:endParaRPr sz="1600" kern="0">
              <a:solidFill>
                <a:sysClr val="windowText" lastClr="000000"/>
              </a:solidFill>
              <a:latin typeface="Cambria Math"/>
              <a:cs typeface="Cambria Math"/>
            </a:endParaRPr>
          </a:p>
        </p:txBody>
      </p:sp>
      <p:sp>
        <p:nvSpPr>
          <p:cNvPr id="102" name="object 102"/>
          <p:cNvSpPr txBox="1"/>
          <p:nvPr/>
        </p:nvSpPr>
        <p:spPr>
          <a:xfrm>
            <a:off x="10385642" y="1664716"/>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rgbClr val="6F2F9F"/>
                </a:solidFill>
                <a:latin typeface="Cambria Math"/>
                <a:cs typeface="Cambria Math"/>
              </a:rPr>
              <a:t>3</a:t>
            </a:r>
            <a:endParaRPr sz="1600" kern="0">
              <a:solidFill>
                <a:sysClr val="windowText" lastClr="000000"/>
              </a:solidFill>
              <a:latin typeface="Cambria Math"/>
              <a:cs typeface="Cambria Math"/>
            </a:endParaRPr>
          </a:p>
        </p:txBody>
      </p:sp>
      <p:sp>
        <p:nvSpPr>
          <p:cNvPr id="103" name="object 103"/>
          <p:cNvSpPr txBox="1"/>
          <p:nvPr/>
        </p:nvSpPr>
        <p:spPr>
          <a:xfrm>
            <a:off x="7015939" y="1448315"/>
            <a:ext cx="4855850" cy="351378"/>
          </a:xfrm>
          <a:prstGeom prst="rect">
            <a:avLst/>
          </a:prstGeom>
        </p:spPr>
        <p:txBody>
          <a:bodyPr vert="horz" wrap="square" lIns="0" tIns="12700" rIns="0" bIns="0" rtlCol="0">
            <a:spAutoFit/>
          </a:bodyPr>
          <a:lstStyle/>
          <a:p>
            <a:pPr marL="12700" defTabSz="914400">
              <a:spcBef>
                <a:spcPts val="100"/>
              </a:spcBef>
              <a:tabLst>
                <a:tab pos="3583940" algn="l"/>
              </a:tabLst>
            </a:pPr>
            <a:r>
              <a:rPr sz="2200" kern="0" dirty="0">
                <a:solidFill>
                  <a:srgbClr val="6F2F9F"/>
                </a:solidFill>
                <a:latin typeface="Times New Roman"/>
                <a:cs typeface="Times New Roman"/>
              </a:rPr>
              <a:t>=&gt;</a:t>
            </a:r>
            <a:r>
              <a:rPr sz="2200" kern="0" spc="95" dirty="0">
                <a:solidFill>
                  <a:srgbClr val="6F2F9F"/>
                </a:solidFill>
                <a:latin typeface="Times New Roman"/>
                <a:cs typeface="Times New Roman"/>
              </a:rPr>
              <a:t> </a:t>
            </a:r>
            <a:r>
              <a:rPr sz="2200" kern="0" dirty="0">
                <a:solidFill>
                  <a:srgbClr val="6F2F9F"/>
                </a:solidFill>
                <a:latin typeface="Times New Roman"/>
                <a:cs typeface="Times New Roman"/>
              </a:rPr>
              <a:t>-</a:t>
            </a:r>
            <a:r>
              <a:rPr sz="2200" kern="0" spc="105" dirty="0">
                <a:solidFill>
                  <a:srgbClr val="6F2F9F"/>
                </a:solidFill>
                <a:latin typeface="Times New Roman"/>
                <a:cs typeface="Times New Roman"/>
              </a:rPr>
              <a:t> </a:t>
            </a:r>
            <a:r>
              <a:rPr sz="2200" kern="0" dirty="0">
                <a:solidFill>
                  <a:srgbClr val="6F2F9F"/>
                </a:solidFill>
                <a:latin typeface="Times New Roman"/>
                <a:cs typeface="Times New Roman"/>
              </a:rPr>
              <a:t>100</a:t>
            </a:r>
            <a:r>
              <a:rPr sz="2200" kern="0" spc="100"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105" dirty="0">
                <a:solidFill>
                  <a:srgbClr val="6F2F9F"/>
                </a:solidFill>
                <a:latin typeface="Times New Roman"/>
                <a:cs typeface="Times New Roman"/>
              </a:rPr>
              <a:t> </a:t>
            </a:r>
            <a:r>
              <a:rPr sz="2200" kern="0" dirty="0">
                <a:solidFill>
                  <a:srgbClr val="6F2F9F"/>
                </a:solidFill>
                <a:latin typeface="Times New Roman"/>
                <a:cs typeface="Times New Roman"/>
              </a:rPr>
              <a:t>8</a:t>
            </a:r>
            <a:r>
              <a:rPr sz="2200" kern="0" spc="105" dirty="0">
                <a:solidFill>
                  <a:srgbClr val="6F2F9F"/>
                </a:solidFill>
                <a:latin typeface="Times New Roman"/>
                <a:cs typeface="Times New Roman"/>
              </a:rPr>
              <a:t> </a:t>
            </a:r>
            <a:r>
              <a:rPr sz="2200" kern="0" dirty="0">
                <a:solidFill>
                  <a:srgbClr val="6F2F9F"/>
                </a:solidFill>
                <a:latin typeface="Times New Roman"/>
                <a:cs typeface="Times New Roman"/>
              </a:rPr>
              <a:t>+</a:t>
            </a:r>
            <a:r>
              <a:rPr sz="2200" kern="0" spc="100" dirty="0">
                <a:solidFill>
                  <a:srgbClr val="6F2F9F"/>
                </a:solidFill>
                <a:latin typeface="Times New Roman"/>
                <a:cs typeface="Times New Roman"/>
              </a:rPr>
              <a:t> </a:t>
            </a:r>
            <a:r>
              <a:rPr sz="2200" kern="0" dirty="0">
                <a:solidFill>
                  <a:srgbClr val="6F2F9F"/>
                </a:solidFill>
                <a:latin typeface="Times New Roman"/>
                <a:cs typeface="Times New Roman"/>
              </a:rPr>
              <a:t>0.5</a:t>
            </a:r>
            <a:r>
              <a:rPr sz="2200" kern="0" spc="100"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10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100" dirty="0">
                <a:solidFill>
                  <a:srgbClr val="6F2F9F"/>
                </a:solidFill>
                <a:latin typeface="Times New Roman"/>
                <a:cs typeface="Times New Roman"/>
              </a:rPr>
              <a:t> </a:t>
            </a:r>
            <a:r>
              <a:rPr sz="2200" kern="0" dirty="0">
                <a:solidFill>
                  <a:srgbClr val="6F2F9F"/>
                </a:solidFill>
                <a:latin typeface="Times New Roman"/>
                <a:cs typeface="Times New Roman"/>
              </a:rPr>
              <a:t>x12</a:t>
            </a:r>
            <a:r>
              <a:rPr sz="2200" kern="0" spc="105" dirty="0">
                <a:solidFill>
                  <a:srgbClr val="6F2F9F"/>
                </a:solidFill>
                <a:latin typeface="Times New Roman"/>
                <a:cs typeface="Times New Roman"/>
              </a:rPr>
              <a:t> </a:t>
            </a:r>
            <a:r>
              <a:rPr sz="2200" kern="0" spc="-60" dirty="0">
                <a:solidFill>
                  <a:srgbClr val="6F2F9F"/>
                </a:solidFill>
                <a:latin typeface="Times New Roman"/>
                <a:cs typeface="Times New Roman"/>
              </a:rPr>
              <a:t>x</a:t>
            </a:r>
            <a:r>
              <a:rPr sz="2200" kern="0" dirty="0">
                <a:solidFill>
                  <a:srgbClr val="6F2F9F"/>
                </a:solidFill>
                <a:latin typeface="Times New Roman"/>
                <a:cs typeface="Times New Roman"/>
              </a:rPr>
              <a:t>	x</a:t>
            </a:r>
            <a:r>
              <a:rPr sz="2200" kern="0" spc="100"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105" dirty="0">
                <a:solidFill>
                  <a:srgbClr val="6F2F9F"/>
                </a:solidFill>
                <a:latin typeface="Times New Roman"/>
                <a:cs typeface="Times New Roman"/>
              </a:rPr>
              <a:t> </a:t>
            </a:r>
            <a:r>
              <a:rPr sz="2200" kern="0" dirty="0">
                <a:solidFill>
                  <a:srgbClr val="6F2F9F"/>
                </a:solidFill>
                <a:latin typeface="Times New Roman"/>
                <a:cs typeface="Times New Roman"/>
              </a:rPr>
              <a:t>+</a:t>
            </a:r>
            <a:r>
              <a:rPr sz="2200" kern="0" spc="100" dirty="0">
                <a:solidFill>
                  <a:srgbClr val="6F2F9F"/>
                </a:solidFill>
                <a:latin typeface="Times New Roman"/>
                <a:cs typeface="Times New Roman"/>
              </a:rPr>
              <a:t> </a:t>
            </a:r>
            <a:r>
              <a:rPr sz="2200" kern="0" dirty="0">
                <a:solidFill>
                  <a:srgbClr val="6F2F9F"/>
                </a:solidFill>
                <a:latin typeface="Times New Roman"/>
                <a:cs typeface="Times New Roman"/>
              </a:rPr>
              <a:t>0.5</a:t>
            </a:r>
            <a:r>
              <a:rPr sz="2200" kern="0" spc="105" dirty="0">
                <a:solidFill>
                  <a:srgbClr val="6F2F9F"/>
                </a:solidFill>
                <a:latin typeface="Times New Roman"/>
                <a:cs typeface="Times New Roman"/>
              </a:rPr>
              <a:t> </a:t>
            </a:r>
            <a:r>
              <a:rPr sz="2200" kern="0" spc="-50" dirty="0">
                <a:solidFill>
                  <a:srgbClr val="6F2F9F"/>
                </a:solidFill>
                <a:latin typeface="Times New Roman"/>
                <a:cs typeface="Times New Roman"/>
              </a:rPr>
              <a:t>x</a:t>
            </a:r>
            <a:endParaRPr sz="2200" kern="0">
              <a:solidFill>
                <a:sysClr val="windowText" lastClr="000000"/>
              </a:solidFill>
              <a:latin typeface="Times New Roman"/>
              <a:cs typeface="Times New Roman"/>
            </a:endParaRPr>
          </a:p>
        </p:txBody>
      </p:sp>
      <p:sp>
        <p:nvSpPr>
          <p:cNvPr id="104" name="object 104"/>
          <p:cNvSpPr/>
          <p:nvPr/>
        </p:nvSpPr>
        <p:spPr>
          <a:xfrm>
            <a:off x="8675907" y="2126026"/>
            <a:ext cx="117444" cy="18415"/>
          </a:xfrm>
          <a:custGeom>
            <a:avLst/>
            <a:gdLst/>
            <a:ahLst/>
            <a:cxnLst/>
            <a:rect l="l" t="t" r="r" b="b"/>
            <a:pathLst>
              <a:path w="117475" h="18414">
                <a:moveTo>
                  <a:pt x="117349" y="0"/>
                </a:moveTo>
                <a:lnTo>
                  <a:pt x="0" y="0"/>
                </a:lnTo>
                <a:lnTo>
                  <a:pt x="0" y="18287"/>
                </a:lnTo>
                <a:lnTo>
                  <a:pt x="117349" y="18287"/>
                </a:lnTo>
                <a:lnTo>
                  <a:pt x="11734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5" name="object 105"/>
          <p:cNvSpPr txBox="1"/>
          <p:nvPr/>
        </p:nvSpPr>
        <p:spPr>
          <a:xfrm>
            <a:off x="6990546" y="1897888"/>
            <a:ext cx="2916430" cy="382156"/>
          </a:xfrm>
          <a:prstGeom prst="rect">
            <a:avLst/>
          </a:prstGeom>
        </p:spPr>
        <p:txBody>
          <a:bodyPr vert="horz" wrap="square" lIns="0" tIns="12700" rIns="0" bIns="0" rtlCol="0">
            <a:spAutoFit/>
          </a:bodyPr>
          <a:lstStyle/>
          <a:p>
            <a:pPr marL="38100" defTabSz="914400">
              <a:spcBef>
                <a:spcPts val="100"/>
              </a:spcBef>
            </a:pPr>
            <a:r>
              <a:rPr sz="2200" kern="0" dirty="0">
                <a:solidFill>
                  <a:srgbClr val="6F2F9F"/>
                </a:solidFill>
                <a:latin typeface="Times New Roman"/>
                <a:cs typeface="Times New Roman"/>
              </a:rPr>
              <a:t>12</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12</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 </a:t>
            </a:r>
            <a:r>
              <a:rPr sz="2400" kern="0" baseline="45138" dirty="0">
                <a:solidFill>
                  <a:srgbClr val="6F2F9F"/>
                </a:solidFill>
                <a:latin typeface="Cambria Math"/>
                <a:cs typeface="Cambria Math"/>
              </a:rPr>
              <a:t>1</a:t>
            </a:r>
            <a:r>
              <a:rPr sz="2400" kern="0" spc="284" baseline="45138" dirty="0">
                <a:solidFill>
                  <a:srgbClr val="6F2F9F"/>
                </a:solidFill>
                <a:latin typeface="Cambria Math"/>
                <a:cs typeface="Cambria Math"/>
              </a:rPr>
              <a:t> </a:t>
            </a:r>
            <a:r>
              <a:rPr sz="2200" kern="0" dirty="0">
                <a:solidFill>
                  <a:srgbClr val="6F2F9F"/>
                </a:solidFill>
                <a:latin typeface="Times New Roman"/>
                <a:cs typeface="Times New Roman"/>
              </a:rPr>
              <a:t>x</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12)</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a:t>
            </a:r>
            <a:r>
              <a:rPr sz="2200" kern="0" spc="5" dirty="0">
                <a:solidFill>
                  <a:srgbClr val="6F2F9F"/>
                </a:solidFill>
                <a:latin typeface="Times New Roman"/>
                <a:cs typeface="Times New Roman"/>
              </a:rPr>
              <a:t> </a:t>
            </a:r>
            <a:r>
              <a:rPr sz="2400" kern="0" spc="-50" dirty="0">
                <a:solidFill>
                  <a:srgbClr val="6F2F9F"/>
                </a:solidFill>
                <a:latin typeface="Cambria Math"/>
                <a:cs typeface="Cambria Math"/>
              </a:rPr>
              <a:t>R</a:t>
            </a:r>
            <a:endParaRPr sz="2400" kern="0">
              <a:solidFill>
                <a:sysClr val="windowText" lastClr="000000"/>
              </a:solidFill>
              <a:latin typeface="Cambria Math"/>
              <a:cs typeface="Cambria Math"/>
            </a:endParaRPr>
          </a:p>
        </p:txBody>
      </p:sp>
      <p:sp>
        <p:nvSpPr>
          <p:cNvPr id="106" name="object 106"/>
          <p:cNvSpPr txBox="1"/>
          <p:nvPr/>
        </p:nvSpPr>
        <p:spPr>
          <a:xfrm>
            <a:off x="9867641" y="2042714"/>
            <a:ext cx="189181"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6F2F9F"/>
                </a:solidFill>
                <a:latin typeface="Cambria Math"/>
                <a:cs typeface="Cambria Math"/>
              </a:rPr>
              <a:t>D</a:t>
            </a:r>
            <a:endParaRPr sz="1750" kern="0">
              <a:solidFill>
                <a:sysClr val="windowText" lastClr="000000"/>
              </a:solidFill>
              <a:latin typeface="Cambria Math"/>
              <a:cs typeface="Cambria Math"/>
            </a:endParaRPr>
          </a:p>
        </p:txBody>
      </p:sp>
      <p:sp>
        <p:nvSpPr>
          <p:cNvPr id="107" name="object 107"/>
          <p:cNvSpPr txBox="1"/>
          <p:nvPr/>
        </p:nvSpPr>
        <p:spPr>
          <a:xfrm>
            <a:off x="10113677" y="1923037"/>
            <a:ext cx="950982" cy="351378"/>
          </a:xfrm>
          <a:prstGeom prst="rect">
            <a:avLst/>
          </a:prstGeom>
        </p:spPr>
        <p:txBody>
          <a:bodyPr vert="horz" wrap="square" lIns="0" tIns="12700" rIns="0" bIns="0" rtlCol="0">
            <a:spAutoFit/>
          </a:bodyPr>
          <a:lstStyle/>
          <a:p>
            <a:pPr marL="12700" defTabSz="914400">
              <a:spcBef>
                <a:spcPts val="100"/>
              </a:spcBef>
            </a:pPr>
            <a:r>
              <a:rPr sz="2200" kern="0" dirty="0">
                <a:solidFill>
                  <a:srgbClr val="6F2F9F"/>
                </a:solidFill>
                <a:latin typeface="Times New Roman"/>
                <a:cs typeface="Times New Roman"/>
              </a:rPr>
              <a:t>x</a:t>
            </a:r>
            <a:r>
              <a:rPr sz="2200" kern="0" spc="-15" dirty="0">
                <a:solidFill>
                  <a:srgbClr val="6F2F9F"/>
                </a:solidFill>
                <a:latin typeface="Times New Roman"/>
                <a:cs typeface="Times New Roman"/>
              </a:rPr>
              <a:t> </a:t>
            </a:r>
            <a:r>
              <a:rPr sz="2200" kern="0" dirty="0">
                <a:solidFill>
                  <a:srgbClr val="6F2F9F"/>
                </a:solidFill>
                <a:latin typeface="Times New Roman"/>
                <a:cs typeface="Times New Roman"/>
              </a:rPr>
              <a:t>18</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a:t>
            </a:r>
            <a:r>
              <a:rPr sz="2200" kern="0" spc="-5" dirty="0">
                <a:solidFill>
                  <a:srgbClr val="6F2F9F"/>
                </a:solidFill>
                <a:latin typeface="Times New Roman"/>
                <a:cs typeface="Times New Roman"/>
              </a:rPr>
              <a:t> </a:t>
            </a:r>
            <a:r>
              <a:rPr sz="2200" kern="0" spc="-50" dirty="0">
                <a:solidFill>
                  <a:srgbClr val="6F2F9F"/>
                </a:solidFill>
                <a:latin typeface="Times New Roman"/>
                <a:cs typeface="Times New Roman"/>
              </a:rPr>
              <a:t>0</a:t>
            </a:r>
            <a:endParaRPr sz="2200" kern="0">
              <a:solidFill>
                <a:sysClr val="windowText" lastClr="000000"/>
              </a:solidFill>
              <a:latin typeface="Times New Roman"/>
              <a:cs typeface="Times New Roman"/>
            </a:endParaRPr>
          </a:p>
        </p:txBody>
      </p:sp>
      <p:sp>
        <p:nvSpPr>
          <p:cNvPr id="108" name="object 108"/>
          <p:cNvSpPr txBox="1"/>
          <p:nvPr/>
        </p:nvSpPr>
        <p:spPr>
          <a:xfrm>
            <a:off x="6990544" y="2087716"/>
            <a:ext cx="2026392" cy="758541"/>
          </a:xfrm>
          <a:prstGeom prst="rect">
            <a:avLst/>
          </a:prstGeom>
        </p:spPr>
        <p:txBody>
          <a:bodyPr vert="horz" wrap="square" lIns="0" tIns="65405" rIns="0" bIns="0" rtlCol="0">
            <a:spAutoFit/>
          </a:bodyPr>
          <a:lstStyle/>
          <a:p>
            <a:pPr marR="213360" algn="r" defTabSz="914400">
              <a:spcBef>
                <a:spcPts val="515"/>
              </a:spcBef>
            </a:pPr>
            <a:r>
              <a:rPr sz="1600" kern="0" spc="-50" dirty="0">
                <a:solidFill>
                  <a:srgbClr val="6F2F9F"/>
                </a:solidFill>
                <a:latin typeface="Cambria Math"/>
                <a:cs typeface="Cambria Math"/>
              </a:rPr>
              <a:t>3</a:t>
            </a:r>
            <a:endParaRPr sz="1600" kern="0">
              <a:solidFill>
                <a:sysClr val="windowText" lastClr="000000"/>
              </a:solidFill>
              <a:latin typeface="Cambria Math"/>
              <a:cs typeface="Cambria Math"/>
            </a:endParaRPr>
          </a:p>
          <a:p>
            <a:pPr marL="38100" defTabSz="914400">
              <a:spcBef>
                <a:spcPts val="610"/>
              </a:spcBef>
            </a:pPr>
            <a:r>
              <a:rPr sz="2400" kern="0" dirty="0">
                <a:solidFill>
                  <a:srgbClr val="00AF50"/>
                </a:solidFill>
                <a:latin typeface="Times New Roman"/>
                <a:cs typeface="Times New Roman"/>
              </a:rPr>
              <a:t>=&gt;</a:t>
            </a:r>
            <a:r>
              <a:rPr sz="2400" kern="0" spc="-10" dirty="0">
                <a:solidFill>
                  <a:srgbClr val="00AF50"/>
                </a:solidFill>
                <a:latin typeface="Times New Roman"/>
                <a:cs typeface="Times New Roman"/>
              </a:rPr>
              <a:t> </a:t>
            </a:r>
            <a:r>
              <a:rPr sz="2400" kern="0" spc="100" dirty="0">
                <a:solidFill>
                  <a:srgbClr val="00AF50"/>
                </a:solidFill>
                <a:latin typeface="Cambria Math"/>
                <a:cs typeface="Cambria Math"/>
              </a:rPr>
              <a:t>R</a:t>
            </a:r>
            <a:r>
              <a:rPr sz="2625" kern="0" spc="150" baseline="-15873" dirty="0">
                <a:solidFill>
                  <a:srgbClr val="00AF50"/>
                </a:solidFill>
                <a:latin typeface="Cambria Math"/>
                <a:cs typeface="Cambria Math"/>
              </a:rPr>
              <a:t>D</a:t>
            </a:r>
            <a:r>
              <a:rPr sz="2625" kern="0" spc="465" baseline="-15873" dirty="0">
                <a:solidFill>
                  <a:srgbClr val="00AF50"/>
                </a:solidFill>
                <a:latin typeface="Cambria Math"/>
                <a:cs typeface="Cambria Math"/>
              </a:rPr>
              <a:t> </a:t>
            </a:r>
            <a:r>
              <a:rPr sz="2400" kern="0" dirty="0">
                <a:solidFill>
                  <a:srgbClr val="00AF50"/>
                </a:solidFill>
                <a:latin typeface="Times New Roman"/>
                <a:cs typeface="Times New Roman"/>
              </a:rPr>
              <a:t>=</a:t>
            </a:r>
            <a:r>
              <a:rPr sz="2400" kern="0" spc="-5" dirty="0">
                <a:solidFill>
                  <a:srgbClr val="00AF50"/>
                </a:solidFill>
                <a:latin typeface="Times New Roman"/>
                <a:cs typeface="Times New Roman"/>
              </a:rPr>
              <a:t> </a:t>
            </a:r>
            <a:r>
              <a:rPr sz="2400" kern="0" dirty="0">
                <a:solidFill>
                  <a:srgbClr val="00AF50"/>
                </a:solidFill>
                <a:latin typeface="Times New Roman"/>
                <a:cs typeface="Times New Roman"/>
              </a:rPr>
              <a:t>3.55</a:t>
            </a:r>
            <a:r>
              <a:rPr sz="2400" kern="0" spc="5" dirty="0">
                <a:solidFill>
                  <a:srgbClr val="00AF50"/>
                </a:solidFill>
                <a:latin typeface="Times New Roman"/>
                <a:cs typeface="Times New Roman"/>
              </a:rPr>
              <a:t> </a:t>
            </a:r>
            <a:r>
              <a:rPr sz="2400" kern="0" spc="-50" dirty="0">
                <a:solidFill>
                  <a:srgbClr val="00AF50"/>
                </a:solidFill>
                <a:latin typeface="Times New Roman"/>
                <a:cs typeface="Times New Roman"/>
              </a:rPr>
              <a:t>K</a:t>
            </a:r>
            <a:endParaRPr sz="2400" kern="0">
              <a:solidFill>
                <a:sysClr val="windowText" lastClr="000000"/>
              </a:solidFill>
              <a:latin typeface="Times New Roman"/>
              <a:cs typeface="Times New Roman"/>
            </a:endParaRPr>
          </a:p>
        </p:txBody>
      </p:sp>
      <p:sp>
        <p:nvSpPr>
          <p:cNvPr id="109" name="object 109"/>
          <p:cNvSpPr/>
          <p:nvPr/>
        </p:nvSpPr>
        <p:spPr>
          <a:xfrm>
            <a:off x="4152580" y="2838449"/>
            <a:ext cx="2018138" cy="613410"/>
          </a:xfrm>
          <a:custGeom>
            <a:avLst/>
            <a:gdLst/>
            <a:ahLst/>
            <a:cxnLst/>
            <a:rect l="l" t="t" r="r" b="b"/>
            <a:pathLst>
              <a:path w="2018664" h="613410">
                <a:moveTo>
                  <a:pt x="1039558" y="377190"/>
                </a:moveTo>
                <a:lnTo>
                  <a:pt x="997458" y="354330"/>
                </a:lnTo>
                <a:lnTo>
                  <a:pt x="867918" y="285750"/>
                </a:lnTo>
                <a:lnTo>
                  <a:pt x="753618" y="201930"/>
                </a:lnTo>
                <a:lnTo>
                  <a:pt x="738378" y="272034"/>
                </a:lnTo>
                <a:lnTo>
                  <a:pt x="738378" y="198120"/>
                </a:lnTo>
                <a:lnTo>
                  <a:pt x="760476" y="198120"/>
                </a:lnTo>
                <a:lnTo>
                  <a:pt x="738378" y="184937"/>
                </a:lnTo>
                <a:lnTo>
                  <a:pt x="738378" y="183642"/>
                </a:lnTo>
                <a:lnTo>
                  <a:pt x="736206" y="183642"/>
                </a:lnTo>
                <a:lnTo>
                  <a:pt x="603631" y="104521"/>
                </a:lnTo>
                <a:lnTo>
                  <a:pt x="454660" y="49530"/>
                </a:lnTo>
                <a:lnTo>
                  <a:pt x="211709" y="16510"/>
                </a:lnTo>
                <a:lnTo>
                  <a:pt x="7874" y="0"/>
                </a:lnTo>
                <a:lnTo>
                  <a:pt x="0" y="198120"/>
                </a:lnTo>
                <a:lnTo>
                  <a:pt x="4572" y="198120"/>
                </a:lnTo>
                <a:lnTo>
                  <a:pt x="4572" y="393065"/>
                </a:lnTo>
                <a:lnTo>
                  <a:pt x="738378" y="400812"/>
                </a:lnTo>
                <a:lnTo>
                  <a:pt x="738378" y="377190"/>
                </a:lnTo>
                <a:lnTo>
                  <a:pt x="1039558" y="377190"/>
                </a:lnTo>
                <a:close/>
              </a:path>
              <a:path w="2018664" h="613410">
                <a:moveTo>
                  <a:pt x="2018538" y="377190"/>
                </a:moveTo>
                <a:lnTo>
                  <a:pt x="1039558" y="377190"/>
                </a:lnTo>
                <a:lnTo>
                  <a:pt x="1264158" y="499110"/>
                </a:lnTo>
                <a:lnTo>
                  <a:pt x="1462278" y="560070"/>
                </a:lnTo>
                <a:lnTo>
                  <a:pt x="1690878" y="582930"/>
                </a:lnTo>
                <a:lnTo>
                  <a:pt x="1866138" y="598170"/>
                </a:lnTo>
                <a:lnTo>
                  <a:pt x="2018538" y="613410"/>
                </a:lnTo>
                <a:lnTo>
                  <a:pt x="2018538" y="37719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0" name="object 110"/>
          <p:cNvSpPr txBox="1"/>
          <p:nvPr/>
        </p:nvSpPr>
        <p:spPr>
          <a:xfrm>
            <a:off x="4951201" y="2820693"/>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68.45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1" name="object 111"/>
          <p:cNvSpPr txBox="1"/>
          <p:nvPr/>
        </p:nvSpPr>
        <p:spPr>
          <a:xfrm>
            <a:off x="2962900" y="1469925"/>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2" name="object 112"/>
          <p:cNvSpPr txBox="1"/>
          <p:nvPr/>
        </p:nvSpPr>
        <p:spPr>
          <a:xfrm>
            <a:off x="2633804" y="135864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13" name="object 113"/>
          <p:cNvGrpSpPr/>
          <p:nvPr/>
        </p:nvGrpSpPr>
        <p:grpSpPr>
          <a:xfrm>
            <a:off x="3351195" y="2795397"/>
            <a:ext cx="2825649" cy="3572510"/>
            <a:chOff x="3352038" y="2795397"/>
            <a:chExt cx="2826385" cy="3572510"/>
          </a:xfrm>
        </p:grpSpPr>
        <p:sp>
          <p:nvSpPr>
            <p:cNvPr id="114" name="object 114"/>
            <p:cNvSpPr/>
            <p:nvPr/>
          </p:nvSpPr>
          <p:spPr>
            <a:xfrm>
              <a:off x="3365373" y="2795397"/>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15" name="object 115"/>
            <p:cNvSpPr/>
            <p:nvPr/>
          </p:nvSpPr>
          <p:spPr>
            <a:xfrm>
              <a:off x="3352038" y="3211830"/>
              <a:ext cx="798830" cy="432434"/>
            </a:xfrm>
            <a:custGeom>
              <a:avLst/>
              <a:gdLst/>
              <a:ahLst/>
              <a:cxnLst/>
              <a:rect l="l" t="t" r="r" b="b"/>
              <a:pathLst>
                <a:path w="798829" h="432435">
                  <a:moveTo>
                    <a:pt x="798576" y="0"/>
                  </a:moveTo>
                  <a:lnTo>
                    <a:pt x="0" y="0"/>
                  </a:lnTo>
                  <a:lnTo>
                    <a:pt x="0" y="416560"/>
                  </a:lnTo>
                  <a:lnTo>
                    <a:pt x="798576" y="432054"/>
                  </a:lnTo>
                  <a:lnTo>
                    <a:pt x="79857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6" name="object 116"/>
            <p:cNvSpPr/>
            <p:nvPr/>
          </p:nvSpPr>
          <p:spPr>
            <a:xfrm>
              <a:off x="5184267" y="2838831"/>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17" name="object 117"/>
            <p:cNvSpPr/>
            <p:nvPr/>
          </p:nvSpPr>
          <p:spPr>
            <a:xfrm>
              <a:off x="4146804" y="5130545"/>
              <a:ext cx="2032000" cy="813435"/>
            </a:xfrm>
            <a:custGeom>
              <a:avLst/>
              <a:gdLst/>
              <a:ahLst/>
              <a:cxnLst/>
              <a:rect l="l" t="t" r="r" b="b"/>
              <a:pathLst>
                <a:path w="2032000" h="813435">
                  <a:moveTo>
                    <a:pt x="466322" y="349376"/>
                  </a:moveTo>
                  <a:lnTo>
                    <a:pt x="0" y="349376"/>
                  </a:lnTo>
                  <a:lnTo>
                    <a:pt x="6350" y="813053"/>
                  </a:lnTo>
                  <a:lnTo>
                    <a:pt x="304673" y="476402"/>
                  </a:lnTo>
                  <a:lnTo>
                    <a:pt x="466322" y="349376"/>
                  </a:lnTo>
                  <a:close/>
                </a:path>
                <a:path w="2032000" h="813435">
                  <a:moveTo>
                    <a:pt x="1034796" y="0"/>
                  </a:moveTo>
                  <a:lnTo>
                    <a:pt x="749173" y="146049"/>
                  </a:lnTo>
                  <a:lnTo>
                    <a:pt x="571373" y="266826"/>
                  </a:lnTo>
                  <a:lnTo>
                    <a:pt x="466322" y="349376"/>
                  </a:lnTo>
                  <a:lnTo>
                    <a:pt x="2031492" y="349376"/>
                  </a:lnTo>
                  <a:lnTo>
                    <a:pt x="1701419" y="177799"/>
                  </a:lnTo>
                  <a:lnTo>
                    <a:pt x="1371219" y="57149"/>
                  </a:lnTo>
                  <a:lnTo>
                    <a:pt x="1187196" y="12699"/>
                  </a:lnTo>
                  <a:lnTo>
                    <a:pt x="103479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18" name="Slide Number Placeholder 117"/>
          <p:cNvSpPr>
            <a:spLocks noGrp="1"/>
          </p:cNvSpPr>
          <p:nvPr>
            <p:ph type="sldNum" sz="quarter" idx="7"/>
          </p:nvPr>
        </p:nvSpPr>
        <p:spPr/>
        <p:txBody>
          <a:bodyPr/>
          <a:lstStyle/>
          <a:p>
            <a:fld id="{B6F15528-21DE-4FAA-801E-634DDDAF4B2B}" type="slidenum">
              <a:rPr lang="en-US" smtClean="0">
                <a:solidFill>
                  <a:prstClr val="black">
                    <a:tint val="75000"/>
                  </a:prstClr>
                </a:solidFill>
              </a:rPr>
              <a:pPr/>
              <a:t>140</a:t>
            </a:fld>
            <a:endParaRPr lang="en-US">
              <a:solidFill>
                <a:prstClr val="black">
                  <a:tint val="75000"/>
                </a:prstClr>
              </a:solidFill>
            </a:endParaRPr>
          </a:p>
        </p:txBody>
      </p:sp>
    </p:spTree>
    <p:extLst>
      <p:ext uri="{BB962C8B-B14F-4D97-AF65-F5344CB8AC3E}">
        <p14:creationId xmlns:p14="http://schemas.microsoft.com/office/powerpoint/2010/main" val="228744623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39:</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109442" y="2898695"/>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344559" y="3047304"/>
            <a:ext cx="3567136" cy="450215"/>
            <a:chOff x="4345685" y="3047257"/>
            <a:chExt cx="3568065" cy="450215"/>
          </a:xfrm>
        </p:grpSpPr>
        <p:pic>
          <p:nvPicPr>
            <p:cNvPr id="5" name="object 5"/>
            <p:cNvPicPr/>
            <p:nvPr/>
          </p:nvPicPr>
          <p:blipFill>
            <a:blip r:embed="rId2" cstate="print"/>
            <a:stretch>
              <a:fillRect/>
            </a:stretch>
          </p:blipFill>
          <p:spPr>
            <a:xfrm>
              <a:off x="4345685" y="3047257"/>
              <a:ext cx="3436619" cy="92690"/>
            </a:xfrm>
            <a:prstGeom prst="rect">
              <a:avLst/>
            </a:prstGeom>
          </p:spPr>
        </p:pic>
        <p:sp>
          <p:nvSpPr>
            <p:cNvPr id="6" name="object 6"/>
            <p:cNvSpPr/>
            <p:nvPr/>
          </p:nvSpPr>
          <p:spPr>
            <a:xfrm>
              <a:off x="4395596" y="3072002"/>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7561325" y="3268997"/>
              <a:ext cx="351993" cy="92692"/>
            </a:xfrm>
            <a:prstGeom prst="rect">
              <a:avLst/>
            </a:prstGeom>
          </p:spPr>
        </p:pic>
        <p:sp>
          <p:nvSpPr>
            <p:cNvPr id="8" name="object 8"/>
            <p:cNvSpPr/>
            <p:nvPr/>
          </p:nvSpPr>
          <p:spPr>
            <a:xfrm>
              <a:off x="7611236" y="3293744"/>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7488173" y="3268916"/>
              <a:ext cx="166319" cy="228536"/>
            </a:xfrm>
            <a:prstGeom prst="rect">
              <a:avLst/>
            </a:prstGeom>
          </p:spPr>
        </p:pic>
        <p:sp>
          <p:nvSpPr>
            <p:cNvPr id="10" name="object 10"/>
            <p:cNvSpPr/>
            <p:nvPr/>
          </p:nvSpPr>
          <p:spPr>
            <a:xfrm>
              <a:off x="7538084" y="3293744"/>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7617714" y="3268916"/>
              <a:ext cx="166319" cy="228536"/>
            </a:xfrm>
            <a:prstGeom prst="rect">
              <a:avLst/>
            </a:prstGeom>
          </p:spPr>
        </p:pic>
        <p:sp>
          <p:nvSpPr>
            <p:cNvPr id="12" name="object 12"/>
            <p:cNvSpPr/>
            <p:nvPr/>
          </p:nvSpPr>
          <p:spPr>
            <a:xfrm>
              <a:off x="7667625" y="329374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7745729" y="3268916"/>
              <a:ext cx="166319" cy="228536"/>
            </a:xfrm>
            <a:prstGeom prst="rect">
              <a:avLst/>
            </a:prstGeom>
          </p:spPr>
        </p:pic>
        <p:sp>
          <p:nvSpPr>
            <p:cNvPr id="14" name="object 14"/>
            <p:cNvSpPr/>
            <p:nvPr/>
          </p:nvSpPr>
          <p:spPr>
            <a:xfrm>
              <a:off x="7795640" y="3293744"/>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7646670" y="3101339"/>
              <a:ext cx="176530" cy="176530"/>
            </a:xfrm>
            <a:custGeom>
              <a:avLst/>
              <a:gdLst/>
              <a:ahLst/>
              <a:cxnLst/>
              <a:rect l="l" t="t" r="r" b="b"/>
              <a:pathLst>
                <a:path w="176529" h="176529">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7646670" y="3101339"/>
              <a:ext cx="176530" cy="176530"/>
            </a:xfrm>
            <a:custGeom>
              <a:avLst/>
              <a:gdLst/>
              <a:ahLst/>
              <a:cxnLst/>
              <a:rect l="l" t="t" r="r" b="b"/>
              <a:pathLst>
                <a:path w="176529" h="176529">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7" name="object 17"/>
          <p:cNvSpPr txBox="1"/>
          <p:nvPr/>
        </p:nvSpPr>
        <p:spPr>
          <a:xfrm>
            <a:off x="6418939" y="278002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8" name="object 18"/>
          <p:cNvSpPr txBox="1"/>
          <p:nvPr/>
        </p:nvSpPr>
        <p:spPr>
          <a:xfrm>
            <a:off x="7824464" y="28610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9" name="object 19"/>
          <p:cNvSpPr txBox="1"/>
          <p:nvPr/>
        </p:nvSpPr>
        <p:spPr>
          <a:xfrm>
            <a:off x="5065729" y="301068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0" name="object 20"/>
          <p:cNvSpPr txBox="1"/>
          <p:nvPr/>
        </p:nvSpPr>
        <p:spPr>
          <a:xfrm>
            <a:off x="6030675" y="3012208"/>
            <a:ext cx="535166" cy="289823"/>
          </a:xfrm>
          <a:prstGeom prst="rect">
            <a:avLst/>
          </a:prstGeom>
        </p:spPr>
        <p:txBody>
          <a:bodyPr vert="horz" wrap="square" lIns="0" tIns="12700" rIns="0" bIns="0" rtlCol="0">
            <a:spAutoFit/>
          </a:bodyPr>
          <a:lstStyle/>
          <a:p>
            <a:pPr marL="38100" defTabSz="914400">
              <a:spcBef>
                <a:spcPts val="100"/>
              </a:spcBef>
            </a:pPr>
            <a:r>
              <a:rPr sz="2700" b="1" kern="0" baseline="-27777" dirty="0">
                <a:solidFill>
                  <a:sysClr val="windowText" lastClr="000000"/>
                </a:solidFill>
                <a:latin typeface="Times New Roman"/>
                <a:cs typeface="Times New Roman"/>
              </a:rPr>
              <a:t>B</a:t>
            </a:r>
            <a:r>
              <a:rPr sz="2700" b="1" kern="0" spc="742" baseline="-27777" dirty="0">
                <a:solidFill>
                  <a:sysClr val="windowText" lastClr="000000"/>
                </a:solidFill>
                <a:latin typeface="Times New Roman"/>
                <a:cs typeface="Times New Roman"/>
              </a:rPr>
              <a:t> </a:t>
            </a: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1" name="object 21"/>
          <p:cNvSpPr txBox="1"/>
          <p:nvPr/>
        </p:nvSpPr>
        <p:spPr>
          <a:xfrm>
            <a:off x="7058350" y="299366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2" name="object 22"/>
          <p:cNvGrpSpPr/>
          <p:nvPr/>
        </p:nvGrpSpPr>
        <p:grpSpPr>
          <a:xfrm>
            <a:off x="5996140" y="2427017"/>
            <a:ext cx="224096" cy="775335"/>
            <a:chOff x="5997702" y="2426970"/>
            <a:chExt cx="224154" cy="775335"/>
          </a:xfrm>
        </p:grpSpPr>
        <p:pic>
          <p:nvPicPr>
            <p:cNvPr id="23" name="object 23"/>
            <p:cNvPicPr/>
            <p:nvPr/>
          </p:nvPicPr>
          <p:blipFill>
            <a:blip r:embed="rId5" cstate="print"/>
            <a:stretch>
              <a:fillRect/>
            </a:stretch>
          </p:blipFill>
          <p:spPr>
            <a:xfrm>
              <a:off x="5997702" y="2426970"/>
              <a:ext cx="224091" cy="774953"/>
            </a:xfrm>
            <a:prstGeom prst="rect">
              <a:avLst/>
            </a:prstGeom>
          </p:spPr>
        </p:pic>
        <p:sp>
          <p:nvSpPr>
            <p:cNvPr id="24" name="object 24"/>
            <p:cNvSpPr/>
            <p:nvPr/>
          </p:nvSpPr>
          <p:spPr>
            <a:xfrm>
              <a:off x="6075045" y="2440686"/>
              <a:ext cx="76200" cy="628015"/>
            </a:xfrm>
            <a:custGeom>
              <a:avLst/>
              <a:gdLst/>
              <a:ahLst/>
              <a:cxnLst/>
              <a:rect l="l" t="t" r="r" b="b"/>
              <a:pathLst>
                <a:path w="76200" h="628014">
                  <a:moveTo>
                    <a:pt x="27050" y="551306"/>
                  </a:moveTo>
                  <a:lnTo>
                    <a:pt x="0" y="551306"/>
                  </a:lnTo>
                  <a:lnTo>
                    <a:pt x="38100" y="627506"/>
                  </a:lnTo>
                  <a:lnTo>
                    <a:pt x="64325" y="575055"/>
                  </a:lnTo>
                  <a:lnTo>
                    <a:pt x="32003" y="575055"/>
                  </a:lnTo>
                  <a:lnTo>
                    <a:pt x="27050" y="570102"/>
                  </a:lnTo>
                  <a:lnTo>
                    <a:pt x="27050" y="551306"/>
                  </a:lnTo>
                  <a:close/>
                </a:path>
                <a:path w="76200" h="628014">
                  <a:moveTo>
                    <a:pt x="44195" y="0"/>
                  </a:moveTo>
                  <a:lnTo>
                    <a:pt x="32003" y="0"/>
                  </a:lnTo>
                  <a:lnTo>
                    <a:pt x="27050" y="4952"/>
                  </a:lnTo>
                  <a:lnTo>
                    <a:pt x="27050" y="570102"/>
                  </a:lnTo>
                  <a:lnTo>
                    <a:pt x="32003" y="575055"/>
                  </a:lnTo>
                  <a:lnTo>
                    <a:pt x="44195" y="575055"/>
                  </a:lnTo>
                  <a:lnTo>
                    <a:pt x="49149" y="570102"/>
                  </a:lnTo>
                  <a:lnTo>
                    <a:pt x="49149" y="4952"/>
                  </a:lnTo>
                  <a:lnTo>
                    <a:pt x="44195" y="0"/>
                  </a:lnTo>
                  <a:close/>
                </a:path>
                <a:path w="76200" h="628014">
                  <a:moveTo>
                    <a:pt x="76200" y="551306"/>
                  </a:moveTo>
                  <a:lnTo>
                    <a:pt x="49149" y="551306"/>
                  </a:lnTo>
                  <a:lnTo>
                    <a:pt x="49149" y="570102"/>
                  </a:lnTo>
                  <a:lnTo>
                    <a:pt x="44195"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5" name="object 25"/>
          <p:cNvSpPr txBox="1"/>
          <p:nvPr/>
        </p:nvSpPr>
        <p:spPr>
          <a:xfrm>
            <a:off x="5941800" y="2127781"/>
            <a:ext cx="31107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6" name="object 26"/>
          <p:cNvGrpSpPr/>
          <p:nvPr/>
        </p:nvGrpSpPr>
        <p:grpSpPr>
          <a:xfrm>
            <a:off x="4302659" y="2339314"/>
            <a:ext cx="3521428" cy="867410"/>
            <a:chOff x="4303776" y="2339314"/>
            <a:chExt cx="3522345" cy="867410"/>
          </a:xfrm>
        </p:grpSpPr>
        <p:pic>
          <p:nvPicPr>
            <p:cNvPr id="27" name="object 27"/>
            <p:cNvPicPr/>
            <p:nvPr/>
          </p:nvPicPr>
          <p:blipFill>
            <a:blip r:embed="rId6" cstate="print"/>
            <a:stretch>
              <a:fillRect/>
            </a:stretch>
          </p:blipFill>
          <p:spPr>
            <a:xfrm>
              <a:off x="4369308" y="3045733"/>
              <a:ext cx="1783080" cy="92690"/>
            </a:xfrm>
            <a:prstGeom prst="rect">
              <a:avLst/>
            </a:prstGeom>
          </p:spPr>
        </p:pic>
        <p:sp>
          <p:nvSpPr>
            <p:cNvPr id="28" name="object 28"/>
            <p:cNvSpPr/>
            <p:nvPr/>
          </p:nvSpPr>
          <p:spPr>
            <a:xfrm>
              <a:off x="4419219" y="3070478"/>
              <a:ext cx="1690370" cy="0"/>
            </a:xfrm>
            <a:custGeom>
              <a:avLst/>
              <a:gdLst/>
              <a:ahLst/>
              <a:cxnLst/>
              <a:rect l="l" t="t" r="r" b="b"/>
              <a:pathLst>
                <a:path w="1690370">
                  <a:moveTo>
                    <a:pt x="1690369"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7" cstate="print"/>
            <a:stretch>
              <a:fillRect/>
            </a:stretch>
          </p:blipFill>
          <p:spPr>
            <a:xfrm>
              <a:off x="4369308" y="2339378"/>
              <a:ext cx="1786889" cy="806919"/>
            </a:xfrm>
            <a:prstGeom prst="rect">
              <a:avLst/>
            </a:prstGeom>
          </p:spPr>
        </p:pic>
        <p:sp>
          <p:nvSpPr>
            <p:cNvPr id="30" name="object 30"/>
            <p:cNvSpPr/>
            <p:nvPr/>
          </p:nvSpPr>
          <p:spPr>
            <a:xfrm>
              <a:off x="4419219" y="2364104"/>
              <a:ext cx="1694814" cy="713740"/>
            </a:xfrm>
            <a:custGeom>
              <a:avLst/>
              <a:gdLst/>
              <a:ahLst/>
              <a:cxnLst/>
              <a:rect l="l" t="t" r="r" b="b"/>
              <a:pathLst>
                <a:path w="1694814" h="713739">
                  <a:moveTo>
                    <a:pt x="1694306" y="713613"/>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8" cstate="print"/>
            <a:stretch>
              <a:fillRect/>
            </a:stretch>
          </p:blipFill>
          <p:spPr>
            <a:xfrm>
              <a:off x="5750814" y="2938983"/>
              <a:ext cx="224091" cy="256717"/>
            </a:xfrm>
            <a:prstGeom prst="rect">
              <a:avLst/>
            </a:prstGeom>
          </p:spPr>
        </p:pic>
        <p:pic>
          <p:nvPicPr>
            <p:cNvPr id="32" name="object 32"/>
            <p:cNvPicPr/>
            <p:nvPr/>
          </p:nvPicPr>
          <p:blipFill>
            <a:blip r:embed="rId9" cstate="print"/>
            <a:stretch>
              <a:fillRect/>
            </a:stretch>
          </p:blipFill>
          <p:spPr>
            <a:xfrm>
              <a:off x="5828157" y="2952749"/>
              <a:ext cx="76200" cy="108712"/>
            </a:xfrm>
            <a:prstGeom prst="rect">
              <a:avLst/>
            </a:prstGeom>
          </p:spPr>
        </p:pic>
        <p:pic>
          <p:nvPicPr>
            <p:cNvPr id="33" name="object 33"/>
            <p:cNvPicPr/>
            <p:nvPr/>
          </p:nvPicPr>
          <p:blipFill>
            <a:blip r:embed="rId10" cstate="print"/>
            <a:stretch>
              <a:fillRect/>
            </a:stretch>
          </p:blipFill>
          <p:spPr>
            <a:xfrm>
              <a:off x="5506974" y="2843034"/>
              <a:ext cx="224091" cy="350507"/>
            </a:xfrm>
            <a:prstGeom prst="rect">
              <a:avLst/>
            </a:prstGeom>
          </p:spPr>
        </p:pic>
        <p:pic>
          <p:nvPicPr>
            <p:cNvPr id="34" name="object 34"/>
            <p:cNvPicPr/>
            <p:nvPr/>
          </p:nvPicPr>
          <p:blipFill>
            <a:blip r:embed="rId11" cstate="print"/>
            <a:stretch>
              <a:fillRect/>
            </a:stretch>
          </p:blipFill>
          <p:spPr>
            <a:xfrm>
              <a:off x="5584317" y="2856737"/>
              <a:ext cx="76200" cy="202437"/>
            </a:xfrm>
            <a:prstGeom prst="rect">
              <a:avLst/>
            </a:prstGeom>
          </p:spPr>
        </p:pic>
        <p:pic>
          <p:nvPicPr>
            <p:cNvPr id="35" name="object 35"/>
            <p:cNvPicPr/>
            <p:nvPr/>
          </p:nvPicPr>
          <p:blipFill>
            <a:blip r:embed="rId12" cstate="print"/>
            <a:stretch>
              <a:fillRect/>
            </a:stretch>
          </p:blipFill>
          <p:spPr>
            <a:xfrm>
              <a:off x="5263896" y="2731808"/>
              <a:ext cx="224091" cy="461733"/>
            </a:xfrm>
            <a:prstGeom prst="rect">
              <a:avLst/>
            </a:prstGeom>
          </p:spPr>
        </p:pic>
        <p:sp>
          <p:nvSpPr>
            <p:cNvPr id="36" name="object 36"/>
            <p:cNvSpPr/>
            <p:nvPr/>
          </p:nvSpPr>
          <p:spPr>
            <a:xfrm>
              <a:off x="5341239" y="2745485"/>
              <a:ext cx="76200" cy="314325"/>
            </a:xfrm>
            <a:custGeom>
              <a:avLst/>
              <a:gdLst/>
              <a:ahLst/>
              <a:cxnLst/>
              <a:rect l="l" t="t" r="r" b="b"/>
              <a:pathLst>
                <a:path w="76200" h="314325">
                  <a:moveTo>
                    <a:pt x="27050" y="237743"/>
                  </a:moveTo>
                  <a:lnTo>
                    <a:pt x="0" y="237743"/>
                  </a:lnTo>
                  <a:lnTo>
                    <a:pt x="38100" y="313943"/>
                  </a:lnTo>
                  <a:lnTo>
                    <a:pt x="64325" y="261492"/>
                  </a:lnTo>
                  <a:lnTo>
                    <a:pt x="32003" y="261492"/>
                  </a:lnTo>
                  <a:lnTo>
                    <a:pt x="27050" y="256539"/>
                  </a:lnTo>
                  <a:lnTo>
                    <a:pt x="27050" y="237743"/>
                  </a:lnTo>
                  <a:close/>
                </a:path>
                <a:path w="76200" h="314325">
                  <a:moveTo>
                    <a:pt x="44196" y="0"/>
                  </a:moveTo>
                  <a:lnTo>
                    <a:pt x="32003" y="0"/>
                  </a:lnTo>
                  <a:lnTo>
                    <a:pt x="27050" y="4952"/>
                  </a:lnTo>
                  <a:lnTo>
                    <a:pt x="27050" y="256539"/>
                  </a:lnTo>
                  <a:lnTo>
                    <a:pt x="32003" y="261492"/>
                  </a:lnTo>
                  <a:lnTo>
                    <a:pt x="44196" y="261492"/>
                  </a:lnTo>
                  <a:lnTo>
                    <a:pt x="49149" y="256539"/>
                  </a:lnTo>
                  <a:lnTo>
                    <a:pt x="49149" y="4952"/>
                  </a:lnTo>
                  <a:lnTo>
                    <a:pt x="44196" y="0"/>
                  </a:lnTo>
                  <a:close/>
                </a:path>
                <a:path w="76200" h="314325">
                  <a:moveTo>
                    <a:pt x="76200" y="237743"/>
                  </a:moveTo>
                  <a:lnTo>
                    <a:pt x="49149" y="237743"/>
                  </a:lnTo>
                  <a:lnTo>
                    <a:pt x="49149" y="256539"/>
                  </a:lnTo>
                  <a:lnTo>
                    <a:pt x="44196" y="261492"/>
                  </a:lnTo>
                  <a:lnTo>
                    <a:pt x="64325" y="261492"/>
                  </a:lnTo>
                  <a:lnTo>
                    <a:pt x="76200" y="23774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3" cstate="print"/>
            <a:stretch>
              <a:fillRect/>
            </a:stretch>
          </p:blipFill>
          <p:spPr>
            <a:xfrm>
              <a:off x="5020818" y="2628849"/>
              <a:ext cx="224091" cy="564692"/>
            </a:xfrm>
            <a:prstGeom prst="rect">
              <a:avLst/>
            </a:prstGeom>
          </p:spPr>
        </p:pic>
        <p:sp>
          <p:nvSpPr>
            <p:cNvPr id="38" name="object 38"/>
            <p:cNvSpPr/>
            <p:nvPr/>
          </p:nvSpPr>
          <p:spPr>
            <a:xfrm>
              <a:off x="5098161" y="2642615"/>
              <a:ext cx="76200" cy="417195"/>
            </a:xfrm>
            <a:custGeom>
              <a:avLst/>
              <a:gdLst/>
              <a:ahLst/>
              <a:cxnLst/>
              <a:rect l="l" t="t" r="r" b="b"/>
              <a:pathLst>
                <a:path w="76200" h="417194">
                  <a:moveTo>
                    <a:pt x="27050" y="340741"/>
                  </a:moveTo>
                  <a:lnTo>
                    <a:pt x="0" y="340741"/>
                  </a:lnTo>
                  <a:lnTo>
                    <a:pt x="38100" y="416941"/>
                  </a:lnTo>
                  <a:lnTo>
                    <a:pt x="64325" y="364489"/>
                  </a:lnTo>
                  <a:lnTo>
                    <a:pt x="32003" y="364489"/>
                  </a:lnTo>
                  <a:lnTo>
                    <a:pt x="27050" y="359537"/>
                  </a:lnTo>
                  <a:lnTo>
                    <a:pt x="27050" y="340741"/>
                  </a:lnTo>
                  <a:close/>
                </a:path>
                <a:path w="76200" h="417194">
                  <a:moveTo>
                    <a:pt x="44196" y="0"/>
                  </a:moveTo>
                  <a:lnTo>
                    <a:pt x="32003" y="0"/>
                  </a:lnTo>
                  <a:lnTo>
                    <a:pt x="27050" y="4953"/>
                  </a:lnTo>
                  <a:lnTo>
                    <a:pt x="27050" y="359537"/>
                  </a:lnTo>
                  <a:lnTo>
                    <a:pt x="32003" y="364489"/>
                  </a:lnTo>
                  <a:lnTo>
                    <a:pt x="44196" y="364489"/>
                  </a:lnTo>
                  <a:lnTo>
                    <a:pt x="49149" y="359537"/>
                  </a:lnTo>
                  <a:lnTo>
                    <a:pt x="49149" y="4953"/>
                  </a:lnTo>
                  <a:lnTo>
                    <a:pt x="44196" y="0"/>
                  </a:lnTo>
                  <a:close/>
                </a:path>
                <a:path w="76200" h="417194">
                  <a:moveTo>
                    <a:pt x="76200" y="340741"/>
                  </a:moveTo>
                  <a:lnTo>
                    <a:pt x="49149" y="340741"/>
                  </a:lnTo>
                  <a:lnTo>
                    <a:pt x="49149" y="359537"/>
                  </a:lnTo>
                  <a:lnTo>
                    <a:pt x="44196" y="364489"/>
                  </a:lnTo>
                  <a:lnTo>
                    <a:pt x="64325" y="364489"/>
                  </a:lnTo>
                  <a:lnTo>
                    <a:pt x="76200" y="34074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14" cstate="print"/>
            <a:stretch>
              <a:fillRect/>
            </a:stretch>
          </p:blipFill>
          <p:spPr>
            <a:xfrm>
              <a:off x="4776978" y="2532951"/>
              <a:ext cx="224091" cy="672147"/>
            </a:xfrm>
            <a:prstGeom prst="rect">
              <a:avLst/>
            </a:prstGeom>
          </p:spPr>
        </p:pic>
        <p:sp>
          <p:nvSpPr>
            <p:cNvPr id="40" name="object 40"/>
            <p:cNvSpPr/>
            <p:nvPr/>
          </p:nvSpPr>
          <p:spPr>
            <a:xfrm>
              <a:off x="4854321" y="2546603"/>
              <a:ext cx="76200" cy="524510"/>
            </a:xfrm>
            <a:custGeom>
              <a:avLst/>
              <a:gdLst/>
              <a:ahLst/>
              <a:cxnLst/>
              <a:rect l="l" t="t" r="r" b="b"/>
              <a:pathLst>
                <a:path w="76200" h="524510">
                  <a:moveTo>
                    <a:pt x="27050" y="447801"/>
                  </a:moveTo>
                  <a:lnTo>
                    <a:pt x="0" y="447801"/>
                  </a:lnTo>
                  <a:lnTo>
                    <a:pt x="38100" y="524001"/>
                  </a:lnTo>
                  <a:lnTo>
                    <a:pt x="64325" y="471550"/>
                  </a:lnTo>
                  <a:lnTo>
                    <a:pt x="32003" y="471550"/>
                  </a:lnTo>
                  <a:lnTo>
                    <a:pt x="27050" y="466598"/>
                  </a:lnTo>
                  <a:lnTo>
                    <a:pt x="27050" y="447801"/>
                  </a:lnTo>
                  <a:close/>
                </a:path>
                <a:path w="76200" h="524510">
                  <a:moveTo>
                    <a:pt x="44195" y="0"/>
                  </a:moveTo>
                  <a:lnTo>
                    <a:pt x="32003" y="0"/>
                  </a:lnTo>
                  <a:lnTo>
                    <a:pt x="27050" y="4953"/>
                  </a:lnTo>
                  <a:lnTo>
                    <a:pt x="27050" y="466598"/>
                  </a:lnTo>
                  <a:lnTo>
                    <a:pt x="32003" y="471550"/>
                  </a:lnTo>
                  <a:lnTo>
                    <a:pt x="44195" y="471550"/>
                  </a:lnTo>
                  <a:lnTo>
                    <a:pt x="49149" y="466598"/>
                  </a:lnTo>
                  <a:lnTo>
                    <a:pt x="49149" y="4953"/>
                  </a:lnTo>
                  <a:lnTo>
                    <a:pt x="44195" y="0"/>
                  </a:lnTo>
                  <a:close/>
                </a:path>
                <a:path w="76200" h="524510">
                  <a:moveTo>
                    <a:pt x="76200" y="447801"/>
                  </a:moveTo>
                  <a:lnTo>
                    <a:pt x="49149" y="447801"/>
                  </a:lnTo>
                  <a:lnTo>
                    <a:pt x="49149" y="466598"/>
                  </a:lnTo>
                  <a:lnTo>
                    <a:pt x="44195" y="471550"/>
                  </a:lnTo>
                  <a:lnTo>
                    <a:pt x="64325" y="471550"/>
                  </a:lnTo>
                  <a:lnTo>
                    <a:pt x="76200" y="44780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15" cstate="print"/>
            <a:stretch>
              <a:fillRect/>
            </a:stretch>
          </p:blipFill>
          <p:spPr>
            <a:xfrm>
              <a:off x="4533138" y="2429281"/>
              <a:ext cx="224091" cy="764260"/>
            </a:xfrm>
            <a:prstGeom prst="rect">
              <a:avLst/>
            </a:prstGeom>
          </p:spPr>
        </p:pic>
        <p:sp>
          <p:nvSpPr>
            <p:cNvPr id="42" name="object 42"/>
            <p:cNvSpPr/>
            <p:nvPr/>
          </p:nvSpPr>
          <p:spPr>
            <a:xfrm>
              <a:off x="4610481" y="2442971"/>
              <a:ext cx="76200" cy="617220"/>
            </a:xfrm>
            <a:custGeom>
              <a:avLst/>
              <a:gdLst/>
              <a:ahLst/>
              <a:cxnLst/>
              <a:rect l="l" t="t" r="r" b="b"/>
              <a:pathLst>
                <a:path w="76200" h="617219">
                  <a:moveTo>
                    <a:pt x="27051" y="540512"/>
                  </a:moveTo>
                  <a:lnTo>
                    <a:pt x="0" y="540512"/>
                  </a:lnTo>
                  <a:lnTo>
                    <a:pt x="38100" y="616712"/>
                  </a:lnTo>
                  <a:lnTo>
                    <a:pt x="64325" y="564261"/>
                  </a:lnTo>
                  <a:lnTo>
                    <a:pt x="32004" y="564261"/>
                  </a:lnTo>
                  <a:lnTo>
                    <a:pt x="27051" y="559307"/>
                  </a:lnTo>
                  <a:lnTo>
                    <a:pt x="27051" y="540512"/>
                  </a:lnTo>
                  <a:close/>
                </a:path>
                <a:path w="76200" h="617219">
                  <a:moveTo>
                    <a:pt x="44196" y="0"/>
                  </a:moveTo>
                  <a:lnTo>
                    <a:pt x="32004" y="0"/>
                  </a:lnTo>
                  <a:lnTo>
                    <a:pt x="27051" y="4952"/>
                  </a:lnTo>
                  <a:lnTo>
                    <a:pt x="27051" y="559307"/>
                  </a:lnTo>
                  <a:lnTo>
                    <a:pt x="32004" y="564261"/>
                  </a:lnTo>
                  <a:lnTo>
                    <a:pt x="44196" y="564261"/>
                  </a:lnTo>
                  <a:lnTo>
                    <a:pt x="49149" y="559307"/>
                  </a:lnTo>
                  <a:lnTo>
                    <a:pt x="49149" y="4952"/>
                  </a:lnTo>
                  <a:lnTo>
                    <a:pt x="44196" y="0"/>
                  </a:lnTo>
                  <a:close/>
                </a:path>
                <a:path w="76200" h="617219">
                  <a:moveTo>
                    <a:pt x="76200" y="540512"/>
                  </a:moveTo>
                  <a:lnTo>
                    <a:pt x="49149" y="540512"/>
                  </a:lnTo>
                  <a:lnTo>
                    <a:pt x="49149" y="559307"/>
                  </a:lnTo>
                  <a:lnTo>
                    <a:pt x="44196" y="564261"/>
                  </a:lnTo>
                  <a:lnTo>
                    <a:pt x="64325" y="564261"/>
                  </a:lnTo>
                  <a:lnTo>
                    <a:pt x="76200" y="54051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16" cstate="print"/>
            <a:stretch>
              <a:fillRect/>
            </a:stretch>
          </p:blipFill>
          <p:spPr>
            <a:xfrm>
              <a:off x="4303776" y="2339314"/>
              <a:ext cx="224091" cy="854227"/>
            </a:xfrm>
            <a:prstGeom prst="rect">
              <a:avLst/>
            </a:prstGeom>
          </p:spPr>
        </p:pic>
        <p:sp>
          <p:nvSpPr>
            <p:cNvPr id="44" name="object 44"/>
            <p:cNvSpPr/>
            <p:nvPr/>
          </p:nvSpPr>
          <p:spPr>
            <a:xfrm>
              <a:off x="4381119" y="2353055"/>
              <a:ext cx="76200" cy="706755"/>
            </a:xfrm>
            <a:custGeom>
              <a:avLst/>
              <a:gdLst/>
              <a:ahLst/>
              <a:cxnLst/>
              <a:rect l="l" t="t" r="r" b="b"/>
              <a:pathLst>
                <a:path w="76200" h="706755">
                  <a:moveTo>
                    <a:pt x="27050" y="630428"/>
                  </a:moveTo>
                  <a:lnTo>
                    <a:pt x="0" y="630428"/>
                  </a:lnTo>
                  <a:lnTo>
                    <a:pt x="38100" y="706628"/>
                  </a:lnTo>
                  <a:lnTo>
                    <a:pt x="64325" y="654177"/>
                  </a:lnTo>
                  <a:lnTo>
                    <a:pt x="32003" y="654177"/>
                  </a:lnTo>
                  <a:lnTo>
                    <a:pt x="27050" y="649224"/>
                  </a:lnTo>
                  <a:lnTo>
                    <a:pt x="27050" y="630428"/>
                  </a:lnTo>
                  <a:close/>
                </a:path>
                <a:path w="76200" h="706755">
                  <a:moveTo>
                    <a:pt x="44195" y="0"/>
                  </a:moveTo>
                  <a:lnTo>
                    <a:pt x="32003" y="0"/>
                  </a:lnTo>
                  <a:lnTo>
                    <a:pt x="27050" y="4953"/>
                  </a:lnTo>
                  <a:lnTo>
                    <a:pt x="27050" y="649224"/>
                  </a:lnTo>
                  <a:lnTo>
                    <a:pt x="32003" y="654177"/>
                  </a:lnTo>
                  <a:lnTo>
                    <a:pt x="44195" y="654177"/>
                  </a:lnTo>
                  <a:lnTo>
                    <a:pt x="49148" y="649224"/>
                  </a:lnTo>
                  <a:lnTo>
                    <a:pt x="49148" y="4953"/>
                  </a:lnTo>
                  <a:lnTo>
                    <a:pt x="44195" y="0"/>
                  </a:lnTo>
                  <a:close/>
                </a:path>
                <a:path w="76200" h="706755">
                  <a:moveTo>
                    <a:pt x="76200" y="630428"/>
                  </a:moveTo>
                  <a:lnTo>
                    <a:pt x="49148" y="630428"/>
                  </a:lnTo>
                  <a:lnTo>
                    <a:pt x="49148" y="649224"/>
                  </a:lnTo>
                  <a:lnTo>
                    <a:pt x="44195" y="654177"/>
                  </a:lnTo>
                  <a:lnTo>
                    <a:pt x="64325" y="654177"/>
                  </a:lnTo>
                  <a:lnTo>
                    <a:pt x="76200" y="6304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7" cstate="print"/>
            <a:stretch>
              <a:fillRect/>
            </a:stretch>
          </p:blipFill>
          <p:spPr>
            <a:xfrm>
              <a:off x="6564630" y="2721889"/>
              <a:ext cx="224091" cy="474700"/>
            </a:xfrm>
            <a:prstGeom prst="rect">
              <a:avLst/>
            </a:prstGeom>
          </p:spPr>
        </p:pic>
        <p:sp>
          <p:nvSpPr>
            <p:cNvPr id="46" name="object 46"/>
            <p:cNvSpPr/>
            <p:nvPr/>
          </p:nvSpPr>
          <p:spPr>
            <a:xfrm>
              <a:off x="6641973" y="2735579"/>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7" cstate="print"/>
            <a:stretch>
              <a:fillRect/>
            </a:stretch>
          </p:blipFill>
          <p:spPr>
            <a:xfrm>
              <a:off x="6713982" y="2731795"/>
              <a:ext cx="224091" cy="474700"/>
            </a:xfrm>
            <a:prstGeom prst="rect">
              <a:avLst/>
            </a:prstGeom>
          </p:spPr>
        </p:pic>
        <p:sp>
          <p:nvSpPr>
            <p:cNvPr id="48" name="object 48"/>
            <p:cNvSpPr/>
            <p:nvPr/>
          </p:nvSpPr>
          <p:spPr>
            <a:xfrm>
              <a:off x="6791325" y="274548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7" cstate="print"/>
            <a:stretch>
              <a:fillRect/>
            </a:stretch>
          </p:blipFill>
          <p:spPr>
            <a:xfrm>
              <a:off x="6863333" y="2728747"/>
              <a:ext cx="224091" cy="474700"/>
            </a:xfrm>
            <a:prstGeom prst="rect">
              <a:avLst/>
            </a:prstGeom>
          </p:spPr>
        </p:pic>
        <p:sp>
          <p:nvSpPr>
            <p:cNvPr id="50" name="object 50"/>
            <p:cNvSpPr/>
            <p:nvPr/>
          </p:nvSpPr>
          <p:spPr>
            <a:xfrm>
              <a:off x="6940677" y="274243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7" cstate="print"/>
            <a:stretch>
              <a:fillRect/>
            </a:stretch>
          </p:blipFill>
          <p:spPr>
            <a:xfrm>
              <a:off x="7012686" y="2728747"/>
              <a:ext cx="224091" cy="474700"/>
            </a:xfrm>
            <a:prstGeom prst="rect">
              <a:avLst/>
            </a:prstGeom>
          </p:spPr>
        </p:pic>
        <p:sp>
          <p:nvSpPr>
            <p:cNvPr id="52" name="object 52"/>
            <p:cNvSpPr/>
            <p:nvPr/>
          </p:nvSpPr>
          <p:spPr>
            <a:xfrm>
              <a:off x="7090029" y="274243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7" cstate="print"/>
            <a:stretch>
              <a:fillRect/>
            </a:stretch>
          </p:blipFill>
          <p:spPr>
            <a:xfrm>
              <a:off x="7162038" y="2728747"/>
              <a:ext cx="224091" cy="474700"/>
            </a:xfrm>
            <a:prstGeom prst="rect">
              <a:avLst/>
            </a:prstGeom>
          </p:spPr>
        </p:pic>
        <p:sp>
          <p:nvSpPr>
            <p:cNvPr id="54" name="object 54"/>
            <p:cNvSpPr/>
            <p:nvPr/>
          </p:nvSpPr>
          <p:spPr>
            <a:xfrm>
              <a:off x="7239380" y="274243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7" cstate="print"/>
            <a:stretch>
              <a:fillRect/>
            </a:stretch>
          </p:blipFill>
          <p:spPr>
            <a:xfrm>
              <a:off x="7311390" y="2728747"/>
              <a:ext cx="224091" cy="474700"/>
            </a:xfrm>
            <a:prstGeom prst="rect">
              <a:avLst/>
            </a:prstGeom>
          </p:spPr>
        </p:pic>
        <p:sp>
          <p:nvSpPr>
            <p:cNvPr id="56" name="object 56"/>
            <p:cNvSpPr/>
            <p:nvPr/>
          </p:nvSpPr>
          <p:spPr>
            <a:xfrm>
              <a:off x="7388733" y="274243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7" cstate="print"/>
            <a:stretch>
              <a:fillRect/>
            </a:stretch>
          </p:blipFill>
          <p:spPr>
            <a:xfrm>
              <a:off x="7460742" y="2728747"/>
              <a:ext cx="224091" cy="474700"/>
            </a:xfrm>
            <a:prstGeom prst="rect">
              <a:avLst/>
            </a:prstGeom>
          </p:spPr>
        </p:pic>
        <p:sp>
          <p:nvSpPr>
            <p:cNvPr id="58" name="object 58"/>
            <p:cNvSpPr/>
            <p:nvPr/>
          </p:nvSpPr>
          <p:spPr>
            <a:xfrm>
              <a:off x="7538085" y="2742437"/>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7" cstate="print"/>
            <a:stretch>
              <a:fillRect/>
            </a:stretch>
          </p:blipFill>
          <p:spPr>
            <a:xfrm>
              <a:off x="7601711" y="2728747"/>
              <a:ext cx="224091" cy="474700"/>
            </a:xfrm>
            <a:prstGeom prst="rect">
              <a:avLst/>
            </a:prstGeom>
          </p:spPr>
        </p:pic>
        <p:sp>
          <p:nvSpPr>
            <p:cNvPr id="60" name="object 60"/>
            <p:cNvSpPr/>
            <p:nvPr/>
          </p:nvSpPr>
          <p:spPr>
            <a:xfrm>
              <a:off x="7679054" y="274243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8" cstate="print"/>
            <a:stretch>
              <a:fillRect/>
            </a:stretch>
          </p:blipFill>
          <p:spPr>
            <a:xfrm>
              <a:off x="6630161" y="2721883"/>
              <a:ext cx="1130058" cy="92690"/>
            </a:xfrm>
            <a:prstGeom prst="rect">
              <a:avLst/>
            </a:prstGeom>
          </p:spPr>
        </p:pic>
        <p:sp>
          <p:nvSpPr>
            <p:cNvPr id="62" name="object 62"/>
            <p:cNvSpPr/>
            <p:nvPr/>
          </p:nvSpPr>
          <p:spPr>
            <a:xfrm>
              <a:off x="6680073" y="2746628"/>
              <a:ext cx="1037590" cy="0"/>
            </a:xfrm>
            <a:custGeom>
              <a:avLst/>
              <a:gdLst/>
              <a:ahLst/>
              <a:cxnLst/>
              <a:rect l="l" t="t" r="r" b="b"/>
              <a:pathLst>
                <a:path w="1037590">
                  <a:moveTo>
                    <a:pt x="0" y="0"/>
                  </a:moveTo>
                  <a:lnTo>
                    <a:pt x="103708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9" cstate="print"/>
            <a:stretch>
              <a:fillRect/>
            </a:stretch>
          </p:blipFill>
          <p:spPr>
            <a:xfrm>
              <a:off x="6009894" y="2958845"/>
              <a:ext cx="204977" cy="204977"/>
            </a:xfrm>
            <a:prstGeom prst="rect">
              <a:avLst/>
            </a:prstGeom>
          </p:spPr>
        </p:pic>
      </p:grpSp>
      <p:sp>
        <p:nvSpPr>
          <p:cNvPr id="64" name="object 64"/>
          <p:cNvSpPr txBox="1"/>
          <p:nvPr/>
        </p:nvSpPr>
        <p:spPr>
          <a:xfrm>
            <a:off x="4361852" y="2073932"/>
            <a:ext cx="57135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65" name="object 65"/>
          <p:cNvGrpSpPr/>
          <p:nvPr/>
        </p:nvGrpSpPr>
        <p:grpSpPr>
          <a:xfrm>
            <a:off x="4128231" y="3077764"/>
            <a:ext cx="488823" cy="512445"/>
            <a:chOff x="4129278" y="3077717"/>
            <a:chExt cx="488950" cy="512445"/>
          </a:xfrm>
        </p:grpSpPr>
        <p:pic>
          <p:nvPicPr>
            <p:cNvPr id="66" name="object 66"/>
            <p:cNvPicPr/>
            <p:nvPr/>
          </p:nvPicPr>
          <p:blipFill>
            <a:blip r:embed="rId20" cstate="print"/>
            <a:stretch>
              <a:fillRect/>
            </a:stretch>
          </p:blipFill>
          <p:spPr>
            <a:xfrm>
              <a:off x="4216146" y="3335291"/>
              <a:ext cx="401624" cy="92692"/>
            </a:xfrm>
            <a:prstGeom prst="rect">
              <a:avLst/>
            </a:prstGeom>
          </p:spPr>
        </p:pic>
        <p:sp>
          <p:nvSpPr>
            <p:cNvPr id="67" name="object 67"/>
            <p:cNvSpPr/>
            <p:nvPr/>
          </p:nvSpPr>
          <p:spPr>
            <a:xfrm>
              <a:off x="4266057" y="3360038"/>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21" cstate="print"/>
            <a:stretch>
              <a:fillRect/>
            </a:stretch>
          </p:blipFill>
          <p:spPr>
            <a:xfrm>
              <a:off x="4129278" y="3335299"/>
              <a:ext cx="180759" cy="254482"/>
            </a:xfrm>
            <a:prstGeom prst="rect">
              <a:avLst/>
            </a:prstGeom>
          </p:spPr>
        </p:pic>
        <p:sp>
          <p:nvSpPr>
            <p:cNvPr id="69" name="object 69"/>
            <p:cNvSpPr/>
            <p:nvPr/>
          </p:nvSpPr>
          <p:spPr>
            <a:xfrm>
              <a:off x="4179189" y="336003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21" cstate="print"/>
            <a:stretch>
              <a:fillRect/>
            </a:stretch>
          </p:blipFill>
          <p:spPr>
            <a:xfrm>
              <a:off x="4283202" y="3335299"/>
              <a:ext cx="180759" cy="254482"/>
            </a:xfrm>
            <a:prstGeom prst="rect">
              <a:avLst/>
            </a:prstGeom>
          </p:spPr>
        </p:pic>
        <p:sp>
          <p:nvSpPr>
            <p:cNvPr id="71" name="object 71"/>
            <p:cNvSpPr/>
            <p:nvPr/>
          </p:nvSpPr>
          <p:spPr>
            <a:xfrm>
              <a:off x="4333113" y="336003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21" cstate="print"/>
            <a:stretch>
              <a:fillRect/>
            </a:stretch>
          </p:blipFill>
          <p:spPr>
            <a:xfrm>
              <a:off x="4435602" y="3335299"/>
              <a:ext cx="180759" cy="254482"/>
            </a:xfrm>
            <a:prstGeom prst="rect">
              <a:avLst/>
            </a:prstGeom>
          </p:spPr>
        </p:pic>
        <p:sp>
          <p:nvSpPr>
            <p:cNvPr id="73" name="object 73"/>
            <p:cNvSpPr/>
            <p:nvPr/>
          </p:nvSpPr>
          <p:spPr>
            <a:xfrm>
              <a:off x="4485513" y="336003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74" name="object 74"/>
            <p:cNvSpPr/>
            <p:nvPr/>
          </p:nvSpPr>
          <p:spPr>
            <a:xfrm>
              <a:off x="4266057" y="3085718"/>
              <a:ext cx="315595" cy="271780"/>
            </a:xfrm>
            <a:custGeom>
              <a:avLst/>
              <a:gdLst/>
              <a:ahLst/>
              <a:cxnLst/>
              <a:rect l="l" t="t" r="r" b="b"/>
              <a:pathLst>
                <a:path w="315595" h="271779">
                  <a:moveTo>
                    <a:pt x="157733" y="0"/>
                  </a:moveTo>
                  <a:lnTo>
                    <a:pt x="0" y="271271"/>
                  </a:lnTo>
                  <a:lnTo>
                    <a:pt x="315467" y="271271"/>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75" name="object 75"/>
            <p:cNvSpPr/>
            <p:nvPr/>
          </p:nvSpPr>
          <p:spPr>
            <a:xfrm>
              <a:off x="4266057" y="3085718"/>
              <a:ext cx="315595" cy="271780"/>
            </a:xfrm>
            <a:custGeom>
              <a:avLst/>
              <a:gdLst/>
              <a:ahLst/>
              <a:cxnLst/>
              <a:rect l="l" t="t" r="r" b="b"/>
              <a:pathLst>
                <a:path w="315595" h="271779">
                  <a:moveTo>
                    <a:pt x="0" y="271271"/>
                  </a:moveTo>
                  <a:lnTo>
                    <a:pt x="157733" y="0"/>
                  </a:lnTo>
                  <a:lnTo>
                    <a:pt x="315467" y="271271"/>
                  </a:lnTo>
                  <a:lnTo>
                    <a:pt x="0"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22" cstate="print"/>
            <a:stretch>
              <a:fillRect/>
            </a:stretch>
          </p:blipFill>
          <p:spPr>
            <a:xfrm>
              <a:off x="4382262" y="3184397"/>
              <a:ext cx="85343" cy="85343"/>
            </a:xfrm>
            <a:prstGeom prst="rect">
              <a:avLst/>
            </a:prstGeom>
          </p:spPr>
        </p:pic>
      </p:grpSp>
      <p:sp>
        <p:nvSpPr>
          <p:cNvPr id="77" name="object 77"/>
          <p:cNvSpPr txBox="1"/>
          <p:nvPr/>
        </p:nvSpPr>
        <p:spPr>
          <a:xfrm>
            <a:off x="6577677" y="2161818"/>
            <a:ext cx="1085567" cy="550792"/>
          </a:xfrm>
          <a:prstGeom prst="rect">
            <a:avLst/>
          </a:prstGeom>
        </p:spPr>
        <p:txBody>
          <a:bodyPr vert="horz" wrap="square" lIns="0" tIns="12065" rIns="0" bIns="0" rtlCol="0">
            <a:spAutoFit/>
          </a:bodyPr>
          <a:lstStyle/>
          <a:p>
            <a:pPr marL="12700" defTabSz="914400">
              <a:lnSpc>
                <a:spcPts val="2210"/>
              </a:lnSpc>
              <a:spcBef>
                <a:spcPts val="95"/>
              </a:spcBef>
            </a:pPr>
            <a:r>
              <a:rPr sz="2000" kern="0" spc="-20" dirty="0">
                <a:solidFill>
                  <a:sysClr val="windowText" lastClr="000000"/>
                </a:solidFill>
                <a:latin typeface="Times New Roman"/>
                <a:cs typeface="Times New Roman"/>
              </a:rPr>
              <a:t>Link</a:t>
            </a:r>
            <a:endParaRPr sz="2000" kern="0">
              <a:solidFill>
                <a:sysClr val="windowText" lastClr="000000"/>
              </a:solidFill>
              <a:latin typeface="Times New Roman"/>
              <a:cs typeface="Times New Roman"/>
            </a:endParaRPr>
          </a:p>
          <a:p>
            <a:pPr marL="526415" defTabSz="914400">
              <a:lnSpc>
                <a:spcPts val="1970"/>
              </a:lnSpc>
            </a:pPr>
            <a:r>
              <a:rPr kern="0" dirty="0">
                <a:solidFill>
                  <a:sysClr val="windowText" lastClr="000000"/>
                </a:solidFill>
                <a:latin typeface="Times New Roman"/>
                <a:cs typeface="Times New Roman"/>
              </a:rPr>
              <a:t>8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78" name="object 78"/>
          <p:cNvGrpSpPr/>
          <p:nvPr/>
        </p:nvGrpSpPr>
        <p:grpSpPr>
          <a:xfrm>
            <a:off x="6047181" y="2312682"/>
            <a:ext cx="495806" cy="831850"/>
            <a:chOff x="6048755" y="2312682"/>
            <a:chExt cx="495934" cy="831850"/>
          </a:xfrm>
        </p:grpSpPr>
        <p:pic>
          <p:nvPicPr>
            <p:cNvPr id="79" name="object 79"/>
            <p:cNvPicPr/>
            <p:nvPr/>
          </p:nvPicPr>
          <p:blipFill>
            <a:blip r:embed="rId23" cstate="print"/>
            <a:stretch>
              <a:fillRect/>
            </a:stretch>
          </p:blipFill>
          <p:spPr>
            <a:xfrm>
              <a:off x="6048755" y="2312682"/>
              <a:ext cx="495376" cy="831329"/>
            </a:xfrm>
            <a:prstGeom prst="rect">
              <a:avLst/>
            </a:prstGeom>
          </p:spPr>
        </p:pic>
        <p:sp>
          <p:nvSpPr>
            <p:cNvPr id="80" name="object 80"/>
            <p:cNvSpPr/>
            <p:nvPr/>
          </p:nvSpPr>
          <p:spPr>
            <a:xfrm>
              <a:off x="6129019" y="2326004"/>
              <a:ext cx="383540" cy="683895"/>
            </a:xfrm>
            <a:custGeom>
              <a:avLst/>
              <a:gdLst/>
              <a:ahLst/>
              <a:cxnLst/>
              <a:rect l="l" t="t" r="r" b="b"/>
              <a:pathLst>
                <a:path w="383540" h="683894">
                  <a:moveTo>
                    <a:pt x="0" y="606298"/>
                  </a:moveTo>
                  <a:lnTo>
                    <a:pt x="35178" y="683895"/>
                  </a:lnTo>
                  <a:lnTo>
                    <a:pt x="63782" y="631825"/>
                  </a:lnTo>
                  <a:lnTo>
                    <a:pt x="43052" y="631825"/>
                  </a:lnTo>
                  <a:lnTo>
                    <a:pt x="30860" y="631063"/>
                  </a:lnTo>
                  <a:lnTo>
                    <a:pt x="26162" y="625856"/>
                  </a:lnTo>
                  <a:lnTo>
                    <a:pt x="27177" y="609219"/>
                  </a:lnTo>
                  <a:lnTo>
                    <a:pt x="27291" y="607344"/>
                  </a:lnTo>
                  <a:lnTo>
                    <a:pt x="0" y="606298"/>
                  </a:lnTo>
                  <a:close/>
                </a:path>
                <a:path w="383540" h="683894">
                  <a:moveTo>
                    <a:pt x="27291" y="607344"/>
                  </a:moveTo>
                  <a:lnTo>
                    <a:pt x="26162" y="625856"/>
                  </a:lnTo>
                  <a:lnTo>
                    <a:pt x="30860" y="631063"/>
                  </a:lnTo>
                  <a:lnTo>
                    <a:pt x="43052" y="631825"/>
                  </a:lnTo>
                  <a:lnTo>
                    <a:pt x="48259" y="627253"/>
                  </a:lnTo>
                  <a:lnTo>
                    <a:pt x="48640" y="621157"/>
                  </a:lnTo>
                  <a:lnTo>
                    <a:pt x="49337" y="609219"/>
                  </a:lnTo>
                  <a:lnTo>
                    <a:pt x="49397" y="608191"/>
                  </a:lnTo>
                  <a:lnTo>
                    <a:pt x="27291" y="607344"/>
                  </a:lnTo>
                  <a:close/>
                </a:path>
                <a:path w="383540" h="683894">
                  <a:moveTo>
                    <a:pt x="49397" y="608191"/>
                  </a:moveTo>
                  <a:lnTo>
                    <a:pt x="48640" y="621157"/>
                  </a:lnTo>
                  <a:lnTo>
                    <a:pt x="48347" y="625856"/>
                  </a:lnTo>
                  <a:lnTo>
                    <a:pt x="48259" y="627253"/>
                  </a:lnTo>
                  <a:lnTo>
                    <a:pt x="43052" y="631825"/>
                  </a:lnTo>
                  <a:lnTo>
                    <a:pt x="63782" y="631825"/>
                  </a:lnTo>
                  <a:lnTo>
                    <a:pt x="76200" y="609219"/>
                  </a:lnTo>
                  <a:lnTo>
                    <a:pt x="49397" y="608191"/>
                  </a:lnTo>
                  <a:close/>
                </a:path>
                <a:path w="383540" h="683894">
                  <a:moveTo>
                    <a:pt x="377189" y="0"/>
                  </a:moveTo>
                  <a:lnTo>
                    <a:pt x="338200" y="4445"/>
                  </a:lnTo>
                  <a:lnTo>
                    <a:pt x="288289" y="25019"/>
                  </a:lnTo>
                  <a:lnTo>
                    <a:pt x="256412" y="47371"/>
                  </a:lnTo>
                  <a:lnTo>
                    <a:pt x="225678" y="75819"/>
                  </a:lnTo>
                  <a:lnTo>
                    <a:pt x="196468" y="109982"/>
                  </a:lnTo>
                  <a:lnTo>
                    <a:pt x="168782" y="149225"/>
                  </a:lnTo>
                  <a:lnTo>
                    <a:pt x="142875" y="192912"/>
                  </a:lnTo>
                  <a:lnTo>
                    <a:pt x="118871" y="241046"/>
                  </a:lnTo>
                  <a:lnTo>
                    <a:pt x="96900" y="292481"/>
                  </a:lnTo>
                  <a:lnTo>
                    <a:pt x="77596" y="347218"/>
                  </a:lnTo>
                  <a:lnTo>
                    <a:pt x="60705" y="404749"/>
                  </a:lnTo>
                  <a:lnTo>
                    <a:pt x="46735" y="464312"/>
                  </a:lnTo>
                  <a:lnTo>
                    <a:pt x="35940" y="525780"/>
                  </a:lnTo>
                  <a:lnTo>
                    <a:pt x="28447" y="588391"/>
                  </a:lnTo>
                  <a:lnTo>
                    <a:pt x="27291" y="607344"/>
                  </a:lnTo>
                  <a:lnTo>
                    <a:pt x="49397" y="608191"/>
                  </a:lnTo>
                  <a:lnTo>
                    <a:pt x="50418" y="590677"/>
                  </a:lnTo>
                  <a:lnTo>
                    <a:pt x="53720" y="559943"/>
                  </a:lnTo>
                  <a:lnTo>
                    <a:pt x="62737" y="499110"/>
                  </a:lnTo>
                  <a:lnTo>
                    <a:pt x="74802" y="439674"/>
                  </a:lnTo>
                  <a:lnTo>
                    <a:pt x="89915" y="382143"/>
                  </a:lnTo>
                  <a:lnTo>
                    <a:pt x="107695" y="327152"/>
                  </a:lnTo>
                  <a:lnTo>
                    <a:pt x="127888" y="275209"/>
                  </a:lnTo>
                  <a:lnTo>
                    <a:pt x="150113" y="226695"/>
                  </a:lnTo>
                  <a:lnTo>
                    <a:pt x="174370" y="182118"/>
                  </a:lnTo>
                  <a:lnTo>
                    <a:pt x="200151" y="142112"/>
                  </a:lnTo>
                  <a:lnTo>
                    <a:pt x="227329" y="107061"/>
                  </a:lnTo>
                  <a:lnTo>
                    <a:pt x="255396" y="77597"/>
                  </a:lnTo>
                  <a:lnTo>
                    <a:pt x="298703" y="44577"/>
                  </a:lnTo>
                  <a:lnTo>
                    <a:pt x="342264" y="26162"/>
                  </a:lnTo>
                  <a:lnTo>
                    <a:pt x="378586" y="22098"/>
                  </a:lnTo>
                  <a:lnTo>
                    <a:pt x="383158" y="16891"/>
                  </a:lnTo>
                  <a:lnTo>
                    <a:pt x="382397" y="4699"/>
                  </a:lnTo>
                  <a:lnTo>
                    <a:pt x="377189"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81" name="Slide Number Placeholder 80"/>
          <p:cNvSpPr>
            <a:spLocks noGrp="1"/>
          </p:cNvSpPr>
          <p:nvPr>
            <p:ph type="sldNum" sz="quarter" idx="7"/>
          </p:nvPr>
        </p:nvSpPr>
        <p:spPr/>
        <p:txBody>
          <a:bodyPr/>
          <a:lstStyle/>
          <a:p>
            <a:fld id="{B6F15528-21DE-4FAA-801E-634DDDAF4B2B}" type="slidenum">
              <a:rPr lang="en-US" smtClean="0">
                <a:solidFill>
                  <a:prstClr val="black">
                    <a:tint val="75000"/>
                  </a:prstClr>
                </a:solidFill>
              </a:rPr>
              <a:pPr/>
              <a:t>141</a:t>
            </a:fld>
            <a:endParaRPr lang="en-US">
              <a:solidFill>
                <a:prstClr val="black">
                  <a:tint val="75000"/>
                </a:prstClr>
              </a:solidFill>
            </a:endParaRPr>
          </a:p>
        </p:txBody>
      </p:sp>
    </p:spTree>
    <p:extLst>
      <p:ext uri="{BB962C8B-B14F-4D97-AF65-F5344CB8AC3E}">
        <p14:creationId xmlns:p14="http://schemas.microsoft.com/office/powerpoint/2010/main" val="24967472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2153109" y="532868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 name="object 9"/>
          <p:cNvGrpSpPr/>
          <p:nvPr/>
        </p:nvGrpSpPr>
        <p:grpSpPr>
          <a:xfrm>
            <a:off x="2801144" y="2652442"/>
            <a:ext cx="3410332" cy="3408045"/>
            <a:chOff x="2801873" y="2652395"/>
            <a:chExt cx="3411220" cy="3408045"/>
          </a:xfrm>
        </p:grpSpPr>
        <p:pic>
          <p:nvPicPr>
            <p:cNvPr id="10" name="object 10"/>
            <p:cNvPicPr/>
            <p:nvPr/>
          </p:nvPicPr>
          <p:blipFill>
            <a:blip r:embed="rId3" cstate="print"/>
            <a:stretch>
              <a:fillRect/>
            </a:stretch>
          </p:blipFill>
          <p:spPr>
            <a:xfrm>
              <a:off x="2801873" y="5451365"/>
              <a:ext cx="3410712" cy="92692"/>
            </a:xfrm>
            <a:prstGeom prst="rect">
              <a:avLst/>
            </a:prstGeom>
          </p:spPr>
        </p:pic>
        <p:sp>
          <p:nvSpPr>
            <p:cNvPr id="11" name="object 11"/>
            <p:cNvSpPr/>
            <p:nvPr/>
          </p:nvSpPr>
          <p:spPr>
            <a:xfrm>
              <a:off x="2851784" y="5476113"/>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2" name="object 12"/>
            <p:cNvSpPr/>
            <p:nvPr/>
          </p:nvSpPr>
          <p:spPr>
            <a:xfrm>
              <a:off x="4492370" y="2657475"/>
              <a:ext cx="0" cy="3397885"/>
            </a:xfrm>
            <a:custGeom>
              <a:avLst/>
              <a:gdLst/>
              <a:ahLst/>
              <a:cxnLst/>
              <a:rect l="l" t="t" r="r" b="b"/>
              <a:pathLst>
                <a:path h="3397885">
                  <a:moveTo>
                    <a:pt x="0" y="1626870"/>
                  </a:moveTo>
                  <a:lnTo>
                    <a:pt x="0" y="3397758"/>
                  </a:lnTo>
                </a:path>
                <a:path h="3397885">
                  <a:moveTo>
                    <a:pt x="0" y="565785"/>
                  </a:moveTo>
                  <a:lnTo>
                    <a:pt x="0" y="1258062"/>
                  </a:lnTo>
                </a:path>
                <a:path h="3397885">
                  <a:moveTo>
                    <a:pt x="0" y="0"/>
                  </a:moveTo>
                  <a:lnTo>
                    <a:pt x="0" y="410337"/>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13" name="object 13"/>
          <p:cNvSpPr txBox="1"/>
          <p:nvPr/>
        </p:nvSpPr>
        <p:spPr>
          <a:xfrm>
            <a:off x="2830854" y="3295397"/>
            <a:ext cx="1655649" cy="289823"/>
          </a:xfrm>
          <a:prstGeom prst="rect">
            <a:avLst/>
          </a:prstGeom>
        </p:spPr>
        <p:txBody>
          <a:bodyPr vert="horz" wrap="square" lIns="0" tIns="12700" rIns="0" bIns="0" rtlCol="0">
            <a:spAutoFit/>
          </a:bodyPr>
          <a:lstStyle/>
          <a:p>
            <a:pPr marL="1007110" defTabSz="914400">
              <a:spcBef>
                <a:spcPts val="100"/>
              </a:spcBef>
            </a:pPr>
            <a:r>
              <a:rPr kern="0" dirty="0">
                <a:solidFill>
                  <a:sysClr val="windowText" lastClr="000000"/>
                </a:solidFill>
                <a:latin typeface="Times New Roman"/>
                <a:cs typeface="Times New Roman"/>
              </a:rPr>
              <a:t>2.17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6215032" y="3655314"/>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34.17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 name="object 15"/>
          <p:cNvSpPr txBox="1"/>
          <p:nvPr/>
        </p:nvSpPr>
        <p:spPr>
          <a:xfrm>
            <a:off x="6246523" y="53096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6" name="object 16"/>
          <p:cNvSpPr txBox="1"/>
          <p:nvPr/>
        </p:nvSpPr>
        <p:spPr>
          <a:xfrm>
            <a:off x="2046707" y="2466089"/>
            <a:ext cx="761802" cy="895758"/>
          </a:xfrm>
          <a:prstGeom prst="rect">
            <a:avLst/>
          </a:prstGeom>
        </p:spPr>
        <p:txBody>
          <a:bodyPr vert="horz" wrap="square" lIns="0" tIns="173355" rIns="0" bIns="0" rtlCol="0">
            <a:spAutoFit/>
          </a:bodyPr>
          <a:lstStyle/>
          <a:p>
            <a:pPr marL="12700" defTabSz="914400">
              <a:spcBef>
                <a:spcPts val="1365"/>
              </a:spcBef>
            </a:pPr>
            <a:r>
              <a:rPr kern="0" dirty="0">
                <a:solidFill>
                  <a:sysClr val="windowText" lastClr="000000"/>
                </a:solidFill>
                <a:latin typeface="Times New Roman"/>
                <a:cs typeface="Times New Roman"/>
              </a:rPr>
              <a:t>24.83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263525" defTabSz="914400">
              <a:spcBef>
                <a:spcPts val="126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3973181" y="3915536"/>
            <a:ext cx="985262" cy="314830"/>
          </a:xfrm>
          <a:prstGeom prst="rect">
            <a:avLst/>
          </a:prstGeom>
          <a:solidFill>
            <a:srgbClr val="F4A973"/>
          </a:solidFill>
          <a:ln w="9906">
            <a:solidFill>
              <a:srgbClr val="000000"/>
            </a:solidFill>
          </a:ln>
        </p:spPr>
        <p:txBody>
          <a:bodyPr vert="horz" wrap="square" lIns="0" tIns="37465" rIns="0" bIns="0" rtlCol="0">
            <a:spAutoFit/>
          </a:bodyPr>
          <a:lstStyle/>
          <a:p>
            <a:pPr marL="26416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8" name="object 18"/>
          <p:cNvSpPr txBox="1"/>
          <p:nvPr/>
        </p:nvSpPr>
        <p:spPr>
          <a:xfrm>
            <a:off x="3973181" y="6055259"/>
            <a:ext cx="985262" cy="315471"/>
          </a:xfrm>
          <a:prstGeom prst="rect">
            <a:avLst/>
          </a:prstGeom>
          <a:solidFill>
            <a:srgbClr val="EF917A"/>
          </a:solidFill>
          <a:ln w="9906">
            <a:solidFill>
              <a:srgbClr val="000000"/>
            </a:solidFill>
          </a:ln>
        </p:spPr>
        <p:txBody>
          <a:bodyPr vert="horz" wrap="square" lIns="0" tIns="38100" rIns="0" bIns="0" rtlCol="0">
            <a:spAutoFit/>
          </a:bodyPr>
          <a:lstStyle/>
          <a:p>
            <a:pPr marL="24892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19" name="object 19"/>
          <p:cNvGrpSpPr/>
          <p:nvPr/>
        </p:nvGrpSpPr>
        <p:grpSpPr>
          <a:xfrm>
            <a:off x="6072320" y="1844765"/>
            <a:ext cx="224096" cy="484505"/>
            <a:chOff x="6073902" y="1844763"/>
            <a:chExt cx="224154" cy="484505"/>
          </a:xfrm>
        </p:grpSpPr>
        <p:pic>
          <p:nvPicPr>
            <p:cNvPr id="20" name="object 20"/>
            <p:cNvPicPr/>
            <p:nvPr/>
          </p:nvPicPr>
          <p:blipFill>
            <a:blip r:embed="rId4" cstate="print"/>
            <a:stretch>
              <a:fillRect/>
            </a:stretch>
          </p:blipFill>
          <p:spPr>
            <a:xfrm>
              <a:off x="6073902" y="1844763"/>
              <a:ext cx="224091" cy="483908"/>
            </a:xfrm>
            <a:prstGeom prst="rect">
              <a:avLst/>
            </a:prstGeom>
          </p:spPr>
        </p:pic>
        <p:sp>
          <p:nvSpPr>
            <p:cNvPr id="21" name="object 21"/>
            <p:cNvSpPr/>
            <p:nvPr/>
          </p:nvSpPr>
          <p:spPr>
            <a:xfrm>
              <a:off x="6151245" y="1935099"/>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5468750" y="2267481"/>
            <a:ext cx="133759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34.17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3" name="object 23"/>
          <p:cNvGrpSpPr/>
          <p:nvPr/>
        </p:nvGrpSpPr>
        <p:grpSpPr>
          <a:xfrm>
            <a:off x="2698301" y="1852385"/>
            <a:ext cx="224096" cy="484505"/>
            <a:chOff x="2699004" y="1852383"/>
            <a:chExt cx="224154" cy="484505"/>
          </a:xfrm>
        </p:grpSpPr>
        <p:pic>
          <p:nvPicPr>
            <p:cNvPr id="24" name="object 24"/>
            <p:cNvPicPr/>
            <p:nvPr/>
          </p:nvPicPr>
          <p:blipFill>
            <a:blip r:embed="rId4" cstate="print"/>
            <a:stretch>
              <a:fillRect/>
            </a:stretch>
          </p:blipFill>
          <p:spPr>
            <a:xfrm>
              <a:off x="2699004" y="1852383"/>
              <a:ext cx="224091" cy="483908"/>
            </a:xfrm>
            <a:prstGeom prst="rect">
              <a:avLst/>
            </a:prstGeom>
          </p:spPr>
        </p:pic>
        <p:sp>
          <p:nvSpPr>
            <p:cNvPr id="25" name="object 25"/>
            <p:cNvSpPr/>
            <p:nvPr/>
          </p:nvSpPr>
          <p:spPr>
            <a:xfrm>
              <a:off x="2776347" y="1942718"/>
              <a:ext cx="76200" cy="335915"/>
            </a:xfrm>
            <a:custGeom>
              <a:avLst/>
              <a:gdLst/>
              <a:ahLst/>
              <a:cxnLst/>
              <a:rect l="l" t="t" r="r" b="b"/>
              <a:pathLst>
                <a:path w="76200" h="335914">
                  <a:moveTo>
                    <a:pt x="44195" y="52450"/>
                  </a:moveTo>
                  <a:lnTo>
                    <a:pt x="32003" y="52450"/>
                  </a:lnTo>
                  <a:lnTo>
                    <a:pt x="27050" y="57403"/>
                  </a:lnTo>
                  <a:lnTo>
                    <a:pt x="27050" y="330961"/>
                  </a:lnTo>
                  <a:lnTo>
                    <a:pt x="32003" y="335914"/>
                  </a:lnTo>
                  <a:lnTo>
                    <a:pt x="44195" y="335914"/>
                  </a:lnTo>
                  <a:lnTo>
                    <a:pt x="49148" y="330961"/>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2084798" y="2274846"/>
            <a:ext cx="1331882"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24.83</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6990545" y="921284"/>
            <a:ext cx="1150320" cy="352019"/>
          </a:xfrm>
          <a:prstGeom prst="rect">
            <a:avLst/>
          </a:prstGeom>
        </p:spPr>
        <p:txBody>
          <a:bodyPr vert="horz" wrap="square" lIns="0" tIns="13335" rIns="0" bIns="0" rtlCol="0">
            <a:spAutoFit/>
          </a:bodyPr>
          <a:lstStyle/>
          <a:p>
            <a:pPr marL="38100" defTabSz="914400">
              <a:spcBef>
                <a:spcPts val="105"/>
              </a:spcBef>
            </a:pPr>
            <a:r>
              <a:rPr sz="2200" kern="0" dirty="0">
                <a:solidFill>
                  <a:srgbClr val="FF0000"/>
                </a:solidFill>
                <a:latin typeface="Times New Roman"/>
                <a:cs typeface="Times New Roman"/>
              </a:rPr>
              <a:t>∑</a:t>
            </a:r>
            <a:r>
              <a:rPr sz="2200" kern="0" spc="15" dirty="0">
                <a:solidFill>
                  <a:srgbClr val="FF0000"/>
                </a:solidFill>
                <a:latin typeface="Times New Roman"/>
                <a:cs typeface="Times New Roman"/>
              </a:rPr>
              <a:t> </a:t>
            </a:r>
            <a:r>
              <a:rPr sz="2200" kern="0" dirty="0">
                <a:solidFill>
                  <a:srgbClr val="FF0000"/>
                </a:solidFill>
                <a:latin typeface="Cambria Math"/>
                <a:cs typeface="Cambria Math"/>
              </a:rPr>
              <a:t>M</a:t>
            </a:r>
            <a:r>
              <a:rPr sz="2400" kern="0" baseline="-15625" dirty="0">
                <a:solidFill>
                  <a:srgbClr val="FF0000"/>
                </a:solidFill>
                <a:latin typeface="Cambria Math"/>
                <a:cs typeface="Cambria Math"/>
              </a:rPr>
              <a:t>C</a:t>
            </a:r>
            <a:r>
              <a:rPr sz="2400" kern="0" spc="480" baseline="-15625" dirty="0">
                <a:solidFill>
                  <a:srgbClr val="FF0000"/>
                </a:solidFill>
                <a:latin typeface="Cambria Math"/>
                <a:cs typeface="Cambria Math"/>
              </a:rPr>
              <a:t> </a:t>
            </a:r>
            <a:r>
              <a:rPr sz="2200" kern="0" dirty="0">
                <a:solidFill>
                  <a:srgbClr val="FF0000"/>
                </a:solidFill>
                <a:latin typeface="Times New Roman"/>
                <a:cs typeface="Times New Roman"/>
              </a:rPr>
              <a:t>=</a:t>
            </a:r>
            <a:r>
              <a:rPr sz="2200" kern="0" spc="25" dirty="0">
                <a:solidFill>
                  <a:srgbClr val="FF0000"/>
                </a:solidFill>
                <a:latin typeface="Times New Roman"/>
                <a:cs typeface="Times New Roman"/>
              </a:rPr>
              <a:t> </a:t>
            </a:r>
            <a:r>
              <a:rPr sz="2200" kern="0" spc="-50" dirty="0">
                <a:solidFill>
                  <a:srgbClr val="FF0000"/>
                </a:solidFill>
                <a:latin typeface="Times New Roman"/>
                <a:cs typeface="Times New Roman"/>
              </a:rPr>
              <a:t>0</a:t>
            </a:r>
            <a:endParaRPr sz="2200" kern="0">
              <a:solidFill>
                <a:sysClr val="windowText" lastClr="000000"/>
              </a:solidFill>
              <a:latin typeface="Times New Roman"/>
              <a:cs typeface="Times New Roman"/>
            </a:endParaRPr>
          </a:p>
        </p:txBody>
      </p:sp>
      <p:sp>
        <p:nvSpPr>
          <p:cNvPr id="28" name="object 28"/>
          <p:cNvSpPr/>
          <p:nvPr/>
        </p:nvSpPr>
        <p:spPr>
          <a:xfrm>
            <a:off x="8881591" y="1650539"/>
            <a:ext cx="117444" cy="18415"/>
          </a:xfrm>
          <a:custGeom>
            <a:avLst/>
            <a:gdLst/>
            <a:ahLst/>
            <a:cxnLst/>
            <a:rect l="l" t="t" r="r" b="b"/>
            <a:pathLst>
              <a:path w="117475" h="18414">
                <a:moveTo>
                  <a:pt x="117349" y="0"/>
                </a:moveTo>
                <a:lnTo>
                  <a:pt x="0" y="0"/>
                </a:lnTo>
                <a:lnTo>
                  <a:pt x="0" y="18287"/>
                </a:lnTo>
                <a:lnTo>
                  <a:pt x="117349" y="18287"/>
                </a:lnTo>
                <a:lnTo>
                  <a:pt x="11734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9" name="object 29"/>
          <p:cNvSpPr txBox="1"/>
          <p:nvPr/>
        </p:nvSpPr>
        <p:spPr>
          <a:xfrm>
            <a:off x="8869658" y="1663954"/>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rgbClr val="6F2F9F"/>
                </a:solidFill>
                <a:latin typeface="Cambria Math"/>
                <a:cs typeface="Cambria Math"/>
              </a:rPr>
              <a:t>3</a:t>
            </a:r>
            <a:endParaRPr sz="1600" kern="0">
              <a:solidFill>
                <a:sysClr val="windowText" lastClr="000000"/>
              </a:solidFill>
              <a:latin typeface="Cambria Math"/>
              <a:cs typeface="Cambria Math"/>
            </a:endParaRPr>
          </a:p>
        </p:txBody>
      </p:sp>
      <p:sp>
        <p:nvSpPr>
          <p:cNvPr id="30" name="object 30"/>
          <p:cNvSpPr txBox="1"/>
          <p:nvPr/>
        </p:nvSpPr>
        <p:spPr>
          <a:xfrm>
            <a:off x="6990544" y="1447550"/>
            <a:ext cx="4906002" cy="351378"/>
          </a:xfrm>
          <a:prstGeom prst="rect">
            <a:avLst/>
          </a:prstGeom>
        </p:spPr>
        <p:txBody>
          <a:bodyPr vert="horz" wrap="square" lIns="0" tIns="12700" rIns="0" bIns="0" rtlCol="0">
            <a:spAutoFit/>
          </a:bodyPr>
          <a:lstStyle/>
          <a:p>
            <a:pPr marL="38100" defTabSz="914400">
              <a:spcBef>
                <a:spcPts val="100"/>
              </a:spcBef>
            </a:pPr>
            <a:r>
              <a:rPr sz="2200" kern="0" dirty="0">
                <a:solidFill>
                  <a:srgbClr val="6F2F9F"/>
                </a:solidFill>
                <a:latin typeface="Times New Roman"/>
                <a:cs typeface="Times New Roman"/>
              </a:rPr>
              <a:t>=&gt;</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0.5</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400" kern="0" baseline="45138" dirty="0">
                <a:solidFill>
                  <a:srgbClr val="6F2F9F"/>
                </a:solidFill>
                <a:latin typeface="Cambria Math"/>
                <a:cs typeface="Cambria Math"/>
              </a:rPr>
              <a:t>1</a:t>
            </a:r>
            <a:r>
              <a:rPr sz="2400" kern="0" spc="300" baseline="45138" dirty="0">
                <a:solidFill>
                  <a:srgbClr val="6F2F9F"/>
                </a:solidFill>
                <a:latin typeface="Cambria Math"/>
                <a:cs typeface="Cambria Math"/>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+ 9 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8</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4</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10</a:t>
            </a:r>
            <a:r>
              <a:rPr sz="2200" kern="0" spc="10" dirty="0">
                <a:solidFill>
                  <a:srgbClr val="6F2F9F"/>
                </a:solidFill>
                <a:latin typeface="Times New Roman"/>
                <a:cs typeface="Times New Roman"/>
              </a:rPr>
              <a:t> </a:t>
            </a:r>
            <a:r>
              <a:rPr sz="2200" kern="0" spc="-50" dirty="0">
                <a:solidFill>
                  <a:srgbClr val="6F2F9F"/>
                </a:solidFill>
                <a:latin typeface="Times New Roman"/>
                <a:cs typeface="Times New Roman"/>
              </a:rPr>
              <a:t>-</a:t>
            </a:r>
            <a:endParaRPr sz="2200" kern="0">
              <a:solidFill>
                <a:sysClr val="windowText" lastClr="000000"/>
              </a:solidFill>
              <a:latin typeface="Times New Roman"/>
              <a:cs typeface="Times New Roman"/>
            </a:endParaRPr>
          </a:p>
        </p:txBody>
      </p:sp>
      <p:sp>
        <p:nvSpPr>
          <p:cNvPr id="31" name="object 31"/>
          <p:cNvSpPr txBox="1"/>
          <p:nvPr/>
        </p:nvSpPr>
        <p:spPr>
          <a:xfrm>
            <a:off x="6990574" y="1853691"/>
            <a:ext cx="1448693" cy="382156"/>
          </a:xfrm>
          <a:prstGeom prst="rect">
            <a:avLst/>
          </a:prstGeom>
        </p:spPr>
        <p:txBody>
          <a:bodyPr vert="horz" wrap="square" lIns="0" tIns="12700" rIns="0" bIns="0" rtlCol="0">
            <a:spAutoFit/>
          </a:bodyPr>
          <a:lstStyle/>
          <a:p>
            <a:pPr marL="38100" defTabSz="914400">
              <a:spcBef>
                <a:spcPts val="100"/>
              </a:spcBef>
            </a:pPr>
            <a:r>
              <a:rPr sz="2400" kern="0" spc="100" dirty="0">
                <a:solidFill>
                  <a:srgbClr val="6F2F9F"/>
                </a:solidFill>
                <a:latin typeface="Cambria Math"/>
                <a:cs typeface="Cambria Math"/>
              </a:rPr>
              <a:t>R</a:t>
            </a:r>
            <a:r>
              <a:rPr sz="2625" kern="0" spc="150" baseline="-15873" dirty="0">
                <a:solidFill>
                  <a:srgbClr val="6F2F9F"/>
                </a:solidFill>
                <a:latin typeface="Cambria Math"/>
                <a:cs typeface="Cambria Math"/>
              </a:rPr>
              <a:t>D</a:t>
            </a:r>
            <a:r>
              <a:rPr sz="2625" kern="0" spc="390" baseline="-15873" dirty="0">
                <a:solidFill>
                  <a:srgbClr val="6F2F9F"/>
                </a:solidFill>
                <a:latin typeface="Cambria Math"/>
                <a:cs typeface="Cambria Math"/>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12</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 </a:t>
            </a:r>
            <a:r>
              <a:rPr sz="2200" kern="0" spc="-50" dirty="0">
                <a:solidFill>
                  <a:srgbClr val="6F2F9F"/>
                </a:solidFill>
                <a:latin typeface="Times New Roman"/>
                <a:cs typeface="Times New Roman"/>
              </a:rPr>
              <a:t>0</a:t>
            </a:r>
            <a:endParaRPr sz="2200" kern="0">
              <a:solidFill>
                <a:sysClr val="windowText" lastClr="000000"/>
              </a:solidFill>
              <a:latin typeface="Times New Roman"/>
              <a:cs typeface="Times New Roman"/>
            </a:endParaRPr>
          </a:p>
        </p:txBody>
      </p:sp>
      <p:sp>
        <p:nvSpPr>
          <p:cNvPr id="32" name="object 32"/>
          <p:cNvSpPr txBox="1"/>
          <p:nvPr/>
        </p:nvSpPr>
        <p:spPr>
          <a:xfrm>
            <a:off x="6990545" y="2342896"/>
            <a:ext cx="2178752" cy="382156"/>
          </a:xfrm>
          <a:prstGeom prst="rect">
            <a:avLst/>
          </a:prstGeom>
        </p:spPr>
        <p:txBody>
          <a:bodyPr vert="horz" wrap="square" lIns="0" tIns="12700" rIns="0" bIns="0" rtlCol="0">
            <a:spAutoFit/>
          </a:bodyPr>
          <a:lstStyle/>
          <a:p>
            <a:pPr marL="38100" defTabSz="914400">
              <a:spcBef>
                <a:spcPts val="100"/>
              </a:spcBef>
            </a:pPr>
            <a:r>
              <a:rPr sz="2400" kern="0" dirty="0">
                <a:solidFill>
                  <a:srgbClr val="00AF50"/>
                </a:solidFill>
                <a:latin typeface="Times New Roman"/>
                <a:cs typeface="Times New Roman"/>
              </a:rPr>
              <a:t>=&gt;</a:t>
            </a:r>
            <a:r>
              <a:rPr sz="2400" kern="0" spc="-10" dirty="0">
                <a:solidFill>
                  <a:srgbClr val="00AF50"/>
                </a:solidFill>
                <a:latin typeface="Times New Roman"/>
                <a:cs typeface="Times New Roman"/>
              </a:rPr>
              <a:t> </a:t>
            </a:r>
            <a:r>
              <a:rPr sz="2400" kern="0" spc="100" dirty="0">
                <a:solidFill>
                  <a:srgbClr val="00AF50"/>
                </a:solidFill>
                <a:latin typeface="Cambria Math"/>
                <a:cs typeface="Cambria Math"/>
              </a:rPr>
              <a:t>R</a:t>
            </a:r>
            <a:r>
              <a:rPr sz="2625" kern="0" spc="150" baseline="-15873" dirty="0">
                <a:solidFill>
                  <a:srgbClr val="00AF50"/>
                </a:solidFill>
                <a:latin typeface="Cambria Math"/>
                <a:cs typeface="Cambria Math"/>
              </a:rPr>
              <a:t>D</a:t>
            </a:r>
            <a:r>
              <a:rPr sz="2625" kern="0" spc="465" baseline="-15873" dirty="0">
                <a:solidFill>
                  <a:srgbClr val="00AF50"/>
                </a:solidFill>
                <a:latin typeface="Cambria Math"/>
                <a:cs typeface="Cambria Math"/>
              </a:rPr>
              <a:t> </a:t>
            </a:r>
            <a:r>
              <a:rPr sz="2400" kern="0" dirty="0">
                <a:solidFill>
                  <a:srgbClr val="00AF50"/>
                </a:solidFill>
                <a:latin typeface="Times New Roman"/>
                <a:cs typeface="Times New Roman"/>
              </a:rPr>
              <a:t>=</a:t>
            </a:r>
            <a:r>
              <a:rPr sz="2400" kern="0" spc="-5" dirty="0">
                <a:solidFill>
                  <a:srgbClr val="00AF50"/>
                </a:solidFill>
                <a:latin typeface="Times New Roman"/>
                <a:cs typeface="Times New Roman"/>
              </a:rPr>
              <a:t> </a:t>
            </a:r>
            <a:r>
              <a:rPr sz="2400" kern="0" dirty="0">
                <a:solidFill>
                  <a:srgbClr val="00AF50"/>
                </a:solidFill>
                <a:latin typeface="Times New Roman"/>
                <a:cs typeface="Times New Roman"/>
              </a:rPr>
              <a:t>34.17</a:t>
            </a:r>
            <a:r>
              <a:rPr sz="2400" kern="0" spc="5" dirty="0">
                <a:solidFill>
                  <a:srgbClr val="00AF50"/>
                </a:solidFill>
                <a:latin typeface="Times New Roman"/>
                <a:cs typeface="Times New Roman"/>
              </a:rPr>
              <a:t> </a:t>
            </a:r>
            <a:r>
              <a:rPr sz="2400" kern="0" spc="-50" dirty="0">
                <a:solidFill>
                  <a:srgbClr val="00AF50"/>
                </a:solidFill>
                <a:latin typeface="Times New Roman"/>
                <a:cs typeface="Times New Roman"/>
              </a:rPr>
              <a:t>K</a:t>
            </a:r>
            <a:endParaRPr sz="2400" kern="0">
              <a:solidFill>
                <a:sysClr val="windowText" lastClr="000000"/>
              </a:solidFill>
              <a:latin typeface="Times New Roman"/>
              <a:cs typeface="Times New Roman"/>
            </a:endParaRPr>
          </a:p>
        </p:txBody>
      </p:sp>
      <p:sp>
        <p:nvSpPr>
          <p:cNvPr id="33" name="object 33"/>
          <p:cNvSpPr txBox="1"/>
          <p:nvPr/>
        </p:nvSpPr>
        <p:spPr>
          <a:xfrm>
            <a:off x="4524878" y="2755161"/>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6.83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4" name="object 34"/>
          <p:cNvGrpSpPr/>
          <p:nvPr/>
        </p:nvGrpSpPr>
        <p:grpSpPr>
          <a:xfrm>
            <a:off x="2826284" y="2662047"/>
            <a:ext cx="3350022" cy="3882390"/>
            <a:chOff x="2827020" y="2662047"/>
            <a:chExt cx="3350895" cy="3882390"/>
          </a:xfrm>
        </p:grpSpPr>
        <p:sp>
          <p:nvSpPr>
            <p:cNvPr id="35" name="object 35"/>
            <p:cNvSpPr/>
            <p:nvPr/>
          </p:nvSpPr>
          <p:spPr>
            <a:xfrm>
              <a:off x="2835402" y="3067812"/>
              <a:ext cx="1674495" cy="155575"/>
            </a:xfrm>
            <a:custGeom>
              <a:avLst/>
              <a:gdLst/>
              <a:ahLst/>
              <a:cxnLst/>
              <a:rect l="l" t="t" r="r" b="b"/>
              <a:pathLst>
                <a:path w="1674495" h="155575">
                  <a:moveTo>
                    <a:pt x="1674114" y="0"/>
                  </a:moveTo>
                  <a:lnTo>
                    <a:pt x="0" y="0"/>
                  </a:lnTo>
                  <a:lnTo>
                    <a:pt x="0" y="149860"/>
                  </a:lnTo>
                  <a:lnTo>
                    <a:pt x="1674114" y="155448"/>
                  </a:lnTo>
                  <a:lnTo>
                    <a:pt x="167411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5079111" y="2662047"/>
              <a:ext cx="0" cy="3882390"/>
            </a:xfrm>
            <a:custGeom>
              <a:avLst/>
              <a:gdLst/>
              <a:ahLst/>
              <a:cxnLst/>
              <a:rect l="l" t="t" r="r" b="b"/>
              <a:pathLst>
                <a:path h="3882390">
                  <a:moveTo>
                    <a:pt x="0" y="721994"/>
                  </a:moveTo>
                  <a:lnTo>
                    <a:pt x="0" y="3881970"/>
                  </a:lnTo>
                </a:path>
                <a:path h="3882390">
                  <a:moveTo>
                    <a:pt x="0" y="0"/>
                  </a:moveTo>
                  <a:lnTo>
                    <a:pt x="0" y="558926"/>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7" name="object 37"/>
            <p:cNvSpPr/>
            <p:nvPr/>
          </p:nvSpPr>
          <p:spPr>
            <a:xfrm>
              <a:off x="2829306" y="2722625"/>
              <a:ext cx="3348354" cy="1065530"/>
            </a:xfrm>
            <a:custGeom>
              <a:avLst/>
              <a:gdLst/>
              <a:ahLst/>
              <a:cxnLst/>
              <a:rect l="l" t="t" r="r" b="b"/>
              <a:pathLst>
                <a:path w="3348354" h="1065529">
                  <a:moveTo>
                    <a:pt x="1688592" y="345186"/>
                  </a:moveTo>
                  <a:lnTo>
                    <a:pt x="1350899" y="300990"/>
                  </a:lnTo>
                  <a:lnTo>
                    <a:pt x="548767" y="159893"/>
                  </a:lnTo>
                  <a:lnTo>
                    <a:pt x="0" y="0"/>
                  </a:lnTo>
                  <a:lnTo>
                    <a:pt x="0" y="345186"/>
                  </a:lnTo>
                  <a:lnTo>
                    <a:pt x="1688592" y="345186"/>
                  </a:lnTo>
                  <a:close/>
                </a:path>
                <a:path w="3348354" h="1065529">
                  <a:moveTo>
                    <a:pt x="3348228" y="498348"/>
                  </a:moveTo>
                  <a:lnTo>
                    <a:pt x="1672590" y="498348"/>
                  </a:lnTo>
                  <a:lnTo>
                    <a:pt x="1672590" y="655574"/>
                  </a:lnTo>
                  <a:lnTo>
                    <a:pt x="2252497" y="657606"/>
                  </a:lnTo>
                  <a:lnTo>
                    <a:pt x="3348228" y="1065276"/>
                  </a:lnTo>
                  <a:lnTo>
                    <a:pt x="3348228" y="661416"/>
                  </a:lnTo>
                  <a:lnTo>
                    <a:pt x="3348228" y="630936"/>
                  </a:lnTo>
                  <a:lnTo>
                    <a:pt x="3348228" y="49834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2827020" y="4640579"/>
              <a:ext cx="3345179" cy="845819"/>
            </a:xfrm>
            <a:custGeom>
              <a:avLst/>
              <a:gdLst/>
              <a:ahLst/>
              <a:cxnLst/>
              <a:rect l="l" t="t" r="r" b="b"/>
              <a:pathLst>
                <a:path w="3345179" h="845820">
                  <a:moveTo>
                    <a:pt x="1668780" y="0"/>
                  </a:moveTo>
                  <a:lnTo>
                    <a:pt x="1325880" y="99060"/>
                  </a:lnTo>
                  <a:lnTo>
                    <a:pt x="960119" y="228600"/>
                  </a:lnTo>
                  <a:lnTo>
                    <a:pt x="594359" y="426720"/>
                  </a:lnTo>
                  <a:lnTo>
                    <a:pt x="243840" y="617220"/>
                  </a:lnTo>
                  <a:lnTo>
                    <a:pt x="0" y="838200"/>
                  </a:lnTo>
                  <a:lnTo>
                    <a:pt x="3345179" y="845820"/>
                  </a:lnTo>
                  <a:lnTo>
                    <a:pt x="2941320" y="571500"/>
                  </a:lnTo>
                  <a:lnTo>
                    <a:pt x="2659380" y="350520"/>
                  </a:lnTo>
                  <a:lnTo>
                    <a:pt x="2415540" y="175260"/>
                  </a:lnTo>
                  <a:lnTo>
                    <a:pt x="2263140" y="129540"/>
                  </a:lnTo>
                  <a:lnTo>
                    <a:pt x="166878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39" name="object 39"/>
          <p:cNvSpPr txBox="1"/>
          <p:nvPr/>
        </p:nvSpPr>
        <p:spPr>
          <a:xfrm>
            <a:off x="4052784" y="4350789"/>
            <a:ext cx="2116539" cy="500137"/>
          </a:xfrm>
          <a:prstGeom prst="rect">
            <a:avLst/>
          </a:prstGeom>
        </p:spPr>
        <p:txBody>
          <a:bodyPr vert="horz" wrap="square" lIns="0" tIns="12700" rIns="0" bIns="0" rtlCol="0">
            <a:spAutoFit/>
          </a:bodyPr>
          <a:lstStyle/>
          <a:p>
            <a:pPr marL="12700" defTabSz="914400">
              <a:lnSpc>
                <a:spcPts val="1850"/>
              </a:lnSpc>
              <a:spcBef>
                <a:spcPts val="100"/>
              </a:spcBef>
            </a:pPr>
            <a:r>
              <a:rPr kern="0" dirty="0">
                <a:solidFill>
                  <a:sysClr val="windowText" lastClr="000000"/>
                </a:solidFill>
                <a:latin typeface="Times New Roman"/>
                <a:cs typeface="Times New Roman"/>
              </a:rPr>
              <a:t>76.98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075690" defTabSz="914400">
              <a:lnSpc>
                <a:spcPts val="1850"/>
              </a:lnSpc>
            </a:pPr>
            <a:r>
              <a:rPr kern="0" dirty="0">
                <a:solidFill>
                  <a:sysClr val="windowText" lastClr="000000"/>
                </a:solidFill>
                <a:latin typeface="Times New Roman"/>
                <a:cs typeface="Times New Roman"/>
              </a:rPr>
              <a:t>72.64</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0" name="object 40"/>
          <p:cNvSpPr txBox="1"/>
          <p:nvPr/>
        </p:nvSpPr>
        <p:spPr>
          <a:xfrm>
            <a:off x="2514229" y="1144571"/>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1" name="object 41"/>
          <p:cNvGrpSpPr/>
          <p:nvPr/>
        </p:nvGrpSpPr>
        <p:grpSpPr>
          <a:xfrm>
            <a:off x="2749343" y="1293178"/>
            <a:ext cx="3567136" cy="450215"/>
            <a:chOff x="2750057" y="1293131"/>
            <a:chExt cx="3568065" cy="450215"/>
          </a:xfrm>
        </p:grpSpPr>
        <p:pic>
          <p:nvPicPr>
            <p:cNvPr id="42" name="object 42"/>
            <p:cNvPicPr/>
            <p:nvPr/>
          </p:nvPicPr>
          <p:blipFill>
            <a:blip r:embed="rId5" cstate="print"/>
            <a:stretch>
              <a:fillRect/>
            </a:stretch>
          </p:blipFill>
          <p:spPr>
            <a:xfrm>
              <a:off x="2750057" y="1293131"/>
              <a:ext cx="3436620" cy="92692"/>
            </a:xfrm>
            <a:prstGeom prst="rect">
              <a:avLst/>
            </a:prstGeom>
          </p:spPr>
        </p:pic>
        <p:sp>
          <p:nvSpPr>
            <p:cNvPr id="43" name="object 43"/>
            <p:cNvSpPr/>
            <p:nvPr/>
          </p:nvSpPr>
          <p:spPr>
            <a:xfrm>
              <a:off x="2799968" y="1317879"/>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6" cstate="print"/>
            <a:stretch>
              <a:fillRect/>
            </a:stretch>
          </p:blipFill>
          <p:spPr>
            <a:xfrm>
              <a:off x="5965697" y="1514873"/>
              <a:ext cx="352005" cy="92692"/>
            </a:xfrm>
            <a:prstGeom prst="rect">
              <a:avLst/>
            </a:prstGeom>
          </p:spPr>
        </p:pic>
        <p:sp>
          <p:nvSpPr>
            <p:cNvPr id="45" name="object 45"/>
            <p:cNvSpPr/>
            <p:nvPr/>
          </p:nvSpPr>
          <p:spPr>
            <a:xfrm>
              <a:off x="6015608" y="1539621"/>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7" cstate="print"/>
            <a:stretch>
              <a:fillRect/>
            </a:stretch>
          </p:blipFill>
          <p:spPr>
            <a:xfrm>
              <a:off x="5892545" y="1514792"/>
              <a:ext cx="166319" cy="228536"/>
            </a:xfrm>
            <a:prstGeom prst="rect">
              <a:avLst/>
            </a:prstGeom>
          </p:spPr>
        </p:pic>
        <p:sp>
          <p:nvSpPr>
            <p:cNvPr id="47" name="object 47"/>
            <p:cNvSpPr/>
            <p:nvPr/>
          </p:nvSpPr>
          <p:spPr>
            <a:xfrm>
              <a:off x="5942456" y="1539621"/>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7" cstate="print"/>
            <a:stretch>
              <a:fillRect/>
            </a:stretch>
          </p:blipFill>
          <p:spPr>
            <a:xfrm>
              <a:off x="6022086" y="1514792"/>
              <a:ext cx="166319" cy="228536"/>
            </a:xfrm>
            <a:prstGeom prst="rect">
              <a:avLst/>
            </a:prstGeom>
          </p:spPr>
        </p:pic>
        <p:sp>
          <p:nvSpPr>
            <p:cNvPr id="49" name="object 49"/>
            <p:cNvSpPr/>
            <p:nvPr/>
          </p:nvSpPr>
          <p:spPr>
            <a:xfrm>
              <a:off x="6071997" y="1539621"/>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7" cstate="print"/>
            <a:stretch>
              <a:fillRect/>
            </a:stretch>
          </p:blipFill>
          <p:spPr>
            <a:xfrm>
              <a:off x="6150101" y="1514792"/>
              <a:ext cx="166319" cy="228536"/>
            </a:xfrm>
            <a:prstGeom prst="rect">
              <a:avLst/>
            </a:prstGeom>
          </p:spPr>
        </p:pic>
        <p:sp>
          <p:nvSpPr>
            <p:cNvPr id="51" name="object 51"/>
            <p:cNvSpPr/>
            <p:nvPr/>
          </p:nvSpPr>
          <p:spPr>
            <a:xfrm>
              <a:off x="6200012" y="1539621"/>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6051042" y="1347216"/>
              <a:ext cx="176530" cy="177165"/>
            </a:xfrm>
            <a:custGeom>
              <a:avLst/>
              <a:gdLst/>
              <a:ahLst/>
              <a:cxnLst/>
              <a:rect l="l" t="t" r="r" b="b"/>
              <a:pathLst>
                <a:path w="176529" h="177165">
                  <a:moveTo>
                    <a:pt x="88011" y="0"/>
                  </a:moveTo>
                  <a:lnTo>
                    <a:pt x="53738" y="6953"/>
                  </a:lnTo>
                  <a:lnTo>
                    <a:pt x="25765" y="25907"/>
                  </a:lnTo>
                  <a:lnTo>
                    <a:pt x="6911" y="54006"/>
                  </a:lnTo>
                  <a:lnTo>
                    <a:pt x="0" y="88392"/>
                  </a:lnTo>
                  <a:lnTo>
                    <a:pt x="6911" y="122777"/>
                  </a:lnTo>
                  <a:lnTo>
                    <a:pt x="25765" y="150875"/>
                  </a:lnTo>
                  <a:lnTo>
                    <a:pt x="53738" y="169830"/>
                  </a:lnTo>
                  <a:lnTo>
                    <a:pt x="88011" y="176784"/>
                  </a:lnTo>
                  <a:lnTo>
                    <a:pt x="122283" y="169830"/>
                  </a:lnTo>
                  <a:lnTo>
                    <a:pt x="150256" y="150875"/>
                  </a:lnTo>
                  <a:lnTo>
                    <a:pt x="169110" y="122777"/>
                  </a:lnTo>
                  <a:lnTo>
                    <a:pt x="176022" y="88392"/>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6051042" y="1347216"/>
              <a:ext cx="176530" cy="177165"/>
            </a:xfrm>
            <a:custGeom>
              <a:avLst/>
              <a:gdLst/>
              <a:ahLst/>
              <a:cxnLst/>
              <a:rect l="l" t="t" r="r" b="b"/>
              <a:pathLst>
                <a:path w="176529" h="177165">
                  <a:moveTo>
                    <a:pt x="88011" y="0"/>
                  </a:moveTo>
                  <a:lnTo>
                    <a:pt x="122283" y="6953"/>
                  </a:lnTo>
                  <a:lnTo>
                    <a:pt x="150256" y="25908"/>
                  </a:lnTo>
                  <a:lnTo>
                    <a:pt x="169110" y="54006"/>
                  </a:lnTo>
                  <a:lnTo>
                    <a:pt x="176022" y="88392"/>
                  </a:lnTo>
                  <a:lnTo>
                    <a:pt x="169110" y="122777"/>
                  </a:lnTo>
                  <a:lnTo>
                    <a:pt x="150256" y="150875"/>
                  </a:lnTo>
                  <a:lnTo>
                    <a:pt x="122283" y="169830"/>
                  </a:lnTo>
                  <a:lnTo>
                    <a:pt x="88011" y="176784"/>
                  </a:lnTo>
                  <a:lnTo>
                    <a:pt x="53738" y="169830"/>
                  </a:lnTo>
                  <a:lnTo>
                    <a:pt x="25765" y="150875"/>
                  </a:lnTo>
                  <a:lnTo>
                    <a:pt x="6911" y="122777"/>
                  </a:lnTo>
                  <a:lnTo>
                    <a:pt x="0" y="88392"/>
                  </a:lnTo>
                  <a:lnTo>
                    <a:pt x="6911" y="54006"/>
                  </a:lnTo>
                  <a:lnTo>
                    <a:pt x="25765" y="25907"/>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4" name="object 54"/>
          <p:cNvSpPr txBox="1"/>
          <p:nvPr/>
        </p:nvSpPr>
        <p:spPr>
          <a:xfrm>
            <a:off x="4823728" y="102590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55" name="object 55"/>
          <p:cNvSpPr txBox="1"/>
          <p:nvPr/>
        </p:nvSpPr>
        <p:spPr>
          <a:xfrm>
            <a:off x="6229254" y="110693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6" name="object 56"/>
          <p:cNvSpPr txBox="1"/>
          <p:nvPr/>
        </p:nvSpPr>
        <p:spPr>
          <a:xfrm>
            <a:off x="3470770" y="125656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7" name="object 57"/>
          <p:cNvSpPr txBox="1"/>
          <p:nvPr/>
        </p:nvSpPr>
        <p:spPr>
          <a:xfrm>
            <a:off x="4435467" y="1258084"/>
            <a:ext cx="535166" cy="289823"/>
          </a:xfrm>
          <a:prstGeom prst="rect">
            <a:avLst/>
          </a:prstGeom>
        </p:spPr>
        <p:txBody>
          <a:bodyPr vert="horz" wrap="square" lIns="0" tIns="12700" rIns="0" bIns="0" rtlCol="0">
            <a:spAutoFit/>
          </a:bodyPr>
          <a:lstStyle/>
          <a:p>
            <a:pPr marL="38100" defTabSz="914400">
              <a:spcBef>
                <a:spcPts val="100"/>
              </a:spcBef>
            </a:pPr>
            <a:r>
              <a:rPr sz="2700" b="1" kern="0" baseline="-27777" dirty="0">
                <a:solidFill>
                  <a:sysClr val="windowText" lastClr="000000"/>
                </a:solidFill>
                <a:latin typeface="Times New Roman"/>
                <a:cs typeface="Times New Roman"/>
              </a:rPr>
              <a:t>B</a:t>
            </a:r>
            <a:r>
              <a:rPr sz="2700" b="1" kern="0" spc="742" baseline="-27777" dirty="0">
                <a:solidFill>
                  <a:sysClr val="windowText" lastClr="000000"/>
                </a:solidFill>
                <a:latin typeface="Times New Roman"/>
                <a:cs typeface="Times New Roman"/>
              </a:rPr>
              <a:t> </a:t>
            </a: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8" name="object 58"/>
          <p:cNvSpPr txBox="1"/>
          <p:nvPr/>
        </p:nvSpPr>
        <p:spPr>
          <a:xfrm>
            <a:off x="5463135" y="123954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9" name="object 59"/>
          <p:cNvSpPr txBox="1"/>
          <p:nvPr/>
        </p:nvSpPr>
        <p:spPr>
          <a:xfrm>
            <a:off x="5070428" y="677187"/>
            <a:ext cx="1023352" cy="289823"/>
          </a:xfrm>
          <a:prstGeom prst="rect">
            <a:avLst/>
          </a:prstGeom>
        </p:spPr>
        <p:txBody>
          <a:bodyPr vert="horz" wrap="square" lIns="0" tIns="12700" rIns="0" bIns="0" rtlCol="0">
            <a:spAutoFit/>
          </a:bodyPr>
          <a:lstStyle/>
          <a:p>
            <a:pPr marL="12700" defTabSz="914400">
              <a:spcBef>
                <a:spcPts val="100"/>
              </a:spcBef>
              <a:tabLst>
                <a:tab pos="464184" algn="l"/>
              </a:tabLst>
            </a:pPr>
            <a:r>
              <a:rPr u="heavy" kern="0" dirty="0">
                <a:solidFill>
                  <a:sysClr val="windowText" lastClr="000000"/>
                </a:solidFill>
                <a:uFill>
                  <a:solidFill>
                    <a:srgbClr val="000000"/>
                  </a:solidFill>
                </a:uFill>
                <a:latin typeface="Times New Roman"/>
                <a:cs typeface="Times New Roman"/>
              </a:rPr>
              <a:t>	8 </a:t>
            </a:r>
            <a:r>
              <a:rPr u="heavy" kern="0" spc="-10" dirty="0">
                <a:solidFill>
                  <a:sysClr val="windowText" lastClr="000000"/>
                </a:solidFill>
                <a:uFill>
                  <a:solidFill>
                    <a:srgbClr val="000000"/>
                  </a:solidFill>
                </a:uFill>
                <a:latin typeface="Times New Roman"/>
                <a:cs typeface="Times New Roman"/>
              </a:rPr>
              <a:t>k/ft.</a:t>
            </a:r>
            <a:endParaRPr kern="0">
              <a:solidFill>
                <a:sysClr val="windowText" lastClr="000000"/>
              </a:solidFill>
              <a:latin typeface="Times New Roman"/>
              <a:cs typeface="Times New Roman"/>
            </a:endParaRPr>
          </a:p>
        </p:txBody>
      </p:sp>
      <p:grpSp>
        <p:nvGrpSpPr>
          <p:cNvPr id="60" name="object 60"/>
          <p:cNvGrpSpPr/>
          <p:nvPr/>
        </p:nvGrpSpPr>
        <p:grpSpPr>
          <a:xfrm>
            <a:off x="4401688" y="672892"/>
            <a:ext cx="224096" cy="775335"/>
            <a:chOff x="4402835" y="672845"/>
            <a:chExt cx="224154" cy="775335"/>
          </a:xfrm>
        </p:grpSpPr>
        <p:pic>
          <p:nvPicPr>
            <p:cNvPr id="61" name="object 61"/>
            <p:cNvPicPr/>
            <p:nvPr/>
          </p:nvPicPr>
          <p:blipFill>
            <a:blip r:embed="rId8" cstate="print"/>
            <a:stretch>
              <a:fillRect/>
            </a:stretch>
          </p:blipFill>
          <p:spPr>
            <a:xfrm>
              <a:off x="4402835" y="672845"/>
              <a:ext cx="224091" cy="774953"/>
            </a:xfrm>
            <a:prstGeom prst="rect">
              <a:avLst/>
            </a:prstGeom>
          </p:spPr>
        </p:pic>
        <p:sp>
          <p:nvSpPr>
            <p:cNvPr id="62" name="object 62"/>
            <p:cNvSpPr/>
            <p:nvPr/>
          </p:nvSpPr>
          <p:spPr>
            <a:xfrm>
              <a:off x="4480178" y="686561"/>
              <a:ext cx="76200" cy="628015"/>
            </a:xfrm>
            <a:custGeom>
              <a:avLst/>
              <a:gdLst/>
              <a:ahLst/>
              <a:cxnLst/>
              <a:rect l="l" t="t" r="r" b="b"/>
              <a:pathLst>
                <a:path w="76200" h="628015">
                  <a:moveTo>
                    <a:pt x="27050" y="551307"/>
                  </a:moveTo>
                  <a:lnTo>
                    <a:pt x="0" y="551307"/>
                  </a:lnTo>
                  <a:lnTo>
                    <a:pt x="38100" y="627507"/>
                  </a:lnTo>
                  <a:lnTo>
                    <a:pt x="64325" y="575055"/>
                  </a:lnTo>
                  <a:lnTo>
                    <a:pt x="32004" y="575055"/>
                  </a:lnTo>
                  <a:lnTo>
                    <a:pt x="27050" y="570102"/>
                  </a:lnTo>
                  <a:lnTo>
                    <a:pt x="27050" y="551307"/>
                  </a:lnTo>
                  <a:close/>
                </a:path>
                <a:path w="76200" h="628015">
                  <a:moveTo>
                    <a:pt x="44196" y="0"/>
                  </a:moveTo>
                  <a:lnTo>
                    <a:pt x="32004" y="0"/>
                  </a:lnTo>
                  <a:lnTo>
                    <a:pt x="27050" y="4952"/>
                  </a:lnTo>
                  <a:lnTo>
                    <a:pt x="27050" y="570102"/>
                  </a:lnTo>
                  <a:lnTo>
                    <a:pt x="32004" y="575055"/>
                  </a:lnTo>
                  <a:lnTo>
                    <a:pt x="44196" y="575055"/>
                  </a:lnTo>
                  <a:lnTo>
                    <a:pt x="49149" y="570102"/>
                  </a:lnTo>
                  <a:lnTo>
                    <a:pt x="49149" y="4952"/>
                  </a:lnTo>
                  <a:lnTo>
                    <a:pt x="44196" y="0"/>
                  </a:lnTo>
                  <a:close/>
                </a:path>
                <a:path w="76200" h="628015">
                  <a:moveTo>
                    <a:pt x="76200" y="551307"/>
                  </a:moveTo>
                  <a:lnTo>
                    <a:pt x="49149" y="551307"/>
                  </a:lnTo>
                  <a:lnTo>
                    <a:pt x="49149" y="570102"/>
                  </a:lnTo>
                  <a:lnTo>
                    <a:pt x="44196" y="575055"/>
                  </a:lnTo>
                  <a:lnTo>
                    <a:pt x="64325" y="575055"/>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3" name="object 63"/>
          <p:cNvSpPr txBox="1"/>
          <p:nvPr/>
        </p:nvSpPr>
        <p:spPr>
          <a:xfrm>
            <a:off x="4346588" y="373636"/>
            <a:ext cx="31107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64" name="object 64"/>
          <p:cNvGrpSpPr/>
          <p:nvPr/>
        </p:nvGrpSpPr>
        <p:grpSpPr>
          <a:xfrm>
            <a:off x="2707443" y="585190"/>
            <a:ext cx="3521428" cy="867410"/>
            <a:chOff x="2708148" y="585190"/>
            <a:chExt cx="3522345" cy="867410"/>
          </a:xfrm>
        </p:grpSpPr>
        <p:pic>
          <p:nvPicPr>
            <p:cNvPr id="65" name="object 65"/>
            <p:cNvPicPr/>
            <p:nvPr/>
          </p:nvPicPr>
          <p:blipFill>
            <a:blip r:embed="rId9" cstate="print"/>
            <a:stretch>
              <a:fillRect/>
            </a:stretch>
          </p:blipFill>
          <p:spPr>
            <a:xfrm>
              <a:off x="2773680" y="1292369"/>
              <a:ext cx="1783080" cy="92692"/>
            </a:xfrm>
            <a:prstGeom prst="rect">
              <a:avLst/>
            </a:prstGeom>
          </p:spPr>
        </p:pic>
        <p:sp>
          <p:nvSpPr>
            <p:cNvPr id="66" name="object 66"/>
            <p:cNvSpPr/>
            <p:nvPr/>
          </p:nvSpPr>
          <p:spPr>
            <a:xfrm>
              <a:off x="2823591" y="1317116"/>
              <a:ext cx="1690370" cy="0"/>
            </a:xfrm>
            <a:custGeom>
              <a:avLst/>
              <a:gdLst/>
              <a:ahLst/>
              <a:cxnLst/>
              <a:rect l="l" t="t" r="r" b="b"/>
              <a:pathLst>
                <a:path w="1690370">
                  <a:moveTo>
                    <a:pt x="169037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10" cstate="print"/>
            <a:stretch>
              <a:fillRect/>
            </a:stretch>
          </p:blipFill>
          <p:spPr>
            <a:xfrm>
              <a:off x="2773680" y="585254"/>
              <a:ext cx="1786890" cy="806919"/>
            </a:xfrm>
            <a:prstGeom prst="rect">
              <a:avLst/>
            </a:prstGeom>
          </p:spPr>
        </p:pic>
        <p:sp>
          <p:nvSpPr>
            <p:cNvPr id="68" name="object 68"/>
            <p:cNvSpPr/>
            <p:nvPr/>
          </p:nvSpPr>
          <p:spPr>
            <a:xfrm>
              <a:off x="2823591" y="609980"/>
              <a:ext cx="1694814" cy="713740"/>
            </a:xfrm>
            <a:custGeom>
              <a:avLst/>
              <a:gdLst/>
              <a:ahLst/>
              <a:cxnLst/>
              <a:rect l="l" t="t" r="r" b="b"/>
              <a:pathLst>
                <a:path w="1694814" h="713740">
                  <a:moveTo>
                    <a:pt x="1694307" y="713613"/>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1" cstate="print"/>
            <a:stretch>
              <a:fillRect/>
            </a:stretch>
          </p:blipFill>
          <p:spPr>
            <a:xfrm>
              <a:off x="4155186" y="1184859"/>
              <a:ext cx="224091" cy="256717"/>
            </a:xfrm>
            <a:prstGeom prst="rect">
              <a:avLst/>
            </a:prstGeom>
          </p:spPr>
        </p:pic>
        <p:pic>
          <p:nvPicPr>
            <p:cNvPr id="70" name="object 70"/>
            <p:cNvPicPr/>
            <p:nvPr/>
          </p:nvPicPr>
          <p:blipFill>
            <a:blip r:embed="rId12" cstate="print"/>
            <a:stretch>
              <a:fillRect/>
            </a:stretch>
          </p:blipFill>
          <p:spPr>
            <a:xfrm>
              <a:off x="4232529" y="1198625"/>
              <a:ext cx="76200" cy="108712"/>
            </a:xfrm>
            <a:prstGeom prst="rect">
              <a:avLst/>
            </a:prstGeom>
          </p:spPr>
        </p:pic>
        <p:pic>
          <p:nvPicPr>
            <p:cNvPr id="71" name="object 71"/>
            <p:cNvPicPr/>
            <p:nvPr/>
          </p:nvPicPr>
          <p:blipFill>
            <a:blip r:embed="rId13" cstate="print"/>
            <a:stretch>
              <a:fillRect/>
            </a:stretch>
          </p:blipFill>
          <p:spPr>
            <a:xfrm>
              <a:off x="3911346" y="1089672"/>
              <a:ext cx="224091" cy="350507"/>
            </a:xfrm>
            <a:prstGeom prst="rect">
              <a:avLst/>
            </a:prstGeom>
          </p:spPr>
        </p:pic>
        <p:pic>
          <p:nvPicPr>
            <p:cNvPr id="72" name="object 72"/>
            <p:cNvPicPr/>
            <p:nvPr/>
          </p:nvPicPr>
          <p:blipFill>
            <a:blip r:embed="rId14" cstate="print"/>
            <a:stretch>
              <a:fillRect/>
            </a:stretch>
          </p:blipFill>
          <p:spPr>
            <a:xfrm>
              <a:off x="3988689" y="1103375"/>
              <a:ext cx="76200" cy="202437"/>
            </a:xfrm>
            <a:prstGeom prst="rect">
              <a:avLst/>
            </a:prstGeom>
          </p:spPr>
        </p:pic>
        <p:pic>
          <p:nvPicPr>
            <p:cNvPr id="73" name="object 73"/>
            <p:cNvPicPr/>
            <p:nvPr/>
          </p:nvPicPr>
          <p:blipFill>
            <a:blip r:embed="rId15" cstate="print"/>
            <a:stretch>
              <a:fillRect/>
            </a:stretch>
          </p:blipFill>
          <p:spPr>
            <a:xfrm>
              <a:off x="3668268" y="977684"/>
              <a:ext cx="224091" cy="461733"/>
            </a:xfrm>
            <a:prstGeom prst="rect">
              <a:avLst/>
            </a:prstGeom>
          </p:spPr>
        </p:pic>
        <p:sp>
          <p:nvSpPr>
            <p:cNvPr id="74" name="object 74"/>
            <p:cNvSpPr/>
            <p:nvPr/>
          </p:nvSpPr>
          <p:spPr>
            <a:xfrm>
              <a:off x="3745611" y="991361"/>
              <a:ext cx="76200" cy="314325"/>
            </a:xfrm>
            <a:custGeom>
              <a:avLst/>
              <a:gdLst/>
              <a:ahLst/>
              <a:cxnLst/>
              <a:rect l="l" t="t" r="r" b="b"/>
              <a:pathLst>
                <a:path w="76200" h="314325">
                  <a:moveTo>
                    <a:pt x="27050" y="237743"/>
                  </a:moveTo>
                  <a:lnTo>
                    <a:pt x="0" y="237743"/>
                  </a:lnTo>
                  <a:lnTo>
                    <a:pt x="38100" y="313943"/>
                  </a:lnTo>
                  <a:lnTo>
                    <a:pt x="64325" y="261492"/>
                  </a:lnTo>
                  <a:lnTo>
                    <a:pt x="32003" y="261492"/>
                  </a:lnTo>
                  <a:lnTo>
                    <a:pt x="27050" y="256539"/>
                  </a:lnTo>
                  <a:lnTo>
                    <a:pt x="27050" y="237743"/>
                  </a:lnTo>
                  <a:close/>
                </a:path>
                <a:path w="76200" h="314325">
                  <a:moveTo>
                    <a:pt x="44196" y="0"/>
                  </a:moveTo>
                  <a:lnTo>
                    <a:pt x="32003" y="0"/>
                  </a:lnTo>
                  <a:lnTo>
                    <a:pt x="27050" y="4952"/>
                  </a:lnTo>
                  <a:lnTo>
                    <a:pt x="27050" y="256539"/>
                  </a:lnTo>
                  <a:lnTo>
                    <a:pt x="32003" y="261492"/>
                  </a:lnTo>
                  <a:lnTo>
                    <a:pt x="44196" y="261492"/>
                  </a:lnTo>
                  <a:lnTo>
                    <a:pt x="49149" y="256539"/>
                  </a:lnTo>
                  <a:lnTo>
                    <a:pt x="49149" y="4952"/>
                  </a:lnTo>
                  <a:lnTo>
                    <a:pt x="44196" y="0"/>
                  </a:lnTo>
                  <a:close/>
                </a:path>
                <a:path w="76200" h="314325">
                  <a:moveTo>
                    <a:pt x="76200" y="237743"/>
                  </a:moveTo>
                  <a:lnTo>
                    <a:pt x="49149" y="237743"/>
                  </a:lnTo>
                  <a:lnTo>
                    <a:pt x="49149" y="256539"/>
                  </a:lnTo>
                  <a:lnTo>
                    <a:pt x="44196" y="261492"/>
                  </a:lnTo>
                  <a:lnTo>
                    <a:pt x="64325" y="261492"/>
                  </a:lnTo>
                  <a:lnTo>
                    <a:pt x="76200" y="23774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6" cstate="print"/>
            <a:stretch>
              <a:fillRect/>
            </a:stretch>
          </p:blipFill>
          <p:spPr>
            <a:xfrm>
              <a:off x="3425190" y="874725"/>
              <a:ext cx="224091" cy="564692"/>
            </a:xfrm>
            <a:prstGeom prst="rect">
              <a:avLst/>
            </a:prstGeom>
          </p:spPr>
        </p:pic>
        <p:sp>
          <p:nvSpPr>
            <p:cNvPr id="76" name="object 76"/>
            <p:cNvSpPr/>
            <p:nvPr/>
          </p:nvSpPr>
          <p:spPr>
            <a:xfrm>
              <a:off x="3502533" y="888491"/>
              <a:ext cx="76200" cy="417195"/>
            </a:xfrm>
            <a:custGeom>
              <a:avLst/>
              <a:gdLst/>
              <a:ahLst/>
              <a:cxnLst/>
              <a:rect l="l" t="t" r="r" b="b"/>
              <a:pathLst>
                <a:path w="76200" h="417194">
                  <a:moveTo>
                    <a:pt x="27050" y="340741"/>
                  </a:moveTo>
                  <a:lnTo>
                    <a:pt x="0" y="340741"/>
                  </a:lnTo>
                  <a:lnTo>
                    <a:pt x="38100" y="416941"/>
                  </a:lnTo>
                  <a:lnTo>
                    <a:pt x="64325" y="364490"/>
                  </a:lnTo>
                  <a:lnTo>
                    <a:pt x="32003" y="364490"/>
                  </a:lnTo>
                  <a:lnTo>
                    <a:pt x="27050" y="359537"/>
                  </a:lnTo>
                  <a:lnTo>
                    <a:pt x="27050" y="340741"/>
                  </a:lnTo>
                  <a:close/>
                </a:path>
                <a:path w="76200" h="417194">
                  <a:moveTo>
                    <a:pt x="44195" y="0"/>
                  </a:moveTo>
                  <a:lnTo>
                    <a:pt x="32003" y="0"/>
                  </a:lnTo>
                  <a:lnTo>
                    <a:pt x="27050" y="4953"/>
                  </a:lnTo>
                  <a:lnTo>
                    <a:pt x="27050" y="359537"/>
                  </a:lnTo>
                  <a:lnTo>
                    <a:pt x="32003" y="364490"/>
                  </a:lnTo>
                  <a:lnTo>
                    <a:pt x="44195" y="364490"/>
                  </a:lnTo>
                  <a:lnTo>
                    <a:pt x="49149" y="359537"/>
                  </a:lnTo>
                  <a:lnTo>
                    <a:pt x="49149" y="4953"/>
                  </a:lnTo>
                  <a:lnTo>
                    <a:pt x="44195" y="0"/>
                  </a:lnTo>
                  <a:close/>
                </a:path>
                <a:path w="76200" h="417194">
                  <a:moveTo>
                    <a:pt x="76200" y="340741"/>
                  </a:moveTo>
                  <a:lnTo>
                    <a:pt x="49149" y="340741"/>
                  </a:lnTo>
                  <a:lnTo>
                    <a:pt x="49149" y="359537"/>
                  </a:lnTo>
                  <a:lnTo>
                    <a:pt x="44195" y="364490"/>
                  </a:lnTo>
                  <a:lnTo>
                    <a:pt x="64325" y="364490"/>
                  </a:lnTo>
                  <a:lnTo>
                    <a:pt x="76200" y="34074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7" cstate="print"/>
            <a:stretch>
              <a:fillRect/>
            </a:stretch>
          </p:blipFill>
          <p:spPr>
            <a:xfrm>
              <a:off x="3181350" y="778827"/>
              <a:ext cx="224091" cy="672147"/>
            </a:xfrm>
            <a:prstGeom prst="rect">
              <a:avLst/>
            </a:prstGeom>
          </p:spPr>
        </p:pic>
        <p:sp>
          <p:nvSpPr>
            <p:cNvPr id="78" name="object 78"/>
            <p:cNvSpPr/>
            <p:nvPr/>
          </p:nvSpPr>
          <p:spPr>
            <a:xfrm>
              <a:off x="3258693" y="792479"/>
              <a:ext cx="76200" cy="524510"/>
            </a:xfrm>
            <a:custGeom>
              <a:avLst/>
              <a:gdLst/>
              <a:ahLst/>
              <a:cxnLst/>
              <a:rect l="l" t="t" r="r" b="b"/>
              <a:pathLst>
                <a:path w="76200" h="524510">
                  <a:moveTo>
                    <a:pt x="27051" y="447802"/>
                  </a:moveTo>
                  <a:lnTo>
                    <a:pt x="0" y="447802"/>
                  </a:lnTo>
                  <a:lnTo>
                    <a:pt x="38100" y="524002"/>
                  </a:lnTo>
                  <a:lnTo>
                    <a:pt x="64325" y="471550"/>
                  </a:lnTo>
                  <a:lnTo>
                    <a:pt x="32004" y="471550"/>
                  </a:lnTo>
                  <a:lnTo>
                    <a:pt x="27051" y="466598"/>
                  </a:lnTo>
                  <a:lnTo>
                    <a:pt x="27051" y="447802"/>
                  </a:lnTo>
                  <a:close/>
                </a:path>
                <a:path w="76200" h="524510">
                  <a:moveTo>
                    <a:pt x="44196" y="0"/>
                  </a:moveTo>
                  <a:lnTo>
                    <a:pt x="32004" y="0"/>
                  </a:lnTo>
                  <a:lnTo>
                    <a:pt x="27051" y="4953"/>
                  </a:lnTo>
                  <a:lnTo>
                    <a:pt x="27051" y="466598"/>
                  </a:lnTo>
                  <a:lnTo>
                    <a:pt x="32004" y="471550"/>
                  </a:lnTo>
                  <a:lnTo>
                    <a:pt x="44196" y="471550"/>
                  </a:lnTo>
                  <a:lnTo>
                    <a:pt x="49149" y="466598"/>
                  </a:lnTo>
                  <a:lnTo>
                    <a:pt x="49149" y="4953"/>
                  </a:lnTo>
                  <a:lnTo>
                    <a:pt x="44196" y="0"/>
                  </a:lnTo>
                  <a:close/>
                </a:path>
                <a:path w="76200" h="524510">
                  <a:moveTo>
                    <a:pt x="76200" y="447802"/>
                  </a:moveTo>
                  <a:lnTo>
                    <a:pt x="49149" y="447802"/>
                  </a:lnTo>
                  <a:lnTo>
                    <a:pt x="49149" y="466598"/>
                  </a:lnTo>
                  <a:lnTo>
                    <a:pt x="44196" y="471550"/>
                  </a:lnTo>
                  <a:lnTo>
                    <a:pt x="64325" y="471550"/>
                  </a:lnTo>
                  <a:lnTo>
                    <a:pt x="76200" y="44780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8" cstate="print"/>
            <a:stretch>
              <a:fillRect/>
            </a:stretch>
          </p:blipFill>
          <p:spPr>
            <a:xfrm>
              <a:off x="2937510" y="675157"/>
              <a:ext cx="224091" cy="764260"/>
            </a:xfrm>
            <a:prstGeom prst="rect">
              <a:avLst/>
            </a:prstGeom>
          </p:spPr>
        </p:pic>
        <p:sp>
          <p:nvSpPr>
            <p:cNvPr id="80" name="object 80"/>
            <p:cNvSpPr/>
            <p:nvPr/>
          </p:nvSpPr>
          <p:spPr>
            <a:xfrm>
              <a:off x="3014853" y="688847"/>
              <a:ext cx="76200" cy="617220"/>
            </a:xfrm>
            <a:custGeom>
              <a:avLst/>
              <a:gdLst/>
              <a:ahLst/>
              <a:cxnLst/>
              <a:rect l="l" t="t" r="r" b="b"/>
              <a:pathLst>
                <a:path w="76200" h="617219">
                  <a:moveTo>
                    <a:pt x="27051" y="540512"/>
                  </a:moveTo>
                  <a:lnTo>
                    <a:pt x="0" y="540512"/>
                  </a:lnTo>
                  <a:lnTo>
                    <a:pt x="38100" y="616712"/>
                  </a:lnTo>
                  <a:lnTo>
                    <a:pt x="64325" y="564261"/>
                  </a:lnTo>
                  <a:lnTo>
                    <a:pt x="32004" y="564261"/>
                  </a:lnTo>
                  <a:lnTo>
                    <a:pt x="27051" y="559307"/>
                  </a:lnTo>
                  <a:lnTo>
                    <a:pt x="27051" y="540512"/>
                  </a:lnTo>
                  <a:close/>
                </a:path>
                <a:path w="76200" h="617219">
                  <a:moveTo>
                    <a:pt x="44196" y="0"/>
                  </a:moveTo>
                  <a:lnTo>
                    <a:pt x="32004" y="0"/>
                  </a:lnTo>
                  <a:lnTo>
                    <a:pt x="27051" y="4952"/>
                  </a:lnTo>
                  <a:lnTo>
                    <a:pt x="27051" y="559307"/>
                  </a:lnTo>
                  <a:lnTo>
                    <a:pt x="32004" y="564261"/>
                  </a:lnTo>
                  <a:lnTo>
                    <a:pt x="44196" y="564261"/>
                  </a:lnTo>
                  <a:lnTo>
                    <a:pt x="49149" y="559307"/>
                  </a:lnTo>
                  <a:lnTo>
                    <a:pt x="49149" y="4952"/>
                  </a:lnTo>
                  <a:lnTo>
                    <a:pt x="44196" y="0"/>
                  </a:lnTo>
                  <a:close/>
                </a:path>
                <a:path w="76200" h="617219">
                  <a:moveTo>
                    <a:pt x="76200" y="540512"/>
                  </a:moveTo>
                  <a:lnTo>
                    <a:pt x="49149" y="540512"/>
                  </a:lnTo>
                  <a:lnTo>
                    <a:pt x="49149" y="559307"/>
                  </a:lnTo>
                  <a:lnTo>
                    <a:pt x="44196" y="564261"/>
                  </a:lnTo>
                  <a:lnTo>
                    <a:pt x="64325" y="564261"/>
                  </a:lnTo>
                  <a:lnTo>
                    <a:pt x="76200" y="54051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19" cstate="print"/>
            <a:stretch>
              <a:fillRect/>
            </a:stretch>
          </p:blipFill>
          <p:spPr>
            <a:xfrm>
              <a:off x="2708148" y="585190"/>
              <a:ext cx="224091" cy="854227"/>
            </a:xfrm>
            <a:prstGeom prst="rect">
              <a:avLst/>
            </a:prstGeom>
          </p:spPr>
        </p:pic>
        <p:sp>
          <p:nvSpPr>
            <p:cNvPr id="82" name="object 82"/>
            <p:cNvSpPr/>
            <p:nvPr/>
          </p:nvSpPr>
          <p:spPr>
            <a:xfrm>
              <a:off x="2785491" y="598931"/>
              <a:ext cx="76200" cy="706755"/>
            </a:xfrm>
            <a:custGeom>
              <a:avLst/>
              <a:gdLst/>
              <a:ahLst/>
              <a:cxnLst/>
              <a:rect l="l" t="t" r="r" b="b"/>
              <a:pathLst>
                <a:path w="76200" h="706755">
                  <a:moveTo>
                    <a:pt x="27050" y="630427"/>
                  </a:moveTo>
                  <a:lnTo>
                    <a:pt x="0" y="630427"/>
                  </a:lnTo>
                  <a:lnTo>
                    <a:pt x="38100" y="706627"/>
                  </a:lnTo>
                  <a:lnTo>
                    <a:pt x="64325" y="654176"/>
                  </a:lnTo>
                  <a:lnTo>
                    <a:pt x="32003" y="654176"/>
                  </a:lnTo>
                  <a:lnTo>
                    <a:pt x="27050" y="649223"/>
                  </a:lnTo>
                  <a:lnTo>
                    <a:pt x="27050" y="630427"/>
                  </a:lnTo>
                  <a:close/>
                </a:path>
                <a:path w="76200" h="706755">
                  <a:moveTo>
                    <a:pt x="44195" y="0"/>
                  </a:moveTo>
                  <a:lnTo>
                    <a:pt x="32003" y="0"/>
                  </a:lnTo>
                  <a:lnTo>
                    <a:pt x="27050" y="4952"/>
                  </a:lnTo>
                  <a:lnTo>
                    <a:pt x="27050" y="649223"/>
                  </a:lnTo>
                  <a:lnTo>
                    <a:pt x="32003" y="654176"/>
                  </a:lnTo>
                  <a:lnTo>
                    <a:pt x="44195" y="654176"/>
                  </a:lnTo>
                  <a:lnTo>
                    <a:pt x="49148" y="649223"/>
                  </a:lnTo>
                  <a:lnTo>
                    <a:pt x="49148" y="4952"/>
                  </a:lnTo>
                  <a:lnTo>
                    <a:pt x="44195" y="0"/>
                  </a:lnTo>
                  <a:close/>
                </a:path>
                <a:path w="76200" h="706755">
                  <a:moveTo>
                    <a:pt x="76200" y="630427"/>
                  </a:moveTo>
                  <a:lnTo>
                    <a:pt x="49148" y="630427"/>
                  </a:lnTo>
                  <a:lnTo>
                    <a:pt x="49148" y="649223"/>
                  </a:lnTo>
                  <a:lnTo>
                    <a:pt x="44195" y="654176"/>
                  </a:lnTo>
                  <a:lnTo>
                    <a:pt x="64325" y="654176"/>
                  </a:lnTo>
                  <a:lnTo>
                    <a:pt x="76200" y="63042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20" cstate="print"/>
            <a:stretch>
              <a:fillRect/>
            </a:stretch>
          </p:blipFill>
          <p:spPr>
            <a:xfrm>
              <a:off x="4969002" y="968527"/>
              <a:ext cx="224091" cy="474700"/>
            </a:xfrm>
            <a:prstGeom prst="rect">
              <a:avLst/>
            </a:prstGeom>
          </p:spPr>
        </p:pic>
        <p:sp>
          <p:nvSpPr>
            <p:cNvPr id="84" name="object 84"/>
            <p:cNvSpPr/>
            <p:nvPr/>
          </p:nvSpPr>
          <p:spPr>
            <a:xfrm>
              <a:off x="5046345" y="982217"/>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59">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20" cstate="print"/>
            <a:stretch>
              <a:fillRect/>
            </a:stretch>
          </p:blipFill>
          <p:spPr>
            <a:xfrm>
              <a:off x="5118354" y="977671"/>
              <a:ext cx="224091" cy="474700"/>
            </a:xfrm>
            <a:prstGeom prst="rect">
              <a:avLst/>
            </a:prstGeom>
          </p:spPr>
        </p:pic>
        <p:sp>
          <p:nvSpPr>
            <p:cNvPr id="86" name="object 86"/>
            <p:cNvSpPr/>
            <p:nvPr/>
          </p:nvSpPr>
          <p:spPr>
            <a:xfrm>
              <a:off x="5195697" y="991361"/>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20" cstate="print"/>
            <a:stretch>
              <a:fillRect/>
            </a:stretch>
          </p:blipFill>
          <p:spPr>
            <a:xfrm>
              <a:off x="5267705" y="974623"/>
              <a:ext cx="224091" cy="474700"/>
            </a:xfrm>
            <a:prstGeom prst="rect">
              <a:avLst/>
            </a:prstGeom>
          </p:spPr>
        </p:pic>
        <p:sp>
          <p:nvSpPr>
            <p:cNvPr id="88" name="object 88"/>
            <p:cNvSpPr/>
            <p:nvPr/>
          </p:nvSpPr>
          <p:spPr>
            <a:xfrm>
              <a:off x="5345049" y="98831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20" cstate="print"/>
            <a:stretch>
              <a:fillRect/>
            </a:stretch>
          </p:blipFill>
          <p:spPr>
            <a:xfrm>
              <a:off x="5417058" y="974623"/>
              <a:ext cx="224091" cy="474700"/>
            </a:xfrm>
            <a:prstGeom prst="rect">
              <a:avLst/>
            </a:prstGeom>
          </p:spPr>
        </p:pic>
        <p:sp>
          <p:nvSpPr>
            <p:cNvPr id="90" name="object 90"/>
            <p:cNvSpPr/>
            <p:nvPr/>
          </p:nvSpPr>
          <p:spPr>
            <a:xfrm>
              <a:off x="5494401" y="98831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1" name="object 91"/>
            <p:cNvPicPr/>
            <p:nvPr/>
          </p:nvPicPr>
          <p:blipFill>
            <a:blip r:embed="rId20" cstate="print"/>
            <a:stretch>
              <a:fillRect/>
            </a:stretch>
          </p:blipFill>
          <p:spPr>
            <a:xfrm>
              <a:off x="5566410" y="974623"/>
              <a:ext cx="224091" cy="474700"/>
            </a:xfrm>
            <a:prstGeom prst="rect">
              <a:avLst/>
            </a:prstGeom>
          </p:spPr>
        </p:pic>
        <p:sp>
          <p:nvSpPr>
            <p:cNvPr id="92" name="object 92"/>
            <p:cNvSpPr/>
            <p:nvPr/>
          </p:nvSpPr>
          <p:spPr>
            <a:xfrm>
              <a:off x="5643752" y="988313"/>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3" name="object 93"/>
            <p:cNvPicPr/>
            <p:nvPr/>
          </p:nvPicPr>
          <p:blipFill>
            <a:blip r:embed="rId20" cstate="print"/>
            <a:stretch>
              <a:fillRect/>
            </a:stretch>
          </p:blipFill>
          <p:spPr>
            <a:xfrm>
              <a:off x="5715762" y="974623"/>
              <a:ext cx="224091" cy="474700"/>
            </a:xfrm>
            <a:prstGeom prst="rect">
              <a:avLst/>
            </a:prstGeom>
          </p:spPr>
        </p:pic>
        <p:sp>
          <p:nvSpPr>
            <p:cNvPr id="94" name="object 94"/>
            <p:cNvSpPr/>
            <p:nvPr/>
          </p:nvSpPr>
          <p:spPr>
            <a:xfrm>
              <a:off x="5793105" y="988313"/>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5" name="object 95"/>
            <p:cNvPicPr/>
            <p:nvPr/>
          </p:nvPicPr>
          <p:blipFill>
            <a:blip r:embed="rId20" cstate="print"/>
            <a:stretch>
              <a:fillRect/>
            </a:stretch>
          </p:blipFill>
          <p:spPr>
            <a:xfrm>
              <a:off x="5865114" y="974623"/>
              <a:ext cx="224091" cy="474700"/>
            </a:xfrm>
            <a:prstGeom prst="rect">
              <a:avLst/>
            </a:prstGeom>
          </p:spPr>
        </p:pic>
        <p:sp>
          <p:nvSpPr>
            <p:cNvPr id="96" name="object 96"/>
            <p:cNvSpPr/>
            <p:nvPr/>
          </p:nvSpPr>
          <p:spPr>
            <a:xfrm>
              <a:off x="5942457" y="98831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7" name="object 97"/>
            <p:cNvPicPr/>
            <p:nvPr/>
          </p:nvPicPr>
          <p:blipFill>
            <a:blip r:embed="rId20" cstate="print"/>
            <a:stretch>
              <a:fillRect/>
            </a:stretch>
          </p:blipFill>
          <p:spPr>
            <a:xfrm>
              <a:off x="6006083" y="974623"/>
              <a:ext cx="224091" cy="474700"/>
            </a:xfrm>
            <a:prstGeom prst="rect">
              <a:avLst/>
            </a:prstGeom>
          </p:spPr>
        </p:pic>
        <p:sp>
          <p:nvSpPr>
            <p:cNvPr id="98" name="object 98"/>
            <p:cNvSpPr/>
            <p:nvPr/>
          </p:nvSpPr>
          <p:spPr>
            <a:xfrm>
              <a:off x="6083426" y="98831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21" cstate="print"/>
            <a:stretch>
              <a:fillRect/>
            </a:stretch>
          </p:blipFill>
          <p:spPr>
            <a:xfrm>
              <a:off x="5034533" y="968519"/>
              <a:ext cx="1130058" cy="92692"/>
            </a:xfrm>
            <a:prstGeom prst="rect">
              <a:avLst/>
            </a:prstGeom>
          </p:spPr>
        </p:pic>
        <p:pic>
          <p:nvPicPr>
            <p:cNvPr id="100" name="object 100"/>
            <p:cNvPicPr/>
            <p:nvPr/>
          </p:nvPicPr>
          <p:blipFill>
            <a:blip r:embed="rId22" cstate="print"/>
            <a:stretch>
              <a:fillRect/>
            </a:stretch>
          </p:blipFill>
          <p:spPr>
            <a:xfrm>
              <a:off x="4415027" y="1204722"/>
              <a:ext cx="204977" cy="204977"/>
            </a:xfrm>
            <a:prstGeom prst="rect">
              <a:avLst/>
            </a:prstGeom>
          </p:spPr>
        </p:pic>
      </p:grpSp>
      <p:sp>
        <p:nvSpPr>
          <p:cNvPr id="101" name="object 101"/>
          <p:cNvSpPr txBox="1"/>
          <p:nvPr/>
        </p:nvSpPr>
        <p:spPr>
          <a:xfrm>
            <a:off x="2766615" y="319786"/>
            <a:ext cx="57198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102" name="object 102"/>
          <p:cNvGrpSpPr/>
          <p:nvPr/>
        </p:nvGrpSpPr>
        <p:grpSpPr>
          <a:xfrm>
            <a:off x="2532994" y="1323641"/>
            <a:ext cx="489457" cy="512445"/>
            <a:chOff x="2533650" y="1323594"/>
            <a:chExt cx="489584" cy="512445"/>
          </a:xfrm>
        </p:grpSpPr>
        <p:pic>
          <p:nvPicPr>
            <p:cNvPr id="103" name="object 103"/>
            <p:cNvPicPr/>
            <p:nvPr/>
          </p:nvPicPr>
          <p:blipFill>
            <a:blip r:embed="rId23" cstate="print"/>
            <a:stretch>
              <a:fillRect/>
            </a:stretch>
          </p:blipFill>
          <p:spPr>
            <a:xfrm>
              <a:off x="2621280" y="1581167"/>
              <a:ext cx="401624" cy="92692"/>
            </a:xfrm>
            <a:prstGeom prst="rect">
              <a:avLst/>
            </a:prstGeom>
          </p:spPr>
        </p:pic>
        <p:sp>
          <p:nvSpPr>
            <p:cNvPr id="104" name="object 104"/>
            <p:cNvSpPr/>
            <p:nvPr/>
          </p:nvSpPr>
          <p:spPr>
            <a:xfrm>
              <a:off x="2671190" y="1605915"/>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5" name="object 105"/>
            <p:cNvPicPr/>
            <p:nvPr/>
          </p:nvPicPr>
          <p:blipFill>
            <a:blip r:embed="rId24" cstate="print"/>
            <a:stretch>
              <a:fillRect/>
            </a:stretch>
          </p:blipFill>
          <p:spPr>
            <a:xfrm>
              <a:off x="2533650" y="1581175"/>
              <a:ext cx="180759" cy="254482"/>
            </a:xfrm>
            <a:prstGeom prst="rect">
              <a:avLst/>
            </a:prstGeom>
          </p:spPr>
        </p:pic>
        <p:sp>
          <p:nvSpPr>
            <p:cNvPr id="106" name="object 106"/>
            <p:cNvSpPr/>
            <p:nvPr/>
          </p:nvSpPr>
          <p:spPr>
            <a:xfrm>
              <a:off x="2583561" y="1605915"/>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7" name="object 107"/>
            <p:cNvPicPr/>
            <p:nvPr/>
          </p:nvPicPr>
          <p:blipFill>
            <a:blip r:embed="rId24" cstate="print"/>
            <a:stretch>
              <a:fillRect/>
            </a:stretch>
          </p:blipFill>
          <p:spPr>
            <a:xfrm>
              <a:off x="2687573" y="1581175"/>
              <a:ext cx="180759" cy="254482"/>
            </a:xfrm>
            <a:prstGeom prst="rect">
              <a:avLst/>
            </a:prstGeom>
          </p:spPr>
        </p:pic>
        <p:sp>
          <p:nvSpPr>
            <p:cNvPr id="108" name="object 108"/>
            <p:cNvSpPr/>
            <p:nvPr/>
          </p:nvSpPr>
          <p:spPr>
            <a:xfrm>
              <a:off x="2737484" y="1605915"/>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9" name="object 109"/>
            <p:cNvPicPr/>
            <p:nvPr/>
          </p:nvPicPr>
          <p:blipFill>
            <a:blip r:embed="rId24" cstate="print"/>
            <a:stretch>
              <a:fillRect/>
            </a:stretch>
          </p:blipFill>
          <p:spPr>
            <a:xfrm>
              <a:off x="2840736" y="1581175"/>
              <a:ext cx="180759" cy="254482"/>
            </a:xfrm>
            <a:prstGeom prst="rect">
              <a:avLst/>
            </a:prstGeom>
          </p:spPr>
        </p:pic>
        <p:sp>
          <p:nvSpPr>
            <p:cNvPr id="110" name="object 110"/>
            <p:cNvSpPr/>
            <p:nvPr/>
          </p:nvSpPr>
          <p:spPr>
            <a:xfrm>
              <a:off x="2890647" y="1605915"/>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1" name="object 111"/>
            <p:cNvSpPr/>
            <p:nvPr/>
          </p:nvSpPr>
          <p:spPr>
            <a:xfrm>
              <a:off x="2670429" y="1331595"/>
              <a:ext cx="315595" cy="271780"/>
            </a:xfrm>
            <a:custGeom>
              <a:avLst/>
              <a:gdLst/>
              <a:ahLst/>
              <a:cxnLst/>
              <a:rect l="l" t="t" r="r" b="b"/>
              <a:pathLst>
                <a:path w="315594" h="271780">
                  <a:moveTo>
                    <a:pt x="157733" y="0"/>
                  </a:moveTo>
                  <a:lnTo>
                    <a:pt x="0" y="271271"/>
                  </a:lnTo>
                  <a:lnTo>
                    <a:pt x="315468" y="271271"/>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12" name="object 112"/>
            <p:cNvSpPr/>
            <p:nvPr/>
          </p:nvSpPr>
          <p:spPr>
            <a:xfrm>
              <a:off x="2670429" y="1331595"/>
              <a:ext cx="315595" cy="271780"/>
            </a:xfrm>
            <a:custGeom>
              <a:avLst/>
              <a:gdLst/>
              <a:ahLst/>
              <a:cxnLst/>
              <a:rect l="l" t="t" r="r" b="b"/>
              <a:pathLst>
                <a:path w="315594" h="271780">
                  <a:moveTo>
                    <a:pt x="0" y="271271"/>
                  </a:moveTo>
                  <a:lnTo>
                    <a:pt x="157733" y="0"/>
                  </a:lnTo>
                  <a:lnTo>
                    <a:pt x="315468" y="271271"/>
                  </a:lnTo>
                  <a:lnTo>
                    <a:pt x="0"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3" name="object 113"/>
            <p:cNvPicPr/>
            <p:nvPr/>
          </p:nvPicPr>
          <p:blipFill>
            <a:blip r:embed="rId25" cstate="print"/>
            <a:stretch>
              <a:fillRect/>
            </a:stretch>
          </p:blipFill>
          <p:spPr>
            <a:xfrm>
              <a:off x="2786634" y="1431036"/>
              <a:ext cx="85343" cy="84581"/>
            </a:xfrm>
            <a:prstGeom prst="rect">
              <a:avLst/>
            </a:prstGeom>
          </p:spPr>
        </p:pic>
      </p:grpSp>
      <p:sp>
        <p:nvSpPr>
          <p:cNvPr id="114" name="Slide Number Placeholder 113"/>
          <p:cNvSpPr>
            <a:spLocks noGrp="1"/>
          </p:cNvSpPr>
          <p:nvPr>
            <p:ph type="sldNum" sz="quarter" idx="7"/>
          </p:nvPr>
        </p:nvSpPr>
        <p:spPr/>
        <p:txBody>
          <a:bodyPr/>
          <a:lstStyle/>
          <a:p>
            <a:fld id="{B6F15528-21DE-4FAA-801E-634DDDAF4B2B}" type="slidenum">
              <a:rPr lang="en-US" smtClean="0">
                <a:solidFill>
                  <a:prstClr val="black">
                    <a:tint val="75000"/>
                  </a:prstClr>
                </a:solidFill>
              </a:rPr>
              <a:pPr/>
              <a:t>142</a:t>
            </a:fld>
            <a:endParaRPr lang="en-US">
              <a:solidFill>
                <a:prstClr val="black">
                  <a:tint val="75000"/>
                </a:prstClr>
              </a:solidFill>
            </a:endParaRPr>
          </a:p>
        </p:txBody>
      </p:sp>
    </p:spTree>
    <p:extLst>
      <p:ext uri="{BB962C8B-B14F-4D97-AF65-F5344CB8AC3E}">
        <p14:creationId xmlns:p14="http://schemas.microsoft.com/office/powerpoint/2010/main" val="34856917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40:</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432670" y="279577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344580" y="3047257"/>
            <a:ext cx="3435725" cy="92710"/>
            <a:chOff x="4345685" y="3047257"/>
            <a:chExt cx="3436620" cy="92710"/>
          </a:xfrm>
        </p:grpSpPr>
        <p:pic>
          <p:nvPicPr>
            <p:cNvPr id="5" name="object 5"/>
            <p:cNvPicPr/>
            <p:nvPr/>
          </p:nvPicPr>
          <p:blipFill>
            <a:blip r:embed="rId2" cstate="print"/>
            <a:stretch>
              <a:fillRect/>
            </a:stretch>
          </p:blipFill>
          <p:spPr>
            <a:xfrm>
              <a:off x="4345685" y="3047257"/>
              <a:ext cx="3436619" cy="92690"/>
            </a:xfrm>
            <a:prstGeom prst="rect">
              <a:avLst/>
            </a:prstGeom>
          </p:spPr>
        </p:pic>
        <p:sp>
          <p:nvSpPr>
            <p:cNvPr id="6" name="object 6"/>
            <p:cNvSpPr/>
            <p:nvPr/>
          </p:nvSpPr>
          <p:spPr>
            <a:xfrm>
              <a:off x="4395596" y="3072002"/>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056072" y="312343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 name="object 8"/>
          <p:cNvSpPr txBox="1"/>
          <p:nvPr/>
        </p:nvSpPr>
        <p:spPr>
          <a:xfrm>
            <a:off x="7824464" y="28610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9" name="object 9"/>
          <p:cNvSpPr txBox="1"/>
          <p:nvPr/>
        </p:nvSpPr>
        <p:spPr>
          <a:xfrm>
            <a:off x="5002500" y="3094505"/>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0" name="object 10"/>
          <p:cNvSpPr txBox="1"/>
          <p:nvPr/>
        </p:nvSpPr>
        <p:spPr>
          <a:xfrm>
            <a:off x="6995117" y="309018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1" name="object 11"/>
          <p:cNvGrpSpPr/>
          <p:nvPr/>
        </p:nvGrpSpPr>
        <p:grpSpPr>
          <a:xfrm>
            <a:off x="5996140" y="2427017"/>
            <a:ext cx="224096" cy="775335"/>
            <a:chOff x="5997702" y="2426970"/>
            <a:chExt cx="224154" cy="775335"/>
          </a:xfrm>
        </p:grpSpPr>
        <p:pic>
          <p:nvPicPr>
            <p:cNvPr id="12" name="object 12"/>
            <p:cNvPicPr/>
            <p:nvPr/>
          </p:nvPicPr>
          <p:blipFill>
            <a:blip r:embed="rId3" cstate="print"/>
            <a:stretch>
              <a:fillRect/>
            </a:stretch>
          </p:blipFill>
          <p:spPr>
            <a:xfrm>
              <a:off x="5997702" y="2426970"/>
              <a:ext cx="224091" cy="774953"/>
            </a:xfrm>
            <a:prstGeom prst="rect">
              <a:avLst/>
            </a:prstGeom>
          </p:spPr>
        </p:pic>
        <p:sp>
          <p:nvSpPr>
            <p:cNvPr id="13" name="object 13"/>
            <p:cNvSpPr/>
            <p:nvPr/>
          </p:nvSpPr>
          <p:spPr>
            <a:xfrm>
              <a:off x="6075045" y="2440686"/>
              <a:ext cx="76200" cy="628015"/>
            </a:xfrm>
            <a:custGeom>
              <a:avLst/>
              <a:gdLst/>
              <a:ahLst/>
              <a:cxnLst/>
              <a:rect l="l" t="t" r="r" b="b"/>
              <a:pathLst>
                <a:path w="76200" h="628014">
                  <a:moveTo>
                    <a:pt x="27050" y="551306"/>
                  </a:moveTo>
                  <a:lnTo>
                    <a:pt x="0" y="551306"/>
                  </a:lnTo>
                  <a:lnTo>
                    <a:pt x="38100" y="627506"/>
                  </a:lnTo>
                  <a:lnTo>
                    <a:pt x="64325" y="575055"/>
                  </a:lnTo>
                  <a:lnTo>
                    <a:pt x="32003" y="575055"/>
                  </a:lnTo>
                  <a:lnTo>
                    <a:pt x="27050" y="570102"/>
                  </a:lnTo>
                  <a:lnTo>
                    <a:pt x="27050" y="551306"/>
                  </a:lnTo>
                  <a:close/>
                </a:path>
                <a:path w="76200" h="628014">
                  <a:moveTo>
                    <a:pt x="44195" y="0"/>
                  </a:moveTo>
                  <a:lnTo>
                    <a:pt x="32003" y="0"/>
                  </a:lnTo>
                  <a:lnTo>
                    <a:pt x="27050" y="4952"/>
                  </a:lnTo>
                  <a:lnTo>
                    <a:pt x="27050" y="570102"/>
                  </a:lnTo>
                  <a:lnTo>
                    <a:pt x="32003" y="575055"/>
                  </a:lnTo>
                  <a:lnTo>
                    <a:pt x="44195" y="575055"/>
                  </a:lnTo>
                  <a:lnTo>
                    <a:pt x="49149" y="570102"/>
                  </a:lnTo>
                  <a:lnTo>
                    <a:pt x="49149" y="4952"/>
                  </a:lnTo>
                  <a:lnTo>
                    <a:pt x="44195" y="0"/>
                  </a:lnTo>
                  <a:close/>
                </a:path>
                <a:path w="76200" h="628014">
                  <a:moveTo>
                    <a:pt x="76200" y="551306"/>
                  </a:moveTo>
                  <a:lnTo>
                    <a:pt x="49149" y="551306"/>
                  </a:lnTo>
                  <a:lnTo>
                    <a:pt x="49149" y="570102"/>
                  </a:lnTo>
                  <a:lnTo>
                    <a:pt x="44195"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4" name="object 14"/>
          <p:cNvSpPr txBox="1"/>
          <p:nvPr/>
        </p:nvSpPr>
        <p:spPr>
          <a:xfrm>
            <a:off x="5941800" y="2127781"/>
            <a:ext cx="31107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5" name="object 15"/>
          <p:cNvGrpSpPr/>
          <p:nvPr/>
        </p:nvGrpSpPr>
        <p:grpSpPr>
          <a:xfrm>
            <a:off x="4142678" y="2438447"/>
            <a:ext cx="3703625" cy="962025"/>
            <a:chOff x="4143755" y="2438400"/>
            <a:chExt cx="3704590" cy="962025"/>
          </a:xfrm>
        </p:grpSpPr>
        <p:pic>
          <p:nvPicPr>
            <p:cNvPr id="16" name="object 16"/>
            <p:cNvPicPr/>
            <p:nvPr/>
          </p:nvPicPr>
          <p:blipFill>
            <a:blip r:embed="rId4" cstate="print"/>
            <a:stretch>
              <a:fillRect/>
            </a:stretch>
          </p:blipFill>
          <p:spPr>
            <a:xfrm>
              <a:off x="4323587" y="2865945"/>
              <a:ext cx="92692" cy="441261"/>
            </a:xfrm>
            <a:prstGeom prst="rect">
              <a:avLst/>
            </a:prstGeom>
          </p:spPr>
        </p:pic>
        <p:sp>
          <p:nvSpPr>
            <p:cNvPr id="17" name="object 17"/>
            <p:cNvSpPr/>
            <p:nvPr/>
          </p:nvSpPr>
          <p:spPr>
            <a:xfrm>
              <a:off x="4373498" y="2890647"/>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143755" y="2865932"/>
              <a:ext cx="272656" cy="186639"/>
            </a:xfrm>
            <a:prstGeom prst="rect">
              <a:avLst/>
            </a:prstGeom>
          </p:spPr>
        </p:pic>
        <p:sp>
          <p:nvSpPr>
            <p:cNvPr id="19" name="object 19"/>
            <p:cNvSpPr/>
            <p:nvPr/>
          </p:nvSpPr>
          <p:spPr>
            <a:xfrm>
              <a:off x="4193666" y="2890647"/>
              <a:ext cx="180340" cy="93345"/>
            </a:xfrm>
            <a:custGeom>
              <a:avLst/>
              <a:gdLst/>
              <a:ahLst/>
              <a:cxnLst/>
              <a:rect l="l" t="t" r="r" b="b"/>
              <a:pathLst>
                <a:path w="180339" h="93344">
                  <a:moveTo>
                    <a:pt x="180086"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5" cstate="print"/>
            <a:stretch>
              <a:fillRect/>
            </a:stretch>
          </p:blipFill>
          <p:spPr>
            <a:xfrm>
              <a:off x="4143755" y="3213404"/>
              <a:ext cx="272656" cy="186639"/>
            </a:xfrm>
            <a:prstGeom prst="rect">
              <a:avLst/>
            </a:prstGeom>
          </p:spPr>
        </p:pic>
        <p:sp>
          <p:nvSpPr>
            <p:cNvPr id="21" name="object 21"/>
            <p:cNvSpPr/>
            <p:nvPr/>
          </p:nvSpPr>
          <p:spPr>
            <a:xfrm>
              <a:off x="4193666" y="3238119"/>
              <a:ext cx="180340" cy="93345"/>
            </a:xfrm>
            <a:custGeom>
              <a:avLst/>
              <a:gdLst/>
              <a:ahLst/>
              <a:cxnLst/>
              <a:rect l="l" t="t" r="r" b="b"/>
              <a:pathLst>
                <a:path w="180339" h="93345">
                  <a:moveTo>
                    <a:pt x="180086"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5" cstate="print"/>
            <a:stretch>
              <a:fillRect/>
            </a:stretch>
          </p:blipFill>
          <p:spPr>
            <a:xfrm>
              <a:off x="4143755" y="3039668"/>
              <a:ext cx="272656" cy="186639"/>
            </a:xfrm>
            <a:prstGeom prst="rect">
              <a:avLst/>
            </a:prstGeom>
          </p:spPr>
        </p:pic>
        <p:sp>
          <p:nvSpPr>
            <p:cNvPr id="23" name="object 23"/>
            <p:cNvSpPr/>
            <p:nvPr/>
          </p:nvSpPr>
          <p:spPr>
            <a:xfrm>
              <a:off x="4193666" y="3064383"/>
              <a:ext cx="180340" cy="93345"/>
            </a:xfrm>
            <a:custGeom>
              <a:avLst/>
              <a:gdLst/>
              <a:ahLst/>
              <a:cxnLst/>
              <a:rect l="l" t="t" r="r" b="b"/>
              <a:pathLst>
                <a:path w="180339" h="93344">
                  <a:moveTo>
                    <a:pt x="180086"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3" cstate="print"/>
            <a:stretch>
              <a:fillRect/>
            </a:stretch>
          </p:blipFill>
          <p:spPr>
            <a:xfrm>
              <a:off x="7623809" y="2438400"/>
              <a:ext cx="224091" cy="774953"/>
            </a:xfrm>
            <a:prstGeom prst="rect">
              <a:avLst/>
            </a:prstGeom>
          </p:spPr>
        </p:pic>
        <p:sp>
          <p:nvSpPr>
            <p:cNvPr id="25" name="object 25"/>
            <p:cNvSpPr/>
            <p:nvPr/>
          </p:nvSpPr>
          <p:spPr>
            <a:xfrm>
              <a:off x="7701152" y="2452116"/>
              <a:ext cx="76200" cy="628015"/>
            </a:xfrm>
            <a:custGeom>
              <a:avLst/>
              <a:gdLst/>
              <a:ahLst/>
              <a:cxnLst/>
              <a:rect l="l" t="t" r="r" b="b"/>
              <a:pathLst>
                <a:path w="76200" h="628014">
                  <a:moveTo>
                    <a:pt x="27050" y="551307"/>
                  </a:moveTo>
                  <a:lnTo>
                    <a:pt x="0" y="551307"/>
                  </a:lnTo>
                  <a:lnTo>
                    <a:pt x="38100" y="627507"/>
                  </a:lnTo>
                  <a:lnTo>
                    <a:pt x="64325" y="575056"/>
                  </a:lnTo>
                  <a:lnTo>
                    <a:pt x="32003" y="575056"/>
                  </a:lnTo>
                  <a:lnTo>
                    <a:pt x="27050" y="570103"/>
                  </a:lnTo>
                  <a:lnTo>
                    <a:pt x="27050" y="551307"/>
                  </a:lnTo>
                  <a:close/>
                </a:path>
                <a:path w="76200" h="628014">
                  <a:moveTo>
                    <a:pt x="44196" y="0"/>
                  </a:moveTo>
                  <a:lnTo>
                    <a:pt x="32003" y="0"/>
                  </a:lnTo>
                  <a:lnTo>
                    <a:pt x="27050" y="4953"/>
                  </a:lnTo>
                  <a:lnTo>
                    <a:pt x="27050" y="570103"/>
                  </a:lnTo>
                  <a:lnTo>
                    <a:pt x="32003" y="575056"/>
                  </a:lnTo>
                  <a:lnTo>
                    <a:pt x="44196" y="575056"/>
                  </a:lnTo>
                  <a:lnTo>
                    <a:pt x="49149" y="570103"/>
                  </a:lnTo>
                  <a:lnTo>
                    <a:pt x="49149" y="4953"/>
                  </a:lnTo>
                  <a:lnTo>
                    <a:pt x="44196" y="0"/>
                  </a:lnTo>
                  <a:close/>
                </a:path>
                <a:path w="76200" h="628014">
                  <a:moveTo>
                    <a:pt x="76200" y="551307"/>
                  </a:moveTo>
                  <a:lnTo>
                    <a:pt x="49149" y="551307"/>
                  </a:lnTo>
                  <a:lnTo>
                    <a:pt x="49149" y="570103"/>
                  </a:lnTo>
                  <a:lnTo>
                    <a:pt x="44196"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7566976" y="2138702"/>
            <a:ext cx="31107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Slide Number Placeholder 26"/>
          <p:cNvSpPr>
            <a:spLocks noGrp="1"/>
          </p:cNvSpPr>
          <p:nvPr>
            <p:ph type="sldNum" sz="quarter" idx="7"/>
          </p:nvPr>
        </p:nvSpPr>
        <p:spPr/>
        <p:txBody>
          <a:bodyPr/>
          <a:lstStyle/>
          <a:p>
            <a:fld id="{B6F15528-21DE-4FAA-801E-634DDDAF4B2B}" type="slidenum">
              <a:rPr lang="en-US" smtClean="0">
                <a:solidFill>
                  <a:prstClr val="black">
                    <a:tint val="75000"/>
                  </a:prstClr>
                </a:solidFill>
              </a:rPr>
              <a:pPr/>
              <a:t>143</a:t>
            </a:fld>
            <a:endParaRPr lang="en-US">
              <a:solidFill>
                <a:prstClr val="black">
                  <a:tint val="75000"/>
                </a:prstClr>
              </a:solidFill>
            </a:endParaRPr>
          </a:p>
        </p:txBody>
      </p:sp>
    </p:spTree>
    <p:extLst>
      <p:ext uri="{BB962C8B-B14F-4D97-AF65-F5344CB8AC3E}">
        <p14:creationId xmlns:p14="http://schemas.microsoft.com/office/powerpoint/2010/main" val="72779015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88959" y="2657522"/>
            <a:ext cx="3422394" cy="3709035"/>
            <a:chOff x="2789682" y="2657475"/>
            <a:chExt cx="3423285" cy="3709035"/>
          </a:xfrm>
        </p:grpSpPr>
        <p:sp>
          <p:nvSpPr>
            <p:cNvPr id="3" name="object 3"/>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4" name="object 4"/>
            <p:cNvPicPr/>
            <p:nvPr/>
          </p:nvPicPr>
          <p:blipFill>
            <a:blip r:embed="rId2" cstate="print"/>
            <a:stretch>
              <a:fillRect/>
            </a:stretch>
          </p:blipFill>
          <p:spPr>
            <a:xfrm>
              <a:off x="2789682" y="3505979"/>
              <a:ext cx="3422904" cy="92692"/>
            </a:xfrm>
            <a:prstGeom prst="rect">
              <a:avLst/>
            </a:prstGeom>
          </p:spPr>
        </p:pic>
        <p:sp>
          <p:nvSpPr>
            <p:cNvPr id="5" name="object 5"/>
            <p:cNvSpPr/>
            <p:nvPr/>
          </p:nvSpPr>
          <p:spPr>
            <a:xfrm>
              <a:off x="2839593" y="3530727"/>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3" cstate="print"/>
            <a:stretch>
              <a:fillRect/>
            </a:stretch>
          </p:blipFill>
          <p:spPr>
            <a:xfrm>
              <a:off x="2801874" y="4602497"/>
              <a:ext cx="3410712" cy="92692"/>
            </a:xfrm>
            <a:prstGeom prst="rect">
              <a:avLst/>
            </a:prstGeom>
          </p:spPr>
        </p:pic>
        <p:sp>
          <p:nvSpPr>
            <p:cNvPr id="7" name="object 7"/>
            <p:cNvSpPr/>
            <p:nvPr/>
          </p:nvSpPr>
          <p:spPr>
            <a:xfrm>
              <a:off x="2851785" y="462724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8" name="object 8"/>
            <p:cNvSpPr/>
            <p:nvPr/>
          </p:nvSpPr>
          <p:spPr>
            <a:xfrm>
              <a:off x="4492371" y="2657475"/>
              <a:ext cx="0" cy="3529329"/>
            </a:xfrm>
            <a:custGeom>
              <a:avLst/>
              <a:gdLst/>
              <a:ahLst/>
              <a:cxnLst/>
              <a:rect l="l" t="t" r="r" b="b"/>
              <a:pathLst>
                <a:path h="3529329">
                  <a:moveTo>
                    <a:pt x="0" y="3501390"/>
                  </a:moveTo>
                  <a:lnTo>
                    <a:pt x="0" y="3529063"/>
                  </a:lnTo>
                </a:path>
                <a:path h="3529329">
                  <a:moveTo>
                    <a:pt x="0" y="1626870"/>
                  </a:moveTo>
                  <a:lnTo>
                    <a:pt x="0" y="3131820"/>
                  </a:lnTo>
                </a:path>
                <a:path h="3529329">
                  <a:moveTo>
                    <a:pt x="0" y="0"/>
                  </a:moveTo>
                  <a:lnTo>
                    <a:pt x="0" y="125806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9" name="object 9"/>
            <p:cNvSpPr/>
            <p:nvPr/>
          </p:nvSpPr>
          <p:spPr>
            <a:xfrm>
              <a:off x="3956685" y="3915536"/>
              <a:ext cx="985519" cy="368935"/>
            </a:xfrm>
            <a:custGeom>
              <a:avLst/>
              <a:gdLst/>
              <a:ahLst/>
              <a:cxnLst/>
              <a:rect l="l" t="t" r="r" b="b"/>
              <a:pathLst>
                <a:path w="985520" h="368935">
                  <a:moveTo>
                    <a:pt x="985265" y="0"/>
                  </a:moveTo>
                  <a:lnTo>
                    <a:pt x="0" y="0"/>
                  </a:lnTo>
                  <a:lnTo>
                    <a:pt x="0" y="368807"/>
                  </a:lnTo>
                  <a:lnTo>
                    <a:pt x="985265" y="368807"/>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10" name="object 10"/>
            <p:cNvSpPr/>
            <p:nvPr/>
          </p:nvSpPr>
          <p:spPr>
            <a:xfrm>
              <a:off x="3956685" y="3915536"/>
              <a:ext cx="985519" cy="368935"/>
            </a:xfrm>
            <a:custGeom>
              <a:avLst/>
              <a:gdLst/>
              <a:ahLst/>
              <a:cxnLst/>
              <a:rect l="l" t="t" r="r" b="b"/>
              <a:pathLst>
                <a:path w="985520" h="368935">
                  <a:moveTo>
                    <a:pt x="0" y="368807"/>
                  </a:moveTo>
                  <a:lnTo>
                    <a:pt x="985265" y="368807"/>
                  </a:lnTo>
                  <a:lnTo>
                    <a:pt x="985265"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 name="object 11"/>
            <p:cNvSpPr/>
            <p:nvPr/>
          </p:nvSpPr>
          <p:spPr>
            <a:xfrm>
              <a:off x="3991737" y="5789295"/>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12" name="object 12"/>
            <p:cNvSpPr/>
            <p:nvPr/>
          </p:nvSpPr>
          <p:spPr>
            <a:xfrm>
              <a:off x="3991737" y="5789295"/>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sp>
          <p:nvSpPr>
            <p:cNvPr id="13" name="object 13"/>
            <p:cNvSpPr/>
            <p:nvPr/>
          </p:nvSpPr>
          <p:spPr>
            <a:xfrm>
              <a:off x="2835402" y="3160013"/>
              <a:ext cx="3342640" cy="386080"/>
            </a:xfrm>
            <a:custGeom>
              <a:avLst/>
              <a:gdLst/>
              <a:ahLst/>
              <a:cxnLst/>
              <a:rect l="l" t="t" r="r" b="b"/>
              <a:pathLst>
                <a:path w="3342640" h="386079">
                  <a:moveTo>
                    <a:pt x="3342132" y="221742"/>
                  </a:moveTo>
                  <a:lnTo>
                    <a:pt x="1674114" y="221742"/>
                  </a:lnTo>
                  <a:lnTo>
                    <a:pt x="1674114" y="0"/>
                  </a:lnTo>
                  <a:lnTo>
                    <a:pt x="0" y="0"/>
                  </a:lnTo>
                  <a:lnTo>
                    <a:pt x="0" y="363728"/>
                  </a:lnTo>
                  <a:lnTo>
                    <a:pt x="1666494" y="377139"/>
                  </a:lnTo>
                  <a:lnTo>
                    <a:pt x="1666494" y="379742"/>
                  </a:lnTo>
                  <a:lnTo>
                    <a:pt x="3342132" y="385572"/>
                  </a:lnTo>
                  <a:lnTo>
                    <a:pt x="3342132" y="221742"/>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4" name="object 14"/>
            <p:cNvSpPr/>
            <p:nvPr/>
          </p:nvSpPr>
          <p:spPr>
            <a:xfrm>
              <a:off x="2832354" y="4624577"/>
              <a:ext cx="3340735" cy="871219"/>
            </a:xfrm>
            <a:custGeom>
              <a:avLst/>
              <a:gdLst/>
              <a:ahLst/>
              <a:cxnLst/>
              <a:rect l="l" t="t" r="r" b="b"/>
              <a:pathLst>
                <a:path w="3340735" h="871220">
                  <a:moveTo>
                    <a:pt x="3340608" y="3810"/>
                  </a:moveTo>
                  <a:lnTo>
                    <a:pt x="1655064" y="3810"/>
                  </a:lnTo>
                  <a:lnTo>
                    <a:pt x="1655064" y="4660"/>
                  </a:lnTo>
                  <a:lnTo>
                    <a:pt x="0" y="0"/>
                  </a:lnTo>
                  <a:lnTo>
                    <a:pt x="0" y="870966"/>
                  </a:lnTo>
                  <a:lnTo>
                    <a:pt x="1667002" y="390271"/>
                  </a:lnTo>
                  <a:lnTo>
                    <a:pt x="1667052" y="385889"/>
                  </a:lnTo>
                  <a:lnTo>
                    <a:pt x="3340608" y="381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grpSp>
        <p:nvGrpSpPr>
          <p:cNvPr id="15" name="object 15"/>
          <p:cNvGrpSpPr/>
          <p:nvPr/>
        </p:nvGrpSpPr>
        <p:grpSpPr>
          <a:xfrm>
            <a:off x="2603867" y="866441"/>
            <a:ext cx="3702989" cy="1470025"/>
            <a:chOff x="2604516" y="866394"/>
            <a:chExt cx="3703954" cy="1470025"/>
          </a:xfrm>
        </p:grpSpPr>
        <p:pic>
          <p:nvPicPr>
            <p:cNvPr id="16" name="object 16"/>
            <p:cNvPicPr/>
            <p:nvPr/>
          </p:nvPicPr>
          <p:blipFill>
            <a:blip r:embed="rId4" cstate="print"/>
            <a:stretch>
              <a:fillRect/>
            </a:stretch>
          </p:blipFill>
          <p:spPr>
            <a:xfrm>
              <a:off x="2699004" y="1852383"/>
              <a:ext cx="224091" cy="483908"/>
            </a:xfrm>
            <a:prstGeom prst="rect">
              <a:avLst/>
            </a:prstGeom>
          </p:spPr>
        </p:pic>
        <p:sp>
          <p:nvSpPr>
            <p:cNvPr id="17" name="object 17"/>
            <p:cNvSpPr/>
            <p:nvPr/>
          </p:nvSpPr>
          <p:spPr>
            <a:xfrm>
              <a:off x="2776347" y="1942719"/>
              <a:ext cx="76200" cy="335915"/>
            </a:xfrm>
            <a:custGeom>
              <a:avLst/>
              <a:gdLst/>
              <a:ahLst/>
              <a:cxnLst/>
              <a:rect l="l" t="t" r="r" b="b"/>
              <a:pathLst>
                <a:path w="76200" h="335914">
                  <a:moveTo>
                    <a:pt x="44195" y="52450"/>
                  </a:moveTo>
                  <a:lnTo>
                    <a:pt x="32003" y="52450"/>
                  </a:lnTo>
                  <a:lnTo>
                    <a:pt x="27050" y="57403"/>
                  </a:lnTo>
                  <a:lnTo>
                    <a:pt x="27050" y="330961"/>
                  </a:lnTo>
                  <a:lnTo>
                    <a:pt x="32003" y="335914"/>
                  </a:lnTo>
                  <a:lnTo>
                    <a:pt x="44195" y="335914"/>
                  </a:lnTo>
                  <a:lnTo>
                    <a:pt x="49148" y="330961"/>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2805684" y="1486679"/>
              <a:ext cx="3436620" cy="92692"/>
            </a:xfrm>
            <a:prstGeom prst="rect">
              <a:avLst/>
            </a:prstGeom>
          </p:spPr>
        </p:pic>
        <p:sp>
          <p:nvSpPr>
            <p:cNvPr id="19" name="object 19"/>
            <p:cNvSpPr/>
            <p:nvPr/>
          </p:nvSpPr>
          <p:spPr>
            <a:xfrm>
              <a:off x="2855595" y="1511427"/>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6" cstate="print"/>
            <a:stretch>
              <a:fillRect/>
            </a:stretch>
          </p:blipFill>
          <p:spPr>
            <a:xfrm>
              <a:off x="4382261" y="866394"/>
              <a:ext cx="224091" cy="774953"/>
            </a:xfrm>
            <a:prstGeom prst="rect">
              <a:avLst/>
            </a:prstGeom>
          </p:spPr>
        </p:pic>
        <p:sp>
          <p:nvSpPr>
            <p:cNvPr id="21" name="object 21"/>
            <p:cNvSpPr/>
            <p:nvPr/>
          </p:nvSpPr>
          <p:spPr>
            <a:xfrm>
              <a:off x="4459605" y="880110"/>
              <a:ext cx="76200" cy="628015"/>
            </a:xfrm>
            <a:custGeom>
              <a:avLst/>
              <a:gdLst/>
              <a:ahLst/>
              <a:cxnLst/>
              <a:rect l="l" t="t" r="r" b="b"/>
              <a:pathLst>
                <a:path w="76200" h="628015">
                  <a:moveTo>
                    <a:pt x="27050" y="551306"/>
                  </a:moveTo>
                  <a:lnTo>
                    <a:pt x="0" y="551306"/>
                  </a:lnTo>
                  <a:lnTo>
                    <a:pt x="38100" y="627506"/>
                  </a:lnTo>
                  <a:lnTo>
                    <a:pt x="64325" y="575055"/>
                  </a:lnTo>
                  <a:lnTo>
                    <a:pt x="32004" y="575055"/>
                  </a:lnTo>
                  <a:lnTo>
                    <a:pt x="27050" y="570102"/>
                  </a:lnTo>
                  <a:lnTo>
                    <a:pt x="27050" y="551306"/>
                  </a:lnTo>
                  <a:close/>
                </a:path>
                <a:path w="76200" h="628015">
                  <a:moveTo>
                    <a:pt x="44196" y="0"/>
                  </a:moveTo>
                  <a:lnTo>
                    <a:pt x="32004" y="0"/>
                  </a:lnTo>
                  <a:lnTo>
                    <a:pt x="27050" y="4952"/>
                  </a:lnTo>
                  <a:lnTo>
                    <a:pt x="27050" y="570102"/>
                  </a:lnTo>
                  <a:lnTo>
                    <a:pt x="32004" y="575055"/>
                  </a:lnTo>
                  <a:lnTo>
                    <a:pt x="44196" y="575055"/>
                  </a:lnTo>
                  <a:lnTo>
                    <a:pt x="49149" y="570102"/>
                  </a:lnTo>
                  <a:lnTo>
                    <a:pt x="49149" y="4952"/>
                  </a:lnTo>
                  <a:lnTo>
                    <a:pt x="44196" y="0"/>
                  </a:lnTo>
                  <a:close/>
                </a:path>
                <a:path w="76200" h="628015">
                  <a:moveTo>
                    <a:pt x="76200" y="551306"/>
                  </a:moveTo>
                  <a:lnTo>
                    <a:pt x="49149" y="551306"/>
                  </a:lnTo>
                  <a:lnTo>
                    <a:pt x="49149" y="570102"/>
                  </a:lnTo>
                  <a:lnTo>
                    <a:pt x="44196" y="575055"/>
                  </a:lnTo>
                  <a:lnTo>
                    <a:pt x="64325" y="575055"/>
                  </a:lnTo>
                  <a:lnTo>
                    <a:pt x="76200" y="55130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2784348" y="1305369"/>
              <a:ext cx="92692" cy="441261"/>
            </a:xfrm>
            <a:prstGeom prst="rect">
              <a:avLst/>
            </a:prstGeom>
          </p:spPr>
        </p:pic>
        <p:sp>
          <p:nvSpPr>
            <p:cNvPr id="23" name="object 23"/>
            <p:cNvSpPr/>
            <p:nvPr/>
          </p:nvSpPr>
          <p:spPr>
            <a:xfrm>
              <a:off x="2834259" y="1330070"/>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8" cstate="print"/>
            <a:stretch>
              <a:fillRect/>
            </a:stretch>
          </p:blipFill>
          <p:spPr>
            <a:xfrm>
              <a:off x="2604516" y="1305356"/>
              <a:ext cx="272656" cy="186639"/>
            </a:xfrm>
            <a:prstGeom prst="rect">
              <a:avLst/>
            </a:prstGeom>
          </p:spPr>
        </p:pic>
        <p:sp>
          <p:nvSpPr>
            <p:cNvPr id="25" name="object 25"/>
            <p:cNvSpPr/>
            <p:nvPr/>
          </p:nvSpPr>
          <p:spPr>
            <a:xfrm>
              <a:off x="2654427" y="1330070"/>
              <a:ext cx="180340" cy="93345"/>
            </a:xfrm>
            <a:custGeom>
              <a:avLst/>
              <a:gdLst/>
              <a:ahLst/>
              <a:cxnLst/>
              <a:rect l="l" t="t" r="r" b="b"/>
              <a:pathLst>
                <a:path w="180339" h="93344">
                  <a:moveTo>
                    <a:pt x="180086"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6" name="object 26"/>
            <p:cNvPicPr/>
            <p:nvPr/>
          </p:nvPicPr>
          <p:blipFill>
            <a:blip r:embed="rId8" cstate="print"/>
            <a:stretch>
              <a:fillRect/>
            </a:stretch>
          </p:blipFill>
          <p:spPr>
            <a:xfrm>
              <a:off x="2604516" y="1652828"/>
              <a:ext cx="272656" cy="186639"/>
            </a:xfrm>
            <a:prstGeom prst="rect">
              <a:avLst/>
            </a:prstGeom>
          </p:spPr>
        </p:pic>
        <p:sp>
          <p:nvSpPr>
            <p:cNvPr id="27" name="object 27"/>
            <p:cNvSpPr/>
            <p:nvPr/>
          </p:nvSpPr>
          <p:spPr>
            <a:xfrm>
              <a:off x="2654427" y="1677543"/>
              <a:ext cx="180340" cy="93345"/>
            </a:xfrm>
            <a:custGeom>
              <a:avLst/>
              <a:gdLst/>
              <a:ahLst/>
              <a:cxnLst/>
              <a:rect l="l" t="t" r="r" b="b"/>
              <a:pathLst>
                <a:path w="180339" h="93344">
                  <a:moveTo>
                    <a:pt x="180086"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8" cstate="print"/>
            <a:stretch>
              <a:fillRect/>
            </a:stretch>
          </p:blipFill>
          <p:spPr>
            <a:xfrm>
              <a:off x="2604516" y="1479092"/>
              <a:ext cx="272656" cy="186639"/>
            </a:xfrm>
            <a:prstGeom prst="rect">
              <a:avLst/>
            </a:prstGeom>
          </p:spPr>
        </p:pic>
        <p:sp>
          <p:nvSpPr>
            <p:cNvPr id="29" name="object 29"/>
            <p:cNvSpPr/>
            <p:nvPr/>
          </p:nvSpPr>
          <p:spPr>
            <a:xfrm>
              <a:off x="2654427" y="1503806"/>
              <a:ext cx="180340" cy="93345"/>
            </a:xfrm>
            <a:custGeom>
              <a:avLst/>
              <a:gdLst/>
              <a:ahLst/>
              <a:cxnLst/>
              <a:rect l="l" t="t" r="r" b="b"/>
              <a:pathLst>
                <a:path w="180339" h="93344">
                  <a:moveTo>
                    <a:pt x="180086"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6" cstate="print"/>
            <a:stretch>
              <a:fillRect/>
            </a:stretch>
          </p:blipFill>
          <p:spPr>
            <a:xfrm>
              <a:off x="6083807" y="877824"/>
              <a:ext cx="224091" cy="774953"/>
            </a:xfrm>
            <a:prstGeom prst="rect">
              <a:avLst/>
            </a:prstGeom>
          </p:spPr>
        </p:pic>
        <p:sp>
          <p:nvSpPr>
            <p:cNvPr id="31" name="object 31"/>
            <p:cNvSpPr/>
            <p:nvPr/>
          </p:nvSpPr>
          <p:spPr>
            <a:xfrm>
              <a:off x="6161150" y="891540"/>
              <a:ext cx="76200" cy="628015"/>
            </a:xfrm>
            <a:custGeom>
              <a:avLst/>
              <a:gdLst/>
              <a:ahLst/>
              <a:cxnLst/>
              <a:rect l="l" t="t" r="r" b="b"/>
              <a:pathLst>
                <a:path w="76200" h="628015">
                  <a:moveTo>
                    <a:pt x="27050" y="551307"/>
                  </a:moveTo>
                  <a:lnTo>
                    <a:pt x="0" y="551307"/>
                  </a:lnTo>
                  <a:lnTo>
                    <a:pt x="38100" y="627507"/>
                  </a:lnTo>
                  <a:lnTo>
                    <a:pt x="64325" y="575056"/>
                  </a:lnTo>
                  <a:lnTo>
                    <a:pt x="32003" y="575056"/>
                  </a:lnTo>
                  <a:lnTo>
                    <a:pt x="27050" y="570102"/>
                  </a:lnTo>
                  <a:lnTo>
                    <a:pt x="27050" y="551307"/>
                  </a:lnTo>
                  <a:close/>
                </a:path>
                <a:path w="76200" h="628015">
                  <a:moveTo>
                    <a:pt x="44196" y="0"/>
                  </a:moveTo>
                  <a:lnTo>
                    <a:pt x="32003" y="0"/>
                  </a:lnTo>
                  <a:lnTo>
                    <a:pt x="27050" y="4952"/>
                  </a:lnTo>
                  <a:lnTo>
                    <a:pt x="27050" y="570102"/>
                  </a:lnTo>
                  <a:lnTo>
                    <a:pt x="32003" y="575056"/>
                  </a:lnTo>
                  <a:lnTo>
                    <a:pt x="44196" y="575056"/>
                  </a:lnTo>
                  <a:lnTo>
                    <a:pt x="49149" y="570102"/>
                  </a:lnTo>
                  <a:lnTo>
                    <a:pt x="49149" y="4952"/>
                  </a:lnTo>
                  <a:lnTo>
                    <a:pt x="44196" y="0"/>
                  </a:lnTo>
                  <a:close/>
                </a:path>
                <a:path w="76200" h="628015">
                  <a:moveTo>
                    <a:pt x="76200" y="551307"/>
                  </a:moveTo>
                  <a:lnTo>
                    <a:pt x="49149" y="551307"/>
                  </a:lnTo>
                  <a:lnTo>
                    <a:pt x="49149" y="570102"/>
                  </a:lnTo>
                  <a:lnTo>
                    <a:pt x="44196" y="575056"/>
                  </a:lnTo>
                  <a:lnTo>
                    <a:pt x="64325" y="575056"/>
                  </a:lnTo>
                  <a:lnTo>
                    <a:pt x="76200" y="55130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aphicFrame>
        <p:nvGraphicFramePr>
          <p:cNvPr id="32" name="object 32"/>
          <p:cNvGraphicFramePr>
            <a:graphicFrameLocks noGrp="1"/>
          </p:cNvGraphicFramePr>
          <p:nvPr/>
        </p:nvGraphicFramePr>
        <p:xfrm>
          <a:off x="133065" y="604522"/>
          <a:ext cx="10841069" cy="5760084"/>
        </p:xfrm>
        <a:graphic>
          <a:graphicData uri="http://schemas.openxmlformats.org/drawingml/2006/table">
            <a:tbl>
              <a:tblPr firstRow="1" bandRow="1">
                <a:tableStyleId>{2D5ABB26-0587-4C30-8999-92F81FD0307C}</a:tableStyleId>
              </a:tblPr>
              <a:tblGrid>
                <a:gridCol w="1203012"/>
                <a:gridCol w="782751"/>
                <a:gridCol w="1168096"/>
                <a:gridCol w="686890"/>
                <a:gridCol w="985263"/>
                <a:gridCol w="965583"/>
                <a:gridCol w="822746"/>
                <a:gridCol w="4226728"/>
              </a:tblGrid>
              <a:tr h="1697989">
                <a:tc>
                  <a:txBody>
                    <a:bodyPr/>
                    <a:lstStyle/>
                    <a:p>
                      <a:pPr marL="31750">
                        <a:lnSpc>
                          <a:spcPct val="100000"/>
                        </a:lnSpc>
                        <a:spcBef>
                          <a:spcPts val="1195"/>
                        </a:spcBef>
                      </a:pPr>
                      <a:r>
                        <a:rPr sz="2400" spc="-10" dirty="0">
                          <a:solidFill>
                            <a:srgbClr val="00AF50"/>
                          </a:solidFill>
                          <a:latin typeface="Times New Roman"/>
                          <a:cs typeface="Times New Roman"/>
                        </a:rPr>
                        <a:t>Solution:</a:t>
                      </a:r>
                      <a:endParaRPr sz="2400">
                        <a:latin typeface="Times New Roman"/>
                        <a:cs typeface="Times New Roman"/>
                      </a:endParaRPr>
                    </a:p>
                  </a:txBody>
                  <a:tcPr marL="0" marR="0" marT="151765" marB="0"/>
                </a:tc>
                <a:tc>
                  <a:txBody>
                    <a:bodyPr/>
                    <a:lstStyle/>
                    <a:p>
                      <a:pPr>
                        <a:lnSpc>
                          <a:spcPct val="100000"/>
                        </a:lnSpc>
                      </a:pPr>
                      <a:endParaRPr sz="1800">
                        <a:latin typeface="Times New Roman"/>
                        <a:cs typeface="Times New Roman"/>
                      </a:endParaRPr>
                    </a:p>
                    <a:p>
                      <a:pPr>
                        <a:lnSpc>
                          <a:spcPct val="100000"/>
                        </a:lnSpc>
                        <a:spcBef>
                          <a:spcPts val="1739"/>
                        </a:spcBef>
                      </a:pPr>
                      <a:endParaRPr sz="1800">
                        <a:latin typeface="Times New Roman"/>
                        <a:cs typeface="Times New Roman"/>
                      </a:endParaRPr>
                    </a:p>
                    <a:p>
                      <a:pPr marL="53975">
                        <a:lnSpc>
                          <a:spcPct val="100000"/>
                        </a:lnSpc>
                      </a:pPr>
                      <a:r>
                        <a:rPr sz="1800" dirty="0">
                          <a:solidFill>
                            <a:srgbClr val="FF0000"/>
                          </a:solidFill>
                          <a:latin typeface="Times New Roman"/>
                          <a:cs typeface="Times New Roman"/>
                        </a:rPr>
                        <a:t>70</a:t>
                      </a:r>
                      <a:r>
                        <a:rPr sz="1800" spc="10" dirty="0">
                          <a:solidFill>
                            <a:srgbClr val="FF0000"/>
                          </a:solidFill>
                          <a:latin typeface="Times New Roman"/>
                          <a:cs typeface="Times New Roman"/>
                        </a:rPr>
                        <a:t> </a:t>
                      </a:r>
                      <a:r>
                        <a:rPr sz="1800" spc="-10" dirty="0">
                          <a:solidFill>
                            <a:srgbClr val="FF0000"/>
                          </a:solidFill>
                          <a:latin typeface="Times New Roman"/>
                          <a:cs typeface="Times New Roman"/>
                        </a:rPr>
                        <a:t>K-</a:t>
                      </a:r>
                      <a:r>
                        <a:rPr sz="1800" spc="-25" dirty="0">
                          <a:solidFill>
                            <a:srgbClr val="FF0000"/>
                          </a:solidFill>
                          <a:latin typeface="Times New Roman"/>
                          <a:cs typeface="Times New Roman"/>
                        </a:rPr>
                        <a:t>ft.</a:t>
                      </a: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p>
                      <a:pPr>
                        <a:lnSpc>
                          <a:spcPct val="100000"/>
                        </a:lnSpc>
                        <a:spcBef>
                          <a:spcPts val="919"/>
                        </a:spcBef>
                      </a:pPr>
                      <a:endParaRPr sz="1800">
                        <a:latin typeface="Times New Roman"/>
                        <a:cs typeface="Times New Roman"/>
                      </a:endParaRPr>
                    </a:p>
                    <a:p>
                      <a:pPr marR="207645" algn="r">
                        <a:lnSpc>
                          <a:spcPct val="100000"/>
                        </a:lnSpc>
                        <a:spcBef>
                          <a:spcPts val="5"/>
                        </a:spcBef>
                      </a:pPr>
                      <a:r>
                        <a:rPr sz="1800" b="1" spc="-50" dirty="0">
                          <a:latin typeface="Times New Roman"/>
                          <a:cs typeface="Times New Roman"/>
                        </a:rPr>
                        <a:t>A</a:t>
                      </a: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1205"/>
                        </a:spcBef>
                      </a:pPr>
                      <a:endParaRPr sz="1800">
                        <a:latin typeface="Times New Roman"/>
                        <a:cs typeface="Times New Roman"/>
                      </a:endParaRPr>
                    </a:p>
                    <a:p>
                      <a:pPr marL="215265">
                        <a:lnSpc>
                          <a:spcPct val="100000"/>
                        </a:lnSpc>
                      </a:pPr>
                      <a:r>
                        <a:rPr sz="1800" spc="-25" dirty="0">
                          <a:latin typeface="Cambria Math"/>
                          <a:cs typeface="Cambria Math"/>
                        </a:rPr>
                        <a:t>10</a:t>
                      </a:r>
                      <a:r>
                        <a:rPr sz="1950" spc="-37" baseline="27777" dirty="0">
                          <a:latin typeface="Cambria Math"/>
                          <a:cs typeface="Cambria Math"/>
                        </a:rPr>
                        <a:t>′</a:t>
                      </a:r>
                      <a:endParaRPr sz="1950" baseline="27777">
                        <a:latin typeface="Cambria Math"/>
                        <a:cs typeface="Cambria Math"/>
                      </a:endParaRPr>
                    </a:p>
                  </a:txBody>
                  <a:tcPr marL="0" marR="0" marT="0" marB="0"/>
                </a:tc>
                <a:tc>
                  <a:txBody>
                    <a:bodyPr/>
                    <a:lstStyle/>
                    <a:p>
                      <a:pPr marL="32384" algn="ctr">
                        <a:lnSpc>
                          <a:spcPts val="1964"/>
                        </a:lnSpc>
                      </a:pPr>
                      <a:r>
                        <a:rPr sz="1800" dirty="0">
                          <a:latin typeface="Times New Roman"/>
                          <a:cs typeface="Times New Roman"/>
                        </a:rPr>
                        <a:t>3 </a:t>
                      </a:r>
                      <a:r>
                        <a:rPr sz="1800" spc="-50" dirty="0">
                          <a:latin typeface="Times New Roman"/>
                          <a:cs typeface="Times New Roman"/>
                        </a:rPr>
                        <a:t>k</a:t>
                      </a: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1540"/>
                        </a:spcBef>
                      </a:pPr>
                      <a:endParaRPr sz="1800">
                        <a:latin typeface="Times New Roman"/>
                        <a:cs typeface="Times New Roman"/>
                      </a:endParaRPr>
                    </a:p>
                    <a:p>
                      <a:pPr marL="51435" algn="ctr">
                        <a:lnSpc>
                          <a:spcPct val="100000"/>
                        </a:lnSpc>
                      </a:pPr>
                      <a:r>
                        <a:rPr sz="1800" b="1" spc="-50" dirty="0">
                          <a:latin typeface="Times New Roman"/>
                          <a:cs typeface="Times New Roman"/>
                        </a:rPr>
                        <a:t>B</a:t>
                      </a:r>
                      <a:endParaRPr sz="1800">
                        <a:latin typeface="Times New Roman"/>
                        <a:cs typeface="Times New Roman"/>
                      </a:endParaRPr>
                    </a:p>
                  </a:txBody>
                  <a:tcPr marL="0" marR="0" marT="0" marB="0"/>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1170"/>
                        </a:spcBef>
                      </a:pPr>
                      <a:endParaRPr sz="1800">
                        <a:latin typeface="Times New Roman"/>
                        <a:cs typeface="Times New Roman"/>
                      </a:endParaRPr>
                    </a:p>
                    <a:p>
                      <a:pPr marL="535940">
                        <a:lnSpc>
                          <a:spcPct val="100000"/>
                        </a:lnSpc>
                        <a:spcBef>
                          <a:spcPts val="5"/>
                        </a:spcBef>
                      </a:pPr>
                      <a:r>
                        <a:rPr sz="1800" spc="-25" dirty="0">
                          <a:latin typeface="Cambria Math"/>
                          <a:cs typeface="Cambria Math"/>
                        </a:rPr>
                        <a:t>10</a:t>
                      </a:r>
                      <a:r>
                        <a:rPr sz="1950" spc="-37" baseline="27777" dirty="0">
                          <a:latin typeface="Cambria Math"/>
                          <a:cs typeface="Cambria Math"/>
                        </a:rPr>
                        <a:t>′</a:t>
                      </a:r>
                      <a:endParaRPr sz="1950" baseline="27777">
                        <a:latin typeface="Cambria Math"/>
                        <a:cs typeface="Cambria Math"/>
                      </a:endParaRPr>
                    </a:p>
                  </a:txBody>
                  <a:tcPr marL="0" marR="0" marT="0" marB="0"/>
                </a:tc>
                <a:tc>
                  <a:txBody>
                    <a:bodyPr/>
                    <a:lstStyle/>
                    <a:p>
                      <a:pPr marL="116839">
                        <a:lnSpc>
                          <a:spcPts val="2050"/>
                        </a:lnSpc>
                      </a:pPr>
                      <a:r>
                        <a:rPr sz="1800" dirty="0">
                          <a:latin typeface="Times New Roman"/>
                          <a:cs typeface="Times New Roman"/>
                        </a:rPr>
                        <a:t>2 </a:t>
                      </a:r>
                      <a:r>
                        <a:rPr sz="1800" spc="-50" dirty="0">
                          <a:latin typeface="Times New Roman"/>
                          <a:cs typeface="Times New Roman"/>
                        </a:rPr>
                        <a:t>k</a:t>
                      </a:r>
                      <a:endParaRPr sz="1800">
                        <a:latin typeface="Times New Roman"/>
                        <a:cs typeface="Times New Roman"/>
                      </a:endParaRPr>
                    </a:p>
                    <a:p>
                      <a:pPr>
                        <a:lnSpc>
                          <a:spcPct val="100000"/>
                        </a:lnSpc>
                        <a:spcBef>
                          <a:spcPts val="1455"/>
                        </a:spcBef>
                      </a:pPr>
                      <a:endParaRPr sz="1800">
                        <a:latin typeface="Times New Roman"/>
                        <a:cs typeface="Times New Roman"/>
                      </a:endParaRPr>
                    </a:p>
                    <a:p>
                      <a:pPr marL="91440" algn="ctr">
                        <a:lnSpc>
                          <a:spcPct val="100000"/>
                        </a:lnSpc>
                      </a:pPr>
                      <a:r>
                        <a:rPr sz="1800" b="1" spc="-50" dirty="0">
                          <a:latin typeface="Times New Roman"/>
                          <a:cs typeface="Times New Roman"/>
                        </a:rPr>
                        <a:t>C</a:t>
                      </a:r>
                      <a:endParaRPr sz="1800">
                        <a:latin typeface="Times New Roman"/>
                        <a:cs typeface="Times New Roman"/>
                      </a:endParaRPr>
                    </a:p>
                  </a:txBody>
                  <a:tcPr marL="0" marR="0" marT="0" marB="0"/>
                </a:tc>
                <a:tc>
                  <a:txBody>
                    <a:bodyPr/>
                    <a:lstStyle/>
                    <a:p>
                      <a:pPr>
                        <a:lnSpc>
                          <a:spcPct val="100000"/>
                        </a:lnSpc>
                        <a:spcBef>
                          <a:spcPts val="65"/>
                        </a:spcBef>
                      </a:pPr>
                      <a:endParaRPr sz="2200">
                        <a:latin typeface="Times New Roman"/>
                        <a:cs typeface="Times New Roman"/>
                      </a:endParaRPr>
                    </a:p>
                    <a:p>
                      <a:pPr marL="282575">
                        <a:lnSpc>
                          <a:spcPct val="100000"/>
                        </a:lnSpc>
                      </a:pPr>
                      <a:r>
                        <a:rPr sz="2200" dirty="0">
                          <a:solidFill>
                            <a:srgbClr val="FF0000"/>
                          </a:solidFill>
                          <a:latin typeface="Times New Roman"/>
                          <a:cs typeface="Times New Roman"/>
                        </a:rPr>
                        <a:t>∑</a:t>
                      </a:r>
                      <a:r>
                        <a:rPr sz="2200" spc="20" dirty="0">
                          <a:solidFill>
                            <a:srgbClr val="FF0000"/>
                          </a:solidFill>
                          <a:latin typeface="Times New Roman"/>
                          <a:cs typeface="Times New Roman"/>
                        </a:rPr>
                        <a:t> </a:t>
                      </a:r>
                      <a:r>
                        <a:rPr sz="2200" dirty="0">
                          <a:solidFill>
                            <a:srgbClr val="FF0000"/>
                          </a:solidFill>
                          <a:latin typeface="Cambria Math"/>
                          <a:cs typeface="Cambria Math"/>
                        </a:rPr>
                        <a:t>M</a:t>
                      </a:r>
                      <a:r>
                        <a:rPr sz="2400" baseline="-15625" dirty="0">
                          <a:solidFill>
                            <a:srgbClr val="FF0000"/>
                          </a:solidFill>
                          <a:latin typeface="Cambria Math"/>
                          <a:cs typeface="Cambria Math"/>
                        </a:rPr>
                        <a:t>A</a:t>
                      </a:r>
                      <a:r>
                        <a:rPr sz="2400" spc="494" baseline="-15625" dirty="0">
                          <a:solidFill>
                            <a:srgbClr val="FF0000"/>
                          </a:solidFill>
                          <a:latin typeface="Cambria Math"/>
                          <a:cs typeface="Cambria Math"/>
                        </a:rPr>
                        <a:t> </a:t>
                      </a:r>
                      <a:r>
                        <a:rPr sz="2200" dirty="0">
                          <a:solidFill>
                            <a:srgbClr val="FF0000"/>
                          </a:solidFill>
                          <a:latin typeface="Times New Roman"/>
                          <a:cs typeface="Times New Roman"/>
                        </a:rPr>
                        <a:t>=</a:t>
                      </a:r>
                      <a:r>
                        <a:rPr sz="2200" spc="25" dirty="0">
                          <a:solidFill>
                            <a:srgbClr val="FF0000"/>
                          </a:solidFill>
                          <a:latin typeface="Times New Roman"/>
                          <a:cs typeface="Times New Roman"/>
                        </a:rPr>
                        <a:t> </a:t>
                      </a:r>
                      <a:r>
                        <a:rPr sz="2200" spc="-50" dirty="0">
                          <a:solidFill>
                            <a:srgbClr val="FF0000"/>
                          </a:solidFill>
                          <a:latin typeface="Times New Roman"/>
                          <a:cs typeface="Times New Roman"/>
                        </a:rPr>
                        <a:t>0</a:t>
                      </a:r>
                      <a:endParaRPr sz="2200">
                        <a:latin typeface="Times New Roman"/>
                        <a:cs typeface="Times New Roman"/>
                      </a:endParaRPr>
                    </a:p>
                    <a:p>
                      <a:pPr marL="282575">
                        <a:lnSpc>
                          <a:spcPct val="100000"/>
                        </a:lnSpc>
                        <a:spcBef>
                          <a:spcPts val="960"/>
                        </a:spcBef>
                      </a:pPr>
                      <a:r>
                        <a:rPr sz="2200" dirty="0">
                          <a:solidFill>
                            <a:srgbClr val="6F2F9F"/>
                          </a:solidFill>
                          <a:latin typeface="Times New Roman"/>
                          <a:cs typeface="Times New Roman"/>
                        </a:rPr>
                        <a:t>=&gt;</a:t>
                      </a:r>
                      <a:r>
                        <a:rPr sz="2200" spc="-10" dirty="0">
                          <a:solidFill>
                            <a:srgbClr val="6F2F9F"/>
                          </a:solidFill>
                          <a:latin typeface="Times New Roman"/>
                          <a:cs typeface="Times New Roman"/>
                        </a:rPr>
                        <a:t> </a:t>
                      </a:r>
                      <a:r>
                        <a:rPr sz="2400" spc="50" dirty="0">
                          <a:solidFill>
                            <a:srgbClr val="6F2F9F"/>
                          </a:solidFill>
                          <a:latin typeface="Cambria Math"/>
                          <a:cs typeface="Cambria Math"/>
                        </a:rPr>
                        <a:t>M</a:t>
                      </a:r>
                      <a:r>
                        <a:rPr sz="2625" spc="75" baseline="-15873" dirty="0">
                          <a:solidFill>
                            <a:srgbClr val="6F2F9F"/>
                          </a:solidFill>
                          <a:latin typeface="Cambria Math"/>
                          <a:cs typeface="Cambria Math"/>
                        </a:rPr>
                        <a:t>A</a:t>
                      </a:r>
                      <a:r>
                        <a:rPr sz="2625" spc="405" baseline="-15873" dirty="0">
                          <a:solidFill>
                            <a:srgbClr val="6F2F9F"/>
                          </a:solidFill>
                          <a:latin typeface="Cambria Math"/>
                          <a:cs typeface="Cambria Math"/>
                        </a:rPr>
                        <a:t> </a:t>
                      </a:r>
                      <a:r>
                        <a:rPr sz="2200" dirty="0">
                          <a:solidFill>
                            <a:srgbClr val="6F2F9F"/>
                          </a:solidFill>
                          <a:latin typeface="Times New Roman"/>
                          <a:cs typeface="Times New Roman"/>
                        </a:rPr>
                        <a:t>=</a:t>
                      </a:r>
                      <a:r>
                        <a:rPr sz="2200" spc="-5" dirty="0">
                          <a:solidFill>
                            <a:srgbClr val="6F2F9F"/>
                          </a:solidFill>
                          <a:latin typeface="Times New Roman"/>
                          <a:cs typeface="Times New Roman"/>
                        </a:rPr>
                        <a:t> </a:t>
                      </a:r>
                      <a:r>
                        <a:rPr sz="2200" dirty="0">
                          <a:solidFill>
                            <a:srgbClr val="6F2F9F"/>
                          </a:solidFill>
                          <a:latin typeface="Times New Roman"/>
                          <a:cs typeface="Times New Roman"/>
                        </a:rPr>
                        <a:t>3 x</a:t>
                      </a:r>
                      <a:r>
                        <a:rPr sz="2200" spc="-5" dirty="0">
                          <a:solidFill>
                            <a:srgbClr val="6F2F9F"/>
                          </a:solidFill>
                          <a:latin typeface="Times New Roman"/>
                          <a:cs typeface="Times New Roman"/>
                        </a:rPr>
                        <a:t> </a:t>
                      </a:r>
                      <a:r>
                        <a:rPr sz="2200" dirty="0">
                          <a:solidFill>
                            <a:srgbClr val="6F2F9F"/>
                          </a:solidFill>
                          <a:latin typeface="Times New Roman"/>
                          <a:cs typeface="Times New Roman"/>
                        </a:rPr>
                        <a:t>10</a:t>
                      </a:r>
                      <a:r>
                        <a:rPr sz="2200" spc="-10" dirty="0">
                          <a:solidFill>
                            <a:srgbClr val="6F2F9F"/>
                          </a:solidFill>
                          <a:latin typeface="Times New Roman"/>
                          <a:cs typeface="Times New Roman"/>
                        </a:rPr>
                        <a:t> </a:t>
                      </a:r>
                      <a:r>
                        <a:rPr sz="2200" dirty="0">
                          <a:solidFill>
                            <a:srgbClr val="6F2F9F"/>
                          </a:solidFill>
                          <a:latin typeface="Times New Roman"/>
                          <a:cs typeface="Times New Roman"/>
                        </a:rPr>
                        <a:t>+ 2</a:t>
                      </a:r>
                      <a:r>
                        <a:rPr sz="2200" spc="-5" dirty="0">
                          <a:solidFill>
                            <a:srgbClr val="6F2F9F"/>
                          </a:solidFill>
                          <a:latin typeface="Times New Roman"/>
                          <a:cs typeface="Times New Roman"/>
                        </a:rPr>
                        <a:t> </a:t>
                      </a:r>
                      <a:r>
                        <a:rPr sz="2200" dirty="0">
                          <a:solidFill>
                            <a:srgbClr val="6F2F9F"/>
                          </a:solidFill>
                          <a:latin typeface="Times New Roman"/>
                          <a:cs typeface="Times New Roman"/>
                        </a:rPr>
                        <a:t>x</a:t>
                      </a:r>
                      <a:r>
                        <a:rPr sz="2200" spc="-5" dirty="0">
                          <a:solidFill>
                            <a:srgbClr val="6F2F9F"/>
                          </a:solidFill>
                          <a:latin typeface="Times New Roman"/>
                          <a:cs typeface="Times New Roman"/>
                        </a:rPr>
                        <a:t> </a:t>
                      </a:r>
                      <a:r>
                        <a:rPr sz="2200" dirty="0">
                          <a:solidFill>
                            <a:srgbClr val="6F2F9F"/>
                          </a:solidFill>
                          <a:latin typeface="Times New Roman"/>
                          <a:cs typeface="Times New Roman"/>
                        </a:rPr>
                        <a:t>20</a:t>
                      </a:r>
                      <a:r>
                        <a:rPr sz="2200" spc="-5" dirty="0">
                          <a:solidFill>
                            <a:srgbClr val="6F2F9F"/>
                          </a:solidFill>
                          <a:latin typeface="Times New Roman"/>
                          <a:cs typeface="Times New Roman"/>
                        </a:rPr>
                        <a:t> </a:t>
                      </a:r>
                      <a:r>
                        <a:rPr sz="2200" dirty="0">
                          <a:solidFill>
                            <a:srgbClr val="6F2F9F"/>
                          </a:solidFill>
                          <a:latin typeface="Times New Roman"/>
                          <a:cs typeface="Times New Roman"/>
                        </a:rPr>
                        <a:t>=</a:t>
                      </a:r>
                      <a:r>
                        <a:rPr sz="2200" spc="-5" dirty="0">
                          <a:solidFill>
                            <a:srgbClr val="6F2F9F"/>
                          </a:solidFill>
                          <a:latin typeface="Times New Roman"/>
                          <a:cs typeface="Times New Roman"/>
                        </a:rPr>
                        <a:t> </a:t>
                      </a:r>
                      <a:r>
                        <a:rPr sz="2200" dirty="0">
                          <a:solidFill>
                            <a:srgbClr val="6F2F9F"/>
                          </a:solidFill>
                          <a:latin typeface="Times New Roman"/>
                          <a:cs typeface="Times New Roman"/>
                        </a:rPr>
                        <a:t>70</a:t>
                      </a:r>
                      <a:r>
                        <a:rPr sz="2200" spc="-5" dirty="0">
                          <a:solidFill>
                            <a:srgbClr val="6F2F9F"/>
                          </a:solidFill>
                          <a:latin typeface="Times New Roman"/>
                          <a:cs typeface="Times New Roman"/>
                        </a:rPr>
                        <a:t> </a:t>
                      </a:r>
                      <a:r>
                        <a:rPr sz="2200" spc="-10" dirty="0">
                          <a:solidFill>
                            <a:srgbClr val="6F2F9F"/>
                          </a:solidFill>
                          <a:latin typeface="Times New Roman"/>
                          <a:cs typeface="Times New Roman"/>
                        </a:rPr>
                        <a:t>k-</a:t>
                      </a:r>
                      <a:r>
                        <a:rPr sz="2200" spc="-25" dirty="0">
                          <a:solidFill>
                            <a:srgbClr val="6F2F9F"/>
                          </a:solidFill>
                          <a:latin typeface="Times New Roman"/>
                          <a:cs typeface="Times New Roman"/>
                        </a:rPr>
                        <a:t>ft.</a:t>
                      </a:r>
                      <a:endParaRPr sz="2200">
                        <a:latin typeface="Times New Roman"/>
                        <a:cs typeface="Times New Roman"/>
                      </a:endParaRPr>
                    </a:p>
                    <a:p>
                      <a:pPr marL="282575">
                        <a:lnSpc>
                          <a:spcPct val="100000"/>
                        </a:lnSpc>
                        <a:spcBef>
                          <a:spcPts val="944"/>
                        </a:spcBef>
                      </a:pPr>
                      <a:r>
                        <a:rPr sz="2400" dirty="0">
                          <a:solidFill>
                            <a:srgbClr val="FF0000"/>
                          </a:solidFill>
                          <a:latin typeface="Times New Roman"/>
                          <a:cs typeface="Times New Roman"/>
                        </a:rPr>
                        <a:t>∑</a:t>
                      </a:r>
                      <a:r>
                        <a:rPr sz="2400" spc="-10" dirty="0">
                          <a:solidFill>
                            <a:srgbClr val="FF0000"/>
                          </a:solidFill>
                          <a:latin typeface="Times New Roman"/>
                          <a:cs typeface="Times New Roman"/>
                        </a:rPr>
                        <a:t> </a:t>
                      </a:r>
                      <a:r>
                        <a:rPr sz="2400" spc="55" dirty="0">
                          <a:solidFill>
                            <a:srgbClr val="FF0000"/>
                          </a:solidFill>
                          <a:latin typeface="Cambria Math"/>
                          <a:cs typeface="Cambria Math"/>
                        </a:rPr>
                        <a:t>F</a:t>
                      </a:r>
                      <a:r>
                        <a:rPr sz="2625" spc="82" baseline="-15873" dirty="0">
                          <a:solidFill>
                            <a:srgbClr val="FF0000"/>
                          </a:solidFill>
                          <a:latin typeface="Cambria Math"/>
                          <a:cs typeface="Cambria Math"/>
                        </a:rPr>
                        <a:t>y</a:t>
                      </a:r>
                      <a:r>
                        <a:rPr sz="2625" spc="465" baseline="-15873" dirty="0">
                          <a:solidFill>
                            <a:srgbClr val="FF0000"/>
                          </a:solidFill>
                          <a:latin typeface="Cambria Math"/>
                          <a:cs typeface="Cambria Math"/>
                        </a:rPr>
                        <a:t> </a:t>
                      </a:r>
                      <a:r>
                        <a:rPr sz="2400" dirty="0">
                          <a:solidFill>
                            <a:srgbClr val="FF0000"/>
                          </a:solidFill>
                          <a:latin typeface="Times New Roman"/>
                          <a:cs typeface="Times New Roman"/>
                        </a:rPr>
                        <a:t>=</a:t>
                      </a:r>
                      <a:r>
                        <a:rPr sz="2400" spc="-10" dirty="0">
                          <a:solidFill>
                            <a:srgbClr val="FF0000"/>
                          </a:solidFill>
                          <a:latin typeface="Times New Roman"/>
                          <a:cs typeface="Times New Roman"/>
                        </a:rPr>
                        <a:t> </a:t>
                      </a:r>
                      <a:r>
                        <a:rPr sz="2400" spc="-50" dirty="0">
                          <a:solidFill>
                            <a:srgbClr val="FF0000"/>
                          </a:solidFill>
                          <a:latin typeface="Times New Roman"/>
                          <a:cs typeface="Times New Roman"/>
                        </a:rPr>
                        <a:t>0</a:t>
                      </a:r>
                      <a:endParaRPr sz="2400">
                        <a:latin typeface="Times New Roman"/>
                        <a:cs typeface="Times New Roman"/>
                      </a:endParaRPr>
                    </a:p>
                  </a:txBody>
                  <a:tcPr marL="0" marR="0" marT="8255" marB="0"/>
                </a:tc>
              </a:tr>
              <a:tr h="597535">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tc>
                  <a:txBody>
                    <a:bodyPr/>
                    <a:lstStyle/>
                    <a:p>
                      <a:pPr marL="3810">
                        <a:lnSpc>
                          <a:spcPts val="2035"/>
                        </a:lnSpc>
                      </a:pPr>
                      <a:r>
                        <a:rPr sz="1800" spc="85" dirty="0">
                          <a:latin typeface="Cambria Math"/>
                          <a:cs typeface="Cambria Math"/>
                        </a:rPr>
                        <a:t>R</a:t>
                      </a:r>
                      <a:r>
                        <a:rPr sz="1950" spc="127" baseline="-14957" dirty="0">
                          <a:latin typeface="Cambria Math"/>
                          <a:cs typeface="Cambria Math"/>
                        </a:rPr>
                        <a:t>A</a:t>
                      </a:r>
                      <a:r>
                        <a:rPr sz="1950" spc="337" baseline="-14957" dirty="0">
                          <a:latin typeface="Cambria Math"/>
                          <a:cs typeface="Cambria Math"/>
                        </a:rPr>
                        <a:t> </a:t>
                      </a:r>
                      <a:r>
                        <a:rPr sz="1800" dirty="0">
                          <a:latin typeface="Times New Roman"/>
                          <a:cs typeface="Times New Roman"/>
                        </a:rPr>
                        <a:t>=</a:t>
                      </a:r>
                      <a:r>
                        <a:rPr sz="1800" spc="-5" dirty="0">
                          <a:latin typeface="Times New Roman"/>
                          <a:cs typeface="Times New Roman"/>
                        </a:rPr>
                        <a:t> </a:t>
                      </a:r>
                      <a:r>
                        <a:rPr sz="1800" dirty="0">
                          <a:latin typeface="Times New Roman"/>
                          <a:cs typeface="Times New Roman"/>
                        </a:rPr>
                        <a:t>5</a:t>
                      </a:r>
                      <a:r>
                        <a:rPr sz="1800" spc="5" dirty="0">
                          <a:latin typeface="Times New Roman"/>
                          <a:cs typeface="Times New Roman"/>
                        </a:rPr>
                        <a:t> </a:t>
                      </a:r>
                      <a:r>
                        <a:rPr sz="1800" spc="-50" dirty="0">
                          <a:latin typeface="Times New Roman"/>
                          <a:cs typeface="Times New Roman"/>
                        </a:rPr>
                        <a:t>K</a:t>
                      </a:r>
                      <a:endParaRPr sz="18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tc>
                  <a:txBody>
                    <a:bodyPr/>
                    <a:lstStyle/>
                    <a:p>
                      <a:pPr>
                        <a:lnSpc>
                          <a:spcPct val="100000"/>
                        </a:lnSpc>
                      </a:pPr>
                      <a:endParaRPr sz="1900">
                        <a:latin typeface="Times New Roman"/>
                        <a:cs typeface="Times New Roman"/>
                      </a:endParaRPr>
                    </a:p>
                  </a:txBody>
                  <a:tcPr marL="0" marR="0" marT="0" marB="0"/>
                </a:tc>
                <a:tc>
                  <a:txBody>
                    <a:bodyPr/>
                    <a:lstStyle/>
                    <a:p>
                      <a:pPr marL="282575">
                        <a:lnSpc>
                          <a:spcPct val="100000"/>
                        </a:lnSpc>
                        <a:spcBef>
                          <a:spcPts val="815"/>
                        </a:spcBef>
                      </a:pPr>
                      <a:r>
                        <a:rPr sz="2400" dirty="0">
                          <a:solidFill>
                            <a:srgbClr val="00AF50"/>
                          </a:solidFill>
                          <a:latin typeface="Times New Roman"/>
                          <a:cs typeface="Times New Roman"/>
                        </a:rPr>
                        <a:t>=&gt;</a:t>
                      </a:r>
                      <a:r>
                        <a:rPr sz="2400" spc="-15" dirty="0">
                          <a:solidFill>
                            <a:srgbClr val="00AF50"/>
                          </a:solidFill>
                          <a:latin typeface="Times New Roman"/>
                          <a:cs typeface="Times New Roman"/>
                        </a:rPr>
                        <a:t> </a:t>
                      </a:r>
                      <a:r>
                        <a:rPr sz="2400" spc="110" dirty="0">
                          <a:solidFill>
                            <a:srgbClr val="00AF50"/>
                          </a:solidFill>
                          <a:latin typeface="Cambria Math"/>
                          <a:cs typeface="Cambria Math"/>
                        </a:rPr>
                        <a:t>R</a:t>
                      </a:r>
                      <a:r>
                        <a:rPr sz="2625" spc="165" baseline="-15873" dirty="0">
                          <a:solidFill>
                            <a:srgbClr val="00AF50"/>
                          </a:solidFill>
                          <a:latin typeface="Cambria Math"/>
                          <a:cs typeface="Cambria Math"/>
                        </a:rPr>
                        <a:t>A</a:t>
                      </a:r>
                      <a:r>
                        <a:rPr sz="2625" spc="457" baseline="-15873" dirty="0">
                          <a:solidFill>
                            <a:srgbClr val="00AF50"/>
                          </a:solidFill>
                          <a:latin typeface="Cambria Math"/>
                          <a:cs typeface="Cambria Math"/>
                        </a:rPr>
                        <a:t> </a:t>
                      </a:r>
                      <a:r>
                        <a:rPr sz="2400" dirty="0">
                          <a:solidFill>
                            <a:srgbClr val="00AF50"/>
                          </a:solidFill>
                          <a:latin typeface="Times New Roman"/>
                          <a:cs typeface="Times New Roman"/>
                        </a:rPr>
                        <a:t>=</a:t>
                      </a:r>
                      <a:r>
                        <a:rPr sz="2400" spc="-10" dirty="0">
                          <a:solidFill>
                            <a:srgbClr val="00AF50"/>
                          </a:solidFill>
                          <a:latin typeface="Times New Roman"/>
                          <a:cs typeface="Times New Roman"/>
                        </a:rPr>
                        <a:t> </a:t>
                      </a:r>
                      <a:r>
                        <a:rPr sz="2400" dirty="0">
                          <a:solidFill>
                            <a:srgbClr val="00AF50"/>
                          </a:solidFill>
                          <a:latin typeface="Times New Roman"/>
                          <a:cs typeface="Times New Roman"/>
                        </a:rPr>
                        <a:t>3 K +</a:t>
                      </a:r>
                      <a:r>
                        <a:rPr sz="2400" spc="-10" dirty="0">
                          <a:solidFill>
                            <a:srgbClr val="00AF50"/>
                          </a:solidFill>
                          <a:latin typeface="Times New Roman"/>
                          <a:cs typeface="Times New Roman"/>
                        </a:rPr>
                        <a:t> </a:t>
                      </a:r>
                      <a:r>
                        <a:rPr sz="2400" dirty="0">
                          <a:solidFill>
                            <a:srgbClr val="00AF50"/>
                          </a:solidFill>
                          <a:latin typeface="Times New Roman"/>
                          <a:cs typeface="Times New Roman"/>
                        </a:rPr>
                        <a:t>2 K</a:t>
                      </a:r>
                      <a:r>
                        <a:rPr sz="2400" spc="-5" dirty="0">
                          <a:solidFill>
                            <a:srgbClr val="00AF50"/>
                          </a:solidFill>
                          <a:latin typeface="Times New Roman"/>
                          <a:cs typeface="Times New Roman"/>
                        </a:rPr>
                        <a:t> </a:t>
                      </a:r>
                      <a:r>
                        <a:rPr sz="2400" dirty="0">
                          <a:solidFill>
                            <a:srgbClr val="00AF50"/>
                          </a:solidFill>
                          <a:latin typeface="Times New Roman"/>
                          <a:cs typeface="Times New Roman"/>
                        </a:rPr>
                        <a:t>=</a:t>
                      </a:r>
                      <a:r>
                        <a:rPr sz="2400" spc="-10" dirty="0">
                          <a:solidFill>
                            <a:srgbClr val="00AF50"/>
                          </a:solidFill>
                          <a:latin typeface="Times New Roman"/>
                          <a:cs typeface="Times New Roman"/>
                        </a:rPr>
                        <a:t> </a:t>
                      </a:r>
                      <a:r>
                        <a:rPr sz="2400" dirty="0">
                          <a:solidFill>
                            <a:srgbClr val="00AF50"/>
                          </a:solidFill>
                          <a:latin typeface="Times New Roman"/>
                          <a:cs typeface="Times New Roman"/>
                        </a:rPr>
                        <a:t>5 </a:t>
                      </a:r>
                      <a:r>
                        <a:rPr sz="2400" spc="-50" dirty="0">
                          <a:solidFill>
                            <a:srgbClr val="00AF50"/>
                          </a:solidFill>
                          <a:latin typeface="Times New Roman"/>
                          <a:cs typeface="Times New Roman"/>
                        </a:rPr>
                        <a:t>K</a:t>
                      </a:r>
                      <a:endParaRPr sz="2400">
                        <a:latin typeface="Times New Roman"/>
                        <a:cs typeface="Times New Roman"/>
                      </a:endParaRPr>
                    </a:p>
                  </a:txBody>
                  <a:tcPr marL="0" marR="0" marT="103505" marB="0"/>
                </a:tc>
              </a:tr>
              <a:tr h="3464560">
                <a:tc gridSpan="8">
                  <a:txBody>
                    <a:bodyPr/>
                    <a:lstStyle/>
                    <a:p>
                      <a:pPr marL="2219325">
                        <a:lnSpc>
                          <a:spcPct val="100000"/>
                        </a:lnSpc>
                        <a:spcBef>
                          <a:spcPts val="409"/>
                        </a:spcBef>
                        <a:tabLst>
                          <a:tab pos="5309870" algn="l"/>
                        </a:tabLst>
                      </a:pPr>
                      <a:r>
                        <a:rPr sz="1800" dirty="0">
                          <a:latin typeface="Times New Roman"/>
                          <a:cs typeface="Times New Roman"/>
                        </a:rPr>
                        <a:t>5 </a:t>
                      </a:r>
                      <a:r>
                        <a:rPr sz="1800" spc="-50" dirty="0">
                          <a:latin typeface="Times New Roman"/>
                          <a:cs typeface="Times New Roman"/>
                        </a:rPr>
                        <a:t>K</a:t>
                      </a:r>
                      <a:r>
                        <a:rPr sz="1800" dirty="0">
                          <a:latin typeface="Times New Roman"/>
                          <a:cs typeface="Times New Roman"/>
                        </a:rPr>
                        <a:t>	</a:t>
                      </a:r>
                      <a:r>
                        <a:rPr sz="2700" baseline="-38580" dirty="0">
                          <a:latin typeface="Times New Roman"/>
                          <a:cs typeface="Times New Roman"/>
                        </a:rPr>
                        <a:t>2 </a:t>
                      </a:r>
                      <a:r>
                        <a:rPr sz="2700" spc="-75" baseline="-38580" dirty="0">
                          <a:latin typeface="Times New Roman"/>
                          <a:cs typeface="Times New Roman"/>
                        </a:rPr>
                        <a:t>K</a:t>
                      </a:r>
                      <a:endParaRPr sz="2700" baseline="-38580">
                        <a:latin typeface="Times New Roman"/>
                        <a:cs typeface="Times New Roman"/>
                      </a:endParaRPr>
                    </a:p>
                    <a:p>
                      <a:pPr marR="2174875" algn="ctr">
                        <a:lnSpc>
                          <a:spcPct val="100000"/>
                        </a:lnSpc>
                        <a:spcBef>
                          <a:spcPts val="1100"/>
                        </a:spcBef>
                        <a:tabLst>
                          <a:tab pos="3966210" algn="l"/>
                        </a:tabLst>
                      </a:pPr>
                      <a:r>
                        <a:rPr sz="2700" baseline="-4629" dirty="0">
                          <a:latin typeface="Times New Roman"/>
                          <a:cs typeface="Times New Roman"/>
                        </a:rPr>
                        <a:t>0 </a:t>
                      </a:r>
                      <a:r>
                        <a:rPr sz="2700" spc="-75" baseline="-4629" dirty="0">
                          <a:latin typeface="Times New Roman"/>
                          <a:cs typeface="Times New Roman"/>
                        </a:rPr>
                        <a:t>K</a:t>
                      </a:r>
                      <a:r>
                        <a:rPr sz="2700" baseline="-4629" dirty="0">
                          <a:latin typeface="Times New Roman"/>
                          <a:cs typeface="Times New Roman"/>
                        </a:rPr>
                        <a:t>	</a:t>
                      </a:r>
                      <a:r>
                        <a:rPr sz="1800" dirty="0">
                          <a:latin typeface="Times New Roman"/>
                          <a:cs typeface="Times New Roman"/>
                        </a:rPr>
                        <a:t>0 </a:t>
                      </a:r>
                      <a:r>
                        <a:rPr sz="1800" spc="-50" dirty="0">
                          <a:latin typeface="Times New Roman"/>
                          <a:cs typeface="Times New Roman"/>
                        </a:rPr>
                        <a:t>K</a:t>
                      </a:r>
                      <a:endParaRPr sz="1800">
                        <a:latin typeface="Times New Roman"/>
                        <a:cs typeface="Times New Roman"/>
                      </a:endParaRPr>
                    </a:p>
                    <a:p>
                      <a:pPr>
                        <a:lnSpc>
                          <a:spcPct val="100000"/>
                        </a:lnSpc>
                        <a:spcBef>
                          <a:spcPts val="385"/>
                        </a:spcBef>
                      </a:pPr>
                      <a:endParaRPr sz="1800">
                        <a:latin typeface="Times New Roman"/>
                        <a:cs typeface="Times New Roman"/>
                      </a:endParaRPr>
                    </a:p>
                    <a:p>
                      <a:pPr marR="2202180" algn="ctr">
                        <a:lnSpc>
                          <a:spcPct val="100000"/>
                        </a:lnSpc>
                      </a:pPr>
                      <a:r>
                        <a:rPr sz="1800" spc="-25" dirty="0">
                          <a:latin typeface="Times New Roman"/>
                          <a:cs typeface="Times New Roman"/>
                        </a:rPr>
                        <a:t>SFD</a:t>
                      </a:r>
                      <a:endParaRPr sz="1800">
                        <a:latin typeface="Times New Roman"/>
                        <a:cs typeface="Times New Roman"/>
                      </a:endParaRPr>
                    </a:p>
                    <a:p>
                      <a:pPr marL="2033270">
                        <a:lnSpc>
                          <a:spcPct val="100000"/>
                        </a:lnSpc>
                        <a:spcBef>
                          <a:spcPts val="1935"/>
                        </a:spcBef>
                        <a:tabLst>
                          <a:tab pos="6127115" algn="l"/>
                        </a:tabLst>
                      </a:pPr>
                      <a:r>
                        <a:rPr sz="2700" baseline="-4629" dirty="0">
                          <a:latin typeface="Times New Roman"/>
                          <a:cs typeface="Times New Roman"/>
                        </a:rPr>
                        <a:t>0</a:t>
                      </a:r>
                      <a:r>
                        <a:rPr sz="2700" spc="15" baseline="-4629" dirty="0">
                          <a:latin typeface="Times New Roman"/>
                          <a:cs typeface="Times New Roman"/>
                        </a:rPr>
                        <a:t> </a:t>
                      </a:r>
                      <a:r>
                        <a:rPr sz="2700" spc="-15" baseline="-4629" dirty="0">
                          <a:latin typeface="Times New Roman"/>
                          <a:cs typeface="Times New Roman"/>
                        </a:rPr>
                        <a:t>K-</a:t>
                      </a:r>
                      <a:r>
                        <a:rPr sz="2700" spc="-37" baseline="-4629" dirty="0">
                          <a:latin typeface="Times New Roman"/>
                          <a:cs typeface="Times New Roman"/>
                        </a:rPr>
                        <a:t>ft.</a:t>
                      </a:r>
                      <a:r>
                        <a:rPr sz="2700" baseline="-4629" dirty="0">
                          <a:latin typeface="Times New Roman"/>
                          <a:cs typeface="Times New Roman"/>
                        </a:rPr>
                        <a:t>	</a:t>
                      </a:r>
                      <a:r>
                        <a:rPr sz="1800" dirty="0">
                          <a:latin typeface="Times New Roman"/>
                          <a:cs typeface="Times New Roman"/>
                        </a:rPr>
                        <a:t>0</a:t>
                      </a:r>
                      <a:r>
                        <a:rPr sz="1800" spc="10" dirty="0">
                          <a:latin typeface="Times New Roman"/>
                          <a:cs typeface="Times New Roman"/>
                        </a:rPr>
                        <a:t> </a:t>
                      </a:r>
                      <a:r>
                        <a:rPr sz="1800" spc="-10" dirty="0">
                          <a:latin typeface="Times New Roman"/>
                          <a:cs typeface="Times New Roman"/>
                        </a:rPr>
                        <a:t>K-</a:t>
                      </a:r>
                      <a:r>
                        <a:rPr sz="1800" spc="-25" dirty="0">
                          <a:latin typeface="Times New Roman"/>
                          <a:cs typeface="Times New Roman"/>
                        </a:rPr>
                        <a:t>ft.</a:t>
                      </a:r>
                      <a:endParaRPr sz="1800">
                        <a:latin typeface="Times New Roman"/>
                        <a:cs typeface="Times New Roman"/>
                      </a:endParaRPr>
                    </a:p>
                    <a:p>
                      <a:pPr marR="1337310" algn="ctr">
                        <a:lnSpc>
                          <a:spcPct val="100000"/>
                        </a:lnSpc>
                        <a:spcBef>
                          <a:spcPts val="1750"/>
                        </a:spcBef>
                      </a:pPr>
                      <a:r>
                        <a:rPr sz="1800" dirty="0">
                          <a:latin typeface="Times New Roman"/>
                          <a:cs typeface="Times New Roman"/>
                        </a:rPr>
                        <a:t>20</a:t>
                      </a:r>
                      <a:r>
                        <a:rPr sz="1800" spc="10" dirty="0">
                          <a:latin typeface="Times New Roman"/>
                          <a:cs typeface="Times New Roman"/>
                        </a:rPr>
                        <a:t> </a:t>
                      </a:r>
                      <a:r>
                        <a:rPr sz="1800" spc="-10" dirty="0">
                          <a:latin typeface="Times New Roman"/>
                          <a:cs typeface="Times New Roman"/>
                        </a:rPr>
                        <a:t>K-</a:t>
                      </a:r>
                      <a:r>
                        <a:rPr sz="1800" spc="-25" dirty="0">
                          <a:latin typeface="Times New Roman"/>
                          <a:cs typeface="Times New Roman"/>
                        </a:rPr>
                        <a:t>ft.</a:t>
                      </a:r>
                      <a:endParaRPr sz="1800">
                        <a:latin typeface="Times New Roman"/>
                        <a:cs typeface="Times New Roman"/>
                      </a:endParaRPr>
                    </a:p>
                    <a:p>
                      <a:pPr marL="2429510">
                        <a:lnSpc>
                          <a:spcPct val="100000"/>
                        </a:lnSpc>
                        <a:spcBef>
                          <a:spcPts val="1950"/>
                        </a:spcBef>
                      </a:pPr>
                      <a:r>
                        <a:rPr sz="1800" dirty="0">
                          <a:latin typeface="Times New Roman"/>
                          <a:cs typeface="Times New Roman"/>
                        </a:rPr>
                        <a:t>70</a:t>
                      </a:r>
                      <a:r>
                        <a:rPr sz="1800" spc="10" dirty="0">
                          <a:latin typeface="Times New Roman"/>
                          <a:cs typeface="Times New Roman"/>
                        </a:rPr>
                        <a:t> </a:t>
                      </a:r>
                      <a:r>
                        <a:rPr sz="1800" spc="-10" dirty="0">
                          <a:latin typeface="Times New Roman"/>
                          <a:cs typeface="Times New Roman"/>
                        </a:rPr>
                        <a:t>K-</a:t>
                      </a:r>
                      <a:r>
                        <a:rPr sz="1800" spc="-25" dirty="0">
                          <a:latin typeface="Times New Roman"/>
                          <a:cs typeface="Times New Roman"/>
                        </a:rPr>
                        <a:t>ft.</a:t>
                      </a:r>
                      <a:endParaRPr sz="1800">
                        <a:latin typeface="Times New Roman"/>
                        <a:cs typeface="Times New Roman"/>
                      </a:endParaRPr>
                    </a:p>
                    <a:p>
                      <a:pPr marR="2132330" algn="ctr">
                        <a:lnSpc>
                          <a:spcPct val="100000"/>
                        </a:lnSpc>
                        <a:spcBef>
                          <a:spcPts val="484"/>
                        </a:spcBef>
                      </a:pPr>
                      <a:r>
                        <a:rPr sz="1800" spc="-25" dirty="0">
                          <a:latin typeface="Times New Roman"/>
                          <a:cs typeface="Times New Roman"/>
                        </a:rPr>
                        <a:t>BMD</a:t>
                      </a:r>
                      <a:endParaRPr sz="1800">
                        <a:latin typeface="Times New Roman"/>
                        <a:cs typeface="Times New Roman"/>
                      </a:endParaRPr>
                    </a:p>
                  </a:txBody>
                  <a:tcPr marL="0" marR="0" marT="52069"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bl>
          </a:graphicData>
        </a:graphic>
      </p:graphicFrame>
      <p:grpSp>
        <p:nvGrpSpPr>
          <p:cNvPr id="33" name="object 33"/>
          <p:cNvGrpSpPr/>
          <p:nvPr/>
        </p:nvGrpSpPr>
        <p:grpSpPr>
          <a:xfrm>
            <a:off x="2177228" y="1258871"/>
            <a:ext cx="354238" cy="558165"/>
            <a:chOff x="2177795" y="1258824"/>
            <a:chExt cx="354330" cy="558165"/>
          </a:xfrm>
        </p:grpSpPr>
        <p:sp>
          <p:nvSpPr>
            <p:cNvPr id="34" name="object 34"/>
            <p:cNvSpPr/>
            <p:nvPr/>
          </p:nvSpPr>
          <p:spPr>
            <a:xfrm>
              <a:off x="2182748" y="1476502"/>
              <a:ext cx="344805" cy="335280"/>
            </a:xfrm>
            <a:custGeom>
              <a:avLst/>
              <a:gdLst/>
              <a:ahLst/>
              <a:cxnLst/>
              <a:rect l="l" t="t" r="r" b="b"/>
              <a:pathLst>
                <a:path w="344805" h="335280">
                  <a:moveTo>
                    <a:pt x="0" y="0"/>
                  </a:moveTo>
                  <a:lnTo>
                    <a:pt x="0" y="86233"/>
                  </a:lnTo>
                  <a:lnTo>
                    <a:pt x="4864" y="121947"/>
                  </a:lnTo>
                  <a:lnTo>
                    <a:pt x="41650" y="187654"/>
                  </a:lnTo>
                  <a:lnTo>
                    <a:pt x="72151" y="216519"/>
                  </a:lnTo>
                  <a:lnTo>
                    <a:pt x="109779" y="241972"/>
                  </a:lnTo>
                  <a:lnTo>
                    <a:pt x="153822" y="263451"/>
                  </a:lnTo>
                  <a:lnTo>
                    <a:pt x="203572" y="280390"/>
                  </a:lnTo>
                  <a:lnTo>
                    <a:pt x="258318" y="292226"/>
                  </a:lnTo>
                  <a:lnTo>
                    <a:pt x="258318" y="335280"/>
                  </a:lnTo>
                  <a:lnTo>
                    <a:pt x="344424" y="255905"/>
                  </a:lnTo>
                  <a:lnTo>
                    <a:pt x="258318" y="163068"/>
                  </a:lnTo>
                  <a:lnTo>
                    <a:pt x="258318" y="206121"/>
                  </a:lnTo>
                  <a:lnTo>
                    <a:pt x="203572" y="194284"/>
                  </a:lnTo>
                  <a:lnTo>
                    <a:pt x="153822" y="177343"/>
                  </a:lnTo>
                  <a:lnTo>
                    <a:pt x="109779" y="155860"/>
                  </a:lnTo>
                  <a:lnTo>
                    <a:pt x="72151" y="130397"/>
                  </a:lnTo>
                  <a:lnTo>
                    <a:pt x="41650" y="101517"/>
                  </a:lnTo>
                  <a:lnTo>
                    <a:pt x="18984" y="69782"/>
                  </a:lnTo>
                  <a:lnTo>
                    <a:pt x="4864" y="35755"/>
                  </a:lnTo>
                  <a:lnTo>
                    <a:pt x="0"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35" name="object 35"/>
            <p:cNvSpPr/>
            <p:nvPr/>
          </p:nvSpPr>
          <p:spPr>
            <a:xfrm>
              <a:off x="2182768" y="1263777"/>
              <a:ext cx="344805" cy="255904"/>
            </a:xfrm>
            <a:custGeom>
              <a:avLst/>
              <a:gdLst/>
              <a:ahLst/>
              <a:cxnLst/>
              <a:rect l="l" t="t" r="r" b="b"/>
              <a:pathLst>
                <a:path w="344805" h="255905">
                  <a:moveTo>
                    <a:pt x="344403" y="0"/>
                  </a:moveTo>
                  <a:lnTo>
                    <a:pt x="291986" y="2518"/>
                  </a:lnTo>
                  <a:lnTo>
                    <a:pt x="215168" y="15530"/>
                  </a:lnTo>
                  <a:lnTo>
                    <a:pt x="161340" y="32482"/>
                  </a:lnTo>
                  <a:lnTo>
                    <a:pt x="113950" y="54591"/>
                  </a:lnTo>
                  <a:lnTo>
                    <a:pt x="73754" y="81146"/>
                  </a:lnTo>
                  <a:lnTo>
                    <a:pt x="41507" y="111437"/>
                  </a:lnTo>
                  <a:lnTo>
                    <a:pt x="17962" y="144756"/>
                  </a:lnTo>
                  <a:lnTo>
                    <a:pt x="3874" y="180392"/>
                  </a:lnTo>
                  <a:lnTo>
                    <a:pt x="0" y="217636"/>
                  </a:lnTo>
                  <a:lnTo>
                    <a:pt x="7091" y="255777"/>
                  </a:lnTo>
                  <a:lnTo>
                    <a:pt x="24367" y="220119"/>
                  </a:lnTo>
                  <a:lnTo>
                    <a:pt x="50760" y="187582"/>
                  </a:lnTo>
                  <a:lnTo>
                    <a:pt x="85266" y="158672"/>
                  </a:lnTo>
                  <a:lnTo>
                    <a:pt x="126884" y="133889"/>
                  </a:lnTo>
                  <a:lnTo>
                    <a:pt x="174610" y="113738"/>
                  </a:lnTo>
                  <a:lnTo>
                    <a:pt x="227440" y="98722"/>
                  </a:lnTo>
                  <a:lnTo>
                    <a:pt x="284373" y="89344"/>
                  </a:lnTo>
                  <a:lnTo>
                    <a:pt x="344403" y="86106"/>
                  </a:lnTo>
                  <a:lnTo>
                    <a:pt x="344403"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2182748" y="1263777"/>
              <a:ext cx="344805" cy="548005"/>
            </a:xfrm>
            <a:custGeom>
              <a:avLst/>
              <a:gdLst/>
              <a:ahLst/>
              <a:cxnLst/>
              <a:rect l="l" t="t" r="r" b="b"/>
              <a:pathLst>
                <a:path w="344805" h="548005">
                  <a:moveTo>
                    <a:pt x="0" y="212725"/>
                  </a:moveTo>
                  <a:lnTo>
                    <a:pt x="18984" y="282507"/>
                  </a:lnTo>
                  <a:lnTo>
                    <a:pt x="41650" y="314242"/>
                  </a:lnTo>
                  <a:lnTo>
                    <a:pt x="72151" y="343122"/>
                  </a:lnTo>
                  <a:lnTo>
                    <a:pt x="109779" y="368585"/>
                  </a:lnTo>
                  <a:lnTo>
                    <a:pt x="153822" y="390068"/>
                  </a:lnTo>
                  <a:lnTo>
                    <a:pt x="203572" y="407009"/>
                  </a:lnTo>
                  <a:lnTo>
                    <a:pt x="258318" y="418846"/>
                  </a:lnTo>
                  <a:lnTo>
                    <a:pt x="258318" y="375793"/>
                  </a:lnTo>
                  <a:lnTo>
                    <a:pt x="344424" y="468630"/>
                  </a:lnTo>
                  <a:lnTo>
                    <a:pt x="258318" y="548005"/>
                  </a:lnTo>
                  <a:lnTo>
                    <a:pt x="258318" y="504951"/>
                  </a:lnTo>
                  <a:lnTo>
                    <a:pt x="203572" y="493115"/>
                  </a:lnTo>
                  <a:lnTo>
                    <a:pt x="153822" y="476176"/>
                  </a:lnTo>
                  <a:lnTo>
                    <a:pt x="109779" y="454697"/>
                  </a:lnTo>
                  <a:lnTo>
                    <a:pt x="72151" y="429244"/>
                  </a:lnTo>
                  <a:lnTo>
                    <a:pt x="41650" y="400379"/>
                  </a:lnTo>
                  <a:lnTo>
                    <a:pt x="18984" y="368667"/>
                  </a:lnTo>
                  <a:lnTo>
                    <a:pt x="0" y="298958"/>
                  </a:lnTo>
                  <a:lnTo>
                    <a:pt x="0" y="212725"/>
                  </a:lnTo>
                  <a:lnTo>
                    <a:pt x="17556" y="145491"/>
                  </a:lnTo>
                  <a:lnTo>
                    <a:pt x="66446" y="87096"/>
                  </a:lnTo>
                  <a:lnTo>
                    <a:pt x="100869" y="62309"/>
                  </a:lnTo>
                  <a:lnTo>
                    <a:pt x="141000" y="41046"/>
                  </a:lnTo>
                  <a:lnTo>
                    <a:pt x="186129" y="23745"/>
                  </a:lnTo>
                  <a:lnTo>
                    <a:pt x="235549" y="10845"/>
                  </a:lnTo>
                  <a:lnTo>
                    <a:pt x="288550" y="2784"/>
                  </a:lnTo>
                  <a:lnTo>
                    <a:pt x="344424" y="0"/>
                  </a:lnTo>
                  <a:lnTo>
                    <a:pt x="344424" y="86106"/>
                  </a:lnTo>
                  <a:lnTo>
                    <a:pt x="284393" y="89344"/>
                  </a:lnTo>
                  <a:lnTo>
                    <a:pt x="227460" y="98722"/>
                  </a:lnTo>
                  <a:lnTo>
                    <a:pt x="174630" y="113738"/>
                  </a:lnTo>
                  <a:lnTo>
                    <a:pt x="126904" y="133889"/>
                  </a:lnTo>
                  <a:lnTo>
                    <a:pt x="85286" y="158672"/>
                  </a:lnTo>
                  <a:lnTo>
                    <a:pt x="50780" y="187582"/>
                  </a:lnTo>
                  <a:lnTo>
                    <a:pt x="24387" y="220119"/>
                  </a:lnTo>
                  <a:lnTo>
                    <a:pt x="7112" y="25577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37" name="Slide Number Placeholder 36"/>
          <p:cNvSpPr>
            <a:spLocks noGrp="1"/>
          </p:cNvSpPr>
          <p:nvPr>
            <p:ph type="sldNum" sz="quarter" idx="7"/>
          </p:nvPr>
        </p:nvSpPr>
        <p:spPr/>
        <p:txBody>
          <a:bodyPr/>
          <a:lstStyle/>
          <a:p>
            <a:fld id="{B6F15528-21DE-4FAA-801E-634DDDAF4B2B}" type="slidenum">
              <a:rPr lang="en-US" smtClean="0">
                <a:solidFill>
                  <a:prstClr val="black">
                    <a:tint val="75000"/>
                  </a:prstClr>
                </a:solidFill>
              </a:rPr>
              <a:pPr/>
              <a:t>144</a:t>
            </a:fld>
            <a:endParaRPr lang="en-US">
              <a:solidFill>
                <a:prstClr val="black">
                  <a:tint val="75000"/>
                </a:prstClr>
              </a:solidFill>
            </a:endParaRPr>
          </a:p>
        </p:txBody>
      </p:sp>
    </p:spTree>
    <p:extLst>
      <p:ext uri="{BB962C8B-B14F-4D97-AF65-F5344CB8AC3E}">
        <p14:creationId xmlns:p14="http://schemas.microsoft.com/office/powerpoint/2010/main" val="33160132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41:</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172643" y="324002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407787" y="3387869"/>
            <a:ext cx="3567136" cy="411480"/>
            <a:chOff x="4408932" y="3387869"/>
            <a:chExt cx="3568065" cy="411480"/>
          </a:xfrm>
        </p:grpSpPr>
        <p:pic>
          <p:nvPicPr>
            <p:cNvPr id="5" name="object 5"/>
            <p:cNvPicPr/>
            <p:nvPr/>
          </p:nvPicPr>
          <p:blipFill>
            <a:blip r:embed="rId2" cstate="print"/>
            <a:stretch>
              <a:fillRect/>
            </a:stretch>
          </p:blipFill>
          <p:spPr>
            <a:xfrm>
              <a:off x="4408932" y="3387869"/>
              <a:ext cx="3436619" cy="92692"/>
            </a:xfrm>
            <a:prstGeom prst="rect">
              <a:avLst/>
            </a:prstGeom>
          </p:spPr>
        </p:pic>
        <p:sp>
          <p:nvSpPr>
            <p:cNvPr id="6" name="object 6"/>
            <p:cNvSpPr/>
            <p:nvPr/>
          </p:nvSpPr>
          <p:spPr>
            <a:xfrm>
              <a:off x="4458843" y="3412617"/>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7624572" y="3570749"/>
              <a:ext cx="351993" cy="92692"/>
            </a:xfrm>
            <a:prstGeom prst="rect">
              <a:avLst/>
            </a:prstGeom>
          </p:spPr>
        </p:pic>
        <p:sp>
          <p:nvSpPr>
            <p:cNvPr id="8" name="object 8"/>
            <p:cNvSpPr/>
            <p:nvPr/>
          </p:nvSpPr>
          <p:spPr>
            <a:xfrm>
              <a:off x="7674483" y="3595497"/>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7551420" y="3570668"/>
              <a:ext cx="166319" cy="228536"/>
            </a:xfrm>
            <a:prstGeom prst="rect">
              <a:avLst/>
            </a:prstGeom>
          </p:spPr>
        </p:pic>
        <p:sp>
          <p:nvSpPr>
            <p:cNvPr id="10" name="object 10"/>
            <p:cNvSpPr/>
            <p:nvPr/>
          </p:nvSpPr>
          <p:spPr>
            <a:xfrm>
              <a:off x="7601330" y="3595497"/>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7680960" y="3570668"/>
              <a:ext cx="166319" cy="228536"/>
            </a:xfrm>
            <a:prstGeom prst="rect">
              <a:avLst/>
            </a:prstGeom>
          </p:spPr>
        </p:pic>
        <p:sp>
          <p:nvSpPr>
            <p:cNvPr id="12" name="object 12"/>
            <p:cNvSpPr/>
            <p:nvPr/>
          </p:nvSpPr>
          <p:spPr>
            <a:xfrm>
              <a:off x="7730871" y="359549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7808976" y="3570668"/>
              <a:ext cx="166319" cy="228536"/>
            </a:xfrm>
            <a:prstGeom prst="rect">
              <a:avLst/>
            </a:prstGeom>
          </p:spPr>
        </p:pic>
        <p:sp>
          <p:nvSpPr>
            <p:cNvPr id="14" name="object 14"/>
            <p:cNvSpPr/>
            <p:nvPr/>
          </p:nvSpPr>
          <p:spPr>
            <a:xfrm>
              <a:off x="7858886" y="3595497"/>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7709916" y="3403092"/>
              <a:ext cx="176530" cy="176530"/>
            </a:xfrm>
            <a:custGeom>
              <a:avLst/>
              <a:gdLst/>
              <a:ahLst/>
              <a:cxnLst/>
              <a:rect l="l" t="t" r="r" b="b"/>
              <a:pathLst>
                <a:path w="176529" h="176529">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7709916" y="3403092"/>
              <a:ext cx="176530" cy="176530"/>
            </a:xfrm>
            <a:custGeom>
              <a:avLst/>
              <a:gdLst/>
              <a:ahLst/>
              <a:cxnLst/>
              <a:rect l="l" t="t" r="r" b="b"/>
              <a:pathLst>
                <a:path w="176529" h="176529">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7" name="object 17"/>
          <p:cNvSpPr txBox="1"/>
          <p:nvPr/>
        </p:nvSpPr>
        <p:spPr>
          <a:xfrm>
            <a:off x="6132760" y="305663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8" name="object 18"/>
          <p:cNvSpPr txBox="1"/>
          <p:nvPr/>
        </p:nvSpPr>
        <p:spPr>
          <a:xfrm>
            <a:off x="7887694" y="320192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9" name="object 19"/>
          <p:cNvSpPr txBox="1"/>
          <p:nvPr/>
        </p:nvSpPr>
        <p:spPr>
          <a:xfrm>
            <a:off x="5129214" y="335178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0" name="object 20"/>
          <p:cNvSpPr txBox="1"/>
          <p:nvPr/>
        </p:nvSpPr>
        <p:spPr>
          <a:xfrm>
            <a:off x="6808222" y="333476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1" name="object 21"/>
          <p:cNvGrpSpPr/>
          <p:nvPr/>
        </p:nvGrpSpPr>
        <p:grpSpPr>
          <a:xfrm>
            <a:off x="4340013" y="2679975"/>
            <a:ext cx="1852447" cy="866775"/>
            <a:chOff x="4341114" y="2679928"/>
            <a:chExt cx="1852930" cy="866775"/>
          </a:xfrm>
        </p:grpSpPr>
        <p:pic>
          <p:nvPicPr>
            <p:cNvPr id="22" name="object 22"/>
            <p:cNvPicPr/>
            <p:nvPr/>
          </p:nvPicPr>
          <p:blipFill>
            <a:blip r:embed="rId5" cstate="print"/>
            <a:stretch>
              <a:fillRect/>
            </a:stretch>
          </p:blipFill>
          <p:spPr>
            <a:xfrm>
              <a:off x="4406646" y="3387107"/>
              <a:ext cx="1783079" cy="92692"/>
            </a:xfrm>
            <a:prstGeom prst="rect">
              <a:avLst/>
            </a:prstGeom>
          </p:spPr>
        </p:pic>
        <p:sp>
          <p:nvSpPr>
            <p:cNvPr id="23" name="object 23"/>
            <p:cNvSpPr/>
            <p:nvPr/>
          </p:nvSpPr>
          <p:spPr>
            <a:xfrm>
              <a:off x="4456557" y="3411855"/>
              <a:ext cx="1690370" cy="0"/>
            </a:xfrm>
            <a:custGeom>
              <a:avLst/>
              <a:gdLst/>
              <a:ahLst/>
              <a:cxnLst/>
              <a:rect l="l" t="t" r="r" b="b"/>
              <a:pathLst>
                <a:path w="1690370">
                  <a:moveTo>
                    <a:pt x="1690369"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6" cstate="print"/>
            <a:stretch>
              <a:fillRect/>
            </a:stretch>
          </p:blipFill>
          <p:spPr>
            <a:xfrm>
              <a:off x="4406646" y="2679992"/>
              <a:ext cx="1786889" cy="806919"/>
            </a:xfrm>
            <a:prstGeom prst="rect">
              <a:avLst/>
            </a:prstGeom>
          </p:spPr>
        </p:pic>
        <p:sp>
          <p:nvSpPr>
            <p:cNvPr id="25" name="object 25"/>
            <p:cNvSpPr/>
            <p:nvPr/>
          </p:nvSpPr>
          <p:spPr>
            <a:xfrm>
              <a:off x="4456557" y="2704719"/>
              <a:ext cx="1694814" cy="713740"/>
            </a:xfrm>
            <a:custGeom>
              <a:avLst/>
              <a:gdLst/>
              <a:ahLst/>
              <a:cxnLst/>
              <a:rect l="l" t="t" r="r" b="b"/>
              <a:pathLst>
                <a:path w="1694814" h="713739">
                  <a:moveTo>
                    <a:pt x="1694306" y="713613"/>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6" name="object 26"/>
            <p:cNvPicPr/>
            <p:nvPr/>
          </p:nvPicPr>
          <p:blipFill>
            <a:blip r:embed="rId7" cstate="print"/>
            <a:stretch>
              <a:fillRect/>
            </a:stretch>
          </p:blipFill>
          <p:spPr>
            <a:xfrm>
              <a:off x="5787390" y="3280359"/>
              <a:ext cx="224091" cy="256717"/>
            </a:xfrm>
            <a:prstGeom prst="rect">
              <a:avLst/>
            </a:prstGeom>
          </p:spPr>
        </p:pic>
        <p:pic>
          <p:nvPicPr>
            <p:cNvPr id="27" name="object 27"/>
            <p:cNvPicPr/>
            <p:nvPr/>
          </p:nvPicPr>
          <p:blipFill>
            <a:blip r:embed="rId8" cstate="print"/>
            <a:stretch>
              <a:fillRect/>
            </a:stretch>
          </p:blipFill>
          <p:spPr>
            <a:xfrm>
              <a:off x="5864733" y="3294126"/>
              <a:ext cx="76200" cy="108712"/>
            </a:xfrm>
            <a:prstGeom prst="rect">
              <a:avLst/>
            </a:prstGeom>
          </p:spPr>
        </p:pic>
        <p:pic>
          <p:nvPicPr>
            <p:cNvPr id="28" name="object 28"/>
            <p:cNvPicPr/>
            <p:nvPr/>
          </p:nvPicPr>
          <p:blipFill>
            <a:blip r:embed="rId9" cstate="print"/>
            <a:stretch>
              <a:fillRect/>
            </a:stretch>
          </p:blipFill>
          <p:spPr>
            <a:xfrm>
              <a:off x="5544312" y="3184410"/>
              <a:ext cx="224091" cy="350507"/>
            </a:xfrm>
            <a:prstGeom prst="rect">
              <a:avLst/>
            </a:prstGeom>
          </p:spPr>
        </p:pic>
        <p:pic>
          <p:nvPicPr>
            <p:cNvPr id="29" name="object 29"/>
            <p:cNvPicPr/>
            <p:nvPr/>
          </p:nvPicPr>
          <p:blipFill>
            <a:blip r:embed="rId10" cstate="print"/>
            <a:stretch>
              <a:fillRect/>
            </a:stretch>
          </p:blipFill>
          <p:spPr>
            <a:xfrm>
              <a:off x="5621655" y="3198114"/>
              <a:ext cx="76200" cy="202437"/>
            </a:xfrm>
            <a:prstGeom prst="rect">
              <a:avLst/>
            </a:prstGeom>
          </p:spPr>
        </p:pic>
        <p:pic>
          <p:nvPicPr>
            <p:cNvPr id="30" name="object 30"/>
            <p:cNvPicPr/>
            <p:nvPr/>
          </p:nvPicPr>
          <p:blipFill>
            <a:blip r:embed="rId11" cstate="print"/>
            <a:stretch>
              <a:fillRect/>
            </a:stretch>
          </p:blipFill>
          <p:spPr>
            <a:xfrm>
              <a:off x="5301234" y="3073184"/>
              <a:ext cx="224091" cy="461733"/>
            </a:xfrm>
            <a:prstGeom prst="rect">
              <a:avLst/>
            </a:prstGeom>
          </p:spPr>
        </p:pic>
        <p:sp>
          <p:nvSpPr>
            <p:cNvPr id="31" name="object 31"/>
            <p:cNvSpPr/>
            <p:nvPr/>
          </p:nvSpPr>
          <p:spPr>
            <a:xfrm>
              <a:off x="5378577" y="3086862"/>
              <a:ext cx="76200" cy="314325"/>
            </a:xfrm>
            <a:custGeom>
              <a:avLst/>
              <a:gdLst/>
              <a:ahLst/>
              <a:cxnLst/>
              <a:rect l="l" t="t" r="r" b="b"/>
              <a:pathLst>
                <a:path w="76200" h="314325">
                  <a:moveTo>
                    <a:pt x="27050" y="237743"/>
                  </a:moveTo>
                  <a:lnTo>
                    <a:pt x="0" y="237743"/>
                  </a:lnTo>
                  <a:lnTo>
                    <a:pt x="38100" y="313943"/>
                  </a:lnTo>
                  <a:lnTo>
                    <a:pt x="64325" y="261492"/>
                  </a:lnTo>
                  <a:lnTo>
                    <a:pt x="32003" y="261492"/>
                  </a:lnTo>
                  <a:lnTo>
                    <a:pt x="27050" y="256539"/>
                  </a:lnTo>
                  <a:lnTo>
                    <a:pt x="27050" y="237743"/>
                  </a:lnTo>
                  <a:close/>
                </a:path>
                <a:path w="76200" h="314325">
                  <a:moveTo>
                    <a:pt x="44196" y="0"/>
                  </a:moveTo>
                  <a:lnTo>
                    <a:pt x="32003" y="0"/>
                  </a:lnTo>
                  <a:lnTo>
                    <a:pt x="27050" y="4952"/>
                  </a:lnTo>
                  <a:lnTo>
                    <a:pt x="27050" y="256539"/>
                  </a:lnTo>
                  <a:lnTo>
                    <a:pt x="32003" y="261492"/>
                  </a:lnTo>
                  <a:lnTo>
                    <a:pt x="44196" y="261492"/>
                  </a:lnTo>
                  <a:lnTo>
                    <a:pt x="49149" y="256539"/>
                  </a:lnTo>
                  <a:lnTo>
                    <a:pt x="49149" y="4952"/>
                  </a:lnTo>
                  <a:lnTo>
                    <a:pt x="44196" y="0"/>
                  </a:lnTo>
                  <a:close/>
                </a:path>
                <a:path w="76200" h="314325">
                  <a:moveTo>
                    <a:pt x="76200" y="237743"/>
                  </a:moveTo>
                  <a:lnTo>
                    <a:pt x="49149" y="237743"/>
                  </a:lnTo>
                  <a:lnTo>
                    <a:pt x="49149" y="256539"/>
                  </a:lnTo>
                  <a:lnTo>
                    <a:pt x="44196" y="261492"/>
                  </a:lnTo>
                  <a:lnTo>
                    <a:pt x="64325" y="261492"/>
                  </a:lnTo>
                  <a:lnTo>
                    <a:pt x="76200" y="23774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12" cstate="print"/>
            <a:stretch>
              <a:fillRect/>
            </a:stretch>
          </p:blipFill>
          <p:spPr>
            <a:xfrm>
              <a:off x="5057394" y="2970225"/>
              <a:ext cx="224091" cy="564692"/>
            </a:xfrm>
            <a:prstGeom prst="rect">
              <a:avLst/>
            </a:prstGeom>
          </p:spPr>
        </p:pic>
        <p:sp>
          <p:nvSpPr>
            <p:cNvPr id="33" name="object 33"/>
            <p:cNvSpPr/>
            <p:nvPr/>
          </p:nvSpPr>
          <p:spPr>
            <a:xfrm>
              <a:off x="5134737" y="2983992"/>
              <a:ext cx="76200" cy="417195"/>
            </a:xfrm>
            <a:custGeom>
              <a:avLst/>
              <a:gdLst/>
              <a:ahLst/>
              <a:cxnLst/>
              <a:rect l="l" t="t" r="r" b="b"/>
              <a:pathLst>
                <a:path w="76200" h="417195">
                  <a:moveTo>
                    <a:pt x="27050" y="340741"/>
                  </a:moveTo>
                  <a:lnTo>
                    <a:pt x="0" y="340741"/>
                  </a:lnTo>
                  <a:lnTo>
                    <a:pt x="38100" y="416941"/>
                  </a:lnTo>
                  <a:lnTo>
                    <a:pt x="64325" y="364490"/>
                  </a:lnTo>
                  <a:lnTo>
                    <a:pt x="32003" y="364490"/>
                  </a:lnTo>
                  <a:lnTo>
                    <a:pt x="27050" y="359537"/>
                  </a:lnTo>
                  <a:lnTo>
                    <a:pt x="27050" y="340741"/>
                  </a:lnTo>
                  <a:close/>
                </a:path>
                <a:path w="76200" h="417195">
                  <a:moveTo>
                    <a:pt x="44196" y="0"/>
                  </a:moveTo>
                  <a:lnTo>
                    <a:pt x="32003" y="0"/>
                  </a:lnTo>
                  <a:lnTo>
                    <a:pt x="27050" y="4953"/>
                  </a:lnTo>
                  <a:lnTo>
                    <a:pt x="27050" y="359537"/>
                  </a:lnTo>
                  <a:lnTo>
                    <a:pt x="32003" y="364490"/>
                  </a:lnTo>
                  <a:lnTo>
                    <a:pt x="44196" y="364490"/>
                  </a:lnTo>
                  <a:lnTo>
                    <a:pt x="49149" y="359537"/>
                  </a:lnTo>
                  <a:lnTo>
                    <a:pt x="49149" y="4953"/>
                  </a:lnTo>
                  <a:lnTo>
                    <a:pt x="44196" y="0"/>
                  </a:lnTo>
                  <a:close/>
                </a:path>
                <a:path w="76200" h="417195">
                  <a:moveTo>
                    <a:pt x="76200" y="340741"/>
                  </a:moveTo>
                  <a:lnTo>
                    <a:pt x="49149" y="340741"/>
                  </a:lnTo>
                  <a:lnTo>
                    <a:pt x="49149" y="359537"/>
                  </a:lnTo>
                  <a:lnTo>
                    <a:pt x="44196" y="364490"/>
                  </a:lnTo>
                  <a:lnTo>
                    <a:pt x="64325" y="364490"/>
                  </a:lnTo>
                  <a:lnTo>
                    <a:pt x="76200" y="34074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13" cstate="print"/>
            <a:stretch>
              <a:fillRect/>
            </a:stretch>
          </p:blipFill>
          <p:spPr>
            <a:xfrm>
              <a:off x="4813554" y="2874327"/>
              <a:ext cx="224091" cy="672147"/>
            </a:xfrm>
            <a:prstGeom prst="rect">
              <a:avLst/>
            </a:prstGeom>
          </p:spPr>
        </p:pic>
        <p:sp>
          <p:nvSpPr>
            <p:cNvPr id="35" name="object 35"/>
            <p:cNvSpPr/>
            <p:nvPr/>
          </p:nvSpPr>
          <p:spPr>
            <a:xfrm>
              <a:off x="4890897" y="2887980"/>
              <a:ext cx="76200" cy="524510"/>
            </a:xfrm>
            <a:custGeom>
              <a:avLst/>
              <a:gdLst/>
              <a:ahLst/>
              <a:cxnLst/>
              <a:rect l="l" t="t" r="r" b="b"/>
              <a:pathLst>
                <a:path w="76200" h="524510">
                  <a:moveTo>
                    <a:pt x="27050" y="447802"/>
                  </a:moveTo>
                  <a:lnTo>
                    <a:pt x="0" y="447802"/>
                  </a:lnTo>
                  <a:lnTo>
                    <a:pt x="38100" y="524002"/>
                  </a:lnTo>
                  <a:lnTo>
                    <a:pt x="64325" y="471550"/>
                  </a:lnTo>
                  <a:lnTo>
                    <a:pt x="32003" y="471550"/>
                  </a:lnTo>
                  <a:lnTo>
                    <a:pt x="27050" y="466598"/>
                  </a:lnTo>
                  <a:lnTo>
                    <a:pt x="27050" y="447802"/>
                  </a:lnTo>
                  <a:close/>
                </a:path>
                <a:path w="76200" h="524510">
                  <a:moveTo>
                    <a:pt x="44195" y="0"/>
                  </a:moveTo>
                  <a:lnTo>
                    <a:pt x="32003" y="0"/>
                  </a:lnTo>
                  <a:lnTo>
                    <a:pt x="27050" y="4953"/>
                  </a:lnTo>
                  <a:lnTo>
                    <a:pt x="27050" y="466598"/>
                  </a:lnTo>
                  <a:lnTo>
                    <a:pt x="32003" y="471550"/>
                  </a:lnTo>
                  <a:lnTo>
                    <a:pt x="44195" y="471550"/>
                  </a:lnTo>
                  <a:lnTo>
                    <a:pt x="49149" y="466598"/>
                  </a:lnTo>
                  <a:lnTo>
                    <a:pt x="49149" y="4953"/>
                  </a:lnTo>
                  <a:lnTo>
                    <a:pt x="44195" y="0"/>
                  </a:lnTo>
                  <a:close/>
                </a:path>
                <a:path w="76200" h="524510">
                  <a:moveTo>
                    <a:pt x="76200" y="447802"/>
                  </a:moveTo>
                  <a:lnTo>
                    <a:pt x="49149" y="447802"/>
                  </a:lnTo>
                  <a:lnTo>
                    <a:pt x="49149" y="466598"/>
                  </a:lnTo>
                  <a:lnTo>
                    <a:pt x="44195" y="471550"/>
                  </a:lnTo>
                  <a:lnTo>
                    <a:pt x="64325" y="471550"/>
                  </a:lnTo>
                  <a:lnTo>
                    <a:pt x="76200" y="44780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14" cstate="print"/>
            <a:stretch>
              <a:fillRect/>
            </a:stretch>
          </p:blipFill>
          <p:spPr>
            <a:xfrm>
              <a:off x="4570476" y="2769895"/>
              <a:ext cx="224091" cy="764260"/>
            </a:xfrm>
            <a:prstGeom prst="rect">
              <a:avLst/>
            </a:prstGeom>
          </p:spPr>
        </p:pic>
        <p:sp>
          <p:nvSpPr>
            <p:cNvPr id="37" name="object 37"/>
            <p:cNvSpPr/>
            <p:nvPr/>
          </p:nvSpPr>
          <p:spPr>
            <a:xfrm>
              <a:off x="4647819" y="2783586"/>
              <a:ext cx="76200" cy="617220"/>
            </a:xfrm>
            <a:custGeom>
              <a:avLst/>
              <a:gdLst/>
              <a:ahLst/>
              <a:cxnLst/>
              <a:rect l="l" t="t" r="r" b="b"/>
              <a:pathLst>
                <a:path w="76200" h="617220">
                  <a:moveTo>
                    <a:pt x="27050" y="540512"/>
                  </a:moveTo>
                  <a:lnTo>
                    <a:pt x="0" y="540512"/>
                  </a:lnTo>
                  <a:lnTo>
                    <a:pt x="38100" y="616712"/>
                  </a:lnTo>
                  <a:lnTo>
                    <a:pt x="64325" y="564261"/>
                  </a:lnTo>
                  <a:lnTo>
                    <a:pt x="32003" y="564261"/>
                  </a:lnTo>
                  <a:lnTo>
                    <a:pt x="27050" y="559308"/>
                  </a:lnTo>
                  <a:lnTo>
                    <a:pt x="27050" y="540512"/>
                  </a:lnTo>
                  <a:close/>
                </a:path>
                <a:path w="76200" h="617220">
                  <a:moveTo>
                    <a:pt x="44195" y="0"/>
                  </a:moveTo>
                  <a:lnTo>
                    <a:pt x="32003" y="0"/>
                  </a:lnTo>
                  <a:lnTo>
                    <a:pt x="27050" y="4952"/>
                  </a:lnTo>
                  <a:lnTo>
                    <a:pt x="27050" y="559308"/>
                  </a:lnTo>
                  <a:lnTo>
                    <a:pt x="32003" y="564261"/>
                  </a:lnTo>
                  <a:lnTo>
                    <a:pt x="44195" y="564261"/>
                  </a:lnTo>
                  <a:lnTo>
                    <a:pt x="49148" y="559308"/>
                  </a:lnTo>
                  <a:lnTo>
                    <a:pt x="49148" y="4952"/>
                  </a:lnTo>
                  <a:lnTo>
                    <a:pt x="44195" y="0"/>
                  </a:lnTo>
                  <a:close/>
                </a:path>
                <a:path w="76200" h="617220">
                  <a:moveTo>
                    <a:pt x="76200" y="540512"/>
                  </a:moveTo>
                  <a:lnTo>
                    <a:pt x="49148" y="540512"/>
                  </a:lnTo>
                  <a:lnTo>
                    <a:pt x="49148" y="559308"/>
                  </a:lnTo>
                  <a:lnTo>
                    <a:pt x="44195" y="564261"/>
                  </a:lnTo>
                  <a:lnTo>
                    <a:pt x="64325" y="564261"/>
                  </a:lnTo>
                  <a:lnTo>
                    <a:pt x="76200" y="54051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15" cstate="print"/>
            <a:stretch>
              <a:fillRect/>
            </a:stretch>
          </p:blipFill>
          <p:spPr>
            <a:xfrm>
              <a:off x="4341114" y="2679928"/>
              <a:ext cx="224091" cy="854227"/>
            </a:xfrm>
            <a:prstGeom prst="rect">
              <a:avLst/>
            </a:prstGeom>
          </p:spPr>
        </p:pic>
        <p:sp>
          <p:nvSpPr>
            <p:cNvPr id="39" name="object 39"/>
            <p:cNvSpPr/>
            <p:nvPr/>
          </p:nvSpPr>
          <p:spPr>
            <a:xfrm>
              <a:off x="4418457" y="2693670"/>
              <a:ext cx="76200" cy="706755"/>
            </a:xfrm>
            <a:custGeom>
              <a:avLst/>
              <a:gdLst/>
              <a:ahLst/>
              <a:cxnLst/>
              <a:rect l="l" t="t" r="r" b="b"/>
              <a:pathLst>
                <a:path w="76200" h="706754">
                  <a:moveTo>
                    <a:pt x="27050" y="630427"/>
                  </a:moveTo>
                  <a:lnTo>
                    <a:pt x="0" y="630427"/>
                  </a:lnTo>
                  <a:lnTo>
                    <a:pt x="38100" y="706627"/>
                  </a:lnTo>
                  <a:lnTo>
                    <a:pt x="64325" y="654176"/>
                  </a:lnTo>
                  <a:lnTo>
                    <a:pt x="32003" y="654176"/>
                  </a:lnTo>
                  <a:lnTo>
                    <a:pt x="27050" y="649224"/>
                  </a:lnTo>
                  <a:lnTo>
                    <a:pt x="27050" y="630427"/>
                  </a:lnTo>
                  <a:close/>
                </a:path>
                <a:path w="76200" h="706754">
                  <a:moveTo>
                    <a:pt x="44195" y="0"/>
                  </a:moveTo>
                  <a:lnTo>
                    <a:pt x="32003" y="0"/>
                  </a:lnTo>
                  <a:lnTo>
                    <a:pt x="27050" y="4952"/>
                  </a:lnTo>
                  <a:lnTo>
                    <a:pt x="27050" y="649224"/>
                  </a:lnTo>
                  <a:lnTo>
                    <a:pt x="32003" y="654176"/>
                  </a:lnTo>
                  <a:lnTo>
                    <a:pt x="44195" y="654176"/>
                  </a:lnTo>
                  <a:lnTo>
                    <a:pt x="49148" y="649224"/>
                  </a:lnTo>
                  <a:lnTo>
                    <a:pt x="49148" y="4952"/>
                  </a:lnTo>
                  <a:lnTo>
                    <a:pt x="44195" y="0"/>
                  </a:lnTo>
                  <a:close/>
                </a:path>
                <a:path w="76200" h="706754">
                  <a:moveTo>
                    <a:pt x="76200" y="630427"/>
                  </a:moveTo>
                  <a:lnTo>
                    <a:pt x="49148" y="630427"/>
                  </a:lnTo>
                  <a:lnTo>
                    <a:pt x="49148" y="649224"/>
                  </a:lnTo>
                  <a:lnTo>
                    <a:pt x="44195" y="654176"/>
                  </a:lnTo>
                  <a:lnTo>
                    <a:pt x="64325" y="654176"/>
                  </a:lnTo>
                  <a:lnTo>
                    <a:pt x="76200" y="63042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0" name="object 40"/>
          <p:cNvSpPr txBox="1"/>
          <p:nvPr/>
        </p:nvSpPr>
        <p:spPr>
          <a:xfrm>
            <a:off x="4425332" y="2414801"/>
            <a:ext cx="57135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41" name="object 41"/>
          <p:cNvGrpSpPr/>
          <p:nvPr/>
        </p:nvGrpSpPr>
        <p:grpSpPr>
          <a:xfrm>
            <a:off x="4151818" y="3418332"/>
            <a:ext cx="489457" cy="513080"/>
            <a:chOff x="4152900" y="3418332"/>
            <a:chExt cx="489584" cy="513080"/>
          </a:xfrm>
        </p:grpSpPr>
        <p:pic>
          <p:nvPicPr>
            <p:cNvPr id="42" name="object 42"/>
            <p:cNvPicPr/>
            <p:nvPr/>
          </p:nvPicPr>
          <p:blipFill>
            <a:blip r:embed="rId16" cstate="print"/>
            <a:stretch>
              <a:fillRect/>
            </a:stretch>
          </p:blipFill>
          <p:spPr>
            <a:xfrm>
              <a:off x="4240530" y="3676667"/>
              <a:ext cx="401624" cy="92692"/>
            </a:xfrm>
            <a:prstGeom prst="rect">
              <a:avLst/>
            </a:prstGeom>
          </p:spPr>
        </p:pic>
        <p:sp>
          <p:nvSpPr>
            <p:cNvPr id="43" name="object 43"/>
            <p:cNvSpPr/>
            <p:nvPr/>
          </p:nvSpPr>
          <p:spPr>
            <a:xfrm>
              <a:off x="4290440" y="3701415"/>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17" cstate="print"/>
            <a:stretch>
              <a:fillRect/>
            </a:stretch>
          </p:blipFill>
          <p:spPr>
            <a:xfrm>
              <a:off x="4152900" y="3676675"/>
              <a:ext cx="180759" cy="254482"/>
            </a:xfrm>
            <a:prstGeom prst="rect">
              <a:avLst/>
            </a:prstGeom>
          </p:spPr>
        </p:pic>
        <p:sp>
          <p:nvSpPr>
            <p:cNvPr id="45" name="object 45"/>
            <p:cNvSpPr/>
            <p:nvPr/>
          </p:nvSpPr>
          <p:spPr>
            <a:xfrm>
              <a:off x="4202811" y="370141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17" cstate="print"/>
            <a:stretch>
              <a:fillRect/>
            </a:stretch>
          </p:blipFill>
          <p:spPr>
            <a:xfrm>
              <a:off x="4306823" y="3676675"/>
              <a:ext cx="180759" cy="254482"/>
            </a:xfrm>
            <a:prstGeom prst="rect">
              <a:avLst/>
            </a:prstGeom>
          </p:spPr>
        </p:pic>
        <p:sp>
          <p:nvSpPr>
            <p:cNvPr id="47" name="object 47"/>
            <p:cNvSpPr/>
            <p:nvPr/>
          </p:nvSpPr>
          <p:spPr>
            <a:xfrm>
              <a:off x="4356734" y="370141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7" cstate="print"/>
            <a:stretch>
              <a:fillRect/>
            </a:stretch>
          </p:blipFill>
          <p:spPr>
            <a:xfrm>
              <a:off x="4459986" y="3676675"/>
              <a:ext cx="180759" cy="254482"/>
            </a:xfrm>
            <a:prstGeom prst="rect">
              <a:avLst/>
            </a:prstGeom>
          </p:spPr>
        </p:pic>
        <p:sp>
          <p:nvSpPr>
            <p:cNvPr id="49" name="object 49"/>
            <p:cNvSpPr/>
            <p:nvPr/>
          </p:nvSpPr>
          <p:spPr>
            <a:xfrm>
              <a:off x="4509897" y="3701415"/>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4290440" y="3426333"/>
              <a:ext cx="314960" cy="272415"/>
            </a:xfrm>
            <a:custGeom>
              <a:avLst/>
              <a:gdLst/>
              <a:ahLst/>
              <a:cxnLst/>
              <a:rect l="l" t="t" r="r" b="b"/>
              <a:pathLst>
                <a:path w="314960" h="272414">
                  <a:moveTo>
                    <a:pt x="157353" y="0"/>
                  </a:moveTo>
                  <a:lnTo>
                    <a:pt x="0" y="272033"/>
                  </a:lnTo>
                  <a:lnTo>
                    <a:pt x="314706" y="272033"/>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1" name="object 51"/>
            <p:cNvSpPr/>
            <p:nvPr/>
          </p:nvSpPr>
          <p:spPr>
            <a:xfrm>
              <a:off x="4290440" y="3426333"/>
              <a:ext cx="314960" cy="272415"/>
            </a:xfrm>
            <a:custGeom>
              <a:avLst/>
              <a:gdLst/>
              <a:ahLst/>
              <a:cxnLst/>
              <a:rect l="l" t="t" r="r" b="b"/>
              <a:pathLst>
                <a:path w="314960" h="272414">
                  <a:moveTo>
                    <a:pt x="0" y="272033"/>
                  </a:moveTo>
                  <a:lnTo>
                    <a:pt x="157353" y="0"/>
                  </a:lnTo>
                  <a:lnTo>
                    <a:pt x="314706"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grpSp>
      <p:pic>
        <p:nvPicPr>
          <p:cNvPr id="52" name="object 52"/>
          <p:cNvPicPr/>
          <p:nvPr/>
        </p:nvPicPr>
        <p:blipFill>
          <a:blip r:embed="rId18" cstate="print"/>
          <a:stretch>
            <a:fillRect/>
          </a:stretch>
        </p:blipFill>
        <p:spPr>
          <a:xfrm>
            <a:off x="4405504" y="3525776"/>
            <a:ext cx="84559" cy="85343"/>
          </a:xfrm>
          <a:prstGeom prst="rect">
            <a:avLst/>
          </a:prstGeom>
        </p:spPr>
      </p:pic>
      <p:sp>
        <p:nvSpPr>
          <p:cNvPr id="53" name="Slide Number Placeholder 52"/>
          <p:cNvSpPr>
            <a:spLocks noGrp="1"/>
          </p:cNvSpPr>
          <p:nvPr>
            <p:ph type="sldNum" sz="quarter" idx="7"/>
          </p:nvPr>
        </p:nvSpPr>
        <p:spPr/>
        <p:txBody>
          <a:bodyPr/>
          <a:lstStyle/>
          <a:p>
            <a:fld id="{B6F15528-21DE-4FAA-801E-634DDDAF4B2B}" type="slidenum">
              <a:rPr lang="en-US" smtClean="0">
                <a:solidFill>
                  <a:prstClr val="black">
                    <a:tint val="75000"/>
                  </a:prstClr>
                </a:solidFill>
              </a:rPr>
              <a:pPr/>
              <a:t>145</a:t>
            </a:fld>
            <a:endParaRPr lang="en-US">
              <a:solidFill>
                <a:prstClr val="black">
                  <a:tint val="75000"/>
                </a:prstClr>
              </a:solidFill>
            </a:endParaRPr>
          </a:p>
        </p:txBody>
      </p:sp>
    </p:spTree>
    <p:extLst>
      <p:ext uri="{BB962C8B-B14F-4D97-AF65-F5344CB8AC3E}">
        <p14:creationId xmlns:p14="http://schemas.microsoft.com/office/powerpoint/2010/main" val="1610439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2153109" y="532868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 name="object 9"/>
          <p:cNvGrpSpPr/>
          <p:nvPr/>
        </p:nvGrpSpPr>
        <p:grpSpPr>
          <a:xfrm>
            <a:off x="2801144" y="2652442"/>
            <a:ext cx="3410332" cy="3408045"/>
            <a:chOff x="2801873" y="2652395"/>
            <a:chExt cx="3411220" cy="3408045"/>
          </a:xfrm>
        </p:grpSpPr>
        <p:pic>
          <p:nvPicPr>
            <p:cNvPr id="10" name="object 10"/>
            <p:cNvPicPr/>
            <p:nvPr/>
          </p:nvPicPr>
          <p:blipFill>
            <a:blip r:embed="rId3" cstate="print"/>
            <a:stretch>
              <a:fillRect/>
            </a:stretch>
          </p:blipFill>
          <p:spPr>
            <a:xfrm>
              <a:off x="2801873" y="5451365"/>
              <a:ext cx="3410712" cy="92692"/>
            </a:xfrm>
            <a:prstGeom prst="rect">
              <a:avLst/>
            </a:prstGeom>
          </p:spPr>
        </p:pic>
        <p:sp>
          <p:nvSpPr>
            <p:cNvPr id="11" name="object 11"/>
            <p:cNvSpPr/>
            <p:nvPr/>
          </p:nvSpPr>
          <p:spPr>
            <a:xfrm>
              <a:off x="2851784" y="5476113"/>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2" name="object 12"/>
            <p:cNvSpPr/>
            <p:nvPr/>
          </p:nvSpPr>
          <p:spPr>
            <a:xfrm>
              <a:off x="4492370" y="2657475"/>
              <a:ext cx="0" cy="3397885"/>
            </a:xfrm>
            <a:custGeom>
              <a:avLst/>
              <a:gdLst/>
              <a:ahLst/>
              <a:cxnLst/>
              <a:rect l="l" t="t" r="r" b="b"/>
              <a:pathLst>
                <a:path h="3397885">
                  <a:moveTo>
                    <a:pt x="0" y="1626870"/>
                  </a:moveTo>
                  <a:lnTo>
                    <a:pt x="0" y="3397758"/>
                  </a:lnTo>
                </a:path>
                <a:path h="3397885">
                  <a:moveTo>
                    <a:pt x="0" y="0"/>
                  </a:moveTo>
                  <a:lnTo>
                    <a:pt x="0" y="125806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13" name="object 13"/>
          <p:cNvSpPr txBox="1"/>
          <p:nvPr/>
        </p:nvSpPr>
        <p:spPr>
          <a:xfrm>
            <a:off x="4496152" y="3424935"/>
            <a:ext cx="1673424" cy="299720"/>
          </a:xfrm>
          <a:prstGeom prst="rect">
            <a:avLst/>
          </a:prstGeom>
        </p:spPr>
        <p:txBody>
          <a:bodyPr vert="horz" wrap="square" lIns="0" tIns="12700" rIns="0" bIns="0" rtlCol="0">
            <a:spAutoFit/>
          </a:bodyPr>
          <a:lstStyle/>
          <a:p>
            <a:pPr marL="31115" defTabSz="914400">
              <a:spcBef>
                <a:spcPts val="100"/>
              </a:spcBef>
            </a:pPr>
            <a:r>
              <a:rPr kern="0" dirty="0">
                <a:solidFill>
                  <a:sysClr val="windowText" lastClr="000000"/>
                </a:solidFill>
                <a:latin typeface="Times New Roman"/>
                <a:cs typeface="Times New Roman"/>
              </a:rPr>
              <a:t>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6246523" y="53096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2217607" y="2468646"/>
            <a:ext cx="476127" cy="894476"/>
          </a:xfrm>
          <a:prstGeom prst="rect">
            <a:avLst/>
          </a:prstGeom>
        </p:spPr>
        <p:txBody>
          <a:bodyPr vert="horz" wrap="square" lIns="0" tIns="172085" rIns="0" bIns="0" rtlCol="0">
            <a:spAutoFit/>
          </a:bodyPr>
          <a:lstStyle/>
          <a:p>
            <a:pPr marL="12700" defTabSz="914400">
              <a:spcBef>
                <a:spcPts val="1355"/>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92710" defTabSz="914400">
              <a:spcBef>
                <a:spcPts val="125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3973181" y="3915536"/>
            <a:ext cx="985262" cy="314830"/>
          </a:xfrm>
          <a:prstGeom prst="rect">
            <a:avLst/>
          </a:prstGeom>
          <a:solidFill>
            <a:srgbClr val="F4A973"/>
          </a:solidFill>
          <a:ln w="9906">
            <a:solidFill>
              <a:srgbClr val="000000"/>
            </a:solidFill>
          </a:ln>
        </p:spPr>
        <p:txBody>
          <a:bodyPr vert="horz" wrap="square" lIns="0" tIns="37465" rIns="0" bIns="0" rtlCol="0">
            <a:spAutoFit/>
          </a:bodyPr>
          <a:lstStyle/>
          <a:p>
            <a:pPr marL="26416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7" name="object 17"/>
          <p:cNvSpPr txBox="1"/>
          <p:nvPr/>
        </p:nvSpPr>
        <p:spPr>
          <a:xfrm>
            <a:off x="3973181" y="6055259"/>
            <a:ext cx="985262" cy="315471"/>
          </a:xfrm>
          <a:prstGeom prst="rect">
            <a:avLst/>
          </a:prstGeom>
          <a:solidFill>
            <a:srgbClr val="EF917A"/>
          </a:solidFill>
          <a:ln w="9906">
            <a:solidFill>
              <a:srgbClr val="000000"/>
            </a:solidFill>
          </a:ln>
        </p:spPr>
        <p:txBody>
          <a:bodyPr vert="horz" wrap="square" lIns="0" tIns="38100" rIns="0" bIns="0" rtlCol="0">
            <a:spAutoFit/>
          </a:bodyPr>
          <a:lstStyle/>
          <a:p>
            <a:pPr marL="24892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18" name="object 18"/>
          <p:cNvGrpSpPr/>
          <p:nvPr/>
        </p:nvGrpSpPr>
        <p:grpSpPr>
          <a:xfrm>
            <a:off x="6072320" y="1844765"/>
            <a:ext cx="224096" cy="484505"/>
            <a:chOff x="6073902" y="1844763"/>
            <a:chExt cx="224154" cy="484505"/>
          </a:xfrm>
        </p:grpSpPr>
        <p:pic>
          <p:nvPicPr>
            <p:cNvPr id="19" name="object 19"/>
            <p:cNvPicPr/>
            <p:nvPr/>
          </p:nvPicPr>
          <p:blipFill>
            <a:blip r:embed="rId4" cstate="print"/>
            <a:stretch>
              <a:fillRect/>
            </a:stretch>
          </p:blipFill>
          <p:spPr>
            <a:xfrm>
              <a:off x="6073902" y="1844763"/>
              <a:ext cx="224091" cy="483908"/>
            </a:xfrm>
            <a:prstGeom prst="rect">
              <a:avLst/>
            </a:prstGeom>
          </p:spPr>
        </p:pic>
        <p:sp>
          <p:nvSpPr>
            <p:cNvPr id="20" name="object 20"/>
            <p:cNvSpPr/>
            <p:nvPr/>
          </p:nvSpPr>
          <p:spPr>
            <a:xfrm>
              <a:off x="6151245" y="1935099"/>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5644951" y="2375708"/>
            <a:ext cx="130777" cy="214161"/>
          </a:xfrm>
          <a:prstGeom prst="rect">
            <a:avLst/>
          </a:prstGeom>
        </p:spPr>
        <p:txBody>
          <a:bodyPr vert="horz" wrap="square" lIns="0" tIns="13970" rIns="0" bIns="0" rtlCol="0">
            <a:spAutoFit/>
          </a:bodyPr>
          <a:lstStyle/>
          <a:p>
            <a:pPr marL="12700" defTabSz="914400">
              <a:spcBef>
                <a:spcPts val="110"/>
              </a:spcBef>
            </a:pPr>
            <a:r>
              <a:rPr sz="1300" kern="0" spc="35" dirty="0">
                <a:solidFill>
                  <a:sysClr val="windowText" lastClr="000000"/>
                </a:solidFill>
                <a:latin typeface="Cambria Math"/>
                <a:cs typeface="Cambria Math"/>
              </a:rPr>
              <a:t>C</a:t>
            </a:r>
            <a:endParaRPr sz="1300" kern="0">
              <a:solidFill>
                <a:sysClr val="windowText" lastClr="000000"/>
              </a:solidFill>
              <a:latin typeface="Cambria Math"/>
              <a:cs typeface="Cambria Math"/>
            </a:endParaRPr>
          </a:p>
        </p:txBody>
      </p:sp>
      <p:sp>
        <p:nvSpPr>
          <p:cNvPr id="22" name="object 22"/>
          <p:cNvSpPr txBox="1"/>
          <p:nvPr/>
        </p:nvSpPr>
        <p:spPr>
          <a:xfrm>
            <a:off x="5494114" y="2267481"/>
            <a:ext cx="869723" cy="289823"/>
          </a:xfrm>
          <a:prstGeom prst="rect">
            <a:avLst/>
          </a:prstGeom>
        </p:spPr>
        <p:txBody>
          <a:bodyPr vert="horz" wrap="square" lIns="0" tIns="12700" rIns="0" bIns="0" rtlCol="0">
            <a:spAutoFit/>
          </a:bodyPr>
          <a:lstStyle/>
          <a:p>
            <a:pPr marL="12700" defTabSz="914400">
              <a:spcBef>
                <a:spcPts val="100"/>
              </a:spcBef>
              <a:tabLst>
                <a:tab pos="334010"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3" name="object 23"/>
          <p:cNvGrpSpPr/>
          <p:nvPr/>
        </p:nvGrpSpPr>
        <p:grpSpPr>
          <a:xfrm>
            <a:off x="2711251" y="1852385"/>
            <a:ext cx="224096" cy="484505"/>
            <a:chOff x="2711957" y="1852383"/>
            <a:chExt cx="224154" cy="484505"/>
          </a:xfrm>
        </p:grpSpPr>
        <p:pic>
          <p:nvPicPr>
            <p:cNvPr id="24" name="object 24"/>
            <p:cNvPicPr/>
            <p:nvPr/>
          </p:nvPicPr>
          <p:blipFill>
            <a:blip r:embed="rId4" cstate="print"/>
            <a:stretch>
              <a:fillRect/>
            </a:stretch>
          </p:blipFill>
          <p:spPr>
            <a:xfrm>
              <a:off x="2711957" y="1852383"/>
              <a:ext cx="224091" cy="483908"/>
            </a:xfrm>
            <a:prstGeom prst="rect">
              <a:avLst/>
            </a:prstGeom>
          </p:spPr>
        </p:pic>
        <p:sp>
          <p:nvSpPr>
            <p:cNvPr id="25" name="object 25"/>
            <p:cNvSpPr/>
            <p:nvPr/>
          </p:nvSpPr>
          <p:spPr>
            <a:xfrm>
              <a:off x="2789300" y="1942718"/>
              <a:ext cx="76200" cy="335915"/>
            </a:xfrm>
            <a:custGeom>
              <a:avLst/>
              <a:gdLst/>
              <a:ahLst/>
              <a:cxnLst/>
              <a:rect l="l" t="t" r="r" b="b"/>
              <a:pathLst>
                <a:path w="76200" h="335914">
                  <a:moveTo>
                    <a:pt x="44196" y="52450"/>
                  </a:moveTo>
                  <a:lnTo>
                    <a:pt x="32004" y="52450"/>
                  </a:lnTo>
                  <a:lnTo>
                    <a:pt x="27050" y="57403"/>
                  </a:lnTo>
                  <a:lnTo>
                    <a:pt x="27050" y="330961"/>
                  </a:lnTo>
                  <a:lnTo>
                    <a:pt x="32004" y="335914"/>
                  </a:lnTo>
                  <a:lnTo>
                    <a:pt x="44196" y="335914"/>
                  </a:lnTo>
                  <a:lnTo>
                    <a:pt x="49149" y="330961"/>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2261027" y="2383073"/>
            <a:ext cx="142203" cy="214161"/>
          </a:xfrm>
          <a:prstGeom prst="rect">
            <a:avLst/>
          </a:prstGeom>
        </p:spPr>
        <p:txBody>
          <a:bodyPr vert="horz" wrap="square" lIns="0" tIns="13970" rIns="0" bIns="0" rtlCol="0">
            <a:spAutoFit/>
          </a:bodyPr>
          <a:lstStyle/>
          <a:p>
            <a:pPr marL="12700" defTabSz="914400">
              <a:spcBef>
                <a:spcPts val="110"/>
              </a:spcBef>
            </a:pPr>
            <a:r>
              <a:rPr sz="1300" kern="0" spc="55" dirty="0">
                <a:solidFill>
                  <a:sysClr val="windowText" lastClr="000000"/>
                </a:solidFill>
                <a:latin typeface="Cambria Math"/>
                <a:cs typeface="Cambria Math"/>
              </a:rPr>
              <a:t>A</a:t>
            </a:r>
            <a:endParaRPr sz="1300" kern="0">
              <a:solidFill>
                <a:sysClr val="windowText" lastClr="000000"/>
              </a:solidFill>
              <a:latin typeface="Cambria Math"/>
              <a:cs typeface="Cambria Math"/>
            </a:endParaRPr>
          </a:p>
        </p:txBody>
      </p:sp>
      <p:sp>
        <p:nvSpPr>
          <p:cNvPr id="27" name="object 27"/>
          <p:cNvSpPr txBox="1"/>
          <p:nvPr/>
        </p:nvSpPr>
        <p:spPr>
          <a:xfrm>
            <a:off x="2110189" y="2274846"/>
            <a:ext cx="995421" cy="289823"/>
          </a:xfrm>
          <a:prstGeom prst="rect">
            <a:avLst/>
          </a:prstGeom>
        </p:spPr>
        <p:txBody>
          <a:bodyPr vert="horz" wrap="square" lIns="0" tIns="12700" rIns="0" bIns="0" rtlCol="0">
            <a:spAutoFit/>
          </a:bodyPr>
          <a:lstStyle/>
          <a:p>
            <a:pPr marL="12700" defTabSz="914400">
              <a:spcBef>
                <a:spcPts val="100"/>
              </a:spcBef>
              <a:tabLst>
                <a:tab pos="345440"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6990574" y="730706"/>
            <a:ext cx="1857525" cy="1075294"/>
          </a:xfrm>
          <a:prstGeom prst="rect">
            <a:avLst/>
          </a:prstGeom>
        </p:spPr>
        <p:txBody>
          <a:bodyPr vert="horz" wrap="square" lIns="0" tIns="203835" rIns="0" bIns="0" rtlCol="0">
            <a:spAutoFit/>
          </a:bodyPr>
          <a:lstStyle/>
          <a:p>
            <a:pPr marL="38100" defTabSz="914400">
              <a:spcBef>
                <a:spcPts val="1605"/>
              </a:spcBef>
            </a:pPr>
            <a:r>
              <a:rPr sz="2200" kern="0" dirty="0">
                <a:solidFill>
                  <a:srgbClr val="FF0000"/>
                </a:solidFill>
                <a:latin typeface="Times New Roman"/>
                <a:cs typeface="Times New Roman"/>
              </a:rPr>
              <a:t>∑</a:t>
            </a:r>
            <a:r>
              <a:rPr sz="2200" kern="0" spc="20" dirty="0">
                <a:solidFill>
                  <a:srgbClr val="FF0000"/>
                </a:solidFill>
                <a:latin typeface="Times New Roman"/>
                <a:cs typeface="Times New Roman"/>
              </a:rPr>
              <a:t> </a:t>
            </a:r>
            <a:r>
              <a:rPr sz="2200" kern="0" dirty="0">
                <a:solidFill>
                  <a:srgbClr val="FF0000"/>
                </a:solidFill>
                <a:latin typeface="Cambria Math"/>
                <a:cs typeface="Cambria Math"/>
              </a:rPr>
              <a:t>M</a:t>
            </a:r>
            <a:r>
              <a:rPr sz="2400" kern="0" baseline="-15625" dirty="0">
                <a:solidFill>
                  <a:srgbClr val="FF0000"/>
                </a:solidFill>
                <a:latin typeface="Cambria Math"/>
                <a:cs typeface="Cambria Math"/>
              </a:rPr>
              <a:t>A</a:t>
            </a:r>
            <a:r>
              <a:rPr sz="2400" kern="0" spc="494" baseline="-15625" dirty="0">
                <a:solidFill>
                  <a:srgbClr val="FF0000"/>
                </a:solidFill>
                <a:latin typeface="Cambria Math"/>
                <a:cs typeface="Cambria Math"/>
              </a:rPr>
              <a:t> </a:t>
            </a:r>
            <a:r>
              <a:rPr sz="2200" kern="0" dirty="0">
                <a:solidFill>
                  <a:srgbClr val="FF0000"/>
                </a:solidFill>
                <a:latin typeface="Times New Roman"/>
                <a:cs typeface="Times New Roman"/>
              </a:rPr>
              <a:t>=</a:t>
            </a:r>
            <a:r>
              <a:rPr sz="2200" kern="0" spc="25" dirty="0">
                <a:solidFill>
                  <a:srgbClr val="FF0000"/>
                </a:solidFill>
                <a:latin typeface="Times New Roman"/>
                <a:cs typeface="Times New Roman"/>
              </a:rPr>
              <a:t> </a:t>
            </a:r>
            <a:r>
              <a:rPr sz="2200" kern="0" spc="-50" dirty="0">
                <a:solidFill>
                  <a:srgbClr val="FF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1500"/>
              </a:spcBef>
            </a:pPr>
            <a:r>
              <a:rPr sz="2200" kern="0" dirty="0">
                <a:solidFill>
                  <a:srgbClr val="6F2F9F"/>
                </a:solidFill>
                <a:latin typeface="Times New Roman"/>
                <a:cs typeface="Times New Roman"/>
              </a:rPr>
              <a:t>=&gt;</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0.5</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 </a:t>
            </a:r>
            <a:r>
              <a:rPr sz="2200" kern="0" spc="-50" dirty="0">
                <a:solidFill>
                  <a:srgbClr val="6F2F9F"/>
                </a:solidFill>
                <a:latin typeface="Times New Roman"/>
                <a:cs typeface="Times New Roman"/>
              </a:rPr>
              <a:t>x</a:t>
            </a:r>
            <a:endParaRPr sz="2200" kern="0">
              <a:solidFill>
                <a:sysClr val="windowText" lastClr="000000"/>
              </a:solidFill>
              <a:latin typeface="Times New Roman"/>
              <a:cs typeface="Times New Roman"/>
            </a:endParaRPr>
          </a:p>
        </p:txBody>
      </p:sp>
      <p:sp>
        <p:nvSpPr>
          <p:cNvPr id="29" name="object 29"/>
          <p:cNvSpPr/>
          <p:nvPr/>
        </p:nvSpPr>
        <p:spPr>
          <a:xfrm>
            <a:off x="8878547" y="1650539"/>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0" name="object 30"/>
          <p:cNvSpPr txBox="1"/>
          <p:nvPr/>
        </p:nvSpPr>
        <p:spPr>
          <a:xfrm>
            <a:off x="8866611" y="1299413"/>
            <a:ext cx="144106" cy="635000"/>
          </a:xfrm>
          <a:prstGeom prst="rect">
            <a:avLst/>
          </a:prstGeom>
        </p:spPr>
        <p:txBody>
          <a:bodyPr vert="horz" wrap="square" lIns="0" tIns="73025" rIns="0" bIns="0" rtlCol="0">
            <a:spAutoFit/>
          </a:bodyPr>
          <a:lstStyle/>
          <a:p>
            <a:pPr marL="12700" defTabSz="914400">
              <a:spcBef>
                <a:spcPts val="575"/>
              </a:spcBef>
            </a:pPr>
            <a:r>
              <a:rPr sz="1600" kern="0" spc="-50" dirty="0">
                <a:solidFill>
                  <a:srgbClr val="6F2F9F"/>
                </a:solidFill>
                <a:latin typeface="Cambria Math"/>
                <a:cs typeface="Cambria Math"/>
              </a:rPr>
              <a:t>1</a:t>
            </a:r>
            <a:endParaRPr sz="1600" kern="0">
              <a:solidFill>
                <a:sysClr val="windowText" lastClr="000000"/>
              </a:solidFill>
              <a:latin typeface="Cambria Math"/>
              <a:cs typeface="Cambria Math"/>
            </a:endParaRPr>
          </a:p>
          <a:p>
            <a:pPr marL="12700" defTabSz="914400">
              <a:spcBef>
                <a:spcPts val="480"/>
              </a:spcBef>
            </a:pPr>
            <a:r>
              <a:rPr sz="1600" kern="0" spc="-50" dirty="0">
                <a:solidFill>
                  <a:srgbClr val="6F2F9F"/>
                </a:solidFill>
                <a:latin typeface="Cambria Math"/>
                <a:cs typeface="Cambria Math"/>
              </a:rPr>
              <a:t>3</a:t>
            </a:r>
            <a:endParaRPr sz="1600" kern="0">
              <a:solidFill>
                <a:sysClr val="windowText" lastClr="000000"/>
              </a:solidFill>
              <a:latin typeface="Cambria Math"/>
              <a:cs typeface="Cambria Math"/>
            </a:endParaRPr>
          </a:p>
        </p:txBody>
      </p:sp>
      <p:sp>
        <p:nvSpPr>
          <p:cNvPr id="31" name="object 31"/>
          <p:cNvSpPr txBox="1"/>
          <p:nvPr/>
        </p:nvSpPr>
        <p:spPr>
          <a:xfrm>
            <a:off x="9028620" y="1422400"/>
            <a:ext cx="2007346" cy="382156"/>
          </a:xfrm>
          <a:prstGeom prst="rect">
            <a:avLst/>
          </a:prstGeom>
        </p:spPr>
        <p:txBody>
          <a:bodyPr vert="horz" wrap="square" lIns="0" tIns="12700" rIns="0" bIns="0" rtlCol="0">
            <a:spAutoFit/>
          </a:bodyPr>
          <a:lstStyle/>
          <a:p>
            <a:pPr marL="38100" defTabSz="914400">
              <a:spcBef>
                <a:spcPts val="100"/>
              </a:spcBef>
            </a:pP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6</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 </a:t>
            </a:r>
            <a:r>
              <a:rPr sz="2400" kern="0" spc="95" dirty="0">
                <a:solidFill>
                  <a:srgbClr val="6F2F9F"/>
                </a:solidFill>
                <a:latin typeface="Cambria Math"/>
                <a:cs typeface="Cambria Math"/>
              </a:rPr>
              <a:t>R</a:t>
            </a:r>
            <a:r>
              <a:rPr sz="2625" kern="0" spc="142" baseline="-15873" dirty="0">
                <a:solidFill>
                  <a:srgbClr val="6F2F9F"/>
                </a:solidFill>
                <a:latin typeface="Cambria Math"/>
                <a:cs typeface="Cambria Math"/>
              </a:rPr>
              <a:t>C</a:t>
            </a:r>
            <a:r>
              <a:rPr sz="2625" kern="0" spc="390" baseline="-15873" dirty="0">
                <a:solidFill>
                  <a:srgbClr val="6F2F9F"/>
                </a:solidFill>
                <a:latin typeface="Cambria Math"/>
                <a:cs typeface="Cambria Math"/>
              </a:rPr>
              <a:t> </a:t>
            </a:r>
            <a:r>
              <a:rPr sz="2200" kern="0" dirty="0">
                <a:solidFill>
                  <a:srgbClr val="6F2F9F"/>
                </a:solidFill>
                <a:latin typeface="Times New Roman"/>
                <a:cs typeface="Times New Roman"/>
              </a:rPr>
              <a:t>x</a:t>
            </a:r>
            <a:r>
              <a:rPr sz="2200" kern="0" spc="-5" dirty="0">
                <a:solidFill>
                  <a:srgbClr val="6F2F9F"/>
                </a:solidFill>
                <a:latin typeface="Times New Roman"/>
                <a:cs typeface="Times New Roman"/>
              </a:rPr>
              <a:t> </a:t>
            </a:r>
            <a:r>
              <a:rPr sz="2200" kern="0" dirty="0">
                <a:solidFill>
                  <a:srgbClr val="6F2F9F"/>
                </a:solidFill>
                <a:latin typeface="Times New Roman"/>
                <a:cs typeface="Times New Roman"/>
              </a:rPr>
              <a:t>12</a:t>
            </a:r>
            <a:r>
              <a:rPr sz="2200" kern="0" spc="-10" dirty="0">
                <a:solidFill>
                  <a:srgbClr val="6F2F9F"/>
                </a:solidFill>
                <a:latin typeface="Times New Roman"/>
                <a:cs typeface="Times New Roman"/>
              </a:rPr>
              <a:t> </a:t>
            </a:r>
            <a:r>
              <a:rPr sz="2200" kern="0" dirty="0">
                <a:solidFill>
                  <a:srgbClr val="6F2F9F"/>
                </a:solidFill>
                <a:latin typeface="Times New Roman"/>
                <a:cs typeface="Times New Roman"/>
              </a:rPr>
              <a:t>=</a:t>
            </a:r>
            <a:r>
              <a:rPr sz="2200" kern="0" spc="-5" dirty="0">
                <a:solidFill>
                  <a:srgbClr val="6F2F9F"/>
                </a:solidFill>
                <a:latin typeface="Times New Roman"/>
                <a:cs typeface="Times New Roman"/>
              </a:rPr>
              <a:t> </a:t>
            </a:r>
            <a:r>
              <a:rPr sz="2200" kern="0" spc="-50" dirty="0">
                <a:solidFill>
                  <a:srgbClr val="6F2F9F"/>
                </a:solidFill>
                <a:latin typeface="Times New Roman"/>
                <a:cs typeface="Times New Roman"/>
              </a:rPr>
              <a:t>0</a:t>
            </a:r>
            <a:endParaRPr sz="2200" kern="0">
              <a:solidFill>
                <a:sysClr val="windowText" lastClr="000000"/>
              </a:solidFill>
              <a:latin typeface="Times New Roman"/>
              <a:cs typeface="Times New Roman"/>
            </a:endParaRPr>
          </a:p>
        </p:txBody>
      </p:sp>
      <p:sp>
        <p:nvSpPr>
          <p:cNvPr id="32" name="object 32"/>
          <p:cNvSpPr txBox="1"/>
          <p:nvPr/>
        </p:nvSpPr>
        <p:spPr>
          <a:xfrm>
            <a:off x="7636046" y="2130345"/>
            <a:ext cx="165692" cy="292735"/>
          </a:xfrm>
          <a:prstGeom prst="rect">
            <a:avLst/>
          </a:prstGeom>
        </p:spPr>
        <p:txBody>
          <a:bodyPr vert="horz" wrap="square" lIns="0" tIns="12700" rIns="0" bIns="0" rtlCol="0">
            <a:spAutoFit/>
          </a:bodyPr>
          <a:lstStyle/>
          <a:p>
            <a:pPr marL="12700" defTabSz="914400">
              <a:spcBef>
                <a:spcPts val="100"/>
              </a:spcBef>
            </a:pPr>
            <a:r>
              <a:rPr sz="1750" kern="0" spc="55" dirty="0">
                <a:solidFill>
                  <a:srgbClr val="00AF50"/>
                </a:solidFill>
                <a:latin typeface="Cambria Math"/>
                <a:cs typeface="Cambria Math"/>
              </a:rPr>
              <a:t>C</a:t>
            </a:r>
            <a:endParaRPr sz="1750" kern="0">
              <a:solidFill>
                <a:sysClr val="windowText" lastClr="000000"/>
              </a:solidFill>
              <a:latin typeface="Cambria Math"/>
              <a:cs typeface="Cambria Math"/>
            </a:endParaRPr>
          </a:p>
        </p:txBody>
      </p:sp>
      <p:sp>
        <p:nvSpPr>
          <p:cNvPr id="33" name="object 33"/>
          <p:cNvSpPr txBox="1"/>
          <p:nvPr/>
        </p:nvSpPr>
        <p:spPr>
          <a:xfrm>
            <a:off x="7015940" y="1985517"/>
            <a:ext cx="1570582" cy="382156"/>
          </a:xfrm>
          <a:prstGeom prst="rect">
            <a:avLst/>
          </a:prstGeom>
        </p:spPr>
        <p:txBody>
          <a:bodyPr vert="horz" wrap="square" lIns="0" tIns="12700" rIns="0" bIns="0" rtlCol="0">
            <a:spAutoFit/>
          </a:bodyPr>
          <a:lstStyle/>
          <a:p>
            <a:pPr marL="12700" defTabSz="914400">
              <a:spcBef>
                <a:spcPts val="100"/>
              </a:spcBef>
              <a:tabLst>
                <a:tab pos="861060" algn="l"/>
              </a:tabLst>
            </a:pPr>
            <a:r>
              <a:rPr sz="2400" kern="0" dirty="0">
                <a:solidFill>
                  <a:srgbClr val="00AF50"/>
                </a:solidFill>
                <a:latin typeface="Times New Roman"/>
                <a:cs typeface="Times New Roman"/>
              </a:rPr>
              <a:t>=&gt;</a:t>
            </a:r>
            <a:r>
              <a:rPr sz="2400" kern="0" spc="-10" dirty="0">
                <a:solidFill>
                  <a:srgbClr val="00AF50"/>
                </a:solidFill>
                <a:latin typeface="Times New Roman"/>
                <a:cs typeface="Times New Roman"/>
              </a:rPr>
              <a:t> </a:t>
            </a:r>
            <a:r>
              <a:rPr sz="2400" kern="0" spc="-50" dirty="0">
                <a:solidFill>
                  <a:srgbClr val="00AF50"/>
                </a:solidFill>
                <a:latin typeface="Cambria Math"/>
                <a:cs typeface="Cambria Math"/>
              </a:rPr>
              <a:t>R</a:t>
            </a:r>
            <a:r>
              <a:rPr sz="2400" kern="0" dirty="0">
                <a:solidFill>
                  <a:srgbClr val="00AF50"/>
                </a:solidFill>
                <a:latin typeface="Cambria Math"/>
                <a:cs typeface="Cambria Math"/>
              </a:rPr>
              <a:t>	</a:t>
            </a:r>
            <a:r>
              <a:rPr sz="2400" kern="0" dirty="0">
                <a:solidFill>
                  <a:srgbClr val="00AF50"/>
                </a:solidFill>
                <a:latin typeface="Times New Roman"/>
                <a:cs typeface="Times New Roman"/>
              </a:rPr>
              <a:t>=</a:t>
            </a:r>
            <a:r>
              <a:rPr sz="2400" kern="0" spc="-5" dirty="0">
                <a:solidFill>
                  <a:srgbClr val="00AF50"/>
                </a:solidFill>
                <a:latin typeface="Times New Roman"/>
                <a:cs typeface="Times New Roman"/>
              </a:rPr>
              <a:t> </a:t>
            </a:r>
            <a:r>
              <a:rPr sz="2400" kern="0" dirty="0">
                <a:solidFill>
                  <a:srgbClr val="00AF50"/>
                </a:solidFill>
                <a:latin typeface="Times New Roman"/>
                <a:cs typeface="Times New Roman"/>
              </a:rPr>
              <a:t>3 </a:t>
            </a:r>
            <a:r>
              <a:rPr sz="2400" kern="0" spc="-50" dirty="0">
                <a:solidFill>
                  <a:srgbClr val="00AF50"/>
                </a:solidFill>
                <a:latin typeface="Times New Roman"/>
                <a:cs typeface="Times New Roman"/>
              </a:rPr>
              <a:t>K</a:t>
            </a:r>
            <a:endParaRPr sz="2400" kern="0">
              <a:solidFill>
                <a:sysClr val="windowText" lastClr="000000"/>
              </a:solidFill>
              <a:latin typeface="Times New Roman"/>
              <a:cs typeface="Times New Roman"/>
            </a:endParaRPr>
          </a:p>
        </p:txBody>
      </p:sp>
      <p:grpSp>
        <p:nvGrpSpPr>
          <p:cNvPr id="34" name="object 34"/>
          <p:cNvGrpSpPr/>
          <p:nvPr/>
        </p:nvGrpSpPr>
        <p:grpSpPr>
          <a:xfrm>
            <a:off x="2818666" y="2682113"/>
            <a:ext cx="3357640" cy="3539490"/>
            <a:chOff x="2819400" y="2682113"/>
            <a:chExt cx="3358515" cy="3539490"/>
          </a:xfrm>
        </p:grpSpPr>
        <p:sp>
          <p:nvSpPr>
            <p:cNvPr id="35" name="object 35"/>
            <p:cNvSpPr/>
            <p:nvPr/>
          </p:nvSpPr>
          <p:spPr>
            <a:xfrm>
              <a:off x="4488179" y="3220974"/>
              <a:ext cx="1689735" cy="204470"/>
            </a:xfrm>
            <a:custGeom>
              <a:avLst/>
              <a:gdLst/>
              <a:ahLst/>
              <a:cxnLst/>
              <a:rect l="l" t="t" r="r" b="b"/>
              <a:pathLst>
                <a:path w="1689735" h="204470">
                  <a:moveTo>
                    <a:pt x="1689354" y="0"/>
                  </a:moveTo>
                  <a:lnTo>
                    <a:pt x="0" y="0"/>
                  </a:lnTo>
                  <a:lnTo>
                    <a:pt x="0" y="196976"/>
                  </a:lnTo>
                  <a:lnTo>
                    <a:pt x="1689354" y="204215"/>
                  </a:lnTo>
                  <a:lnTo>
                    <a:pt x="168935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2819400" y="2747010"/>
              <a:ext cx="1668780" cy="666750"/>
            </a:xfrm>
            <a:custGeom>
              <a:avLst/>
              <a:gdLst/>
              <a:ahLst/>
              <a:cxnLst/>
              <a:rect l="l" t="t" r="r" b="b"/>
              <a:pathLst>
                <a:path w="1668779" h="666750">
                  <a:moveTo>
                    <a:pt x="1668779" y="466725"/>
                  </a:moveTo>
                  <a:lnTo>
                    <a:pt x="801425" y="466725"/>
                  </a:lnTo>
                  <a:lnTo>
                    <a:pt x="975360" y="533400"/>
                  </a:lnTo>
                  <a:lnTo>
                    <a:pt x="1318260" y="619125"/>
                  </a:lnTo>
                  <a:lnTo>
                    <a:pt x="1668779" y="666750"/>
                  </a:lnTo>
                  <a:lnTo>
                    <a:pt x="1668779" y="466725"/>
                  </a:lnTo>
                  <a:close/>
                </a:path>
                <a:path w="1668779" h="666750">
                  <a:moveTo>
                    <a:pt x="0" y="0"/>
                  </a:moveTo>
                  <a:lnTo>
                    <a:pt x="15239" y="466725"/>
                  </a:lnTo>
                  <a:lnTo>
                    <a:pt x="801425" y="466725"/>
                  </a:lnTo>
                  <a:lnTo>
                    <a:pt x="403860" y="314325"/>
                  </a:lnTo>
                  <a:lnTo>
                    <a:pt x="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7" name="object 37"/>
            <p:cNvSpPr/>
            <p:nvPr/>
          </p:nvSpPr>
          <p:spPr>
            <a:xfrm>
              <a:off x="4483607" y="5132070"/>
              <a:ext cx="1685925" cy="354330"/>
            </a:xfrm>
            <a:custGeom>
              <a:avLst/>
              <a:gdLst/>
              <a:ahLst/>
              <a:cxnLst/>
              <a:rect l="l" t="t" r="r" b="b"/>
              <a:pathLst>
                <a:path w="1685925" h="354329">
                  <a:moveTo>
                    <a:pt x="0" y="0"/>
                  </a:moveTo>
                  <a:lnTo>
                    <a:pt x="0" y="354329"/>
                  </a:lnTo>
                  <a:lnTo>
                    <a:pt x="1685543" y="354329"/>
                  </a:lnTo>
                  <a:lnTo>
                    <a:pt x="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3603116" y="2687193"/>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9" name="object 39"/>
            <p:cNvSpPr/>
            <p:nvPr/>
          </p:nvSpPr>
          <p:spPr>
            <a:xfrm>
              <a:off x="2838450" y="4933950"/>
              <a:ext cx="2154555" cy="527685"/>
            </a:xfrm>
            <a:custGeom>
              <a:avLst/>
              <a:gdLst/>
              <a:ahLst/>
              <a:cxnLst/>
              <a:rect l="l" t="t" r="r" b="b"/>
              <a:pathLst>
                <a:path w="2154554" h="527685">
                  <a:moveTo>
                    <a:pt x="2154174" y="526542"/>
                  </a:moveTo>
                  <a:lnTo>
                    <a:pt x="1956435" y="343916"/>
                  </a:lnTo>
                  <a:lnTo>
                    <a:pt x="1748155" y="236347"/>
                  </a:lnTo>
                  <a:lnTo>
                    <a:pt x="1498346" y="139700"/>
                  </a:lnTo>
                  <a:lnTo>
                    <a:pt x="1253744" y="69850"/>
                  </a:lnTo>
                  <a:lnTo>
                    <a:pt x="967359" y="26924"/>
                  </a:lnTo>
                  <a:lnTo>
                    <a:pt x="769620" y="0"/>
                  </a:lnTo>
                  <a:lnTo>
                    <a:pt x="769620" y="1714"/>
                  </a:lnTo>
                  <a:lnTo>
                    <a:pt x="660273" y="28321"/>
                  </a:lnTo>
                  <a:lnTo>
                    <a:pt x="501015" y="71247"/>
                  </a:lnTo>
                  <a:lnTo>
                    <a:pt x="364871" y="140970"/>
                  </a:lnTo>
                  <a:lnTo>
                    <a:pt x="225933" y="237617"/>
                  </a:lnTo>
                  <a:lnTo>
                    <a:pt x="110109" y="344932"/>
                  </a:lnTo>
                  <a:lnTo>
                    <a:pt x="0" y="527304"/>
                  </a:lnTo>
                  <a:lnTo>
                    <a:pt x="770382" y="527304"/>
                  </a:lnTo>
                  <a:lnTo>
                    <a:pt x="770382" y="526542"/>
                  </a:lnTo>
                  <a:lnTo>
                    <a:pt x="2154174" y="526542"/>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40" name="object 40"/>
          <p:cNvSpPr txBox="1"/>
          <p:nvPr/>
        </p:nvSpPr>
        <p:spPr>
          <a:xfrm>
            <a:off x="2552289" y="131927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1" name="object 41"/>
          <p:cNvGrpSpPr/>
          <p:nvPr/>
        </p:nvGrpSpPr>
        <p:grpSpPr>
          <a:xfrm>
            <a:off x="2787433" y="1467629"/>
            <a:ext cx="3567136" cy="411480"/>
            <a:chOff x="2788157" y="1467629"/>
            <a:chExt cx="3568065" cy="411480"/>
          </a:xfrm>
        </p:grpSpPr>
        <p:pic>
          <p:nvPicPr>
            <p:cNvPr id="42" name="object 42"/>
            <p:cNvPicPr/>
            <p:nvPr/>
          </p:nvPicPr>
          <p:blipFill>
            <a:blip r:embed="rId5" cstate="print"/>
            <a:stretch>
              <a:fillRect/>
            </a:stretch>
          </p:blipFill>
          <p:spPr>
            <a:xfrm>
              <a:off x="2788157" y="1467629"/>
              <a:ext cx="3436620" cy="92692"/>
            </a:xfrm>
            <a:prstGeom prst="rect">
              <a:avLst/>
            </a:prstGeom>
          </p:spPr>
        </p:pic>
        <p:sp>
          <p:nvSpPr>
            <p:cNvPr id="43" name="object 43"/>
            <p:cNvSpPr/>
            <p:nvPr/>
          </p:nvSpPr>
          <p:spPr>
            <a:xfrm>
              <a:off x="2838068" y="1492377"/>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6" cstate="print"/>
            <a:stretch>
              <a:fillRect/>
            </a:stretch>
          </p:blipFill>
          <p:spPr>
            <a:xfrm>
              <a:off x="6003797" y="1650509"/>
              <a:ext cx="352005" cy="92692"/>
            </a:xfrm>
            <a:prstGeom prst="rect">
              <a:avLst/>
            </a:prstGeom>
          </p:spPr>
        </p:pic>
        <p:sp>
          <p:nvSpPr>
            <p:cNvPr id="45" name="object 45"/>
            <p:cNvSpPr/>
            <p:nvPr/>
          </p:nvSpPr>
          <p:spPr>
            <a:xfrm>
              <a:off x="6053708" y="1675257"/>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7" cstate="print"/>
            <a:stretch>
              <a:fillRect/>
            </a:stretch>
          </p:blipFill>
          <p:spPr>
            <a:xfrm>
              <a:off x="5930645" y="1650428"/>
              <a:ext cx="166319" cy="228536"/>
            </a:xfrm>
            <a:prstGeom prst="rect">
              <a:avLst/>
            </a:prstGeom>
          </p:spPr>
        </p:pic>
        <p:sp>
          <p:nvSpPr>
            <p:cNvPr id="47" name="object 47"/>
            <p:cNvSpPr/>
            <p:nvPr/>
          </p:nvSpPr>
          <p:spPr>
            <a:xfrm>
              <a:off x="5980556" y="1675257"/>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7" cstate="print"/>
            <a:stretch>
              <a:fillRect/>
            </a:stretch>
          </p:blipFill>
          <p:spPr>
            <a:xfrm>
              <a:off x="6060186" y="1650428"/>
              <a:ext cx="166319" cy="228536"/>
            </a:xfrm>
            <a:prstGeom prst="rect">
              <a:avLst/>
            </a:prstGeom>
          </p:spPr>
        </p:pic>
        <p:sp>
          <p:nvSpPr>
            <p:cNvPr id="49" name="object 49"/>
            <p:cNvSpPr/>
            <p:nvPr/>
          </p:nvSpPr>
          <p:spPr>
            <a:xfrm>
              <a:off x="6110097" y="1675257"/>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7" cstate="print"/>
            <a:stretch>
              <a:fillRect/>
            </a:stretch>
          </p:blipFill>
          <p:spPr>
            <a:xfrm>
              <a:off x="6188963" y="1650428"/>
              <a:ext cx="166319" cy="228536"/>
            </a:xfrm>
            <a:prstGeom prst="rect">
              <a:avLst/>
            </a:prstGeom>
          </p:spPr>
        </p:pic>
        <p:sp>
          <p:nvSpPr>
            <p:cNvPr id="51" name="object 51"/>
            <p:cNvSpPr/>
            <p:nvPr/>
          </p:nvSpPr>
          <p:spPr>
            <a:xfrm>
              <a:off x="6238874" y="167525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6089142" y="1482852"/>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6089142" y="1482852"/>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4" name="object 54"/>
          <p:cNvSpPr txBox="1"/>
          <p:nvPr/>
        </p:nvSpPr>
        <p:spPr>
          <a:xfrm>
            <a:off x="4512405" y="113588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5" name="object 55"/>
          <p:cNvSpPr txBox="1"/>
          <p:nvPr/>
        </p:nvSpPr>
        <p:spPr>
          <a:xfrm>
            <a:off x="6267596" y="128142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56" name="object 56"/>
          <p:cNvSpPr txBox="1"/>
          <p:nvPr/>
        </p:nvSpPr>
        <p:spPr>
          <a:xfrm>
            <a:off x="3508860" y="14310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7" name="object 57"/>
          <p:cNvSpPr txBox="1"/>
          <p:nvPr/>
        </p:nvSpPr>
        <p:spPr>
          <a:xfrm>
            <a:off x="5187872" y="141404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58" name="object 58"/>
          <p:cNvGrpSpPr/>
          <p:nvPr/>
        </p:nvGrpSpPr>
        <p:grpSpPr>
          <a:xfrm>
            <a:off x="2532256" y="759688"/>
            <a:ext cx="2039723" cy="1250950"/>
            <a:chOff x="2532888" y="759688"/>
            <a:chExt cx="2040255" cy="1250950"/>
          </a:xfrm>
        </p:grpSpPr>
        <p:pic>
          <p:nvPicPr>
            <p:cNvPr id="59" name="object 59"/>
            <p:cNvPicPr/>
            <p:nvPr/>
          </p:nvPicPr>
          <p:blipFill>
            <a:blip r:embed="rId8" cstate="print"/>
            <a:stretch>
              <a:fillRect/>
            </a:stretch>
          </p:blipFill>
          <p:spPr>
            <a:xfrm>
              <a:off x="2785872" y="1466867"/>
              <a:ext cx="1783079" cy="92692"/>
            </a:xfrm>
            <a:prstGeom prst="rect">
              <a:avLst/>
            </a:prstGeom>
          </p:spPr>
        </p:pic>
        <p:sp>
          <p:nvSpPr>
            <p:cNvPr id="60" name="object 60"/>
            <p:cNvSpPr/>
            <p:nvPr/>
          </p:nvSpPr>
          <p:spPr>
            <a:xfrm>
              <a:off x="2835783" y="1491615"/>
              <a:ext cx="1690370" cy="0"/>
            </a:xfrm>
            <a:custGeom>
              <a:avLst/>
              <a:gdLst/>
              <a:ahLst/>
              <a:cxnLst/>
              <a:rect l="l" t="t" r="r" b="b"/>
              <a:pathLst>
                <a:path w="1690370">
                  <a:moveTo>
                    <a:pt x="169037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9" cstate="print"/>
            <a:stretch>
              <a:fillRect/>
            </a:stretch>
          </p:blipFill>
          <p:spPr>
            <a:xfrm>
              <a:off x="2785872" y="759752"/>
              <a:ext cx="1786889" cy="806919"/>
            </a:xfrm>
            <a:prstGeom prst="rect">
              <a:avLst/>
            </a:prstGeom>
          </p:spPr>
        </p:pic>
        <p:sp>
          <p:nvSpPr>
            <p:cNvPr id="62" name="object 62"/>
            <p:cNvSpPr/>
            <p:nvPr/>
          </p:nvSpPr>
          <p:spPr>
            <a:xfrm>
              <a:off x="2835783" y="784479"/>
              <a:ext cx="1694814" cy="713740"/>
            </a:xfrm>
            <a:custGeom>
              <a:avLst/>
              <a:gdLst/>
              <a:ahLst/>
              <a:cxnLst/>
              <a:rect l="l" t="t" r="r" b="b"/>
              <a:pathLst>
                <a:path w="1694814" h="713740">
                  <a:moveTo>
                    <a:pt x="1694307" y="713613"/>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0" cstate="print"/>
            <a:stretch>
              <a:fillRect/>
            </a:stretch>
          </p:blipFill>
          <p:spPr>
            <a:xfrm>
              <a:off x="4167377" y="1359357"/>
              <a:ext cx="224091" cy="256717"/>
            </a:xfrm>
            <a:prstGeom prst="rect">
              <a:avLst/>
            </a:prstGeom>
          </p:spPr>
        </p:pic>
        <p:pic>
          <p:nvPicPr>
            <p:cNvPr id="64" name="object 64"/>
            <p:cNvPicPr/>
            <p:nvPr/>
          </p:nvPicPr>
          <p:blipFill>
            <a:blip r:embed="rId11" cstate="print"/>
            <a:stretch>
              <a:fillRect/>
            </a:stretch>
          </p:blipFill>
          <p:spPr>
            <a:xfrm>
              <a:off x="4244720" y="1373123"/>
              <a:ext cx="76200" cy="108712"/>
            </a:xfrm>
            <a:prstGeom prst="rect">
              <a:avLst/>
            </a:prstGeom>
          </p:spPr>
        </p:pic>
        <p:pic>
          <p:nvPicPr>
            <p:cNvPr id="65" name="object 65"/>
            <p:cNvPicPr/>
            <p:nvPr/>
          </p:nvPicPr>
          <p:blipFill>
            <a:blip r:embed="rId12" cstate="print"/>
            <a:stretch>
              <a:fillRect/>
            </a:stretch>
          </p:blipFill>
          <p:spPr>
            <a:xfrm>
              <a:off x="3923538" y="1264170"/>
              <a:ext cx="224091" cy="350507"/>
            </a:xfrm>
            <a:prstGeom prst="rect">
              <a:avLst/>
            </a:prstGeom>
          </p:spPr>
        </p:pic>
        <p:pic>
          <p:nvPicPr>
            <p:cNvPr id="66" name="object 66"/>
            <p:cNvPicPr/>
            <p:nvPr/>
          </p:nvPicPr>
          <p:blipFill>
            <a:blip r:embed="rId13" cstate="print"/>
            <a:stretch>
              <a:fillRect/>
            </a:stretch>
          </p:blipFill>
          <p:spPr>
            <a:xfrm>
              <a:off x="4000880" y="1277873"/>
              <a:ext cx="76200" cy="202437"/>
            </a:xfrm>
            <a:prstGeom prst="rect">
              <a:avLst/>
            </a:prstGeom>
          </p:spPr>
        </p:pic>
        <p:pic>
          <p:nvPicPr>
            <p:cNvPr id="67" name="object 67"/>
            <p:cNvPicPr/>
            <p:nvPr/>
          </p:nvPicPr>
          <p:blipFill>
            <a:blip r:embed="rId14" cstate="print"/>
            <a:stretch>
              <a:fillRect/>
            </a:stretch>
          </p:blipFill>
          <p:spPr>
            <a:xfrm>
              <a:off x="3680460" y="1152182"/>
              <a:ext cx="224091" cy="461733"/>
            </a:xfrm>
            <a:prstGeom prst="rect">
              <a:avLst/>
            </a:prstGeom>
          </p:spPr>
        </p:pic>
        <p:sp>
          <p:nvSpPr>
            <p:cNvPr id="68" name="object 68"/>
            <p:cNvSpPr/>
            <p:nvPr/>
          </p:nvSpPr>
          <p:spPr>
            <a:xfrm>
              <a:off x="3757802" y="1165860"/>
              <a:ext cx="76200" cy="314325"/>
            </a:xfrm>
            <a:custGeom>
              <a:avLst/>
              <a:gdLst/>
              <a:ahLst/>
              <a:cxnLst/>
              <a:rect l="l" t="t" r="r" b="b"/>
              <a:pathLst>
                <a:path w="76200" h="314325">
                  <a:moveTo>
                    <a:pt x="27050" y="237743"/>
                  </a:moveTo>
                  <a:lnTo>
                    <a:pt x="0" y="237743"/>
                  </a:lnTo>
                  <a:lnTo>
                    <a:pt x="38100" y="313943"/>
                  </a:lnTo>
                  <a:lnTo>
                    <a:pt x="64325" y="261492"/>
                  </a:lnTo>
                  <a:lnTo>
                    <a:pt x="32004" y="261492"/>
                  </a:lnTo>
                  <a:lnTo>
                    <a:pt x="27050" y="256539"/>
                  </a:lnTo>
                  <a:lnTo>
                    <a:pt x="27050" y="237743"/>
                  </a:lnTo>
                  <a:close/>
                </a:path>
                <a:path w="76200" h="314325">
                  <a:moveTo>
                    <a:pt x="44196" y="0"/>
                  </a:moveTo>
                  <a:lnTo>
                    <a:pt x="32004" y="0"/>
                  </a:lnTo>
                  <a:lnTo>
                    <a:pt x="27050" y="4952"/>
                  </a:lnTo>
                  <a:lnTo>
                    <a:pt x="27050" y="256539"/>
                  </a:lnTo>
                  <a:lnTo>
                    <a:pt x="32004" y="261492"/>
                  </a:lnTo>
                  <a:lnTo>
                    <a:pt x="44196" y="261492"/>
                  </a:lnTo>
                  <a:lnTo>
                    <a:pt x="49149" y="256539"/>
                  </a:lnTo>
                  <a:lnTo>
                    <a:pt x="49149" y="4952"/>
                  </a:lnTo>
                  <a:lnTo>
                    <a:pt x="44196" y="0"/>
                  </a:lnTo>
                  <a:close/>
                </a:path>
                <a:path w="76200" h="314325">
                  <a:moveTo>
                    <a:pt x="76200" y="237743"/>
                  </a:moveTo>
                  <a:lnTo>
                    <a:pt x="49149" y="237743"/>
                  </a:lnTo>
                  <a:lnTo>
                    <a:pt x="49149" y="256539"/>
                  </a:lnTo>
                  <a:lnTo>
                    <a:pt x="44196" y="261492"/>
                  </a:lnTo>
                  <a:lnTo>
                    <a:pt x="64325" y="261492"/>
                  </a:lnTo>
                  <a:lnTo>
                    <a:pt x="76200" y="23774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5" cstate="print"/>
            <a:stretch>
              <a:fillRect/>
            </a:stretch>
          </p:blipFill>
          <p:spPr>
            <a:xfrm>
              <a:off x="3437382" y="1049223"/>
              <a:ext cx="224091" cy="564692"/>
            </a:xfrm>
            <a:prstGeom prst="rect">
              <a:avLst/>
            </a:prstGeom>
          </p:spPr>
        </p:pic>
        <p:sp>
          <p:nvSpPr>
            <p:cNvPr id="70" name="object 70"/>
            <p:cNvSpPr/>
            <p:nvPr/>
          </p:nvSpPr>
          <p:spPr>
            <a:xfrm>
              <a:off x="3514725" y="1062990"/>
              <a:ext cx="76200" cy="417195"/>
            </a:xfrm>
            <a:custGeom>
              <a:avLst/>
              <a:gdLst/>
              <a:ahLst/>
              <a:cxnLst/>
              <a:rect l="l" t="t" r="r" b="b"/>
              <a:pathLst>
                <a:path w="76200" h="417194">
                  <a:moveTo>
                    <a:pt x="27050" y="340740"/>
                  </a:moveTo>
                  <a:lnTo>
                    <a:pt x="0" y="340740"/>
                  </a:lnTo>
                  <a:lnTo>
                    <a:pt x="38100" y="416940"/>
                  </a:lnTo>
                  <a:lnTo>
                    <a:pt x="64325" y="364489"/>
                  </a:lnTo>
                  <a:lnTo>
                    <a:pt x="32003" y="364489"/>
                  </a:lnTo>
                  <a:lnTo>
                    <a:pt x="27050" y="359537"/>
                  </a:lnTo>
                  <a:lnTo>
                    <a:pt x="27050" y="340740"/>
                  </a:lnTo>
                  <a:close/>
                </a:path>
                <a:path w="76200" h="417194">
                  <a:moveTo>
                    <a:pt x="44196" y="0"/>
                  </a:moveTo>
                  <a:lnTo>
                    <a:pt x="32003" y="0"/>
                  </a:lnTo>
                  <a:lnTo>
                    <a:pt x="27050" y="4952"/>
                  </a:lnTo>
                  <a:lnTo>
                    <a:pt x="27050" y="359537"/>
                  </a:lnTo>
                  <a:lnTo>
                    <a:pt x="32003" y="364489"/>
                  </a:lnTo>
                  <a:lnTo>
                    <a:pt x="44196" y="364489"/>
                  </a:lnTo>
                  <a:lnTo>
                    <a:pt x="49149" y="359537"/>
                  </a:lnTo>
                  <a:lnTo>
                    <a:pt x="49149" y="4952"/>
                  </a:lnTo>
                  <a:lnTo>
                    <a:pt x="44196" y="0"/>
                  </a:lnTo>
                  <a:close/>
                </a:path>
                <a:path w="76200" h="417194">
                  <a:moveTo>
                    <a:pt x="76200" y="340740"/>
                  </a:moveTo>
                  <a:lnTo>
                    <a:pt x="49149" y="340740"/>
                  </a:lnTo>
                  <a:lnTo>
                    <a:pt x="49149" y="359537"/>
                  </a:lnTo>
                  <a:lnTo>
                    <a:pt x="44196" y="364489"/>
                  </a:lnTo>
                  <a:lnTo>
                    <a:pt x="64325" y="364489"/>
                  </a:lnTo>
                  <a:lnTo>
                    <a:pt x="76200" y="34074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6" cstate="print"/>
            <a:stretch>
              <a:fillRect/>
            </a:stretch>
          </p:blipFill>
          <p:spPr>
            <a:xfrm>
              <a:off x="3193542" y="953325"/>
              <a:ext cx="224091" cy="672147"/>
            </a:xfrm>
            <a:prstGeom prst="rect">
              <a:avLst/>
            </a:prstGeom>
          </p:spPr>
        </p:pic>
        <p:sp>
          <p:nvSpPr>
            <p:cNvPr id="72" name="object 72"/>
            <p:cNvSpPr/>
            <p:nvPr/>
          </p:nvSpPr>
          <p:spPr>
            <a:xfrm>
              <a:off x="3270885" y="966978"/>
              <a:ext cx="76200" cy="524510"/>
            </a:xfrm>
            <a:custGeom>
              <a:avLst/>
              <a:gdLst/>
              <a:ahLst/>
              <a:cxnLst/>
              <a:rect l="l" t="t" r="r" b="b"/>
              <a:pathLst>
                <a:path w="76200" h="524510">
                  <a:moveTo>
                    <a:pt x="27050" y="447801"/>
                  </a:moveTo>
                  <a:lnTo>
                    <a:pt x="0" y="447801"/>
                  </a:lnTo>
                  <a:lnTo>
                    <a:pt x="38100" y="524001"/>
                  </a:lnTo>
                  <a:lnTo>
                    <a:pt x="64325" y="471550"/>
                  </a:lnTo>
                  <a:lnTo>
                    <a:pt x="32003" y="471550"/>
                  </a:lnTo>
                  <a:lnTo>
                    <a:pt x="27050" y="466598"/>
                  </a:lnTo>
                  <a:lnTo>
                    <a:pt x="27050" y="447801"/>
                  </a:lnTo>
                  <a:close/>
                </a:path>
                <a:path w="76200" h="524510">
                  <a:moveTo>
                    <a:pt x="44195" y="0"/>
                  </a:moveTo>
                  <a:lnTo>
                    <a:pt x="32003" y="0"/>
                  </a:lnTo>
                  <a:lnTo>
                    <a:pt x="27050" y="4952"/>
                  </a:lnTo>
                  <a:lnTo>
                    <a:pt x="27050" y="466598"/>
                  </a:lnTo>
                  <a:lnTo>
                    <a:pt x="32003" y="471550"/>
                  </a:lnTo>
                  <a:lnTo>
                    <a:pt x="44195" y="471550"/>
                  </a:lnTo>
                  <a:lnTo>
                    <a:pt x="49149" y="466598"/>
                  </a:lnTo>
                  <a:lnTo>
                    <a:pt x="49149" y="4952"/>
                  </a:lnTo>
                  <a:lnTo>
                    <a:pt x="44195" y="0"/>
                  </a:lnTo>
                  <a:close/>
                </a:path>
                <a:path w="76200" h="524510">
                  <a:moveTo>
                    <a:pt x="76200" y="447801"/>
                  </a:moveTo>
                  <a:lnTo>
                    <a:pt x="49149" y="447801"/>
                  </a:lnTo>
                  <a:lnTo>
                    <a:pt x="49149" y="466598"/>
                  </a:lnTo>
                  <a:lnTo>
                    <a:pt x="44195" y="471550"/>
                  </a:lnTo>
                  <a:lnTo>
                    <a:pt x="64325" y="471550"/>
                  </a:lnTo>
                  <a:lnTo>
                    <a:pt x="76200" y="44780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7" cstate="print"/>
            <a:stretch>
              <a:fillRect/>
            </a:stretch>
          </p:blipFill>
          <p:spPr>
            <a:xfrm>
              <a:off x="2949702" y="849655"/>
              <a:ext cx="224091" cy="764260"/>
            </a:xfrm>
            <a:prstGeom prst="rect">
              <a:avLst/>
            </a:prstGeom>
          </p:spPr>
        </p:pic>
        <p:sp>
          <p:nvSpPr>
            <p:cNvPr id="74" name="object 74"/>
            <p:cNvSpPr/>
            <p:nvPr/>
          </p:nvSpPr>
          <p:spPr>
            <a:xfrm>
              <a:off x="3027045" y="863346"/>
              <a:ext cx="76200" cy="617220"/>
            </a:xfrm>
            <a:custGeom>
              <a:avLst/>
              <a:gdLst/>
              <a:ahLst/>
              <a:cxnLst/>
              <a:rect l="l" t="t" r="r" b="b"/>
              <a:pathLst>
                <a:path w="76200" h="617219">
                  <a:moveTo>
                    <a:pt x="27050" y="540512"/>
                  </a:moveTo>
                  <a:lnTo>
                    <a:pt x="0" y="540512"/>
                  </a:lnTo>
                  <a:lnTo>
                    <a:pt x="38100" y="616712"/>
                  </a:lnTo>
                  <a:lnTo>
                    <a:pt x="64325" y="564261"/>
                  </a:lnTo>
                  <a:lnTo>
                    <a:pt x="32004" y="564261"/>
                  </a:lnTo>
                  <a:lnTo>
                    <a:pt x="27050" y="559307"/>
                  </a:lnTo>
                  <a:lnTo>
                    <a:pt x="27050" y="540512"/>
                  </a:lnTo>
                  <a:close/>
                </a:path>
                <a:path w="76200" h="617219">
                  <a:moveTo>
                    <a:pt x="44196" y="0"/>
                  </a:moveTo>
                  <a:lnTo>
                    <a:pt x="32004" y="0"/>
                  </a:lnTo>
                  <a:lnTo>
                    <a:pt x="27050" y="4952"/>
                  </a:lnTo>
                  <a:lnTo>
                    <a:pt x="27050" y="559307"/>
                  </a:lnTo>
                  <a:lnTo>
                    <a:pt x="32004" y="564261"/>
                  </a:lnTo>
                  <a:lnTo>
                    <a:pt x="44196" y="564261"/>
                  </a:lnTo>
                  <a:lnTo>
                    <a:pt x="49149" y="559307"/>
                  </a:lnTo>
                  <a:lnTo>
                    <a:pt x="49149" y="4952"/>
                  </a:lnTo>
                  <a:lnTo>
                    <a:pt x="44196" y="0"/>
                  </a:lnTo>
                  <a:close/>
                </a:path>
                <a:path w="76200" h="617219">
                  <a:moveTo>
                    <a:pt x="76200" y="540512"/>
                  </a:moveTo>
                  <a:lnTo>
                    <a:pt x="49149" y="540512"/>
                  </a:lnTo>
                  <a:lnTo>
                    <a:pt x="49149" y="559307"/>
                  </a:lnTo>
                  <a:lnTo>
                    <a:pt x="44196" y="564261"/>
                  </a:lnTo>
                  <a:lnTo>
                    <a:pt x="64325" y="564261"/>
                  </a:lnTo>
                  <a:lnTo>
                    <a:pt x="76200" y="54051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8" cstate="print"/>
            <a:stretch>
              <a:fillRect/>
            </a:stretch>
          </p:blipFill>
          <p:spPr>
            <a:xfrm>
              <a:off x="2720340" y="759688"/>
              <a:ext cx="224091" cy="854227"/>
            </a:xfrm>
            <a:prstGeom prst="rect">
              <a:avLst/>
            </a:prstGeom>
          </p:spPr>
        </p:pic>
        <p:sp>
          <p:nvSpPr>
            <p:cNvPr id="76" name="object 76"/>
            <p:cNvSpPr/>
            <p:nvPr/>
          </p:nvSpPr>
          <p:spPr>
            <a:xfrm>
              <a:off x="2797683" y="773430"/>
              <a:ext cx="76200" cy="706755"/>
            </a:xfrm>
            <a:custGeom>
              <a:avLst/>
              <a:gdLst/>
              <a:ahLst/>
              <a:cxnLst/>
              <a:rect l="l" t="t" r="r" b="b"/>
              <a:pathLst>
                <a:path w="76200" h="706755">
                  <a:moveTo>
                    <a:pt x="27050" y="630428"/>
                  </a:moveTo>
                  <a:lnTo>
                    <a:pt x="0" y="630428"/>
                  </a:lnTo>
                  <a:lnTo>
                    <a:pt x="38100" y="706628"/>
                  </a:lnTo>
                  <a:lnTo>
                    <a:pt x="64325" y="654177"/>
                  </a:lnTo>
                  <a:lnTo>
                    <a:pt x="32004" y="654177"/>
                  </a:lnTo>
                  <a:lnTo>
                    <a:pt x="27050" y="649224"/>
                  </a:lnTo>
                  <a:lnTo>
                    <a:pt x="27050" y="630428"/>
                  </a:lnTo>
                  <a:close/>
                </a:path>
                <a:path w="76200" h="706755">
                  <a:moveTo>
                    <a:pt x="44196" y="0"/>
                  </a:moveTo>
                  <a:lnTo>
                    <a:pt x="32004" y="0"/>
                  </a:lnTo>
                  <a:lnTo>
                    <a:pt x="27050" y="4953"/>
                  </a:lnTo>
                  <a:lnTo>
                    <a:pt x="27050" y="649224"/>
                  </a:lnTo>
                  <a:lnTo>
                    <a:pt x="32004" y="654177"/>
                  </a:lnTo>
                  <a:lnTo>
                    <a:pt x="44196" y="654177"/>
                  </a:lnTo>
                  <a:lnTo>
                    <a:pt x="49149" y="649224"/>
                  </a:lnTo>
                  <a:lnTo>
                    <a:pt x="49149" y="4953"/>
                  </a:lnTo>
                  <a:lnTo>
                    <a:pt x="44196" y="0"/>
                  </a:lnTo>
                  <a:close/>
                </a:path>
                <a:path w="76200" h="706755">
                  <a:moveTo>
                    <a:pt x="76200" y="630428"/>
                  </a:moveTo>
                  <a:lnTo>
                    <a:pt x="49149" y="630428"/>
                  </a:lnTo>
                  <a:lnTo>
                    <a:pt x="49149" y="649224"/>
                  </a:lnTo>
                  <a:lnTo>
                    <a:pt x="44196" y="654177"/>
                  </a:lnTo>
                  <a:lnTo>
                    <a:pt x="64325" y="654177"/>
                  </a:lnTo>
                  <a:lnTo>
                    <a:pt x="76200" y="6304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9" cstate="print"/>
            <a:stretch>
              <a:fillRect/>
            </a:stretch>
          </p:blipFill>
          <p:spPr>
            <a:xfrm>
              <a:off x="2619756" y="1755665"/>
              <a:ext cx="401624" cy="92692"/>
            </a:xfrm>
            <a:prstGeom prst="rect">
              <a:avLst/>
            </a:prstGeom>
          </p:spPr>
        </p:pic>
        <p:sp>
          <p:nvSpPr>
            <p:cNvPr id="78" name="object 78"/>
            <p:cNvSpPr/>
            <p:nvPr/>
          </p:nvSpPr>
          <p:spPr>
            <a:xfrm>
              <a:off x="2669667" y="178041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20" cstate="print"/>
            <a:stretch>
              <a:fillRect/>
            </a:stretch>
          </p:blipFill>
          <p:spPr>
            <a:xfrm>
              <a:off x="2532888" y="1755673"/>
              <a:ext cx="180759" cy="254482"/>
            </a:xfrm>
            <a:prstGeom prst="rect">
              <a:avLst/>
            </a:prstGeom>
          </p:spPr>
        </p:pic>
        <p:sp>
          <p:nvSpPr>
            <p:cNvPr id="80" name="object 80"/>
            <p:cNvSpPr/>
            <p:nvPr/>
          </p:nvSpPr>
          <p:spPr>
            <a:xfrm>
              <a:off x="2582799" y="1780413"/>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20" cstate="print"/>
            <a:stretch>
              <a:fillRect/>
            </a:stretch>
          </p:blipFill>
          <p:spPr>
            <a:xfrm>
              <a:off x="2686812" y="1755673"/>
              <a:ext cx="180759" cy="254482"/>
            </a:xfrm>
            <a:prstGeom prst="rect">
              <a:avLst/>
            </a:prstGeom>
          </p:spPr>
        </p:pic>
        <p:sp>
          <p:nvSpPr>
            <p:cNvPr id="82" name="object 82"/>
            <p:cNvSpPr/>
            <p:nvPr/>
          </p:nvSpPr>
          <p:spPr>
            <a:xfrm>
              <a:off x="2736723" y="1780413"/>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20" cstate="print"/>
            <a:stretch>
              <a:fillRect/>
            </a:stretch>
          </p:blipFill>
          <p:spPr>
            <a:xfrm>
              <a:off x="2839212" y="1755673"/>
              <a:ext cx="180759" cy="254482"/>
            </a:xfrm>
            <a:prstGeom prst="rect">
              <a:avLst/>
            </a:prstGeom>
          </p:spPr>
        </p:pic>
        <p:sp>
          <p:nvSpPr>
            <p:cNvPr id="84" name="object 84"/>
            <p:cNvSpPr/>
            <p:nvPr/>
          </p:nvSpPr>
          <p:spPr>
            <a:xfrm>
              <a:off x="2889123" y="1780413"/>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85" name="object 85"/>
            <p:cNvSpPr/>
            <p:nvPr/>
          </p:nvSpPr>
          <p:spPr>
            <a:xfrm>
              <a:off x="2669667" y="1506093"/>
              <a:ext cx="314960" cy="271780"/>
            </a:xfrm>
            <a:custGeom>
              <a:avLst/>
              <a:gdLst/>
              <a:ahLst/>
              <a:cxnLst/>
              <a:rect l="l" t="t" r="r" b="b"/>
              <a:pathLst>
                <a:path w="314960" h="271780">
                  <a:moveTo>
                    <a:pt x="157352" y="0"/>
                  </a:moveTo>
                  <a:lnTo>
                    <a:pt x="0" y="271272"/>
                  </a:lnTo>
                  <a:lnTo>
                    <a:pt x="314706"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86" name="object 86"/>
            <p:cNvSpPr/>
            <p:nvPr/>
          </p:nvSpPr>
          <p:spPr>
            <a:xfrm>
              <a:off x="2669667" y="1506093"/>
              <a:ext cx="314960" cy="271780"/>
            </a:xfrm>
            <a:custGeom>
              <a:avLst/>
              <a:gdLst/>
              <a:ahLst/>
              <a:cxnLst/>
              <a:rect l="l" t="t" r="r" b="b"/>
              <a:pathLst>
                <a:path w="314960" h="271780">
                  <a:moveTo>
                    <a:pt x="0" y="271272"/>
                  </a:moveTo>
                  <a:lnTo>
                    <a:pt x="157352"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21" cstate="print"/>
            <a:stretch>
              <a:fillRect/>
            </a:stretch>
          </p:blipFill>
          <p:spPr>
            <a:xfrm>
              <a:off x="2785872" y="1605533"/>
              <a:ext cx="85343" cy="84581"/>
            </a:xfrm>
            <a:prstGeom prst="rect">
              <a:avLst/>
            </a:prstGeom>
          </p:spPr>
        </p:pic>
      </p:grpSp>
      <p:sp>
        <p:nvSpPr>
          <p:cNvPr id="88" name="object 88"/>
          <p:cNvSpPr txBox="1"/>
          <p:nvPr/>
        </p:nvSpPr>
        <p:spPr>
          <a:xfrm>
            <a:off x="2505819" y="4355868"/>
            <a:ext cx="118333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x 8.45 + </a:t>
            </a:r>
            <a:r>
              <a:rPr kern="0" spc="-25" dirty="0">
                <a:solidFill>
                  <a:sysClr val="windowText" lastClr="000000"/>
                </a:solidFill>
                <a:latin typeface="Times New Roman"/>
                <a:cs typeface="Times New Roman"/>
              </a:rPr>
              <a:t>0.</a:t>
            </a:r>
            <a:endParaRPr kern="0">
              <a:solidFill>
                <a:sysClr val="windowText" lastClr="000000"/>
              </a:solidFill>
              <a:latin typeface="Times New Roman"/>
              <a:cs typeface="Times New Roman"/>
            </a:endParaRPr>
          </a:p>
        </p:txBody>
      </p:sp>
      <p:sp>
        <p:nvSpPr>
          <p:cNvPr id="89" name="object 89"/>
          <p:cNvSpPr/>
          <p:nvPr/>
        </p:nvSpPr>
        <p:spPr>
          <a:xfrm>
            <a:off x="5275224" y="4524375"/>
            <a:ext cx="97129" cy="14604"/>
          </a:xfrm>
          <a:custGeom>
            <a:avLst/>
            <a:gdLst/>
            <a:ahLst/>
            <a:cxnLst/>
            <a:rect l="l" t="t" r="r" b="b"/>
            <a:pathLst>
              <a:path w="97154" h="14604">
                <a:moveTo>
                  <a:pt x="96774" y="0"/>
                </a:moveTo>
                <a:lnTo>
                  <a:pt x="0" y="0"/>
                </a:lnTo>
                <a:lnTo>
                  <a:pt x="0" y="14477"/>
                </a:lnTo>
                <a:lnTo>
                  <a:pt x="96774" y="14477"/>
                </a:lnTo>
                <a:lnTo>
                  <a:pt x="9677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0" name="object 90"/>
          <p:cNvSpPr txBox="1"/>
          <p:nvPr/>
        </p:nvSpPr>
        <p:spPr>
          <a:xfrm>
            <a:off x="5262783" y="4283501"/>
            <a:ext cx="122523" cy="214161"/>
          </a:xfrm>
          <a:prstGeom prst="rect">
            <a:avLst/>
          </a:prstGeom>
        </p:spPr>
        <p:txBody>
          <a:bodyPr vert="horz" wrap="square" lIns="0" tIns="13970" rIns="0" bIns="0" rtlCol="0">
            <a:spAutoFit/>
          </a:bodyPr>
          <a:lstStyle/>
          <a:p>
            <a:pPr marL="12700" defTabSz="914400">
              <a:spcBef>
                <a:spcPts val="110"/>
              </a:spcBef>
            </a:pPr>
            <a:r>
              <a:rPr sz="1300" kern="0" spc="-50" dirty="0">
                <a:solidFill>
                  <a:sysClr val="windowText" lastClr="000000"/>
                </a:solidFill>
                <a:latin typeface="Cambria Math"/>
                <a:cs typeface="Cambria Math"/>
              </a:rPr>
              <a:t>1</a:t>
            </a:r>
            <a:endParaRPr sz="1300" kern="0">
              <a:solidFill>
                <a:sysClr val="windowText" lastClr="000000"/>
              </a:solidFill>
              <a:latin typeface="Cambria Math"/>
              <a:cs typeface="Cambria Math"/>
            </a:endParaRPr>
          </a:p>
        </p:txBody>
      </p:sp>
      <p:sp>
        <p:nvSpPr>
          <p:cNvPr id="91" name="object 91"/>
          <p:cNvSpPr txBox="1"/>
          <p:nvPr/>
        </p:nvSpPr>
        <p:spPr>
          <a:xfrm>
            <a:off x="3663145" y="4355868"/>
            <a:ext cx="2350793" cy="397545"/>
          </a:xfrm>
          <a:prstGeom prst="rect">
            <a:avLst/>
          </a:prstGeom>
        </p:spPr>
        <p:txBody>
          <a:bodyPr vert="horz" wrap="square" lIns="0" tIns="12700" rIns="0" bIns="0" rtlCol="0">
            <a:spAutoFit/>
          </a:bodyPr>
          <a:lstStyle/>
          <a:p>
            <a:pPr marL="12700" defTabSz="914400">
              <a:lnSpc>
                <a:spcPts val="1785"/>
              </a:lnSpc>
              <a:spcBef>
                <a:spcPts val="100"/>
              </a:spcBef>
              <a:tabLst>
                <a:tab pos="1766570" algn="l"/>
              </a:tabLst>
            </a:pPr>
            <a:r>
              <a:rPr kern="0" dirty="0">
                <a:solidFill>
                  <a:sysClr val="windowText" lastClr="000000"/>
                </a:solidFill>
                <a:latin typeface="Times New Roman"/>
                <a:cs typeface="Times New Roman"/>
              </a:rPr>
              <a:t>5 x 2.45 x 2.45 </a:t>
            </a:r>
            <a:r>
              <a:rPr kern="0" spc="-50" dirty="0">
                <a:solidFill>
                  <a:sysClr val="windowText" lastClr="000000"/>
                </a:solidFill>
                <a:latin typeface="Times New Roman"/>
                <a:cs typeface="Times New Roman"/>
              </a:rPr>
              <a:t>x</a:t>
            </a:r>
            <a:r>
              <a:rPr kern="0" dirty="0">
                <a:solidFill>
                  <a:sysClr val="windowText" lastClr="000000"/>
                </a:solidFill>
                <a:latin typeface="Times New Roman"/>
                <a:cs typeface="Times New Roman"/>
              </a:rPr>
              <a:t>	x </a:t>
            </a:r>
            <a:r>
              <a:rPr kern="0" spc="-20" dirty="0">
                <a:solidFill>
                  <a:sysClr val="windowText" lastClr="000000"/>
                </a:solidFill>
                <a:latin typeface="Times New Roman"/>
                <a:cs typeface="Times New Roman"/>
              </a:rPr>
              <a:t>2.45</a:t>
            </a:r>
            <a:endParaRPr kern="0">
              <a:solidFill>
                <a:sysClr val="windowText" lastClr="000000"/>
              </a:solidFill>
              <a:latin typeface="Times New Roman"/>
              <a:cs typeface="Times New Roman"/>
            </a:endParaRPr>
          </a:p>
          <a:p>
            <a:pPr marR="633730" algn="r" defTabSz="914400">
              <a:lnSpc>
                <a:spcPts val="1185"/>
              </a:lnSpc>
            </a:pPr>
            <a:r>
              <a:rPr sz="1300" kern="0" spc="-50" dirty="0">
                <a:solidFill>
                  <a:sysClr val="windowText" lastClr="000000"/>
                </a:solidFill>
                <a:latin typeface="Cambria Math"/>
                <a:cs typeface="Cambria Math"/>
              </a:rPr>
              <a:t>3</a:t>
            </a:r>
            <a:endParaRPr sz="1300" kern="0">
              <a:solidFill>
                <a:sysClr val="windowText" lastClr="000000"/>
              </a:solidFill>
              <a:latin typeface="Cambria Math"/>
              <a:cs typeface="Cambria Math"/>
            </a:endParaRPr>
          </a:p>
        </p:txBody>
      </p:sp>
      <p:sp>
        <p:nvSpPr>
          <p:cNvPr id="92" name="object 92"/>
          <p:cNvSpPr txBox="1"/>
          <p:nvPr/>
        </p:nvSpPr>
        <p:spPr>
          <a:xfrm>
            <a:off x="3635574" y="4693434"/>
            <a:ext cx="1247450" cy="289823"/>
          </a:xfrm>
          <a:prstGeom prst="rect">
            <a:avLst/>
          </a:prstGeom>
        </p:spPr>
        <p:txBody>
          <a:bodyPr vert="horz" wrap="square" lIns="0" tIns="12700" rIns="0" bIns="0" rtlCol="0">
            <a:spAutoFit/>
          </a:bodyPr>
          <a:lstStyle/>
          <a:p>
            <a:pPr marL="12700" defTabSz="914400">
              <a:spcBef>
                <a:spcPts val="100"/>
              </a:spcBef>
            </a:pPr>
            <a:r>
              <a:rPr b="1" kern="0" dirty="0">
                <a:solidFill>
                  <a:sysClr val="windowText" lastClr="000000"/>
                </a:solidFill>
                <a:latin typeface="Times New Roman"/>
                <a:cs typeface="Times New Roman"/>
              </a:rPr>
              <a:t>= 22.89</a:t>
            </a:r>
            <a:r>
              <a:rPr b="1" kern="0" spc="5" dirty="0">
                <a:solidFill>
                  <a:sysClr val="windowText" lastClr="000000"/>
                </a:solidFill>
                <a:latin typeface="Times New Roman"/>
                <a:cs typeface="Times New Roman"/>
              </a:rPr>
              <a:t> </a:t>
            </a:r>
            <a:r>
              <a:rPr b="1" kern="0" spc="-10" dirty="0">
                <a:solidFill>
                  <a:sysClr val="windowText" lastClr="000000"/>
                </a:solidFill>
                <a:latin typeface="Times New Roman"/>
                <a:cs typeface="Times New Roman"/>
              </a:rPr>
              <a:t>K-</a:t>
            </a:r>
            <a:r>
              <a:rPr b="1"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3" name="object 93"/>
          <p:cNvSpPr txBox="1"/>
          <p:nvPr/>
        </p:nvSpPr>
        <p:spPr>
          <a:xfrm>
            <a:off x="7265304" y="4008120"/>
            <a:ext cx="137759"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x</a:t>
            </a:r>
            <a:endParaRPr sz="1600" kern="0">
              <a:solidFill>
                <a:sysClr val="windowText" lastClr="000000"/>
              </a:solidFill>
              <a:latin typeface="Cambria Math"/>
              <a:cs typeface="Cambria Math"/>
            </a:endParaRPr>
          </a:p>
        </p:txBody>
      </p:sp>
      <p:sp>
        <p:nvSpPr>
          <p:cNvPr id="94" name="object 94"/>
          <p:cNvSpPr/>
          <p:nvPr/>
        </p:nvSpPr>
        <p:spPr>
          <a:xfrm>
            <a:off x="8210063" y="4078358"/>
            <a:ext cx="117444" cy="18415"/>
          </a:xfrm>
          <a:custGeom>
            <a:avLst/>
            <a:gdLst/>
            <a:ahLst/>
            <a:cxnLst/>
            <a:rect l="l" t="t" r="r" b="b"/>
            <a:pathLst>
              <a:path w="117475" h="18414">
                <a:moveTo>
                  <a:pt x="117349" y="0"/>
                </a:moveTo>
                <a:lnTo>
                  <a:pt x="0" y="0"/>
                </a:lnTo>
                <a:lnTo>
                  <a:pt x="0" y="18287"/>
                </a:lnTo>
                <a:lnTo>
                  <a:pt x="117349" y="18287"/>
                </a:lnTo>
                <a:lnTo>
                  <a:pt x="117349"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5" name="object 95"/>
          <p:cNvSpPr txBox="1"/>
          <p:nvPr/>
        </p:nvSpPr>
        <p:spPr>
          <a:xfrm>
            <a:off x="8198002" y="4091940"/>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2</a:t>
            </a:r>
            <a:endParaRPr sz="1600" kern="0">
              <a:solidFill>
                <a:sysClr val="windowText" lastClr="000000"/>
              </a:solidFill>
              <a:latin typeface="Cambria Math"/>
              <a:cs typeface="Cambria Math"/>
            </a:endParaRPr>
          </a:p>
        </p:txBody>
      </p:sp>
      <p:sp>
        <p:nvSpPr>
          <p:cNvPr id="96" name="object 96"/>
          <p:cNvSpPr txBox="1"/>
          <p:nvPr/>
        </p:nvSpPr>
        <p:spPr>
          <a:xfrm>
            <a:off x="7095931" y="3850385"/>
            <a:ext cx="3167825" cy="382156"/>
          </a:xfrm>
          <a:prstGeom prst="rect">
            <a:avLst/>
          </a:prstGeom>
        </p:spPr>
        <p:txBody>
          <a:bodyPr vert="horz" wrap="square" lIns="0" tIns="12700" rIns="0" bIns="0" rtlCol="0">
            <a:spAutoFit/>
          </a:bodyPr>
          <a:lstStyle/>
          <a:p>
            <a:pPr marL="38100" defTabSz="914400">
              <a:spcBef>
                <a:spcPts val="100"/>
              </a:spcBef>
              <a:tabLst>
                <a:tab pos="374650" algn="l"/>
              </a:tabLst>
            </a:pPr>
            <a:r>
              <a:rPr sz="2200" kern="0" spc="-50" dirty="0">
                <a:solidFill>
                  <a:sysClr val="windowText" lastClr="000000"/>
                </a:solidFill>
                <a:latin typeface="Cambria Math"/>
                <a:cs typeface="Cambria Math"/>
              </a:rPr>
              <a:t>V</a:t>
            </a:r>
            <a:r>
              <a:rPr sz="2200" kern="0"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1</a:t>
            </a:r>
            <a:r>
              <a:rPr sz="2400" kern="0" spc="352" baseline="45138" dirty="0">
                <a:solidFill>
                  <a:sysClr val="windowText" lastClr="000000"/>
                </a:solidFill>
                <a:latin typeface="Cambria Math"/>
                <a:cs typeface="Cambria Math"/>
              </a:rPr>
              <a:t> </a:t>
            </a:r>
            <a:r>
              <a:rPr sz="2400" kern="0" dirty="0">
                <a:solidFill>
                  <a:sysClr val="windowText" lastClr="000000"/>
                </a:solidFill>
                <a:latin typeface="Times New Roman"/>
                <a:cs typeface="Times New Roman"/>
              </a:rPr>
              <a:t>. [6</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(6-</a:t>
            </a:r>
            <a:r>
              <a:rPr sz="2400" kern="0" dirty="0">
                <a:solidFill>
                  <a:sysClr val="windowText" lastClr="000000"/>
                </a:solidFill>
                <a:latin typeface="Times New Roman"/>
                <a:cs typeface="Times New Roman"/>
              </a:rPr>
              <a:t>x)] . </a:t>
            </a:r>
            <a:r>
              <a:rPr sz="2400" kern="0" spc="-50"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97" name="object 97"/>
          <p:cNvSpPr/>
          <p:nvPr/>
        </p:nvSpPr>
        <p:spPr>
          <a:xfrm>
            <a:off x="8587154" y="4753483"/>
            <a:ext cx="1014466" cy="20320"/>
          </a:xfrm>
          <a:custGeom>
            <a:avLst/>
            <a:gdLst/>
            <a:ahLst/>
            <a:cxnLst/>
            <a:rect l="l" t="t" r="r" b="b"/>
            <a:pathLst>
              <a:path w="1014729" h="20320">
                <a:moveTo>
                  <a:pt x="1014222" y="0"/>
                </a:moveTo>
                <a:lnTo>
                  <a:pt x="0" y="0"/>
                </a:lnTo>
                <a:lnTo>
                  <a:pt x="0" y="19812"/>
                </a:lnTo>
                <a:lnTo>
                  <a:pt x="1014222" y="19812"/>
                </a:lnTo>
                <a:lnTo>
                  <a:pt x="1014222"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8" name="object 98"/>
          <p:cNvSpPr txBox="1"/>
          <p:nvPr/>
        </p:nvSpPr>
        <p:spPr>
          <a:xfrm>
            <a:off x="7095930" y="4395258"/>
            <a:ext cx="2534894" cy="524503"/>
          </a:xfrm>
          <a:prstGeom prst="rect">
            <a:avLst/>
          </a:prstGeom>
        </p:spPr>
        <p:txBody>
          <a:bodyPr vert="horz" wrap="square" lIns="0" tIns="11430" rIns="0" bIns="0" rtlCol="0">
            <a:spAutoFit/>
          </a:bodyPr>
          <a:lstStyle/>
          <a:p>
            <a:pPr marR="30480" algn="r" defTabSz="914400">
              <a:lnSpc>
                <a:spcPts val="1420"/>
              </a:lnSpc>
              <a:spcBef>
                <a:spcPts val="90"/>
              </a:spcBef>
            </a:pPr>
            <a:r>
              <a:rPr sz="1450" kern="0" spc="5" dirty="0">
                <a:solidFill>
                  <a:sysClr val="windowText" lastClr="000000"/>
                </a:solidFill>
                <a:latin typeface="Cambria Math"/>
                <a:cs typeface="Cambria Math"/>
              </a:rPr>
              <a:t>2</a:t>
            </a:r>
            <a:endParaRPr sz="1450" kern="0">
              <a:solidFill>
                <a:sysClr val="windowText" lastClr="000000"/>
              </a:solidFill>
              <a:latin typeface="Cambria Math"/>
              <a:cs typeface="Cambria Math"/>
            </a:endParaRPr>
          </a:p>
          <a:p>
            <a:pPr marL="38100" defTabSz="914400">
              <a:lnSpc>
                <a:spcPts val="2560"/>
              </a:lnSpc>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0 = 15 -</a:t>
            </a:r>
            <a:r>
              <a:rPr sz="2400" kern="0" spc="390" dirty="0">
                <a:solidFill>
                  <a:sysClr val="windowText" lastClr="000000"/>
                </a:solidFill>
                <a:latin typeface="Times New Roman"/>
                <a:cs typeface="Times New Roman"/>
              </a:rPr>
              <a:t> </a:t>
            </a:r>
            <a:r>
              <a:rPr sz="2625" kern="0" baseline="44444" dirty="0">
                <a:solidFill>
                  <a:sysClr val="windowText" lastClr="000000"/>
                </a:solidFill>
                <a:latin typeface="Cambria Math"/>
                <a:cs typeface="Cambria Math"/>
              </a:rPr>
              <a:t>12</a:t>
            </a:r>
            <a:r>
              <a:rPr sz="2625" kern="0" spc="-7" baseline="44444" dirty="0">
                <a:solidFill>
                  <a:sysClr val="windowText" lastClr="000000"/>
                </a:solidFill>
                <a:latin typeface="Cambria Math"/>
                <a:cs typeface="Cambria Math"/>
              </a:rPr>
              <a:t> </a:t>
            </a:r>
            <a:r>
              <a:rPr sz="2625" kern="0" spc="135" baseline="44444" dirty="0">
                <a:solidFill>
                  <a:sysClr val="windowText" lastClr="000000"/>
                </a:solidFill>
                <a:latin typeface="Cambria Math"/>
                <a:cs typeface="Cambria Math"/>
              </a:rPr>
              <a:t>𝑥</a:t>
            </a:r>
            <a:r>
              <a:rPr sz="2625" kern="0" spc="67" baseline="44444" dirty="0">
                <a:solidFill>
                  <a:sysClr val="windowText" lastClr="000000"/>
                </a:solidFill>
                <a:latin typeface="Cambria Math"/>
                <a:cs typeface="Cambria Math"/>
              </a:rPr>
              <a:t> </a:t>
            </a:r>
            <a:r>
              <a:rPr sz="2625" kern="0" baseline="44444" dirty="0">
                <a:solidFill>
                  <a:sysClr val="windowText" lastClr="000000"/>
                </a:solidFill>
                <a:latin typeface="Cambria Math"/>
                <a:cs typeface="Cambria Math"/>
              </a:rPr>
              <a:t>− </a:t>
            </a:r>
            <a:r>
              <a:rPr sz="2625" kern="0" spc="60" baseline="44444" dirty="0">
                <a:solidFill>
                  <a:sysClr val="windowText" lastClr="000000"/>
                </a:solidFill>
                <a:latin typeface="Cambria Math"/>
                <a:cs typeface="Cambria Math"/>
              </a:rPr>
              <a:t>𝑥</a:t>
            </a:r>
            <a:endParaRPr sz="2625" kern="0" baseline="44444">
              <a:solidFill>
                <a:sysClr val="windowText" lastClr="000000"/>
              </a:solidFill>
              <a:latin typeface="Cambria Math"/>
              <a:cs typeface="Cambria Math"/>
            </a:endParaRPr>
          </a:p>
        </p:txBody>
      </p:sp>
      <p:sp>
        <p:nvSpPr>
          <p:cNvPr id="99" name="object 99"/>
          <p:cNvSpPr txBox="1"/>
          <p:nvPr/>
        </p:nvSpPr>
        <p:spPr>
          <a:xfrm>
            <a:off x="9017727" y="4768643"/>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100" name="object 100"/>
          <p:cNvSpPr txBox="1"/>
          <p:nvPr/>
        </p:nvSpPr>
        <p:spPr>
          <a:xfrm>
            <a:off x="7095928" y="5107940"/>
            <a:ext cx="1618828" cy="382156"/>
          </a:xfrm>
          <a:prstGeom prst="rect">
            <a:avLst/>
          </a:prstGeom>
        </p:spPr>
        <p:txBody>
          <a:bodyPr vert="horz" wrap="square" lIns="0" tIns="12700" rIns="0" bIns="0" rtlCol="0">
            <a:spAutoFit/>
          </a:bodyPr>
          <a:lstStyle/>
          <a:p>
            <a:pPr marL="38100" defTabSz="914400">
              <a:spcBef>
                <a:spcPts val="100"/>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x =</a:t>
            </a:r>
            <a:r>
              <a:rPr sz="2400" kern="0" spc="-5" dirty="0">
                <a:solidFill>
                  <a:sysClr val="windowText" lastClr="000000"/>
                </a:solidFill>
                <a:latin typeface="Times New Roman"/>
                <a:cs typeface="Times New Roman"/>
              </a:rPr>
              <a:t> </a:t>
            </a:r>
            <a:r>
              <a:rPr sz="2400" kern="0" spc="-20" dirty="0">
                <a:solidFill>
                  <a:srgbClr val="404040"/>
                </a:solidFill>
                <a:latin typeface="Cambria Math"/>
                <a:cs typeface="Cambria Math"/>
              </a:rPr>
              <a:t>3.55</a:t>
            </a:r>
            <a:r>
              <a:rPr sz="2625" kern="0" spc="-30" baseline="28571" dirty="0">
                <a:solidFill>
                  <a:srgbClr val="404040"/>
                </a:solidFill>
                <a:latin typeface="Cambria Math"/>
                <a:cs typeface="Cambria Math"/>
              </a:rPr>
              <a:t>′</a:t>
            </a:r>
            <a:endParaRPr sz="2625" kern="0" baseline="28571">
              <a:solidFill>
                <a:sysClr val="windowText" lastClr="000000"/>
              </a:solidFill>
              <a:latin typeface="Cambria Math"/>
              <a:cs typeface="Cambria Math"/>
            </a:endParaRPr>
          </a:p>
        </p:txBody>
      </p:sp>
      <p:sp>
        <p:nvSpPr>
          <p:cNvPr id="101" name="object 101"/>
          <p:cNvSpPr txBox="1"/>
          <p:nvPr/>
        </p:nvSpPr>
        <p:spPr>
          <a:xfrm>
            <a:off x="2480454" y="232429"/>
            <a:ext cx="896387" cy="550792"/>
          </a:xfrm>
          <a:prstGeom prst="rect">
            <a:avLst/>
          </a:prstGeom>
        </p:spPr>
        <p:txBody>
          <a:bodyPr vert="horz" wrap="square" lIns="0" tIns="12065" rIns="0" bIns="0" rtlCol="0">
            <a:spAutoFit/>
          </a:bodyPr>
          <a:lstStyle/>
          <a:p>
            <a:pPr marL="12700" defTabSz="914400">
              <a:lnSpc>
                <a:spcPts val="2230"/>
              </a:lnSpc>
              <a:spcBef>
                <a:spcPts val="95"/>
              </a:spcBef>
            </a:pPr>
            <a:r>
              <a:rPr sz="2000" kern="0" dirty="0">
                <a:solidFill>
                  <a:sysClr val="windowText" lastClr="000000"/>
                </a:solidFill>
                <a:latin typeface="Times New Roman"/>
                <a:cs typeface="Times New Roman"/>
              </a:rPr>
              <a:t>w</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a:p>
            <a:pPr marL="337185" defTabSz="914400">
              <a:lnSpc>
                <a:spcPts val="1989"/>
              </a:lnSpc>
            </a:pPr>
            <a:r>
              <a:rPr kern="0" dirty="0">
                <a:solidFill>
                  <a:sysClr val="windowText" lastClr="000000"/>
                </a:solidFill>
                <a:latin typeface="Times New Roman"/>
                <a:cs typeface="Times New Roman"/>
              </a:rPr>
              <a:t>6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02" name="object 102"/>
          <p:cNvSpPr/>
          <p:nvPr/>
        </p:nvSpPr>
        <p:spPr>
          <a:xfrm>
            <a:off x="10363041" y="4073271"/>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03" name="object 103"/>
          <p:cNvSpPr/>
          <p:nvPr/>
        </p:nvSpPr>
        <p:spPr>
          <a:xfrm>
            <a:off x="10777464" y="4073271"/>
            <a:ext cx="559289" cy="18415"/>
          </a:xfrm>
          <a:custGeom>
            <a:avLst/>
            <a:gdLst/>
            <a:ahLst/>
            <a:cxnLst/>
            <a:rect l="l" t="t" r="r" b="b"/>
            <a:pathLst>
              <a:path w="559434" h="18414">
                <a:moveTo>
                  <a:pt x="559307" y="0"/>
                </a:moveTo>
                <a:lnTo>
                  <a:pt x="0" y="0"/>
                </a:lnTo>
                <a:lnTo>
                  <a:pt x="0" y="18287"/>
                </a:lnTo>
                <a:lnTo>
                  <a:pt x="559307" y="18287"/>
                </a:lnTo>
                <a:lnTo>
                  <a:pt x="55930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nvGrpSpPr>
          <p:cNvPr id="104" name="object 104"/>
          <p:cNvGrpSpPr/>
          <p:nvPr/>
        </p:nvGrpSpPr>
        <p:grpSpPr>
          <a:xfrm>
            <a:off x="2703634" y="383383"/>
            <a:ext cx="1023352" cy="860425"/>
            <a:chOff x="2704338" y="383336"/>
            <a:chExt cx="1023619" cy="860425"/>
          </a:xfrm>
        </p:grpSpPr>
        <p:pic>
          <p:nvPicPr>
            <p:cNvPr id="105" name="object 105"/>
            <p:cNvPicPr/>
            <p:nvPr/>
          </p:nvPicPr>
          <p:blipFill>
            <a:blip r:embed="rId22" cstate="print"/>
            <a:stretch>
              <a:fillRect/>
            </a:stretch>
          </p:blipFill>
          <p:spPr>
            <a:xfrm>
              <a:off x="3223260" y="383336"/>
              <a:ext cx="504393" cy="793953"/>
            </a:xfrm>
            <a:prstGeom prst="rect">
              <a:avLst/>
            </a:prstGeom>
          </p:spPr>
        </p:pic>
        <p:sp>
          <p:nvSpPr>
            <p:cNvPr id="106" name="object 106"/>
            <p:cNvSpPr/>
            <p:nvPr/>
          </p:nvSpPr>
          <p:spPr>
            <a:xfrm>
              <a:off x="3261741" y="396621"/>
              <a:ext cx="392430" cy="646430"/>
            </a:xfrm>
            <a:custGeom>
              <a:avLst/>
              <a:gdLst/>
              <a:ahLst/>
              <a:cxnLst/>
              <a:rect l="l" t="t" r="r" b="b"/>
              <a:pathLst>
                <a:path w="392429" h="646430">
                  <a:moveTo>
                    <a:pt x="343010" y="570847"/>
                  </a:moveTo>
                  <a:lnTo>
                    <a:pt x="316230" y="572007"/>
                  </a:lnTo>
                  <a:lnTo>
                    <a:pt x="357632" y="646429"/>
                  </a:lnTo>
                  <a:lnTo>
                    <a:pt x="380887" y="594487"/>
                  </a:lnTo>
                  <a:lnTo>
                    <a:pt x="349504" y="594487"/>
                  </a:lnTo>
                  <a:lnTo>
                    <a:pt x="344170" y="589788"/>
                  </a:lnTo>
                  <a:lnTo>
                    <a:pt x="343081" y="572007"/>
                  </a:lnTo>
                  <a:lnTo>
                    <a:pt x="343010" y="570847"/>
                  </a:lnTo>
                  <a:close/>
                </a:path>
                <a:path w="392429" h="646430">
                  <a:moveTo>
                    <a:pt x="365102" y="569890"/>
                  </a:moveTo>
                  <a:lnTo>
                    <a:pt x="343010" y="570847"/>
                  </a:lnTo>
                  <a:lnTo>
                    <a:pt x="344084" y="588390"/>
                  </a:lnTo>
                  <a:lnTo>
                    <a:pt x="344170" y="589788"/>
                  </a:lnTo>
                  <a:lnTo>
                    <a:pt x="349504" y="594487"/>
                  </a:lnTo>
                  <a:lnTo>
                    <a:pt x="361696" y="593725"/>
                  </a:lnTo>
                  <a:lnTo>
                    <a:pt x="366268" y="588390"/>
                  </a:lnTo>
                  <a:lnTo>
                    <a:pt x="365235" y="572007"/>
                  </a:lnTo>
                  <a:lnTo>
                    <a:pt x="365162" y="570847"/>
                  </a:lnTo>
                  <a:lnTo>
                    <a:pt x="365102" y="569890"/>
                  </a:lnTo>
                  <a:close/>
                </a:path>
                <a:path w="392429" h="646430">
                  <a:moveTo>
                    <a:pt x="392430" y="568705"/>
                  </a:moveTo>
                  <a:lnTo>
                    <a:pt x="365102" y="569890"/>
                  </a:lnTo>
                  <a:lnTo>
                    <a:pt x="366268" y="588390"/>
                  </a:lnTo>
                  <a:lnTo>
                    <a:pt x="361696" y="593725"/>
                  </a:lnTo>
                  <a:lnTo>
                    <a:pt x="349504" y="594487"/>
                  </a:lnTo>
                  <a:lnTo>
                    <a:pt x="380887" y="594487"/>
                  </a:lnTo>
                  <a:lnTo>
                    <a:pt x="392430" y="568705"/>
                  </a:lnTo>
                  <a:close/>
                </a:path>
                <a:path w="392429" h="646430">
                  <a:moveTo>
                    <a:pt x="5969" y="0"/>
                  </a:moveTo>
                  <a:lnTo>
                    <a:pt x="762" y="4699"/>
                  </a:lnTo>
                  <a:lnTo>
                    <a:pt x="95" y="15366"/>
                  </a:lnTo>
                  <a:lnTo>
                    <a:pt x="0" y="16890"/>
                  </a:lnTo>
                  <a:lnTo>
                    <a:pt x="4699" y="22098"/>
                  </a:lnTo>
                  <a:lnTo>
                    <a:pt x="29228" y="23494"/>
                  </a:lnTo>
                  <a:lnTo>
                    <a:pt x="27679" y="23494"/>
                  </a:lnTo>
                  <a:lnTo>
                    <a:pt x="72009" y="36067"/>
                  </a:lnTo>
                  <a:lnTo>
                    <a:pt x="116967" y="62737"/>
                  </a:lnTo>
                  <a:lnTo>
                    <a:pt x="146176" y="87883"/>
                  </a:lnTo>
                  <a:lnTo>
                    <a:pt x="174751" y="118363"/>
                  </a:lnTo>
                  <a:lnTo>
                    <a:pt x="201930" y="153924"/>
                  </a:lnTo>
                  <a:lnTo>
                    <a:pt x="227711" y="193801"/>
                  </a:lnTo>
                  <a:lnTo>
                    <a:pt x="251587" y="237870"/>
                  </a:lnTo>
                  <a:lnTo>
                    <a:pt x="273431" y="285241"/>
                  </a:lnTo>
                  <a:lnTo>
                    <a:pt x="292988" y="335788"/>
                  </a:lnTo>
                  <a:lnTo>
                    <a:pt x="309880" y="388874"/>
                  </a:lnTo>
                  <a:lnTo>
                    <a:pt x="323850" y="443991"/>
                  </a:lnTo>
                  <a:lnTo>
                    <a:pt x="334772" y="500761"/>
                  </a:lnTo>
                  <a:lnTo>
                    <a:pt x="342264" y="558673"/>
                  </a:lnTo>
                  <a:lnTo>
                    <a:pt x="342951" y="569890"/>
                  </a:lnTo>
                  <a:lnTo>
                    <a:pt x="343010" y="570847"/>
                  </a:lnTo>
                  <a:lnTo>
                    <a:pt x="365102" y="569890"/>
                  </a:lnTo>
                  <a:lnTo>
                    <a:pt x="364236" y="556132"/>
                  </a:lnTo>
                  <a:lnTo>
                    <a:pt x="360807" y="526414"/>
                  </a:lnTo>
                  <a:lnTo>
                    <a:pt x="351282" y="467740"/>
                  </a:lnTo>
                  <a:lnTo>
                    <a:pt x="338582" y="410337"/>
                  </a:lnTo>
                  <a:lnTo>
                    <a:pt x="322707" y="354964"/>
                  </a:lnTo>
                  <a:lnTo>
                    <a:pt x="304038" y="301878"/>
                  </a:lnTo>
                  <a:lnTo>
                    <a:pt x="282701" y="251459"/>
                  </a:lnTo>
                  <a:lnTo>
                    <a:pt x="259080" y="204469"/>
                  </a:lnTo>
                  <a:lnTo>
                    <a:pt x="233299" y="161036"/>
                  </a:lnTo>
                  <a:lnTo>
                    <a:pt x="205739" y="121792"/>
                  </a:lnTo>
                  <a:lnTo>
                    <a:pt x="176403" y="86994"/>
                  </a:lnTo>
                  <a:lnTo>
                    <a:pt x="145542" y="57403"/>
                  </a:lnTo>
                  <a:lnTo>
                    <a:pt x="113411" y="33400"/>
                  </a:lnTo>
                  <a:lnTo>
                    <a:pt x="62992" y="8889"/>
                  </a:lnTo>
                  <a:lnTo>
                    <a:pt x="28321" y="1396"/>
                  </a:lnTo>
                  <a:lnTo>
                    <a:pt x="5969"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107" name="object 107"/>
            <p:cNvPicPr/>
            <p:nvPr/>
          </p:nvPicPr>
          <p:blipFill>
            <a:blip r:embed="rId23" cstate="print"/>
            <a:stretch>
              <a:fillRect/>
            </a:stretch>
          </p:blipFill>
          <p:spPr>
            <a:xfrm>
              <a:off x="2704338" y="1019619"/>
              <a:ext cx="1023353" cy="224091"/>
            </a:xfrm>
            <a:prstGeom prst="rect">
              <a:avLst/>
            </a:prstGeom>
          </p:spPr>
        </p:pic>
        <p:sp>
          <p:nvSpPr>
            <p:cNvPr id="108" name="object 108"/>
            <p:cNvSpPr/>
            <p:nvPr/>
          </p:nvSpPr>
          <p:spPr>
            <a:xfrm>
              <a:off x="2819781" y="1071753"/>
              <a:ext cx="799465" cy="76200"/>
            </a:xfrm>
            <a:custGeom>
              <a:avLst/>
              <a:gdLst/>
              <a:ahLst/>
              <a:cxnLst/>
              <a:rect l="l" t="t" r="r" b="b"/>
              <a:pathLst>
                <a:path w="799464" h="76200">
                  <a:moveTo>
                    <a:pt x="76200" y="0"/>
                  </a:moveTo>
                  <a:lnTo>
                    <a:pt x="0" y="38100"/>
                  </a:lnTo>
                  <a:lnTo>
                    <a:pt x="76200" y="76200"/>
                  </a:lnTo>
                  <a:lnTo>
                    <a:pt x="76200" y="49149"/>
                  </a:lnTo>
                  <a:lnTo>
                    <a:pt x="57404" y="49149"/>
                  </a:lnTo>
                  <a:lnTo>
                    <a:pt x="52450" y="44196"/>
                  </a:lnTo>
                  <a:lnTo>
                    <a:pt x="52450" y="32004"/>
                  </a:lnTo>
                  <a:lnTo>
                    <a:pt x="57404" y="27050"/>
                  </a:lnTo>
                  <a:lnTo>
                    <a:pt x="76200" y="27050"/>
                  </a:lnTo>
                  <a:lnTo>
                    <a:pt x="76200" y="0"/>
                  </a:lnTo>
                  <a:close/>
                </a:path>
                <a:path w="799464" h="76200">
                  <a:moveTo>
                    <a:pt x="723265" y="0"/>
                  </a:moveTo>
                  <a:lnTo>
                    <a:pt x="723265" y="76200"/>
                  </a:lnTo>
                  <a:lnTo>
                    <a:pt x="777367" y="49149"/>
                  </a:lnTo>
                  <a:lnTo>
                    <a:pt x="742060" y="49149"/>
                  </a:lnTo>
                  <a:lnTo>
                    <a:pt x="747014" y="44196"/>
                  </a:lnTo>
                  <a:lnTo>
                    <a:pt x="747014" y="32004"/>
                  </a:lnTo>
                  <a:lnTo>
                    <a:pt x="742060" y="27050"/>
                  </a:lnTo>
                  <a:lnTo>
                    <a:pt x="777367" y="27050"/>
                  </a:lnTo>
                  <a:lnTo>
                    <a:pt x="723265" y="0"/>
                  </a:lnTo>
                  <a:close/>
                </a:path>
                <a:path w="799464" h="76200">
                  <a:moveTo>
                    <a:pt x="76200" y="27050"/>
                  </a:moveTo>
                  <a:lnTo>
                    <a:pt x="57404" y="27050"/>
                  </a:lnTo>
                  <a:lnTo>
                    <a:pt x="52450" y="32004"/>
                  </a:lnTo>
                  <a:lnTo>
                    <a:pt x="52450" y="44196"/>
                  </a:lnTo>
                  <a:lnTo>
                    <a:pt x="57404" y="49149"/>
                  </a:lnTo>
                  <a:lnTo>
                    <a:pt x="76200" y="49149"/>
                  </a:lnTo>
                  <a:lnTo>
                    <a:pt x="76200" y="27050"/>
                  </a:lnTo>
                  <a:close/>
                </a:path>
                <a:path w="799464" h="76200">
                  <a:moveTo>
                    <a:pt x="723265" y="27050"/>
                  </a:moveTo>
                  <a:lnTo>
                    <a:pt x="76200" y="27050"/>
                  </a:lnTo>
                  <a:lnTo>
                    <a:pt x="76200" y="49149"/>
                  </a:lnTo>
                  <a:lnTo>
                    <a:pt x="723265" y="49149"/>
                  </a:lnTo>
                  <a:lnTo>
                    <a:pt x="723265" y="27050"/>
                  </a:lnTo>
                  <a:close/>
                </a:path>
                <a:path w="799464" h="76200">
                  <a:moveTo>
                    <a:pt x="777367" y="27050"/>
                  </a:moveTo>
                  <a:lnTo>
                    <a:pt x="742060" y="27050"/>
                  </a:lnTo>
                  <a:lnTo>
                    <a:pt x="747014" y="32004"/>
                  </a:lnTo>
                  <a:lnTo>
                    <a:pt x="747014" y="44196"/>
                  </a:lnTo>
                  <a:lnTo>
                    <a:pt x="742060" y="49149"/>
                  </a:lnTo>
                  <a:lnTo>
                    <a:pt x="777367" y="49149"/>
                  </a:lnTo>
                  <a:lnTo>
                    <a:pt x="799465" y="38100"/>
                  </a:lnTo>
                  <a:lnTo>
                    <a:pt x="777367" y="2705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109" name="object 109"/>
          <p:cNvSpPr txBox="1"/>
          <p:nvPr/>
        </p:nvSpPr>
        <p:spPr>
          <a:xfrm>
            <a:off x="10325742" y="3706626"/>
            <a:ext cx="851313" cy="351378"/>
          </a:xfrm>
          <a:prstGeom prst="rect">
            <a:avLst/>
          </a:prstGeom>
        </p:spPr>
        <p:txBody>
          <a:bodyPr vert="horz" wrap="square" lIns="0" tIns="12700" rIns="0" bIns="0" rtlCol="0">
            <a:spAutoFit/>
          </a:bodyPr>
          <a:lstStyle/>
          <a:p>
            <a:pPr marL="38100" defTabSz="914400">
              <a:spcBef>
                <a:spcPts val="100"/>
              </a:spcBef>
              <a:tabLst>
                <a:tab pos="645795" algn="l"/>
              </a:tabLst>
            </a:pPr>
            <a:r>
              <a:rPr sz="1600" kern="0" dirty="0">
                <a:solidFill>
                  <a:sysClr val="windowText" lastClr="000000"/>
                </a:solidFill>
                <a:latin typeface="Cambria Math"/>
                <a:cs typeface="Cambria Math"/>
              </a:rPr>
              <a:t>6</a:t>
            </a:r>
            <a:r>
              <a:rPr sz="1600" kern="0" spc="225" dirty="0">
                <a:solidFill>
                  <a:sysClr val="windowText" lastClr="000000"/>
                </a:solidFill>
                <a:latin typeface="Cambria Math"/>
                <a:cs typeface="Cambria Math"/>
              </a:rPr>
              <a:t> </a:t>
            </a:r>
            <a:r>
              <a:rPr sz="3300" kern="0" spc="-89" baseline="-32828" dirty="0">
                <a:solidFill>
                  <a:sysClr val="windowText" lastClr="000000"/>
                </a:solidFill>
                <a:latin typeface="Times New Roman"/>
                <a:cs typeface="Times New Roman"/>
              </a:rPr>
              <a:t>=</a:t>
            </a:r>
            <a:r>
              <a:rPr sz="3300" kern="0" baseline="-32828" dirty="0">
                <a:solidFill>
                  <a:sysClr val="windowText" lastClr="000000"/>
                </a:solidFill>
                <a:latin typeface="Times New Roman"/>
                <a:cs typeface="Times New Roman"/>
              </a:rPr>
              <a:t>	</a:t>
            </a:r>
            <a:r>
              <a:rPr sz="1600" kern="0" spc="65" dirty="0">
                <a:solidFill>
                  <a:sysClr val="windowText" lastClr="000000"/>
                </a:solidFill>
                <a:latin typeface="Cambria Math"/>
                <a:cs typeface="Cambria Math"/>
              </a:rPr>
              <a:t>𝑤</a:t>
            </a:r>
            <a:endParaRPr sz="1600" kern="0">
              <a:solidFill>
                <a:sysClr val="windowText" lastClr="000000"/>
              </a:solidFill>
              <a:latin typeface="Cambria Math"/>
              <a:cs typeface="Cambria Math"/>
            </a:endParaRPr>
          </a:p>
        </p:txBody>
      </p:sp>
      <p:sp>
        <p:nvSpPr>
          <p:cNvPr id="110" name="object 110"/>
          <p:cNvSpPr txBox="1"/>
          <p:nvPr/>
        </p:nvSpPr>
        <p:spPr>
          <a:xfrm>
            <a:off x="10351108" y="4039896"/>
            <a:ext cx="1608672" cy="709810"/>
          </a:xfrm>
          <a:prstGeom prst="rect">
            <a:avLst/>
          </a:prstGeom>
        </p:spPr>
        <p:txBody>
          <a:bodyPr vert="horz" wrap="square" lIns="0" tIns="60325" rIns="0" bIns="0" rtlCol="0">
            <a:spAutoFit/>
          </a:bodyPr>
          <a:lstStyle/>
          <a:p>
            <a:pPr marL="12700" defTabSz="914400">
              <a:spcBef>
                <a:spcPts val="475"/>
              </a:spcBef>
              <a:tabLst>
                <a:tab pos="426720" algn="l"/>
              </a:tabLst>
            </a:pPr>
            <a:r>
              <a:rPr sz="1600" kern="0" spc="-50" dirty="0">
                <a:solidFill>
                  <a:sysClr val="windowText" lastClr="000000"/>
                </a:solidFill>
                <a:latin typeface="Cambria Math"/>
                <a:cs typeface="Cambria Math"/>
              </a:rPr>
              <a:t>6</a:t>
            </a:r>
            <a:r>
              <a:rPr sz="1600" kern="0" dirty="0">
                <a:solidFill>
                  <a:sysClr val="windowText" lastClr="000000"/>
                </a:solidFill>
                <a:latin typeface="Cambria Math"/>
                <a:cs typeface="Cambria Math"/>
              </a:rPr>
              <a:t>	</a:t>
            </a:r>
            <a:r>
              <a:rPr sz="1600" kern="0" spc="-20" dirty="0">
                <a:solidFill>
                  <a:sysClr val="windowText" lastClr="000000"/>
                </a:solidFill>
                <a:latin typeface="Cambria Math"/>
                <a:cs typeface="Cambria Math"/>
              </a:rPr>
              <a:t>(6−𝑥)</a:t>
            </a:r>
            <a:endParaRPr sz="1600" kern="0">
              <a:solidFill>
                <a:sysClr val="windowText" lastClr="000000"/>
              </a:solidFill>
              <a:latin typeface="Cambria Math"/>
              <a:cs typeface="Cambria Math"/>
            </a:endParaRPr>
          </a:p>
          <a:p>
            <a:pPr marL="12700" defTabSz="914400">
              <a:spcBef>
                <a:spcPts val="509"/>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w</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(6 -</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x)</a:t>
            </a:r>
            <a:endParaRPr sz="2200" kern="0">
              <a:solidFill>
                <a:sysClr val="windowText" lastClr="000000"/>
              </a:solidFill>
              <a:latin typeface="Times New Roman"/>
              <a:cs typeface="Times New Roman"/>
            </a:endParaRPr>
          </a:p>
        </p:txBody>
      </p:sp>
      <p:sp>
        <p:nvSpPr>
          <p:cNvPr id="111" name="object 111"/>
          <p:cNvSpPr txBox="1"/>
          <p:nvPr/>
        </p:nvSpPr>
        <p:spPr>
          <a:xfrm>
            <a:off x="3085045" y="1073658"/>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rgbClr val="FF0000"/>
                </a:solidFill>
                <a:latin typeface="Times New Roman"/>
                <a:cs typeface="Times New Roman"/>
              </a:rPr>
              <a:t>X</a:t>
            </a:r>
            <a:endParaRPr kern="0">
              <a:solidFill>
                <a:sysClr val="windowText" lastClr="000000"/>
              </a:solidFill>
              <a:latin typeface="Times New Roman"/>
              <a:cs typeface="Times New Roman"/>
            </a:endParaRPr>
          </a:p>
        </p:txBody>
      </p:sp>
      <p:grpSp>
        <p:nvGrpSpPr>
          <p:cNvPr id="112" name="object 112"/>
          <p:cNvGrpSpPr/>
          <p:nvPr/>
        </p:nvGrpSpPr>
        <p:grpSpPr>
          <a:xfrm>
            <a:off x="10237117" y="3725452"/>
            <a:ext cx="92687" cy="1971675"/>
            <a:chOff x="10239756" y="3725405"/>
            <a:chExt cx="92710" cy="1971675"/>
          </a:xfrm>
        </p:grpSpPr>
        <p:pic>
          <p:nvPicPr>
            <p:cNvPr id="113" name="object 113"/>
            <p:cNvPicPr/>
            <p:nvPr/>
          </p:nvPicPr>
          <p:blipFill>
            <a:blip r:embed="rId24" cstate="print"/>
            <a:stretch>
              <a:fillRect/>
            </a:stretch>
          </p:blipFill>
          <p:spPr>
            <a:xfrm>
              <a:off x="10239756" y="3725405"/>
              <a:ext cx="92692" cy="1971294"/>
            </a:xfrm>
            <a:prstGeom prst="rect">
              <a:avLst/>
            </a:prstGeom>
          </p:spPr>
        </p:pic>
        <p:sp>
          <p:nvSpPr>
            <p:cNvPr id="114" name="object 114"/>
            <p:cNvSpPr/>
            <p:nvPr/>
          </p:nvSpPr>
          <p:spPr>
            <a:xfrm>
              <a:off x="10289667" y="3750182"/>
              <a:ext cx="0" cy="1878330"/>
            </a:xfrm>
            <a:custGeom>
              <a:avLst/>
              <a:gdLst/>
              <a:ahLst/>
              <a:cxnLst/>
              <a:rect l="l" t="t" r="r" b="b"/>
              <a:pathLst>
                <a:path h="1878329">
                  <a:moveTo>
                    <a:pt x="0" y="0"/>
                  </a:moveTo>
                  <a:lnTo>
                    <a:pt x="0" y="187813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115" name="object 115"/>
          <p:cNvGrpSpPr/>
          <p:nvPr/>
        </p:nvGrpSpPr>
        <p:grpSpPr>
          <a:xfrm>
            <a:off x="2702898" y="3327717"/>
            <a:ext cx="1008117" cy="224154"/>
            <a:chOff x="2703576" y="3327717"/>
            <a:chExt cx="1008380" cy="224154"/>
          </a:xfrm>
        </p:grpSpPr>
        <p:pic>
          <p:nvPicPr>
            <p:cNvPr id="116" name="object 116"/>
            <p:cNvPicPr/>
            <p:nvPr/>
          </p:nvPicPr>
          <p:blipFill>
            <a:blip r:embed="rId25" cstate="print"/>
            <a:stretch>
              <a:fillRect/>
            </a:stretch>
          </p:blipFill>
          <p:spPr>
            <a:xfrm>
              <a:off x="2703576" y="3327717"/>
              <a:ext cx="1008126" cy="224091"/>
            </a:xfrm>
            <a:prstGeom prst="rect">
              <a:avLst/>
            </a:prstGeom>
          </p:spPr>
        </p:pic>
        <p:sp>
          <p:nvSpPr>
            <p:cNvPr id="117" name="object 117"/>
            <p:cNvSpPr/>
            <p:nvPr/>
          </p:nvSpPr>
          <p:spPr>
            <a:xfrm>
              <a:off x="2819019" y="3379850"/>
              <a:ext cx="784860" cy="76200"/>
            </a:xfrm>
            <a:custGeom>
              <a:avLst/>
              <a:gdLst/>
              <a:ahLst/>
              <a:cxnLst/>
              <a:rect l="l" t="t" r="r" b="b"/>
              <a:pathLst>
                <a:path w="784860" h="76200">
                  <a:moveTo>
                    <a:pt x="76200" y="0"/>
                  </a:moveTo>
                  <a:lnTo>
                    <a:pt x="0" y="38100"/>
                  </a:lnTo>
                  <a:lnTo>
                    <a:pt x="76200" y="76200"/>
                  </a:lnTo>
                  <a:lnTo>
                    <a:pt x="76200" y="49149"/>
                  </a:lnTo>
                  <a:lnTo>
                    <a:pt x="57404" y="49149"/>
                  </a:lnTo>
                  <a:lnTo>
                    <a:pt x="52450" y="44196"/>
                  </a:lnTo>
                  <a:lnTo>
                    <a:pt x="52450" y="32003"/>
                  </a:lnTo>
                  <a:lnTo>
                    <a:pt x="57404" y="27050"/>
                  </a:lnTo>
                  <a:lnTo>
                    <a:pt x="76200" y="27050"/>
                  </a:lnTo>
                  <a:lnTo>
                    <a:pt x="76200" y="0"/>
                  </a:lnTo>
                  <a:close/>
                </a:path>
                <a:path w="784860" h="76200">
                  <a:moveTo>
                    <a:pt x="708152" y="0"/>
                  </a:moveTo>
                  <a:lnTo>
                    <a:pt x="708152" y="76200"/>
                  </a:lnTo>
                  <a:lnTo>
                    <a:pt x="762254" y="49149"/>
                  </a:lnTo>
                  <a:lnTo>
                    <a:pt x="726947" y="49149"/>
                  </a:lnTo>
                  <a:lnTo>
                    <a:pt x="731901" y="44196"/>
                  </a:lnTo>
                  <a:lnTo>
                    <a:pt x="731901" y="32003"/>
                  </a:lnTo>
                  <a:lnTo>
                    <a:pt x="726947" y="27050"/>
                  </a:lnTo>
                  <a:lnTo>
                    <a:pt x="762254" y="27050"/>
                  </a:lnTo>
                  <a:lnTo>
                    <a:pt x="708152" y="0"/>
                  </a:lnTo>
                  <a:close/>
                </a:path>
                <a:path w="784860" h="76200">
                  <a:moveTo>
                    <a:pt x="76200" y="27050"/>
                  </a:moveTo>
                  <a:lnTo>
                    <a:pt x="57404" y="27050"/>
                  </a:lnTo>
                  <a:lnTo>
                    <a:pt x="52450" y="32003"/>
                  </a:lnTo>
                  <a:lnTo>
                    <a:pt x="52450" y="44196"/>
                  </a:lnTo>
                  <a:lnTo>
                    <a:pt x="57404" y="49149"/>
                  </a:lnTo>
                  <a:lnTo>
                    <a:pt x="76200" y="49149"/>
                  </a:lnTo>
                  <a:lnTo>
                    <a:pt x="76200" y="27050"/>
                  </a:lnTo>
                  <a:close/>
                </a:path>
                <a:path w="784860" h="76200">
                  <a:moveTo>
                    <a:pt x="708152" y="27050"/>
                  </a:moveTo>
                  <a:lnTo>
                    <a:pt x="76200" y="27050"/>
                  </a:lnTo>
                  <a:lnTo>
                    <a:pt x="76200" y="49149"/>
                  </a:lnTo>
                  <a:lnTo>
                    <a:pt x="708152" y="49149"/>
                  </a:lnTo>
                  <a:lnTo>
                    <a:pt x="708152" y="27050"/>
                  </a:lnTo>
                  <a:close/>
                </a:path>
                <a:path w="784860" h="76200">
                  <a:moveTo>
                    <a:pt x="762254" y="27050"/>
                  </a:moveTo>
                  <a:lnTo>
                    <a:pt x="726947" y="27050"/>
                  </a:lnTo>
                  <a:lnTo>
                    <a:pt x="731901" y="32003"/>
                  </a:lnTo>
                  <a:lnTo>
                    <a:pt x="731901" y="44196"/>
                  </a:lnTo>
                  <a:lnTo>
                    <a:pt x="726947" y="49149"/>
                  </a:lnTo>
                  <a:lnTo>
                    <a:pt x="762254" y="49149"/>
                  </a:lnTo>
                  <a:lnTo>
                    <a:pt x="784352" y="38100"/>
                  </a:lnTo>
                  <a:lnTo>
                    <a:pt x="762254"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18" name="object 118"/>
          <p:cNvGrpSpPr/>
          <p:nvPr/>
        </p:nvGrpSpPr>
        <p:grpSpPr>
          <a:xfrm>
            <a:off x="3491340" y="1020403"/>
            <a:ext cx="1143337" cy="977265"/>
            <a:chOff x="3492246" y="1020356"/>
            <a:chExt cx="1143635" cy="977265"/>
          </a:xfrm>
        </p:grpSpPr>
        <p:pic>
          <p:nvPicPr>
            <p:cNvPr id="119" name="object 119"/>
            <p:cNvPicPr/>
            <p:nvPr/>
          </p:nvPicPr>
          <p:blipFill>
            <a:blip r:embed="rId26" cstate="print"/>
            <a:stretch>
              <a:fillRect/>
            </a:stretch>
          </p:blipFill>
          <p:spPr>
            <a:xfrm>
              <a:off x="3503676" y="1020356"/>
              <a:ext cx="224091" cy="614133"/>
            </a:xfrm>
            <a:prstGeom prst="rect">
              <a:avLst/>
            </a:prstGeom>
          </p:spPr>
        </p:pic>
        <p:sp>
          <p:nvSpPr>
            <p:cNvPr id="120" name="object 120"/>
            <p:cNvSpPr/>
            <p:nvPr/>
          </p:nvSpPr>
          <p:spPr>
            <a:xfrm>
              <a:off x="3581019" y="1110615"/>
              <a:ext cx="76200" cy="389890"/>
            </a:xfrm>
            <a:custGeom>
              <a:avLst/>
              <a:gdLst/>
              <a:ahLst/>
              <a:cxnLst/>
              <a:rect l="l" t="t" r="r" b="b"/>
              <a:pathLst>
                <a:path w="76200" h="389890">
                  <a:moveTo>
                    <a:pt x="27050" y="313689"/>
                  </a:moveTo>
                  <a:lnTo>
                    <a:pt x="0" y="313689"/>
                  </a:lnTo>
                  <a:lnTo>
                    <a:pt x="38100" y="389889"/>
                  </a:lnTo>
                  <a:lnTo>
                    <a:pt x="64325" y="337438"/>
                  </a:lnTo>
                  <a:lnTo>
                    <a:pt x="32003" y="337438"/>
                  </a:lnTo>
                  <a:lnTo>
                    <a:pt x="27050" y="332486"/>
                  </a:lnTo>
                  <a:lnTo>
                    <a:pt x="27050" y="313689"/>
                  </a:lnTo>
                  <a:close/>
                </a:path>
                <a:path w="76200" h="389890">
                  <a:moveTo>
                    <a:pt x="44195" y="52450"/>
                  </a:moveTo>
                  <a:lnTo>
                    <a:pt x="32003" y="52450"/>
                  </a:lnTo>
                  <a:lnTo>
                    <a:pt x="27050" y="57404"/>
                  </a:lnTo>
                  <a:lnTo>
                    <a:pt x="27050" y="332486"/>
                  </a:lnTo>
                  <a:lnTo>
                    <a:pt x="32003" y="337438"/>
                  </a:lnTo>
                  <a:lnTo>
                    <a:pt x="44195" y="337438"/>
                  </a:lnTo>
                  <a:lnTo>
                    <a:pt x="49148" y="332486"/>
                  </a:lnTo>
                  <a:lnTo>
                    <a:pt x="49148" y="57404"/>
                  </a:lnTo>
                  <a:lnTo>
                    <a:pt x="44195" y="52450"/>
                  </a:lnTo>
                  <a:close/>
                </a:path>
                <a:path w="76200" h="389890">
                  <a:moveTo>
                    <a:pt x="76200" y="313689"/>
                  </a:moveTo>
                  <a:lnTo>
                    <a:pt x="49148" y="313689"/>
                  </a:lnTo>
                  <a:lnTo>
                    <a:pt x="49148" y="332486"/>
                  </a:lnTo>
                  <a:lnTo>
                    <a:pt x="44195" y="337438"/>
                  </a:lnTo>
                  <a:lnTo>
                    <a:pt x="64325" y="337438"/>
                  </a:lnTo>
                  <a:lnTo>
                    <a:pt x="76200" y="313689"/>
                  </a:lnTo>
                  <a:close/>
                </a:path>
                <a:path w="76200" h="389890">
                  <a:moveTo>
                    <a:pt x="38100" y="0"/>
                  </a:moveTo>
                  <a:lnTo>
                    <a:pt x="0" y="76200"/>
                  </a:lnTo>
                  <a:lnTo>
                    <a:pt x="27050" y="76200"/>
                  </a:lnTo>
                  <a:lnTo>
                    <a:pt x="27050" y="57404"/>
                  </a:lnTo>
                  <a:lnTo>
                    <a:pt x="32003" y="52450"/>
                  </a:lnTo>
                  <a:lnTo>
                    <a:pt x="64325" y="52450"/>
                  </a:lnTo>
                  <a:lnTo>
                    <a:pt x="38100" y="0"/>
                  </a:lnTo>
                  <a:close/>
                </a:path>
                <a:path w="76200" h="389890">
                  <a:moveTo>
                    <a:pt x="64325" y="52450"/>
                  </a:moveTo>
                  <a:lnTo>
                    <a:pt x="44195" y="52450"/>
                  </a:lnTo>
                  <a:lnTo>
                    <a:pt x="49148" y="57404"/>
                  </a:lnTo>
                  <a:lnTo>
                    <a:pt x="49148" y="76200"/>
                  </a:lnTo>
                  <a:lnTo>
                    <a:pt x="76200" y="76200"/>
                  </a:lnTo>
                  <a:lnTo>
                    <a:pt x="64325" y="5245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27" cstate="print"/>
            <a:stretch>
              <a:fillRect/>
            </a:stretch>
          </p:blipFill>
          <p:spPr>
            <a:xfrm>
              <a:off x="3492246" y="1773237"/>
              <a:ext cx="1143012" cy="224091"/>
            </a:xfrm>
            <a:prstGeom prst="rect">
              <a:avLst/>
            </a:prstGeom>
          </p:spPr>
        </p:pic>
        <p:sp>
          <p:nvSpPr>
            <p:cNvPr id="122" name="object 122"/>
            <p:cNvSpPr/>
            <p:nvPr/>
          </p:nvSpPr>
          <p:spPr>
            <a:xfrm>
              <a:off x="3607689" y="1825371"/>
              <a:ext cx="918844" cy="76200"/>
            </a:xfrm>
            <a:custGeom>
              <a:avLst/>
              <a:gdLst/>
              <a:ahLst/>
              <a:cxnLst/>
              <a:rect l="l" t="t" r="r" b="b"/>
              <a:pathLst>
                <a:path w="918845"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918845" h="76200">
                  <a:moveTo>
                    <a:pt x="842518" y="0"/>
                  </a:moveTo>
                  <a:lnTo>
                    <a:pt x="842518" y="76200"/>
                  </a:lnTo>
                  <a:lnTo>
                    <a:pt x="896620" y="49149"/>
                  </a:lnTo>
                  <a:lnTo>
                    <a:pt x="861313" y="49149"/>
                  </a:lnTo>
                  <a:lnTo>
                    <a:pt x="866266" y="44195"/>
                  </a:lnTo>
                  <a:lnTo>
                    <a:pt x="866266" y="32003"/>
                  </a:lnTo>
                  <a:lnTo>
                    <a:pt x="861313" y="27050"/>
                  </a:lnTo>
                  <a:lnTo>
                    <a:pt x="896620" y="27050"/>
                  </a:lnTo>
                  <a:lnTo>
                    <a:pt x="842518" y="0"/>
                  </a:lnTo>
                  <a:close/>
                </a:path>
                <a:path w="918845" h="76200">
                  <a:moveTo>
                    <a:pt x="76200" y="27050"/>
                  </a:moveTo>
                  <a:lnTo>
                    <a:pt x="57403" y="27050"/>
                  </a:lnTo>
                  <a:lnTo>
                    <a:pt x="52450" y="32003"/>
                  </a:lnTo>
                  <a:lnTo>
                    <a:pt x="52450" y="44195"/>
                  </a:lnTo>
                  <a:lnTo>
                    <a:pt x="57403" y="49149"/>
                  </a:lnTo>
                  <a:lnTo>
                    <a:pt x="76200" y="49149"/>
                  </a:lnTo>
                  <a:lnTo>
                    <a:pt x="76200" y="27050"/>
                  </a:lnTo>
                  <a:close/>
                </a:path>
                <a:path w="918845" h="76200">
                  <a:moveTo>
                    <a:pt x="842518" y="27050"/>
                  </a:moveTo>
                  <a:lnTo>
                    <a:pt x="76200" y="27050"/>
                  </a:lnTo>
                  <a:lnTo>
                    <a:pt x="76200" y="49149"/>
                  </a:lnTo>
                  <a:lnTo>
                    <a:pt x="842518" y="49149"/>
                  </a:lnTo>
                  <a:lnTo>
                    <a:pt x="842518" y="27050"/>
                  </a:lnTo>
                  <a:close/>
                </a:path>
                <a:path w="918845" h="76200">
                  <a:moveTo>
                    <a:pt x="896620" y="27050"/>
                  </a:moveTo>
                  <a:lnTo>
                    <a:pt x="861313" y="27050"/>
                  </a:lnTo>
                  <a:lnTo>
                    <a:pt x="866266" y="32003"/>
                  </a:lnTo>
                  <a:lnTo>
                    <a:pt x="866266" y="44195"/>
                  </a:lnTo>
                  <a:lnTo>
                    <a:pt x="861313" y="49149"/>
                  </a:lnTo>
                  <a:lnTo>
                    <a:pt x="896620" y="49149"/>
                  </a:lnTo>
                  <a:lnTo>
                    <a:pt x="918718" y="38100"/>
                  </a:lnTo>
                  <a:lnTo>
                    <a:pt x="896620" y="2705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123" name="object 123"/>
          <p:cNvSpPr txBox="1"/>
          <p:nvPr/>
        </p:nvSpPr>
        <p:spPr>
          <a:xfrm>
            <a:off x="2993148" y="3409957"/>
            <a:ext cx="551671" cy="289823"/>
          </a:xfrm>
          <a:prstGeom prst="rect">
            <a:avLst/>
          </a:prstGeom>
        </p:spPr>
        <p:txBody>
          <a:bodyPr vert="horz" wrap="square" lIns="0" tIns="12700" rIns="0" bIns="0" rtlCol="0">
            <a:spAutoFit/>
          </a:bodyPr>
          <a:lstStyle/>
          <a:p>
            <a:pPr marL="25400" defTabSz="914400">
              <a:spcBef>
                <a:spcPts val="100"/>
              </a:spcBef>
            </a:pPr>
            <a:r>
              <a:rPr kern="0" spc="-10" dirty="0">
                <a:solidFill>
                  <a:sysClr val="windowText" lastClr="000000"/>
                </a:solidFill>
                <a:latin typeface="Cambria Math"/>
                <a:cs typeface="Cambria Math"/>
              </a:rPr>
              <a:t>3.55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24" name="object 124"/>
          <p:cNvGrpSpPr/>
          <p:nvPr/>
        </p:nvGrpSpPr>
        <p:grpSpPr>
          <a:xfrm>
            <a:off x="3482957" y="3015195"/>
            <a:ext cx="1116674" cy="238760"/>
            <a:chOff x="3483864" y="3015195"/>
            <a:chExt cx="1116965" cy="238760"/>
          </a:xfrm>
        </p:grpSpPr>
        <p:pic>
          <p:nvPicPr>
            <p:cNvPr id="125" name="object 125"/>
            <p:cNvPicPr/>
            <p:nvPr/>
          </p:nvPicPr>
          <p:blipFill>
            <a:blip r:embed="rId28" cstate="print"/>
            <a:stretch>
              <a:fillRect/>
            </a:stretch>
          </p:blipFill>
          <p:spPr>
            <a:xfrm>
              <a:off x="3483864" y="3015195"/>
              <a:ext cx="1116342" cy="238544"/>
            </a:xfrm>
            <a:prstGeom prst="rect">
              <a:avLst/>
            </a:prstGeom>
          </p:spPr>
        </p:pic>
        <p:sp>
          <p:nvSpPr>
            <p:cNvPr id="126" name="object 126"/>
            <p:cNvSpPr/>
            <p:nvPr/>
          </p:nvSpPr>
          <p:spPr>
            <a:xfrm>
              <a:off x="3599307" y="3068701"/>
              <a:ext cx="892810" cy="88265"/>
            </a:xfrm>
            <a:custGeom>
              <a:avLst/>
              <a:gdLst/>
              <a:ahLst/>
              <a:cxnLst/>
              <a:rect l="l" t="t" r="r" b="b"/>
              <a:pathLst>
                <a:path w="892810" h="88264">
                  <a:moveTo>
                    <a:pt x="75564" y="11811"/>
                  </a:moveTo>
                  <a:lnTo>
                    <a:pt x="0" y="51181"/>
                  </a:lnTo>
                  <a:lnTo>
                    <a:pt x="76834" y="88011"/>
                  </a:lnTo>
                  <a:lnTo>
                    <a:pt x="76388" y="61213"/>
                  </a:lnTo>
                  <a:lnTo>
                    <a:pt x="57530" y="61213"/>
                  </a:lnTo>
                  <a:lnTo>
                    <a:pt x="52577" y="56387"/>
                  </a:lnTo>
                  <a:lnTo>
                    <a:pt x="52450" y="50291"/>
                  </a:lnTo>
                  <a:lnTo>
                    <a:pt x="52421" y="48895"/>
                  </a:lnTo>
                  <a:lnTo>
                    <a:pt x="52323" y="44196"/>
                  </a:lnTo>
                  <a:lnTo>
                    <a:pt x="57150" y="39115"/>
                  </a:lnTo>
                  <a:lnTo>
                    <a:pt x="63372" y="39115"/>
                  </a:lnTo>
                  <a:lnTo>
                    <a:pt x="76016" y="38912"/>
                  </a:lnTo>
                  <a:lnTo>
                    <a:pt x="75564" y="11811"/>
                  </a:lnTo>
                  <a:close/>
                </a:path>
                <a:path w="892810" h="88264">
                  <a:moveTo>
                    <a:pt x="871532" y="26797"/>
                  </a:moveTo>
                  <a:lnTo>
                    <a:pt x="835028" y="26797"/>
                  </a:lnTo>
                  <a:lnTo>
                    <a:pt x="839977" y="31623"/>
                  </a:lnTo>
                  <a:lnTo>
                    <a:pt x="840104" y="43814"/>
                  </a:lnTo>
                  <a:lnTo>
                    <a:pt x="835155" y="48895"/>
                  </a:lnTo>
                  <a:lnTo>
                    <a:pt x="829182" y="48895"/>
                  </a:lnTo>
                  <a:lnTo>
                    <a:pt x="816457" y="49099"/>
                  </a:lnTo>
                  <a:lnTo>
                    <a:pt x="816863" y="76200"/>
                  </a:lnTo>
                  <a:lnTo>
                    <a:pt x="892428" y="36829"/>
                  </a:lnTo>
                  <a:lnTo>
                    <a:pt x="871532" y="26797"/>
                  </a:lnTo>
                  <a:close/>
                </a:path>
                <a:path w="892810" h="88264">
                  <a:moveTo>
                    <a:pt x="76016" y="38912"/>
                  </a:moveTo>
                  <a:lnTo>
                    <a:pt x="63372" y="39115"/>
                  </a:lnTo>
                  <a:lnTo>
                    <a:pt x="57150" y="39115"/>
                  </a:lnTo>
                  <a:lnTo>
                    <a:pt x="52323" y="44196"/>
                  </a:lnTo>
                  <a:lnTo>
                    <a:pt x="52421" y="48895"/>
                  </a:lnTo>
                  <a:lnTo>
                    <a:pt x="52450" y="50291"/>
                  </a:lnTo>
                  <a:lnTo>
                    <a:pt x="52577" y="56387"/>
                  </a:lnTo>
                  <a:lnTo>
                    <a:pt x="57530" y="61213"/>
                  </a:lnTo>
                  <a:lnTo>
                    <a:pt x="63626" y="61213"/>
                  </a:lnTo>
                  <a:lnTo>
                    <a:pt x="76384" y="61008"/>
                  </a:lnTo>
                  <a:lnTo>
                    <a:pt x="76307" y="56387"/>
                  </a:lnTo>
                  <a:lnTo>
                    <a:pt x="76183" y="48895"/>
                  </a:lnTo>
                  <a:lnTo>
                    <a:pt x="76098" y="43814"/>
                  </a:lnTo>
                  <a:lnTo>
                    <a:pt x="76016" y="38912"/>
                  </a:lnTo>
                  <a:close/>
                </a:path>
                <a:path w="892810" h="88264">
                  <a:moveTo>
                    <a:pt x="76384" y="61008"/>
                  </a:moveTo>
                  <a:lnTo>
                    <a:pt x="63626" y="61213"/>
                  </a:lnTo>
                  <a:lnTo>
                    <a:pt x="76388" y="61213"/>
                  </a:lnTo>
                  <a:lnTo>
                    <a:pt x="76384" y="61008"/>
                  </a:lnTo>
                  <a:close/>
                </a:path>
                <a:path w="892810" h="88264">
                  <a:moveTo>
                    <a:pt x="816126" y="27001"/>
                  </a:moveTo>
                  <a:lnTo>
                    <a:pt x="76016" y="38912"/>
                  </a:lnTo>
                  <a:lnTo>
                    <a:pt x="76098" y="43814"/>
                  </a:lnTo>
                  <a:lnTo>
                    <a:pt x="76183" y="48895"/>
                  </a:lnTo>
                  <a:lnTo>
                    <a:pt x="76307" y="56387"/>
                  </a:lnTo>
                  <a:lnTo>
                    <a:pt x="76384" y="61008"/>
                  </a:lnTo>
                  <a:lnTo>
                    <a:pt x="816457" y="49099"/>
                  </a:lnTo>
                  <a:lnTo>
                    <a:pt x="816378" y="43814"/>
                  </a:lnTo>
                  <a:lnTo>
                    <a:pt x="816273" y="36829"/>
                  </a:lnTo>
                  <a:lnTo>
                    <a:pt x="816195" y="31623"/>
                  </a:lnTo>
                  <a:lnTo>
                    <a:pt x="816126" y="27001"/>
                  </a:lnTo>
                  <a:close/>
                </a:path>
                <a:path w="892810" h="88264">
                  <a:moveTo>
                    <a:pt x="835028" y="26797"/>
                  </a:moveTo>
                  <a:lnTo>
                    <a:pt x="828801" y="26797"/>
                  </a:lnTo>
                  <a:lnTo>
                    <a:pt x="816126" y="27001"/>
                  </a:lnTo>
                  <a:lnTo>
                    <a:pt x="816195" y="31623"/>
                  </a:lnTo>
                  <a:lnTo>
                    <a:pt x="816273" y="36829"/>
                  </a:lnTo>
                  <a:lnTo>
                    <a:pt x="816378" y="43814"/>
                  </a:lnTo>
                  <a:lnTo>
                    <a:pt x="816457" y="49099"/>
                  </a:lnTo>
                  <a:lnTo>
                    <a:pt x="829182" y="48895"/>
                  </a:lnTo>
                  <a:lnTo>
                    <a:pt x="835155" y="48895"/>
                  </a:lnTo>
                  <a:lnTo>
                    <a:pt x="840104" y="43814"/>
                  </a:lnTo>
                  <a:lnTo>
                    <a:pt x="839977" y="31623"/>
                  </a:lnTo>
                  <a:lnTo>
                    <a:pt x="835028" y="26797"/>
                  </a:lnTo>
                  <a:close/>
                </a:path>
                <a:path w="892810" h="88264">
                  <a:moveTo>
                    <a:pt x="815720" y="0"/>
                  </a:moveTo>
                  <a:lnTo>
                    <a:pt x="816122" y="26797"/>
                  </a:lnTo>
                  <a:lnTo>
                    <a:pt x="816126" y="27001"/>
                  </a:lnTo>
                  <a:lnTo>
                    <a:pt x="828801" y="26797"/>
                  </a:lnTo>
                  <a:lnTo>
                    <a:pt x="871532" y="26797"/>
                  </a:lnTo>
                  <a:lnTo>
                    <a:pt x="81572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7" name="object 127"/>
          <p:cNvSpPr txBox="1"/>
          <p:nvPr/>
        </p:nvSpPr>
        <p:spPr>
          <a:xfrm>
            <a:off x="3799869" y="2805452"/>
            <a:ext cx="564368" cy="289823"/>
          </a:xfrm>
          <a:prstGeom prst="rect">
            <a:avLst/>
          </a:prstGeom>
        </p:spPr>
        <p:txBody>
          <a:bodyPr vert="horz" wrap="square" lIns="0" tIns="12700" rIns="0" bIns="0" rtlCol="0">
            <a:spAutoFit/>
          </a:bodyPr>
          <a:lstStyle/>
          <a:p>
            <a:pPr marL="38100" defTabSz="914400">
              <a:spcBef>
                <a:spcPts val="100"/>
              </a:spcBef>
            </a:pPr>
            <a:r>
              <a:rPr kern="0" spc="-10" dirty="0">
                <a:solidFill>
                  <a:sysClr val="windowText" lastClr="000000"/>
                </a:solidFill>
                <a:latin typeface="Cambria Math"/>
                <a:cs typeface="Cambria Math"/>
              </a:rPr>
              <a:t>2.45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28" name="object 128"/>
          <p:cNvSpPr txBox="1"/>
          <p:nvPr/>
        </p:nvSpPr>
        <p:spPr>
          <a:xfrm>
            <a:off x="3783894" y="1859031"/>
            <a:ext cx="495171" cy="289823"/>
          </a:xfrm>
          <a:prstGeom prst="rect">
            <a:avLst/>
          </a:prstGeom>
        </p:spPr>
        <p:txBody>
          <a:bodyPr vert="horz" wrap="square" lIns="0" tIns="12700" rIns="0" bIns="0" rtlCol="0">
            <a:spAutoFit/>
          </a:bodyPr>
          <a:lstStyle/>
          <a:p>
            <a:pPr marL="12700" defTabSz="914400">
              <a:spcBef>
                <a:spcPts val="100"/>
              </a:spcBef>
            </a:pPr>
            <a:r>
              <a:rPr kern="0" dirty="0">
                <a:solidFill>
                  <a:srgbClr val="FF0000"/>
                </a:solidFill>
                <a:latin typeface="Times New Roman"/>
                <a:cs typeface="Times New Roman"/>
              </a:rPr>
              <a:t>6</a:t>
            </a:r>
            <a:r>
              <a:rPr kern="0" spc="-5" dirty="0">
                <a:solidFill>
                  <a:srgbClr val="FF0000"/>
                </a:solidFill>
                <a:latin typeface="Times New Roman"/>
                <a:cs typeface="Times New Roman"/>
              </a:rPr>
              <a:t> </a:t>
            </a:r>
            <a:r>
              <a:rPr kern="0" dirty="0">
                <a:solidFill>
                  <a:srgbClr val="FF0000"/>
                </a:solidFill>
                <a:latin typeface="Times New Roman"/>
                <a:cs typeface="Times New Roman"/>
              </a:rPr>
              <a:t>-</a:t>
            </a:r>
            <a:r>
              <a:rPr kern="0" spc="-5" dirty="0">
                <a:solidFill>
                  <a:srgbClr val="FF0000"/>
                </a:solidFill>
                <a:latin typeface="Times New Roman"/>
                <a:cs typeface="Times New Roman"/>
              </a:rPr>
              <a:t> </a:t>
            </a:r>
            <a:r>
              <a:rPr kern="0" spc="-50" dirty="0">
                <a:solidFill>
                  <a:srgbClr val="FF0000"/>
                </a:solidFill>
                <a:latin typeface="Times New Roman"/>
                <a:cs typeface="Times New Roman"/>
              </a:rPr>
              <a:t>X</a:t>
            </a:r>
            <a:endParaRPr kern="0">
              <a:solidFill>
                <a:sysClr val="windowText" lastClr="000000"/>
              </a:solidFill>
              <a:latin typeface="Times New Roman"/>
              <a:cs typeface="Times New Roman"/>
            </a:endParaRPr>
          </a:p>
        </p:txBody>
      </p:sp>
      <p:sp>
        <p:nvSpPr>
          <p:cNvPr id="129" name="object 129"/>
          <p:cNvSpPr txBox="1"/>
          <p:nvPr/>
        </p:nvSpPr>
        <p:spPr>
          <a:xfrm>
            <a:off x="4487039" y="4925337"/>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0" name="Slide Number Placeholder 129"/>
          <p:cNvSpPr>
            <a:spLocks noGrp="1"/>
          </p:cNvSpPr>
          <p:nvPr>
            <p:ph type="sldNum" sz="quarter" idx="7"/>
          </p:nvPr>
        </p:nvSpPr>
        <p:spPr/>
        <p:txBody>
          <a:bodyPr/>
          <a:lstStyle/>
          <a:p>
            <a:fld id="{B6F15528-21DE-4FAA-801E-634DDDAF4B2B}" type="slidenum">
              <a:rPr lang="en-US" smtClean="0">
                <a:solidFill>
                  <a:prstClr val="black">
                    <a:tint val="75000"/>
                  </a:prstClr>
                </a:solidFill>
              </a:rPr>
              <a:pPr/>
              <a:t>146</a:t>
            </a:fld>
            <a:endParaRPr lang="en-US">
              <a:solidFill>
                <a:prstClr val="black">
                  <a:tint val="75000"/>
                </a:prstClr>
              </a:solidFill>
            </a:endParaRPr>
          </a:p>
        </p:txBody>
      </p:sp>
    </p:spTree>
    <p:extLst>
      <p:ext uri="{BB962C8B-B14F-4D97-AF65-F5344CB8AC3E}">
        <p14:creationId xmlns:p14="http://schemas.microsoft.com/office/powerpoint/2010/main" val="38700328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42:</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717329" y="319532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749100" y="3198895"/>
            <a:ext cx="3435725" cy="92710"/>
            <a:chOff x="4750308" y="3198895"/>
            <a:chExt cx="3436620" cy="92710"/>
          </a:xfrm>
        </p:grpSpPr>
        <p:pic>
          <p:nvPicPr>
            <p:cNvPr id="5" name="object 5"/>
            <p:cNvPicPr/>
            <p:nvPr/>
          </p:nvPicPr>
          <p:blipFill>
            <a:blip r:embed="rId2" cstate="print"/>
            <a:stretch>
              <a:fillRect/>
            </a:stretch>
          </p:blipFill>
          <p:spPr>
            <a:xfrm>
              <a:off x="4750308" y="3198895"/>
              <a:ext cx="3436620" cy="92690"/>
            </a:xfrm>
            <a:prstGeom prst="rect">
              <a:avLst/>
            </a:prstGeom>
          </p:spPr>
        </p:pic>
        <p:sp>
          <p:nvSpPr>
            <p:cNvPr id="6" name="object 6"/>
            <p:cNvSpPr/>
            <p:nvPr/>
          </p:nvSpPr>
          <p:spPr>
            <a:xfrm>
              <a:off x="4800219" y="3223641"/>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8229489" y="303225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8" name="object 8"/>
          <p:cNvSpPr txBox="1"/>
          <p:nvPr/>
        </p:nvSpPr>
        <p:spPr>
          <a:xfrm>
            <a:off x="6514422" y="321564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9" name="object 9"/>
          <p:cNvSpPr txBox="1"/>
          <p:nvPr/>
        </p:nvSpPr>
        <p:spPr>
          <a:xfrm>
            <a:off x="6546161" y="446430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0" name="object 10"/>
          <p:cNvSpPr txBox="1"/>
          <p:nvPr/>
        </p:nvSpPr>
        <p:spPr>
          <a:xfrm>
            <a:off x="7229499" y="317222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 name="object 11"/>
          <p:cNvSpPr txBox="1"/>
          <p:nvPr/>
        </p:nvSpPr>
        <p:spPr>
          <a:xfrm>
            <a:off x="5558362" y="317222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2" name="object 12"/>
          <p:cNvSpPr txBox="1"/>
          <p:nvPr/>
        </p:nvSpPr>
        <p:spPr>
          <a:xfrm>
            <a:off x="6262009" y="2649496"/>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13" name="object 13"/>
          <p:cNvGrpSpPr/>
          <p:nvPr/>
        </p:nvGrpSpPr>
        <p:grpSpPr>
          <a:xfrm>
            <a:off x="4686602" y="2929903"/>
            <a:ext cx="3563962" cy="2108835"/>
            <a:chOff x="4687823" y="2929902"/>
            <a:chExt cx="3564890" cy="2108835"/>
          </a:xfrm>
        </p:grpSpPr>
        <p:pic>
          <p:nvPicPr>
            <p:cNvPr id="14" name="object 14"/>
            <p:cNvPicPr/>
            <p:nvPr/>
          </p:nvPicPr>
          <p:blipFill>
            <a:blip r:embed="rId3" cstate="print"/>
            <a:stretch>
              <a:fillRect/>
            </a:stretch>
          </p:blipFill>
          <p:spPr>
            <a:xfrm>
              <a:off x="8028432" y="2929902"/>
              <a:ext cx="224091" cy="419087"/>
            </a:xfrm>
            <a:prstGeom prst="rect">
              <a:avLst/>
            </a:prstGeom>
          </p:spPr>
        </p:pic>
        <p:sp>
          <p:nvSpPr>
            <p:cNvPr id="15" name="object 15"/>
            <p:cNvSpPr/>
            <p:nvPr/>
          </p:nvSpPr>
          <p:spPr>
            <a:xfrm>
              <a:off x="8105775" y="2943606"/>
              <a:ext cx="76200" cy="271780"/>
            </a:xfrm>
            <a:custGeom>
              <a:avLst/>
              <a:gdLst/>
              <a:ahLst/>
              <a:cxnLst/>
              <a:rect l="l" t="t" r="r" b="b"/>
              <a:pathLst>
                <a:path w="76200" h="271780">
                  <a:moveTo>
                    <a:pt x="27050" y="195072"/>
                  </a:moveTo>
                  <a:lnTo>
                    <a:pt x="0" y="195072"/>
                  </a:lnTo>
                  <a:lnTo>
                    <a:pt x="38100" y="271272"/>
                  </a:lnTo>
                  <a:lnTo>
                    <a:pt x="64325" y="218821"/>
                  </a:lnTo>
                  <a:lnTo>
                    <a:pt x="32003" y="218821"/>
                  </a:lnTo>
                  <a:lnTo>
                    <a:pt x="27050" y="213868"/>
                  </a:lnTo>
                  <a:lnTo>
                    <a:pt x="27050" y="195072"/>
                  </a:lnTo>
                  <a:close/>
                </a:path>
                <a:path w="76200" h="271780">
                  <a:moveTo>
                    <a:pt x="44196" y="0"/>
                  </a:moveTo>
                  <a:lnTo>
                    <a:pt x="32003" y="0"/>
                  </a:lnTo>
                  <a:lnTo>
                    <a:pt x="27050" y="4953"/>
                  </a:lnTo>
                  <a:lnTo>
                    <a:pt x="27050" y="213868"/>
                  </a:lnTo>
                  <a:lnTo>
                    <a:pt x="32003" y="218821"/>
                  </a:lnTo>
                  <a:lnTo>
                    <a:pt x="44196" y="218821"/>
                  </a:lnTo>
                  <a:lnTo>
                    <a:pt x="49149" y="213868"/>
                  </a:lnTo>
                  <a:lnTo>
                    <a:pt x="49149" y="4953"/>
                  </a:lnTo>
                  <a:lnTo>
                    <a:pt x="44196" y="0"/>
                  </a:lnTo>
                  <a:close/>
                </a:path>
                <a:path w="76200" h="271780">
                  <a:moveTo>
                    <a:pt x="76200" y="195072"/>
                  </a:moveTo>
                  <a:lnTo>
                    <a:pt x="49149" y="195072"/>
                  </a:lnTo>
                  <a:lnTo>
                    <a:pt x="49149" y="213868"/>
                  </a:lnTo>
                  <a:lnTo>
                    <a:pt x="44196"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3" cstate="print"/>
            <a:stretch>
              <a:fillRect/>
            </a:stretch>
          </p:blipFill>
          <p:spPr>
            <a:xfrm>
              <a:off x="7546847" y="2937522"/>
              <a:ext cx="224091" cy="419087"/>
            </a:xfrm>
            <a:prstGeom prst="rect">
              <a:avLst/>
            </a:prstGeom>
          </p:spPr>
        </p:pic>
        <p:sp>
          <p:nvSpPr>
            <p:cNvPr id="17" name="object 17"/>
            <p:cNvSpPr/>
            <p:nvPr/>
          </p:nvSpPr>
          <p:spPr>
            <a:xfrm>
              <a:off x="7624191" y="2951226"/>
              <a:ext cx="76200" cy="271780"/>
            </a:xfrm>
            <a:custGeom>
              <a:avLst/>
              <a:gdLst/>
              <a:ahLst/>
              <a:cxnLst/>
              <a:rect l="l" t="t" r="r" b="b"/>
              <a:pathLst>
                <a:path w="76200" h="271780">
                  <a:moveTo>
                    <a:pt x="27050" y="195072"/>
                  </a:moveTo>
                  <a:lnTo>
                    <a:pt x="0" y="195072"/>
                  </a:lnTo>
                  <a:lnTo>
                    <a:pt x="38100" y="271272"/>
                  </a:lnTo>
                  <a:lnTo>
                    <a:pt x="64325" y="218821"/>
                  </a:lnTo>
                  <a:lnTo>
                    <a:pt x="32003" y="218821"/>
                  </a:lnTo>
                  <a:lnTo>
                    <a:pt x="27050" y="213868"/>
                  </a:lnTo>
                  <a:lnTo>
                    <a:pt x="27050" y="195072"/>
                  </a:lnTo>
                  <a:close/>
                </a:path>
                <a:path w="76200" h="271780">
                  <a:moveTo>
                    <a:pt x="44195" y="0"/>
                  </a:moveTo>
                  <a:lnTo>
                    <a:pt x="32003" y="0"/>
                  </a:lnTo>
                  <a:lnTo>
                    <a:pt x="27050" y="4952"/>
                  </a:lnTo>
                  <a:lnTo>
                    <a:pt x="27050" y="213868"/>
                  </a:lnTo>
                  <a:lnTo>
                    <a:pt x="32003" y="218821"/>
                  </a:lnTo>
                  <a:lnTo>
                    <a:pt x="44195" y="218821"/>
                  </a:lnTo>
                  <a:lnTo>
                    <a:pt x="49149" y="213868"/>
                  </a:lnTo>
                  <a:lnTo>
                    <a:pt x="49149" y="4952"/>
                  </a:lnTo>
                  <a:lnTo>
                    <a:pt x="44195" y="0"/>
                  </a:lnTo>
                  <a:close/>
                </a:path>
                <a:path w="76200" h="271780">
                  <a:moveTo>
                    <a:pt x="76200" y="195072"/>
                  </a:moveTo>
                  <a:lnTo>
                    <a:pt x="49149" y="195072"/>
                  </a:lnTo>
                  <a:lnTo>
                    <a:pt x="49149" y="213868"/>
                  </a:lnTo>
                  <a:lnTo>
                    <a:pt x="44195"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3" cstate="print"/>
            <a:stretch>
              <a:fillRect/>
            </a:stretch>
          </p:blipFill>
          <p:spPr>
            <a:xfrm>
              <a:off x="7066025" y="2935236"/>
              <a:ext cx="224091" cy="419087"/>
            </a:xfrm>
            <a:prstGeom prst="rect">
              <a:avLst/>
            </a:prstGeom>
          </p:spPr>
        </p:pic>
        <p:sp>
          <p:nvSpPr>
            <p:cNvPr id="19" name="object 19"/>
            <p:cNvSpPr/>
            <p:nvPr/>
          </p:nvSpPr>
          <p:spPr>
            <a:xfrm>
              <a:off x="7143369" y="2948940"/>
              <a:ext cx="76200" cy="271780"/>
            </a:xfrm>
            <a:custGeom>
              <a:avLst/>
              <a:gdLst/>
              <a:ahLst/>
              <a:cxnLst/>
              <a:rect l="l" t="t" r="r" b="b"/>
              <a:pathLst>
                <a:path w="76200" h="271780">
                  <a:moveTo>
                    <a:pt x="27050" y="195072"/>
                  </a:moveTo>
                  <a:lnTo>
                    <a:pt x="0" y="195072"/>
                  </a:lnTo>
                  <a:lnTo>
                    <a:pt x="38100" y="271272"/>
                  </a:lnTo>
                  <a:lnTo>
                    <a:pt x="64325" y="218821"/>
                  </a:lnTo>
                  <a:lnTo>
                    <a:pt x="32003" y="218821"/>
                  </a:lnTo>
                  <a:lnTo>
                    <a:pt x="27050" y="213868"/>
                  </a:lnTo>
                  <a:lnTo>
                    <a:pt x="27050" y="195072"/>
                  </a:lnTo>
                  <a:close/>
                </a:path>
                <a:path w="76200" h="271780">
                  <a:moveTo>
                    <a:pt x="44196" y="0"/>
                  </a:moveTo>
                  <a:lnTo>
                    <a:pt x="32003" y="0"/>
                  </a:lnTo>
                  <a:lnTo>
                    <a:pt x="27050" y="4952"/>
                  </a:lnTo>
                  <a:lnTo>
                    <a:pt x="27050" y="213868"/>
                  </a:lnTo>
                  <a:lnTo>
                    <a:pt x="32003" y="218821"/>
                  </a:lnTo>
                  <a:lnTo>
                    <a:pt x="44196" y="218821"/>
                  </a:lnTo>
                  <a:lnTo>
                    <a:pt x="49149" y="213868"/>
                  </a:lnTo>
                  <a:lnTo>
                    <a:pt x="49149" y="4952"/>
                  </a:lnTo>
                  <a:lnTo>
                    <a:pt x="44196" y="0"/>
                  </a:lnTo>
                  <a:close/>
                </a:path>
                <a:path w="76200" h="271780">
                  <a:moveTo>
                    <a:pt x="76200" y="195072"/>
                  </a:moveTo>
                  <a:lnTo>
                    <a:pt x="49149" y="195072"/>
                  </a:lnTo>
                  <a:lnTo>
                    <a:pt x="49149" y="213868"/>
                  </a:lnTo>
                  <a:lnTo>
                    <a:pt x="44196"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3" cstate="print"/>
            <a:stretch>
              <a:fillRect/>
            </a:stretch>
          </p:blipFill>
          <p:spPr>
            <a:xfrm>
              <a:off x="6585203" y="2935236"/>
              <a:ext cx="224091" cy="419087"/>
            </a:xfrm>
            <a:prstGeom prst="rect">
              <a:avLst/>
            </a:prstGeom>
          </p:spPr>
        </p:pic>
        <p:sp>
          <p:nvSpPr>
            <p:cNvPr id="21" name="object 21"/>
            <p:cNvSpPr/>
            <p:nvPr/>
          </p:nvSpPr>
          <p:spPr>
            <a:xfrm>
              <a:off x="6662547" y="2948940"/>
              <a:ext cx="76200" cy="271780"/>
            </a:xfrm>
            <a:custGeom>
              <a:avLst/>
              <a:gdLst/>
              <a:ahLst/>
              <a:cxnLst/>
              <a:rect l="l" t="t" r="r" b="b"/>
              <a:pathLst>
                <a:path w="76200" h="271780">
                  <a:moveTo>
                    <a:pt x="27050" y="195072"/>
                  </a:moveTo>
                  <a:lnTo>
                    <a:pt x="0" y="195072"/>
                  </a:lnTo>
                  <a:lnTo>
                    <a:pt x="38100" y="271272"/>
                  </a:lnTo>
                  <a:lnTo>
                    <a:pt x="64325" y="218821"/>
                  </a:lnTo>
                  <a:lnTo>
                    <a:pt x="32003" y="218821"/>
                  </a:lnTo>
                  <a:lnTo>
                    <a:pt x="27050" y="213868"/>
                  </a:lnTo>
                  <a:lnTo>
                    <a:pt x="27050" y="195072"/>
                  </a:lnTo>
                  <a:close/>
                </a:path>
                <a:path w="76200" h="271780">
                  <a:moveTo>
                    <a:pt x="44196" y="0"/>
                  </a:moveTo>
                  <a:lnTo>
                    <a:pt x="32003" y="0"/>
                  </a:lnTo>
                  <a:lnTo>
                    <a:pt x="27050" y="4952"/>
                  </a:lnTo>
                  <a:lnTo>
                    <a:pt x="27050" y="213868"/>
                  </a:lnTo>
                  <a:lnTo>
                    <a:pt x="32003" y="218821"/>
                  </a:lnTo>
                  <a:lnTo>
                    <a:pt x="44196" y="218821"/>
                  </a:lnTo>
                  <a:lnTo>
                    <a:pt x="49149" y="213868"/>
                  </a:lnTo>
                  <a:lnTo>
                    <a:pt x="49149" y="4952"/>
                  </a:lnTo>
                  <a:lnTo>
                    <a:pt x="44196" y="0"/>
                  </a:lnTo>
                  <a:close/>
                </a:path>
                <a:path w="76200" h="271780">
                  <a:moveTo>
                    <a:pt x="76200" y="195072"/>
                  </a:moveTo>
                  <a:lnTo>
                    <a:pt x="49149" y="195072"/>
                  </a:lnTo>
                  <a:lnTo>
                    <a:pt x="49149" y="213868"/>
                  </a:lnTo>
                  <a:lnTo>
                    <a:pt x="44196"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3" cstate="print"/>
            <a:stretch>
              <a:fillRect/>
            </a:stretch>
          </p:blipFill>
          <p:spPr>
            <a:xfrm>
              <a:off x="6104381" y="2935236"/>
              <a:ext cx="224091" cy="419087"/>
            </a:xfrm>
            <a:prstGeom prst="rect">
              <a:avLst/>
            </a:prstGeom>
          </p:spPr>
        </p:pic>
        <p:sp>
          <p:nvSpPr>
            <p:cNvPr id="23" name="object 23"/>
            <p:cNvSpPr/>
            <p:nvPr/>
          </p:nvSpPr>
          <p:spPr>
            <a:xfrm>
              <a:off x="6181724" y="2948940"/>
              <a:ext cx="76200" cy="271780"/>
            </a:xfrm>
            <a:custGeom>
              <a:avLst/>
              <a:gdLst/>
              <a:ahLst/>
              <a:cxnLst/>
              <a:rect l="l" t="t" r="r" b="b"/>
              <a:pathLst>
                <a:path w="76200" h="271780">
                  <a:moveTo>
                    <a:pt x="27050" y="195072"/>
                  </a:moveTo>
                  <a:lnTo>
                    <a:pt x="0" y="195072"/>
                  </a:lnTo>
                  <a:lnTo>
                    <a:pt x="38100" y="271272"/>
                  </a:lnTo>
                  <a:lnTo>
                    <a:pt x="64325" y="218821"/>
                  </a:lnTo>
                  <a:lnTo>
                    <a:pt x="32003" y="218821"/>
                  </a:lnTo>
                  <a:lnTo>
                    <a:pt x="27050" y="213868"/>
                  </a:lnTo>
                  <a:lnTo>
                    <a:pt x="27050" y="195072"/>
                  </a:lnTo>
                  <a:close/>
                </a:path>
                <a:path w="76200" h="271780">
                  <a:moveTo>
                    <a:pt x="44196" y="0"/>
                  </a:moveTo>
                  <a:lnTo>
                    <a:pt x="32003" y="0"/>
                  </a:lnTo>
                  <a:lnTo>
                    <a:pt x="27050" y="4952"/>
                  </a:lnTo>
                  <a:lnTo>
                    <a:pt x="27050" y="213868"/>
                  </a:lnTo>
                  <a:lnTo>
                    <a:pt x="32003" y="218821"/>
                  </a:lnTo>
                  <a:lnTo>
                    <a:pt x="44196" y="218821"/>
                  </a:lnTo>
                  <a:lnTo>
                    <a:pt x="49149" y="213868"/>
                  </a:lnTo>
                  <a:lnTo>
                    <a:pt x="49149" y="4952"/>
                  </a:lnTo>
                  <a:lnTo>
                    <a:pt x="44196" y="0"/>
                  </a:lnTo>
                  <a:close/>
                </a:path>
                <a:path w="76200" h="271780">
                  <a:moveTo>
                    <a:pt x="76200" y="195072"/>
                  </a:moveTo>
                  <a:lnTo>
                    <a:pt x="49149" y="195072"/>
                  </a:lnTo>
                  <a:lnTo>
                    <a:pt x="49149" y="213868"/>
                  </a:lnTo>
                  <a:lnTo>
                    <a:pt x="44196"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3" cstate="print"/>
            <a:stretch>
              <a:fillRect/>
            </a:stretch>
          </p:blipFill>
          <p:spPr>
            <a:xfrm>
              <a:off x="5622035" y="2935236"/>
              <a:ext cx="224091" cy="419087"/>
            </a:xfrm>
            <a:prstGeom prst="rect">
              <a:avLst/>
            </a:prstGeom>
          </p:spPr>
        </p:pic>
        <p:sp>
          <p:nvSpPr>
            <p:cNvPr id="25" name="object 25"/>
            <p:cNvSpPr/>
            <p:nvPr/>
          </p:nvSpPr>
          <p:spPr>
            <a:xfrm>
              <a:off x="5699378" y="2948940"/>
              <a:ext cx="76200" cy="271780"/>
            </a:xfrm>
            <a:custGeom>
              <a:avLst/>
              <a:gdLst/>
              <a:ahLst/>
              <a:cxnLst/>
              <a:rect l="l" t="t" r="r" b="b"/>
              <a:pathLst>
                <a:path w="76200" h="271780">
                  <a:moveTo>
                    <a:pt x="27050" y="195072"/>
                  </a:moveTo>
                  <a:lnTo>
                    <a:pt x="0" y="195072"/>
                  </a:lnTo>
                  <a:lnTo>
                    <a:pt x="38100" y="271272"/>
                  </a:lnTo>
                  <a:lnTo>
                    <a:pt x="64325" y="218821"/>
                  </a:lnTo>
                  <a:lnTo>
                    <a:pt x="32004" y="218821"/>
                  </a:lnTo>
                  <a:lnTo>
                    <a:pt x="27050" y="213868"/>
                  </a:lnTo>
                  <a:lnTo>
                    <a:pt x="27050" y="195072"/>
                  </a:lnTo>
                  <a:close/>
                </a:path>
                <a:path w="76200" h="271780">
                  <a:moveTo>
                    <a:pt x="44196" y="0"/>
                  </a:moveTo>
                  <a:lnTo>
                    <a:pt x="32004" y="0"/>
                  </a:lnTo>
                  <a:lnTo>
                    <a:pt x="27050" y="4952"/>
                  </a:lnTo>
                  <a:lnTo>
                    <a:pt x="27050" y="213868"/>
                  </a:lnTo>
                  <a:lnTo>
                    <a:pt x="32004" y="218821"/>
                  </a:lnTo>
                  <a:lnTo>
                    <a:pt x="44196" y="218821"/>
                  </a:lnTo>
                  <a:lnTo>
                    <a:pt x="49149" y="213868"/>
                  </a:lnTo>
                  <a:lnTo>
                    <a:pt x="49149" y="4952"/>
                  </a:lnTo>
                  <a:lnTo>
                    <a:pt x="44196" y="0"/>
                  </a:lnTo>
                  <a:close/>
                </a:path>
                <a:path w="76200" h="271780">
                  <a:moveTo>
                    <a:pt x="76200" y="195072"/>
                  </a:moveTo>
                  <a:lnTo>
                    <a:pt x="49149" y="195072"/>
                  </a:lnTo>
                  <a:lnTo>
                    <a:pt x="49149" y="213868"/>
                  </a:lnTo>
                  <a:lnTo>
                    <a:pt x="44196"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6" name="object 26"/>
            <p:cNvPicPr/>
            <p:nvPr/>
          </p:nvPicPr>
          <p:blipFill>
            <a:blip r:embed="rId3" cstate="print"/>
            <a:stretch>
              <a:fillRect/>
            </a:stretch>
          </p:blipFill>
          <p:spPr>
            <a:xfrm>
              <a:off x="5141213" y="2935236"/>
              <a:ext cx="224091" cy="419087"/>
            </a:xfrm>
            <a:prstGeom prst="rect">
              <a:avLst/>
            </a:prstGeom>
          </p:spPr>
        </p:pic>
        <p:sp>
          <p:nvSpPr>
            <p:cNvPr id="27" name="object 27"/>
            <p:cNvSpPr/>
            <p:nvPr/>
          </p:nvSpPr>
          <p:spPr>
            <a:xfrm>
              <a:off x="5218556" y="2948940"/>
              <a:ext cx="76200" cy="271780"/>
            </a:xfrm>
            <a:custGeom>
              <a:avLst/>
              <a:gdLst/>
              <a:ahLst/>
              <a:cxnLst/>
              <a:rect l="l" t="t" r="r" b="b"/>
              <a:pathLst>
                <a:path w="76200" h="271780">
                  <a:moveTo>
                    <a:pt x="27050" y="195072"/>
                  </a:moveTo>
                  <a:lnTo>
                    <a:pt x="0" y="195072"/>
                  </a:lnTo>
                  <a:lnTo>
                    <a:pt x="38100" y="271272"/>
                  </a:lnTo>
                  <a:lnTo>
                    <a:pt x="64325" y="218821"/>
                  </a:lnTo>
                  <a:lnTo>
                    <a:pt x="32003" y="218821"/>
                  </a:lnTo>
                  <a:lnTo>
                    <a:pt x="27050" y="213868"/>
                  </a:lnTo>
                  <a:lnTo>
                    <a:pt x="27050" y="195072"/>
                  </a:lnTo>
                  <a:close/>
                </a:path>
                <a:path w="76200" h="271780">
                  <a:moveTo>
                    <a:pt x="44195" y="0"/>
                  </a:moveTo>
                  <a:lnTo>
                    <a:pt x="32003" y="0"/>
                  </a:lnTo>
                  <a:lnTo>
                    <a:pt x="27050" y="4952"/>
                  </a:lnTo>
                  <a:lnTo>
                    <a:pt x="27050" y="213868"/>
                  </a:lnTo>
                  <a:lnTo>
                    <a:pt x="32003" y="218821"/>
                  </a:lnTo>
                  <a:lnTo>
                    <a:pt x="44195" y="218821"/>
                  </a:lnTo>
                  <a:lnTo>
                    <a:pt x="49148" y="213868"/>
                  </a:lnTo>
                  <a:lnTo>
                    <a:pt x="49148" y="4952"/>
                  </a:lnTo>
                  <a:lnTo>
                    <a:pt x="44195" y="0"/>
                  </a:lnTo>
                  <a:close/>
                </a:path>
                <a:path w="76200" h="271780">
                  <a:moveTo>
                    <a:pt x="76200" y="195072"/>
                  </a:moveTo>
                  <a:lnTo>
                    <a:pt x="49148" y="195072"/>
                  </a:lnTo>
                  <a:lnTo>
                    <a:pt x="49148" y="213868"/>
                  </a:lnTo>
                  <a:lnTo>
                    <a:pt x="44195"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3" cstate="print"/>
            <a:stretch>
              <a:fillRect/>
            </a:stretch>
          </p:blipFill>
          <p:spPr>
            <a:xfrm>
              <a:off x="4687823" y="2935236"/>
              <a:ext cx="224091" cy="419087"/>
            </a:xfrm>
            <a:prstGeom prst="rect">
              <a:avLst/>
            </a:prstGeom>
          </p:spPr>
        </p:pic>
        <p:sp>
          <p:nvSpPr>
            <p:cNvPr id="29" name="object 29"/>
            <p:cNvSpPr/>
            <p:nvPr/>
          </p:nvSpPr>
          <p:spPr>
            <a:xfrm>
              <a:off x="4765166" y="2948940"/>
              <a:ext cx="76200" cy="271780"/>
            </a:xfrm>
            <a:custGeom>
              <a:avLst/>
              <a:gdLst/>
              <a:ahLst/>
              <a:cxnLst/>
              <a:rect l="l" t="t" r="r" b="b"/>
              <a:pathLst>
                <a:path w="76200" h="271780">
                  <a:moveTo>
                    <a:pt x="27050" y="195072"/>
                  </a:moveTo>
                  <a:lnTo>
                    <a:pt x="0" y="195072"/>
                  </a:lnTo>
                  <a:lnTo>
                    <a:pt x="38100" y="271272"/>
                  </a:lnTo>
                  <a:lnTo>
                    <a:pt x="64325" y="218821"/>
                  </a:lnTo>
                  <a:lnTo>
                    <a:pt x="32004" y="218821"/>
                  </a:lnTo>
                  <a:lnTo>
                    <a:pt x="27050" y="213868"/>
                  </a:lnTo>
                  <a:lnTo>
                    <a:pt x="27050" y="195072"/>
                  </a:lnTo>
                  <a:close/>
                </a:path>
                <a:path w="76200" h="271780">
                  <a:moveTo>
                    <a:pt x="44196" y="0"/>
                  </a:moveTo>
                  <a:lnTo>
                    <a:pt x="32004" y="0"/>
                  </a:lnTo>
                  <a:lnTo>
                    <a:pt x="27050" y="4952"/>
                  </a:lnTo>
                  <a:lnTo>
                    <a:pt x="27050" y="213868"/>
                  </a:lnTo>
                  <a:lnTo>
                    <a:pt x="32004" y="218821"/>
                  </a:lnTo>
                  <a:lnTo>
                    <a:pt x="44196" y="218821"/>
                  </a:lnTo>
                  <a:lnTo>
                    <a:pt x="49149" y="213868"/>
                  </a:lnTo>
                  <a:lnTo>
                    <a:pt x="49149" y="4952"/>
                  </a:lnTo>
                  <a:lnTo>
                    <a:pt x="44196" y="0"/>
                  </a:lnTo>
                  <a:close/>
                </a:path>
                <a:path w="76200" h="271780">
                  <a:moveTo>
                    <a:pt x="76200" y="195072"/>
                  </a:moveTo>
                  <a:lnTo>
                    <a:pt x="49149" y="195072"/>
                  </a:lnTo>
                  <a:lnTo>
                    <a:pt x="49149" y="213868"/>
                  </a:lnTo>
                  <a:lnTo>
                    <a:pt x="44196" y="218821"/>
                  </a:lnTo>
                  <a:lnTo>
                    <a:pt x="64325" y="218821"/>
                  </a:lnTo>
                  <a:lnTo>
                    <a:pt x="76200" y="19507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2" cstate="print"/>
            <a:stretch>
              <a:fillRect/>
            </a:stretch>
          </p:blipFill>
          <p:spPr>
            <a:xfrm>
              <a:off x="4753355" y="2929907"/>
              <a:ext cx="3433572" cy="92692"/>
            </a:xfrm>
            <a:prstGeom prst="rect">
              <a:avLst/>
            </a:prstGeom>
          </p:spPr>
        </p:pic>
        <p:sp>
          <p:nvSpPr>
            <p:cNvPr id="31" name="object 31"/>
            <p:cNvSpPr/>
            <p:nvPr/>
          </p:nvSpPr>
          <p:spPr>
            <a:xfrm>
              <a:off x="4803266" y="2954655"/>
              <a:ext cx="3340735" cy="0"/>
            </a:xfrm>
            <a:custGeom>
              <a:avLst/>
              <a:gdLst/>
              <a:ahLst/>
              <a:cxnLst/>
              <a:rect l="l" t="t" r="r" b="b"/>
              <a:pathLst>
                <a:path w="3340734">
                  <a:moveTo>
                    <a:pt x="3340481"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4" cstate="print"/>
            <a:stretch>
              <a:fillRect/>
            </a:stretch>
          </p:blipFill>
          <p:spPr>
            <a:xfrm>
              <a:off x="6441185" y="3228594"/>
              <a:ext cx="92692" cy="1599437"/>
            </a:xfrm>
            <a:prstGeom prst="rect">
              <a:avLst/>
            </a:prstGeom>
          </p:spPr>
        </p:pic>
        <p:sp>
          <p:nvSpPr>
            <p:cNvPr id="33" name="object 33"/>
            <p:cNvSpPr/>
            <p:nvPr/>
          </p:nvSpPr>
          <p:spPr>
            <a:xfrm>
              <a:off x="6491097" y="3253359"/>
              <a:ext cx="0" cy="1506220"/>
            </a:xfrm>
            <a:custGeom>
              <a:avLst/>
              <a:gdLst/>
              <a:ahLst/>
              <a:cxnLst/>
              <a:rect l="l" t="t" r="r" b="b"/>
              <a:pathLst>
                <a:path h="1506220">
                  <a:moveTo>
                    <a:pt x="0" y="0"/>
                  </a:moveTo>
                  <a:lnTo>
                    <a:pt x="0" y="150609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5" cstate="print"/>
            <a:stretch>
              <a:fillRect/>
            </a:stretch>
          </p:blipFill>
          <p:spPr>
            <a:xfrm>
              <a:off x="6276593" y="4764803"/>
              <a:ext cx="440512" cy="92692"/>
            </a:xfrm>
            <a:prstGeom prst="rect">
              <a:avLst/>
            </a:prstGeom>
          </p:spPr>
        </p:pic>
        <p:sp>
          <p:nvSpPr>
            <p:cNvPr id="35" name="object 35"/>
            <p:cNvSpPr/>
            <p:nvPr/>
          </p:nvSpPr>
          <p:spPr>
            <a:xfrm>
              <a:off x="6326504" y="4789551"/>
              <a:ext cx="347980" cy="0"/>
            </a:xfrm>
            <a:custGeom>
              <a:avLst/>
              <a:gdLst/>
              <a:ahLst/>
              <a:cxnLst/>
              <a:rect l="l" t="t" r="r" b="b"/>
              <a:pathLst>
                <a:path w="347979">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6" cstate="print"/>
            <a:stretch>
              <a:fillRect/>
            </a:stretch>
          </p:blipFill>
          <p:spPr>
            <a:xfrm>
              <a:off x="6531101" y="4764735"/>
              <a:ext cx="185902" cy="273735"/>
            </a:xfrm>
            <a:prstGeom prst="rect">
              <a:avLst/>
            </a:prstGeom>
          </p:spPr>
        </p:pic>
        <p:sp>
          <p:nvSpPr>
            <p:cNvPr id="37" name="object 37"/>
            <p:cNvSpPr/>
            <p:nvPr/>
          </p:nvSpPr>
          <p:spPr>
            <a:xfrm>
              <a:off x="6581013" y="4789551"/>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6" cstate="print"/>
            <a:stretch>
              <a:fillRect/>
            </a:stretch>
          </p:blipFill>
          <p:spPr>
            <a:xfrm>
              <a:off x="6182867" y="4764735"/>
              <a:ext cx="185902" cy="273735"/>
            </a:xfrm>
            <a:prstGeom prst="rect">
              <a:avLst/>
            </a:prstGeom>
          </p:spPr>
        </p:pic>
        <p:sp>
          <p:nvSpPr>
            <p:cNvPr id="39" name="object 39"/>
            <p:cNvSpPr/>
            <p:nvPr/>
          </p:nvSpPr>
          <p:spPr>
            <a:xfrm>
              <a:off x="6232778" y="4789551"/>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6" cstate="print"/>
            <a:stretch>
              <a:fillRect/>
            </a:stretch>
          </p:blipFill>
          <p:spPr>
            <a:xfrm>
              <a:off x="6357366" y="4764735"/>
              <a:ext cx="185902" cy="273735"/>
            </a:xfrm>
            <a:prstGeom prst="rect">
              <a:avLst/>
            </a:prstGeom>
          </p:spPr>
        </p:pic>
        <p:sp>
          <p:nvSpPr>
            <p:cNvPr id="41" name="object 41"/>
            <p:cNvSpPr/>
            <p:nvPr/>
          </p:nvSpPr>
          <p:spPr>
            <a:xfrm>
              <a:off x="6407276" y="4789551"/>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2" name="Slide Number Placeholder 41"/>
          <p:cNvSpPr>
            <a:spLocks noGrp="1"/>
          </p:cNvSpPr>
          <p:nvPr>
            <p:ph type="sldNum" sz="quarter" idx="7"/>
          </p:nvPr>
        </p:nvSpPr>
        <p:spPr/>
        <p:txBody>
          <a:bodyPr/>
          <a:lstStyle/>
          <a:p>
            <a:fld id="{B6F15528-21DE-4FAA-801E-634DDDAF4B2B}" type="slidenum">
              <a:rPr lang="en-US" smtClean="0">
                <a:solidFill>
                  <a:prstClr val="black">
                    <a:tint val="75000"/>
                  </a:prstClr>
                </a:solidFill>
              </a:rPr>
              <a:pPr/>
              <a:t>147</a:t>
            </a:fld>
            <a:endParaRPr lang="en-US">
              <a:solidFill>
                <a:prstClr val="black">
                  <a:tint val="75000"/>
                </a:prstClr>
              </a:solidFill>
            </a:endParaRPr>
          </a:p>
        </p:txBody>
      </p:sp>
    </p:spTree>
    <p:extLst>
      <p:ext uri="{BB962C8B-B14F-4D97-AF65-F5344CB8AC3E}">
        <p14:creationId xmlns:p14="http://schemas.microsoft.com/office/powerpoint/2010/main" val="499021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sp>
        <p:nvSpPr>
          <p:cNvPr id="3" name="object 3"/>
          <p:cNvSpPr txBox="1"/>
          <p:nvPr/>
        </p:nvSpPr>
        <p:spPr>
          <a:xfrm>
            <a:off x="6032229" y="338620"/>
            <a:ext cx="4035009" cy="1458733"/>
          </a:xfrm>
          <a:prstGeom prst="rect">
            <a:avLst/>
          </a:prstGeom>
        </p:spPr>
        <p:txBody>
          <a:bodyPr vert="horz" wrap="square" lIns="0" tIns="123825" rIns="0" bIns="0" rtlCol="0">
            <a:spAutoFit/>
          </a:bodyPr>
          <a:lstStyle/>
          <a:p>
            <a:pPr marL="38100" defTabSz="914400">
              <a:spcBef>
                <a:spcPts val="975"/>
              </a:spcBef>
            </a:pP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D</a:t>
            </a:r>
            <a:r>
              <a:rPr sz="2400" kern="0" spc="480"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60"/>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 x 6 x 3 + 2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 6 x 3 + </a:t>
            </a:r>
            <a:r>
              <a:rPr sz="2400" kern="0" dirty="0">
                <a:solidFill>
                  <a:srgbClr val="404040"/>
                </a:solidFill>
                <a:latin typeface="Cambria Math"/>
                <a:cs typeface="Cambria Math"/>
              </a:rPr>
              <a:t>M</a:t>
            </a:r>
            <a:r>
              <a:rPr sz="2625" kern="0" baseline="-15873" dirty="0">
                <a:solidFill>
                  <a:srgbClr val="404040"/>
                </a:solidFill>
                <a:latin typeface="Cambria Math"/>
                <a:cs typeface="Cambria Math"/>
              </a:rPr>
              <a:t>D</a:t>
            </a:r>
            <a:r>
              <a:rPr sz="2625" kern="0" spc="405"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dirty="0">
                <a:solidFill>
                  <a:srgbClr val="404040"/>
                </a:solidFill>
                <a:latin typeface="Cambria Math"/>
                <a:cs typeface="Cambria Math"/>
              </a:rPr>
              <a:t>M</a:t>
            </a:r>
            <a:r>
              <a:rPr sz="2625" kern="0" baseline="-15873" dirty="0">
                <a:solidFill>
                  <a:srgbClr val="404040"/>
                </a:solidFill>
                <a:latin typeface="Cambria Math"/>
                <a:cs typeface="Cambria Math"/>
              </a:rPr>
              <a:t>D</a:t>
            </a:r>
            <a:r>
              <a:rPr sz="2400" kern="0" dirty="0">
                <a:solidFill>
                  <a:sysClr val="windowText" lastClr="000000"/>
                </a:solidFill>
                <a:latin typeface="Times New Roman"/>
                <a:cs typeface="Times New Roman"/>
              </a:rPr>
              <a:t>=</a:t>
            </a:r>
            <a:r>
              <a:rPr sz="2400" kern="0" spc="8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0</a:t>
            </a:r>
            <a:r>
              <a:rPr sz="2400" kern="0" spc="10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lb-</a:t>
            </a:r>
            <a:r>
              <a:rPr sz="2400" kern="0" spc="-25" dirty="0">
                <a:solidFill>
                  <a:sysClr val="windowText" lastClr="000000"/>
                </a:solidFill>
                <a:latin typeface="Times New Roman"/>
                <a:cs typeface="Times New Roman"/>
              </a:rPr>
              <a:t>ft.</a:t>
            </a:r>
            <a:endParaRPr sz="2400" kern="0">
              <a:solidFill>
                <a:sysClr val="windowText" lastClr="000000"/>
              </a:solidFill>
              <a:latin typeface="Times New Roman"/>
              <a:cs typeface="Times New Roman"/>
            </a:endParaRPr>
          </a:p>
        </p:txBody>
      </p:sp>
      <p:sp>
        <p:nvSpPr>
          <p:cNvPr id="4" name="object 4"/>
          <p:cNvSpPr txBox="1"/>
          <p:nvPr/>
        </p:nvSpPr>
        <p:spPr>
          <a:xfrm>
            <a:off x="1803188" y="381228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 name="object 5"/>
          <p:cNvSpPr txBox="1"/>
          <p:nvPr/>
        </p:nvSpPr>
        <p:spPr>
          <a:xfrm>
            <a:off x="2460873" y="542772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6" name="object 6"/>
          <p:cNvGrpSpPr/>
          <p:nvPr/>
        </p:nvGrpSpPr>
        <p:grpSpPr>
          <a:xfrm>
            <a:off x="1907582" y="4046220"/>
            <a:ext cx="591031" cy="2098040"/>
            <a:chOff x="1908048" y="4046220"/>
            <a:chExt cx="591185" cy="2098040"/>
          </a:xfrm>
        </p:grpSpPr>
        <p:pic>
          <p:nvPicPr>
            <p:cNvPr id="7" name="object 7"/>
            <p:cNvPicPr/>
            <p:nvPr/>
          </p:nvPicPr>
          <p:blipFill>
            <a:blip r:embed="rId2" cstate="print"/>
            <a:stretch>
              <a:fillRect/>
            </a:stretch>
          </p:blipFill>
          <p:spPr>
            <a:xfrm>
              <a:off x="2166366" y="4046220"/>
              <a:ext cx="92692" cy="1338072"/>
            </a:xfrm>
            <a:prstGeom prst="rect">
              <a:avLst/>
            </a:prstGeom>
          </p:spPr>
        </p:pic>
        <p:sp>
          <p:nvSpPr>
            <p:cNvPr id="8" name="object 8"/>
            <p:cNvSpPr/>
            <p:nvPr/>
          </p:nvSpPr>
          <p:spPr>
            <a:xfrm>
              <a:off x="2216277" y="4070985"/>
              <a:ext cx="0" cy="1245235"/>
            </a:xfrm>
            <a:custGeom>
              <a:avLst/>
              <a:gdLst/>
              <a:ahLst/>
              <a:cxnLst/>
              <a:rect l="l" t="t" r="r" b="b"/>
              <a:pathLst>
                <a:path h="1245235">
                  <a:moveTo>
                    <a:pt x="0" y="0"/>
                  </a:moveTo>
                  <a:lnTo>
                    <a:pt x="0" y="1244727"/>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3" cstate="print"/>
            <a:stretch>
              <a:fillRect/>
            </a:stretch>
          </p:blipFill>
          <p:spPr>
            <a:xfrm>
              <a:off x="2001774" y="5379737"/>
              <a:ext cx="440512" cy="92692"/>
            </a:xfrm>
            <a:prstGeom prst="rect">
              <a:avLst/>
            </a:prstGeom>
          </p:spPr>
        </p:pic>
        <p:sp>
          <p:nvSpPr>
            <p:cNvPr id="10" name="object 10"/>
            <p:cNvSpPr/>
            <p:nvPr/>
          </p:nvSpPr>
          <p:spPr>
            <a:xfrm>
              <a:off x="2051685" y="5404485"/>
              <a:ext cx="347980" cy="0"/>
            </a:xfrm>
            <a:custGeom>
              <a:avLst/>
              <a:gdLst/>
              <a:ahLst/>
              <a:cxnLst/>
              <a:rect l="l" t="t" r="r" b="b"/>
              <a:pathLst>
                <a:path w="347980">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2256282" y="5379720"/>
              <a:ext cx="185902" cy="273735"/>
            </a:xfrm>
            <a:prstGeom prst="rect">
              <a:avLst/>
            </a:prstGeom>
          </p:spPr>
        </p:pic>
        <p:sp>
          <p:nvSpPr>
            <p:cNvPr id="12" name="object 12"/>
            <p:cNvSpPr/>
            <p:nvPr/>
          </p:nvSpPr>
          <p:spPr>
            <a:xfrm>
              <a:off x="2306193" y="5404485"/>
              <a:ext cx="93345" cy="180340"/>
            </a:xfrm>
            <a:custGeom>
              <a:avLst/>
              <a:gdLst/>
              <a:ahLst/>
              <a:cxnLst/>
              <a:rect l="l" t="t" r="r" b="b"/>
              <a:pathLst>
                <a:path w="93344" h="180339">
                  <a:moveTo>
                    <a:pt x="93344"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1908048" y="5379720"/>
              <a:ext cx="185902" cy="273735"/>
            </a:xfrm>
            <a:prstGeom prst="rect">
              <a:avLst/>
            </a:prstGeom>
          </p:spPr>
        </p:pic>
        <p:sp>
          <p:nvSpPr>
            <p:cNvPr id="14" name="object 14"/>
            <p:cNvSpPr/>
            <p:nvPr/>
          </p:nvSpPr>
          <p:spPr>
            <a:xfrm>
              <a:off x="1957959" y="5404485"/>
              <a:ext cx="93345" cy="180340"/>
            </a:xfrm>
            <a:custGeom>
              <a:avLst/>
              <a:gdLst/>
              <a:ahLst/>
              <a:cxnLst/>
              <a:rect l="l" t="t" r="r" b="b"/>
              <a:pathLst>
                <a:path w="93344"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4" cstate="print"/>
            <a:stretch>
              <a:fillRect/>
            </a:stretch>
          </p:blipFill>
          <p:spPr>
            <a:xfrm>
              <a:off x="2081784" y="5379720"/>
              <a:ext cx="185902" cy="273735"/>
            </a:xfrm>
            <a:prstGeom prst="rect">
              <a:avLst/>
            </a:prstGeom>
          </p:spPr>
        </p:pic>
        <p:sp>
          <p:nvSpPr>
            <p:cNvPr id="16" name="object 16"/>
            <p:cNvSpPr/>
            <p:nvPr/>
          </p:nvSpPr>
          <p:spPr>
            <a:xfrm>
              <a:off x="2131695" y="5404485"/>
              <a:ext cx="93345" cy="180340"/>
            </a:xfrm>
            <a:custGeom>
              <a:avLst/>
              <a:gdLst/>
              <a:ahLst/>
              <a:cxnLst/>
              <a:rect l="l" t="t" r="r" b="b"/>
              <a:pathLst>
                <a:path w="93344" h="180339">
                  <a:moveTo>
                    <a:pt x="93344"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1945640" y="5053965"/>
              <a:ext cx="335915" cy="348615"/>
            </a:xfrm>
            <a:custGeom>
              <a:avLst/>
              <a:gdLst/>
              <a:ahLst/>
              <a:cxnLst/>
              <a:rect l="l" t="t" r="r" b="b"/>
              <a:pathLst>
                <a:path w="335914" h="348614">
                  <a:moveTo>
                    <a:pt x="80264" y="0"/>
                  </a:move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5" y="348234"/>
                  </a:lnTo>
                  <a:lnTo>
                    <a:pt x="300337" y="343316"/>
                  </a:lnTo>
                  <a:lnTo>
                    <a:pt x="266465" y="329043"/>
                  </a:lnTo>
                  <a:lnTo>
                    <a:pt x="234862" y="306128"/>
                  </a:lnTo>
                  <a:lnTo>
                    <a:pt x="206089" y="275288"/>
                  </a:lnTo>
                  <a:lnTo>
                    <a:pt x="180709" y="237239"/>
                  </a:lnTo>
                  <a:lnTo>
                    <a:pt x="159285" y="192696"/>
                  </a:lnTo>
                  <a:lnTo>
                    <a:pt x="142380" y="142376"/>
                  </a:lnTo>
                  <a:lnTo>
                    <a:pt x="130556" y="86995"/>
                  </a:lnTo>
                  <a:lnTo>
                    <a:pt x="174117" y="86995"/>
                  </a:lnTo>
                  <a:lnTo>
                    <a:pt x="8026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8" name="object 18"/>
            <p:cNvSpPr/>
            <p:nvPr/>
          </p:nvSpPr>
          <p:spPr>
            <a:xfrm>
              <a:off x="2237994" y="5053965"/>
              <a:ext cx="255904" cy="348615"/>
            </a:xfrm>
            <a:custGeom>
              <a:avLst/>
              <a:gdLst/>
              <a:ahLst/>
              <a:cxnLst/>
              <a:rect l="l" t="t" r="r" b="b"/>
              <a:pathLst>
                <a:path w="255905" h="348614">
                  <a:moveTo>
                    <a:pt x="255650" y="0"/>
                  </a:moveTo>
                  <a:lnTo>
                    <a:pt x="168656" y="0"/>
                  </a:lnTo>
                  <a:lnTo>
                    <a:pt x="165440" y="60548"/>
                  </a:lnTo>
                  <a:lnTo>
                    <a:pt x="156126" y="117982"/>
                  </a:lnTo>
                  <a:lnTo>
                    <a:pt x="141210" y="171298"/>
                  </a:lnTo>
                  <a:lnTo>
                    <a:pt x="121189" y="219487"/>
                  </a:lnTo>
                  <a:lnTo>
                    <a:pt x="96561" y="261545"/>
                  </a:lnTo>
                  <a:lnTo>
                    <a:pt x="67821" y="296465"/>
                  </a:lnTo>
                  <a:lnTo>
                    <a:pt x="35469" y="323241"/>
                  </a:lnTo>
                  <a:lnTo>
                    <a:pt x="0" y="340868"/>
                  </a:lnTo>
                  <a:lnTo>
                    <a:pt x="38024" y="348195"/>
                  </a:lnTo>
                  <a:lnTo>
                    <a:pt x="110729" y="330355"/>
                  </a:lnTo>
                  <a:lnTo>
                    <a:pt x="143993" y="306704"/>
                  </a:lnTo>
                  <a:lnTo>
                    <a:pt x="174253" y="274245"/>
                  </a:lnTo>
                  <a:lnTo>
                    <a:pt x="200801" y="233736"/>
                  </a:lnTo>
                  <a:lnTo>
                    <a:pt x="222926" y="185936"/>
                  </a:lnTo>
                  <a:lnTo>
                    <a:pt x="239922" y="131605"/>
                  </a:lnTo>
                  <a:lnTo>
                    <a:pt x="251079" y="71501"/>
                  </a:lnTo>
                  <a:lnTo>
                    <a:pt x="255365" y="17994"/>
                  </a:lnTo>
                  <a:lnTo>
                    <a:pt x="25565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9" name="object 19"/>
            <p:cNvSpPr/>
            <p:nvPr/>
          </p:nvSpPr>
          <p:spPr>
            <a:xfrm>
              <a:off x="1945640" y="5053965"/>
              <a:ext cx="548005" cy="348615"/>
            </a:xfrm>
            <a:custGeom>
              <a:avLst/>
              <a:gdLst/>
              <a:ahLst/>
              <a:cxnLst/>
              <a:rect l="l" t="t" r="r" b="b"/>
              <a:pathLst>
                <a:path w="548005" h="348614">
                  <a:moveTo>
                    <a:pt x="335915" y="348234"/>
                  </a:moveTo>
                  <a:lnTo>
                    <a:pt x="266465" y="329043"/>
                  </a:lnTo>
                  <a:lnTo>
                    <a:pt x="234862" y="306128"/>
                  </a:lnTo>
                  <a:lnTo>
                    <a:pt x="206089" y="275288"/>
                  </a:lnTo>
                  <a:lnTo>
                    <a:pt x="180709" y="237239"/>
                  </a:lnTo>
                  <a:lnTo>
                    <a:pt x="159285" y="192696"/>
                  </a:lnTo>
                  <a:lnTo>
                    <a:pt x="142380" y="142376"/>
                  </a:lnTo>
                  <a:lnTo>
                    <a:pt x="130556" y="86995"/>
                  </a:lnTo>
                  <a:lnTo>
                    <a:pt x="174117" y="86995"/>
                  </a:lnTo>
                  <a:lnTo>
                    <a:pt x="80264" y="0"/>
                  </a:ln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5" y="348234"/>
                  </a:lnTo>
                  <a:lnTo>
                    <a:pt x="402936" y="330476"/>
                  </a:lnTo>
                  <a:lnTo>
                    <a:pt x="461155" y="281031"/>
                  </a:lnTo>
                  <a:lnTo>
                    <a:pt x="485870" y="246221"/>
                  </a:lnTo>
                  <a:lnTo>
                    <a:pt x="507072" y="205642"/>
                  </a:lnTo>
                  <a:lnTo>
                    <a:pt x="524324" y="160013"/>
                  </a:lnTo>
                  <a:lnTo>
                    <a:pt x="537188" y="110051"/>
                  </a:lnTo>
                  <a:lnTo>
                    <a:pt x="545228" y="56474"/>
                  </a:lnTo>
                  <a:lnTo>
                    <a:pt x="548005" y="0"/>
                  </a:lnTo>
                  <a:lnTo>
                    <a:pt x="461010" y="0"/>
                  </a:lnTo>
                  <a:lnTo>
                    <a:pt x="457794" y="60548"/>
                  </a:lnTo>
                  <a:lnTo>
                    <a:pt x="448480" y="117982"/>
                  </a:lnTo>
                  <a:lnTo>
                    <a:pt x="433564" y="171298"/>
                  </a:lnTo>
                  <a:lnTo>
                    <a:pt x="413543" y="219487"/>
                  </a:lnTo>
                  <a:lnTo>
                    <a:pt x="388915" y="261545"/>
                  </a:lnTo>
                  <a:lnTo>
                    <a:pt x="360175" y="296465"/>
                  </a:lnTo>
                  <a:lnTo>
                    <a:pt x="327823" y="323241"/>
                  </a:lnTo>
                  <a:lnTo>
                    <a:pt x="292354" y="340868"/>
                  </a:lnTo>
                </a:path>
              </a:pathLst>
            </a:custGeom>
            <a:ln w="9905">
              <a:solidFill>
                <a:srgbClr val="946464"/>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5" cstate="print"/>
            <a:stretch>
              <a:fillRect/>
            </a:stretch>
          </p:blipFill>
          <p:spPr>
            <a:xfrm>
              <a:off x="2086356" y="5660136"/>
              <a:ext cx="224091" cy="483908"/>
            </a:xfrm>
            <a:prstGeom prst="rect">
              <a:avLst/>
            </a:prstGeom>
          </p:spPr>
        </p:pic>
        <p:sp>
          <p:nvSpPr>
            <p:cNvPr id="21" name="object 21"/>
            <p:cNvSpPr/>
            <p:nvPr/>
          </p:nvSpPr>
          <p:spPr>
            <a:xfrm>
              <a:off x="2163699" y="5750433"/>
              <a:ext cx="76200" cy="335915"/>
            </a:xfrm>
            <a:custGeom>
              <a:avLst/>
              <a:gdLst/>
              <a:ahLst/>
              <a:cxnLst/>
              <a:rect l="l" t="t" r="r" b="b"/>
              <a:pathLst>
                <a:path w="76200" h="335914">
                  <a:moveTo>
                    <a:pt x="44195" y="52450"/>
                  </a:moveTo>
                  <a:lnTo>
                    <a:pt x="32003" y="52450"/>
                  </a:lnTo>
                  <a:lnTo>
                    <a:pt x="27050" y="57403"/>
                  </a:lnTo>
                  <a:lnTo>
                    <a:pt x="27050" y="330923"/>
                  </a:lnTo>
                  <a:lnTo>
                    <a:pt x="32003" y="335876"/>
                  </a:lnTo>
                  <a:lnTo>
                    <a:pt x="44195" y="335876"/>
                  </a:lnTo>
                  <a:lnTo>
                    <a:pt x="49149" y="330923"/>
                  </a:lnTo>
                  <a:lnTo>
                    <a:pt x="49149" y="57403"/>
                  </a:lnTo>
                  <a:lnTo>
                    <a:pt x="44195" y="52450"/>
                  </a:lnTo>
                  <a:close/>
                </a:path>
                <a:path w="76200" h="335914">
                  <a:moveTo>
                    <a:pt x="38100" y="0"/>
                  </a:moveTo>
                  <a:lnTo>
                    <a:pt x="0" y="76199"/>
                  </a:lnTo>
                  <a:lnTo>
                    <a:pt x="27050" y="76199"/>
                  </a:lnTo>
                  <a:lnTo>
                    <a:pt x="27050" y="57403"/>
                  </a:lnTo>
                  <a:lnTo>
                    <a:pt x="32003" y="52450"/>
                  </a:lnTo>
                  <a:lnTo>
                    <a:pt x="64325" y="52450"/>
                  </a:lnTo>
                  <a:lnTo>
                    <a:pt x="38100" y="0"/>
                  </a:lnTo>
                  <a:close/>
                </a:path>
                <a:path w="76200" h="335914">
                  <a:moveTo>
                    <a:pt x="64325" y="52450"/>
                  </a:moveTo>
                  <a:lnTo>
                    <a:pt x="44195" y="52450"/>
                  </a:lnTo>
                  <a:lnTo>
                    <a:pt x="49149" y="57403"/>
                  </a:lnTo>
                  <a:lnTo>
                    <a:pt x="49149" y="76199"/>
                  </a:lnTo>
                  <a:lnTo>
                    <a:pt x="76200" y="76199"/>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1918216" y="6101356"/>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23" name="object 23"/>
          <p:cNvGrpSpPr/>
          <p:nvPr/>
        </p:nvGrpSpPr>
        <p:grpSpPr>
          <a:xfrm>
            <a:off x="3504795" y="1808099"/>
            <a:ext cx="558020" cy="358775"/>
            <a:chOff x="3505708" y="1808098"/>
            <a:chExt cx="558165" cy="358775"/>
          </a:xfrm>
        </p:grpSpPr>
        <p:sp>
          <p:nvSpPr>
            <p:cNvPr id="24" name="object 24"/>
            <p:cNvSpPr/>
            <p:nvPr/>
          </p:nvSpPr>
          <p:spPr>
            <a:xfrm>
              <a:off x="3510788" y="1813178"/>
              <a:ext cx="335915" cy="348615"/>
            </a:xfrm>
            <a:custGeom>
              <a:avLst/>
              <a:gdLst/>
              <a:ahLst/>
              <a:cxnLst/>
              <a:rect l="l" t="t" r="r" b="b"/>
              <a:pathLst>
                <a:path w="335914" h="348614">
                  <a:moveTo>
                    <a:pt x="80263" y="0"/>
                  </a:move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4" y="348234"/>
                  </a:lnTo>
                  <a:lnTo>
                    <a:pt x="300337" y="343316"/>
                  </a:lnTo>
                  <a:lnTo>
                    <a:pt x="266465" y="329043"/>
                  </a:lnTo>
                  <a:lnTo>
                    <a:pt x="234862" y="306128"/>
                  </a:lnTo>
                  <a:lnTo>
                    <a:pt x="206089" y="275288"/>
                  </a:lnTo>
                  <a:lnTo>
                    <a:pt x="180709" y="237239"/>
                  </a:lnTo>
                  <a:lnTo>
                    <a:pt x="159285" y="192696"/>
                  </a:lnTo>
                  <a:lnTo>
                    <a:pt x="142380" y="142376"/>
                  </a:lnTo>
                  <a:lnTo>
                    <a:pt x="130556" y="86995"/>
                  </a:lnTo>
                  <a:lnTo>
                    <a:pt x="174116" y="86995"/>
                  </a:lnTo>
                  <a:lnTo>
                    <a:pt x="8026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3803142" y="1813178"/>
              <a:ext cx="255904" cy="348615"/>
            </a:xfrm>
            <a:custGeom>
              <a:avLst/>
              <a:gdLst/>
              <a:ahLst/>
              <a:cxnLst/>
              <a:rect l="l" t="t" r="r" b="b"/>
              <a:pathLst>
                <a:path w="255904" h="348614">
                  <a:moveTo>
                    <a:pt x="255650" y="0"/>
                  </a:moveTo>
                  <a:lnTo>
                    <a:pt x="168529" y="0"/>
                  </a:lnTo>
                  <a:lnTo>
                    <a:pt x="165319" y="60548"/>
                  </a:lnTo>
                  <a:lnTo>
                    <a:pt x="156019" y="117983"/>
                  </a:lnTo>
                  <a:lnTo>
                    <a:pt x="141123" y="171298"/>
                  </a:lnTo>
                  <a:lnTo>
                    <a:pt x="121126" y="219487"/>
                  </a:lnTo>
                  <a:lnTo>
                    <a:pt x="96520" y="261545"/>
                  </a:lnTo>
                  <a:lnTo>
                    <a:pt x="67802" y="296465"/>
                  </a:lnTo>
                  <a:lnTo>
                    <a:pt x="35463" y="323241"/>
                  </a:lnTo>
                  <a:lnTo>
                    <a:pt x="0" y="340868"/>
                  </a:lnTo>
                  <a:lnTo>
                    <a:pt x="38024" y="348195"/>
                  </a:lnTo>
                  <a:lnTo>
                    <a:pt x="110729" y="330355"/>
                  </a:lnTo>
                  <a:lnTo>
                    <a:pt x="143993" y="306704"/>
                  </a:lnTo>
                  <a:lnTo>
                    <a:pt x="174253" y="274245"/>
                  </a:lnTo>
                  <a:lnTo>
                    <a:pt x="200801" y="233736"/>
                  </a:lnTo>
                  <a:lnTo>
                    <a:pt x="222926" y="185936"/>
                  </a:lnTo>
                  <a:lnTo>
                    <a:pt x="239922" y="131605"/>
                  </a:lnTo>
                  <a:lnTo>
                    <a:pt x="251079" y="71500"/>
                  </a:lnTo>
                  <a:lnTo>
                    <a:pt x="255365" y="17994"/>
                  </a:lnTo>
                  <a:lnTo>
                    <a:pt x="25565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3510788" y="1813178"/>
              <a:ext cx="548005" cy="348615"/>
            </a:xfrm>
            <a:custGeom>
              <a:avLst/>
              <a:gdLst/>
              <a:ahLst/>
              <a:cxnLst/>
              <a:rect l="l" t="t" r="r" b="b"/>
              <a:pathLst>
                <a:path w="548004" h="348614">
                  <a:moveTo>
                    <a:pt x="335914" y="348234"/>
                  </a:moveTo>
                  <a:lnTo>
                    <a:pt x="266465" y="329043"/>
                  </a:lnTo>
                  <a:lnTo>
                    <a:pt x="234862" y="306128"/>
                  </a:lnTo>
                  <a:lnTo>
                    <a:pt x="206089" y="275288"/>
                  </a:lnTo>
                  <a:lnTo>
                    <a:pt x="180709" y="237239"/>
                  </a:lnTo>
                  <a:lnTo>
                    <a:pt x="159285" y="192696"/>
                  </a:lnTo>
                  <a:lnTo>
                    <a:pt x="142380" y="142376"/>
                  </a:lnTo>
                  <a:lnTo>
                    <a:pt x="130556" y="86995"/>
                  </a:lnTo>
                  <a:lnTo>
                    <a:pt x="174116" y="86995"/>
                  </a:lnTo>
                  <a:lnTo>
                    <a:pt x="80263" y="0"/>
                  </a:lnTo>
                  <a:lnTo>
                    <a:pt x="0" y="86995"/>
                  </a:lnTo>
                  <a:lnTo>
                    <a:pt x="43561" y="86995"/>
                  </a:lnTo>
                  <a:lnTo>
                    <a:pt x="55343" y="142376"/>
                  </a:lnTo>
                  <a:lnTo>
                    <a:pt x="72219" y="192696"/>
                  </a:lnTo>
                  <a:lnTo>
                    <a:pt x="93625" y="237239"/>
                  </a:lnTo>
                  <a:lnTo>
                    <a:pt x="118999" y="275288"/>
                  </a:lnTo>
                  <a:lnTo>
                    <a:pt x="147777" y="306128"/>
                  </a:lnTo>
                  <a:lnTo>
                    <a:pt x="179399" y="329043"/>
                  </a:lnTo>
                  <a:lnTo>
                    <a:pt x="248920" y="348234"/>
                  </a:lnTo>
                  <a:lnTo>
                    <a:pt x="335914" y="348234"/>
                  </a:lnTo>
                  <a:lnTo>
                    <a:pt x="402936" y="330476"/>
                  </a:lnTo>
                  <a:lnTo>
                    <a:pt x="461155" y="281031"/>
                  </a:lnTo>
                  <a:lnTo>
                    <a:pt x="485870" y="246221"/>
                  </a:lnTo>
                  <a:lnTo>
                    <a:pt x="507072" y="205642"/>
                  </a:lnTo>
                  <a:lnTo>
                    <a:pt x="524324" y="160013"/>
                  </a:lnTo>
                  <a:lnTo>
                    <a:pt x="537188" y="110051"/>
                  </a:lnTo>
                  <a:lnTo>
                    <a:pt x="545228" y="56474"/>
                  </a:lnTo>
                  <a:lnTo>
                    <a:pt x="548004" y="0"/>
                  </a:lnTo>
                  <a:lnTo>
                    <a:pt x="460883" y="0"/>
                  </a:lnTo>
                  <a:lnTo>
                    <a:pt x="457673" y="60548"/>
                  </a:lnTo>
                  <a:lnTo>
                    <a:pt x="448373" y="117983"/>
                  </a:lnTo>
                  <a:lnTo>
                    <a:pt x="433477" y="171298"/>
                  </a:lnTo>
                  <a:lnTo>
                    <a:pt x="413480" y="219487"/>
                  </a:lnTo>
                  <a:lnTo>
                    <a:pt x="388874" y="261545"/>
                  </a:lnTo>
                  <a:lnTo>
                    <a:pt x="360156" y="296465"/>
                  </a:lnTo>
                  <a:lnTo>
                    <a:pt x="327817" y="323241"/>
                  </a:lnTo>
                  <a:lnTo>
                    <a:pt x="292353" y="340868"/>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27" name="object 27"/>
          <p:cNvSpPr txBox="1"/>
          <p:nvPr/>
        </p:nvSpPr>
        <p:spPr>
          <a:xfrm>
            <a:off x="2007603" y="64135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8" name="object 28"/>
          <p:cNvGrpSpPr/>
          <p:nvPr/>
        </p:nvGrpSpPr>
        <p:grpSpPr>
          <a:xfrm>
            <a:off x="2039371" y="645431"/>
            <a:ext cx="3435725" cy="92710"/>
            <a:chOff x="2039873" y="645431"/>
            <a:chExt cx="3436620" cy="92710"/>
          </a:xfrm>
        </p:grpSpPr>
        <p:pic>
          <p:nvPicPr>
            <p:cNvPr id="29" name="object 29"/>
            <p:cNvPicPr/>
            <p:nvPr/>
          </p:nvPicPr>
          <p:blipFill>
            <a:blip r:embed="rId6" cstate="print"/>
            <a:stretch>
              <a:fillRect/>
            </a:stretch>
          </p:blipFill>
          <p:spPr>
            <a:xfrm>
              <a:off x="2039873" y="645431"/>
              <a:ext cx="3436620" cy="92692"/>
            </a:xfrm>
            <a:prstGeom prst="rect">
              <a:avLst/>
            </a:prstGeom>
          </p:spPr>
        </p:pic>
        <p:sp>
          <p:nvSpPr>
            <p:cNvPr id="30" name="object 30"/>
            <p:cNvSpPr/>
            <p:nvPr/>
          </p:nvSpPr>
          <p:spPr>
            <a:xfrm>
              <a:off x="2089784" y="670178"/>
              <a:ext cx="3343910" cy="0"/>
            </a:xfrm>
            <a:custGeom>
              <a:avLst/>
              <a:gdLst/>
              <a:ahLst/>
              <a:cxnLst/>
              <a:rect l="l" t="t" r="r" b="b"/>
              <a:pathLst>
                <a:path w="3343910">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5268367" y="68656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2" name="object 32"/>
          <p:cNvSpPr txBox="1"/>
          <p:nvPr/>
        </p:nvSpPr>
        <p:spPr>
          <a:xfrm>
            <a:off x="3837706" y="68656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3" name="object 33"/>
          <p:cNvSpPr txBox="1"/>
          <p:nvPr/>
        </p:nvSpPr>
        <p:spPr>
          <a:xfrm>
            <a:off x="4025386" y="1682497"/>
            <a:ext cx="803701" cy="798295"/>
          </a:xfrm>
          <a:prstGeom prst="rect">
            <a:avLst/>
          </a:prstGeom>
        </p:spPr>
        <p:txBody>
          <a:bodyPr vert="horz" wrap="square" lIns="0" tIns="127635" rIns="0" bIns="0" rtlCol="0">
            <a:spAutoFit/>
          </a:bodyPr>
          <a:lstStyle/>
          <a:p>
            <a:pPr marL="168910" defTabSz="914400">
              <a:spcBef>
                <a:spcPts val="1005"/>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9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4" name="object 34"/>
          <p:cNvSpPr txBox="1"/>
          <p:nvPr/>
        </p:nvSpPr>
        <p:spPr>
          <a:xfrm>
            <a:off x="4519518" y="61851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5" name="object 35"/>
          <p:cNvSpPr txBox="1"/>
          <p:nvPr/>
        </p:nvSpPr>
        <p:spPr>
          <a:xfrm>
            <a:off x="2848632" y="61851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6" name="object 36"/>
          <p:cNvSpPr txBox="1"/>
          <p:nvPr/>
        </p:nvSpPr>
        <p:spPr>
          <a:xfrm>
            <a:off x="3477119" y="68856"/>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37" name="object 37"/>
          <p:cNvGrpSpPr/>
          <p:nvPr/>
        </p:nvGrpSpPr>
        <p:grpSpPr>
          <a:xfrm>
            <a:off x="1976875" y="376440"/>
            <a:ext cx="3563962" cy="2527300"/>
            <a:chOff x="1977389" y="376440"/>
            <a:chExt cx="3564890" cy="2527300"/>
          </a:xfrm>
        </p:grpSpPr>
        <p:pic>
          <p:nvPicPr>
            <p:cNvPr id="38" name="object 38"/>
            <p:cNvPicPr/>
            <p:nvPr/>
          </p:nvPicPr>
          <p:blipFill>
            <a:blip r:embed="rId7" cstate="print"/>
            <a:stretch>
              <a:fillRect/>
            </a:stretch>
          </p:blipFill>
          <p:spPr>
            <a:xfrm>
              <a:off x="5317998" y="376440"/>
              <a:ext cx="224091" cy="424548"/>
            </a:xfrm>
            <a:prstGeom prst="rect">
              <a:avLst/>
            </a:prstGeom>
          </p:spPr>
        </p:pic>
        <p:sp>
          <p:nvSpPr>
            <p:cNvPr id="39" name="object 39"/>
            <p:cNvSpPr/>
            <p:nvPr/>
          </p:nvSpPr>
          <p:spPr>
            <a:xfrm>
              <a:off x="5395341" y="390144"/>
              <a:ext cx="76200" cy="277495"/>
            </a:xfrm>
            <a:custGeom>
              <a:avLst/>
              <a:gdLst/>
              <a:ahLst/>
              <a:cxnLst/>
              <a:rect l="l" t="t" r="r" b="b"/>
              <a:pathLst>
                <a:path w="76200" h="277495">
                  <a:moveTo>
                    <a:pt x="27050" y="200786"/>
                  </a:moveTo>
                  <a:lnTo>
                    <a:pt x="0" y="200786"/>
                  </a:lnTo>
                  <a:lnTo>
                    <a:pt x="38100" y="276986"/>
                  </a:lnTo>
                  <a:lnTo>
                    <a:pt x="64325" y="224535"/>
                  </a:lnTo>
                  <a:lnTo>
                    <a:pt x="32004" y="224535"/>
                  </a:lnTo>
                  <a:lnTo>
                    <a:pt x="27050" y="219582"/>
                  </a:lnTo>
                  <a:lnTo>
                    <a:pt x="27050" y="200786"/>
                  </a:lnTo>
                  <a:close/>
                </a:path>
                <a:path w="76200" h="277495">
                  <a:moveTo>
                    <a:pt x="44196" y="0"/>
                  </a:moveTo>
                  <a:lnTo>
                    <a:pt x="32004" y="0"/>
                  </a:lnTo>
                  <a:lnTo>
                    <a:pt x="27050" y="4952"/>
                  </a:lnTo>
                  <a:lnTo>
                    <a:pt x="27050" y="219582"/>
                  </a:lnTo>
                  <a:lnTo>
                    <a:pt x="32004" y="224535"/>
                  </a:lnTo>
                  <a:lnTo>
                    <a:pt x="44196" y="224535"/>
                  </a:lnTo>
                  <a:lnTo>
                    <a:pt x="49149" y="219582"/>
                  </a:lnTo>
                  <a:lnTo>
                    <a:pt x="49149" y="4952"/>
                  </a:lnTo>
                  <a:lnTo>
                    <a:pt x="44196" y="0"/>
                  </a:lnTo>
                  <a:close/>
                </a:path>
                <a:path w="76200" h="277495">
                  <a:moveTo>
                    <a:pt x="76200" y="200786"/>
                  </a:moveTo>
                  <a:lnTo>
                    <a:pt x="49149" y="200786"/>
                  </a:lnTo>
                  <a:lnTo>
                    <a:pt x="49149" y="219582"/>
                  </a:lnTo>
                  <a:lnTo>
                    <a:pt x="44196" y="224535"/>
                  </a:lnTo>
                  <a:lnTo>
                    <a:pt x="64325" y="224535"/>
                  </a:lnTo>
                  <a:lnTo>
                    <a:pt x="76200" y="2007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7" cstate="print"/>
            <a:stretch>
              <a:fillRect/>
            </a:stretch>
          </p:blipFill>
          <p:spPr>
            <a:xfrm>
              <a:off x="4836413" y="384060"/>
              <a:ext cx="224091" cy="424548"/>
            </a:xfrm>
            <a:prstGeom prst="rect">
              <a:avLst/>
            </a:prstGeom>
          </p:spPr>
        </p:pic>
        <p:sp>
          <p:nvSpPr>
            <p:cNvPr id="41" name="object 41"/>
            <p:cNvSpPr/>
            <p:nvPr/>
          </p:nvSpPr>
          <p:spPr>
            <a:xfrm>
              <a:off x="4913757" y="397764"/>
              <a:ext cx="76200" cy="277495"/>
            </a:xfrm>
            <a:custGeom>
              <a:avLst/>
              <a:gdLst/>
              <a:ahLst/>
              <a:cxnLst/>
              <a:rect l="l" t="t" r="r" b="b"/>
              <a:pathLst>
                <a:path w="76200" h="277495">
                  <a:moveTo>
                    <a:pt x="27050" y="200787"/>
                  </a:moveTo>
                  <a:lnTo>
                    <a:pt x="0" y="200787"/>
                  </a:lnTo>
                  <a:lnTo>
                    <a:pt x="38100" y="276987"/>
                  </a:lnTo>
                  <a:lnTo>
                    <a:pt x="64325" y="224536"/>
                  </a:lnTo>
                  <a:lnTo>
                    <a:pt x="32003" y="224536"/>
                  </a:lnTo>
                  <a:lnTo>
                    <a:pt x="27050" y="219583"/>
                  </a:lnTo>
                  <a:lnTo>
                    <a:pt x="27050" y="200787"/>
                  </a:lnTo>
                  <a:close/>
                </a:path>
                <a:path w="76200" h="277495">
                  <a:moveTo>
                    <a:pt x="44195" y="0"/>
                  </a:moveTo>
                  <a:lnTo>
                    <a:pt x="32003" y="0"/>
                  </a:lnTo>
                  <a:lnTo>
                    <a:pt x="27050" y="4952"/>
                  </a:lnTo>
                  <a:lnTo>
                    <a:pt x="27050" y="219583"/>
                  </a:lnTo>
                  <a:lnTo>
                    <a:pt x="32003" y="224536"/>
                  </a:lnTo>
                  <a:lnTo>
                    <a:pt x="44195" y="224536"/>
                  </a:lnTo>
                  <a:lnTo>
                    <a:pt x="49148" y="219583"/>
                  </a:lnTo>
                  <a:lnTo>
                    <a:pt x="49148" y="4952"/>
                  </a:lnTo>
                  <a:lnTo>
                    <a:pt x="44195" y="0"/>
                  </a:lnTo>
                  <a:close/>
                </a:path>
                <a:path w="76200" h="277495">
                  <a:moveTo>
                    <a:pt x="76200" y="200787"/>
                  </a:moveTo>
                  <a:lnTo>
                    <a:pt x="49148" y="200787"/>
                  </a:lnTo>
                  <a:lnTo>
                    <a:pt x="49148" y="219583"/>
                  </a:lnTo>
                  <a:lnTo>
                    <a:pt x="44195" y="224536"/>
                  </a:lnTo>
                  <a:lnTo>
                    <a:pt x="64325" y="224536"/>
                  </a:lnTo>
                  <a:lnTo>
                    <a:pt x="76200" y="2007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7" cstate="print"/>
            <a:stretch>
              <a:fillRect/>
            </a:stretch>
          </p:blipFill>
          <p:spPr>
            <a:xfrm>
              <a:off x="4355591" y="381774"/>
              <a:ext cx="224091" cy="424548"/>
            </a:xfrm>
            <a:prstGeom prst="rect">
              <a:avLst/>
            </a:prstGeom>
          </p:spPr>
        </p:pic>
        <p:sp>
          <p:nvSpPr>
            <p:cNvPr id="43" name="object 43"/>
            <p:cNvSpPr/>
            <p:nvPr/>
          </p:nvSpPr>
          <p:spPr>
            <a:xfrm>
              <a:off x="4432935" y="395478"/>
              <a:ext cx="76200" cy="277495"/>
            </a:xfrm>
            <a:custGeom>
              <a:avLst/>
              <a:gdLst/>
              <a:ahLst/>
              <a:cxnLst/>
              <a:rect l="l" t="t" r="r" b="b"/>
              <a:pathLst>
                <a:path w="76200" h="277495">
                  <a:moveTo>
                    <a:pt x="27050" y="200787"/>
                  </a:moveTo>
                  <a:lnTo>
                    <a:pt x="0" y="200787"/>
                  </a:lnTo>
                  <a:lnTo>
                    <a:pt x="38100" y="276987"/>
                  </a:lnTo>
                  <a:lnTo>
                    <a:pt x="64325" y="224536"/>
                  </a:lnTo>
                  <a:lnTo>
                    <a:pt x="32003" y="224536"/>
                  </a:lnTo>
                  <a:lnTo>
                    <a:pt x="27050" y="219583"/>
                  </a:lnTo>
                  <a:lnTo>
                    <a:pt x="27050" y="200787"/>
                  </a:lnTo>
                  <a:close/>
                </a:path>
                <a:path w="76200" h="277495">
                  <a:moveTo>
                    <a:pt x="44195" y="0"/>
                  </a:moveTo>
                  <a:lnTo>
                    <a:pt x="32003" y="0"/>
                  </a:lnTo>
                  <a:lnTo>
                    <a:pt x="27050" y="4952"/>
                  </a:lnTo>
                  <a:lnTo>
                    <a:pt x="27050" y="219583"/>
                  </a:lnTo>
                  <a:lnTo>
                    <a:pt x="32003" y="224536"/>
                  </a:lnTo>
                  <a:lnTo>
                    <a:pt x="44195" y="224536"/>
                  </a:lnTo>
                  <a:lnTo>
                    <a:pt x="49149" y="219583"/>
                  </a:lnTo>
                  <a:lnTo>
                    <a:pt x="49149" y="4952"/>
                  </a:lnTo>
                  <a:lnTo>
                    <a:pt x="44195" y="0"/>
                  </a:lnTo>
                  <a:close/>
                </a:path>
                <a:path w="76200" h="277495">
                  <a:moveTo>
                    <a:pt x="76200" y="200787"/>
                  </a:moveTo>
                  <a:lnTo>
                    <a:pt x="49149" y="200787"/>
                  </a:lnTo>
                  <a:lnTo>
                    <a:pt x="49149" y="219583"/>
                  </a:lnTo>
                  <a:lnTo>
                    <a:pt x="44195" y="224536"/>
                  </a:lnTo>
                  <a:lnTo>
                    <a:pt x="64325" y="224536"/>
                  </a:lnTo>
                  <a:lnTo>
                    <a:pt x="76200" y="2007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7" cstate="print"/>
            <a:stretch>
              <a:fillRect/>
            </a:stretch>
          </p:blipFill>
          <p:spPr>
            <a:xfrm>
              <a:off x="3874769" y="381774"/>
              <a:ext cx="224091" cy="424548"/>
            </a:xfrm>
            <a:prstGeom prst="rect">
              <a:avLst/>
            </a:prstGeom>
          </p:spPr>
        </p:pic>
        <p:sp>
          <p:nvSpPr>
            <p:cNvPr id="45" name="object 45"/>
            <p:cNvSpPr/>
            <p:nvPr/>
          </p:nvSpPr>
          <p:spPr>
            <a:xfrm>
              <a:off x="3952113" y="395478"/>
              <a:ext cx="76200" cy="277495"/>
            </a:xfrm>
            <a:custGeom>
              <a:avLst/>
              <a:gdLst/>
              <a:ahLst/>
              <a:cxnLst/>
              <a:rect l="l" t="t" r="r" b="b"/>
              <a:pathLst>
                <a:path w="76200" h="277495">
                  <a:moveTo>
                    <a:pt x="27050" y="200787"/>
                  </a:moveTo>
                  <a:lnTo>
                    <a:pt x="0" y="200787"/>
                  </a:lnTo>
                  <a:lnTo>
                    <a:pt x="38100" y="276987"/>
                  </a:lnTo>
                  <a:lnTo>
                    <a:pt x="64325" y="224536"/>
                  </a:lnTo>
                  <a:lnTo>
                    <a:pt x="32003" y="224536"/>
                  </a:lnTo>
                  <a:lnTo>
                    <a:pt x="27050" y="219583"/>
                  </a:lnTo>
                  <a:lnTo>
                    <a:pt x="27050" y="200787"/>
                  </a:lnTo>
                  <a:close/>
                </a:path>
                <a:path w="76200" h="277495">
                  <a:moveTo>
                    <a:pt x="44196" y="0"/>
                  </a:moveTo>
                  <a:lnTo>
                    <a:pt x="32003" y="0"/>
                  </a:lnTo>
                  <a:lnTo>
                    <a:pt x="27050" y="4952"/>
                  </a:lnTo>
                  <a:lnTo>
                    <a:pt x="27050" y="219583"/>
                  </a:lnTo>
                  <a:lnTo>
                    <a:pt x="32003" y="224536"/>
                  </a:lnTo>
                  <a:lnTo>
                    <a:pt x="44196" y="224536"/>
                  </a:lnTo>
                  <a:lnTo>
                    <a:pt x="49149" y="219583"/>
                  </a:lnTo>
                  <a:lnTo>
                    <a:pt x="49149" y="4952"/>
                  </a:lnTo>
                  <a:lnTo>
                    <a:pt x="44196" y="0"/>
                  </a:lnTo>
                  <a:close/>
                </a:path>
                <a:path w="76200" h="277495">
                  <a:moveTo>
                    <a:pt x="76200" y="200787"/>
                  </a:moveTo>
                  <a:lnTo>
                    <a:pt x="49149" y="200787"/>
                  </a:lnTo>
                  <a:lnTo>
                    <a:pt x="49149" y="219583"/>
                  </a:lnTo>
                  <a:lnTo>
                    <a:pt x="44196" y="224536"/>
                  </a:lnTo>
                  <a:lnTo>
                    <a:pt x="64325" y="224536"/>
                  </a:lnTo>
                  <a:lnTo>
                    <a:pt x="76200" y="2007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7" cstate="print"/>
            <a:stretch>
              <a:fillRect/>
            </a:stretch>
          </p:blipFill>
          <p:spPr>
            <a:xfrm>
              <a:off x="3393947" y="381774"/>
              <a:ext cx="224091" cy="424548"/>
            </a:xfrm>
            <a:prstGeom prst="rect">
              <a:avLst/>
            </a:prstGeom>
          </p:spPr>
        </p:pic>
        <p:sp>
          <p:nvSpPr>
            <p:cNvPr id="47" name="object 47"/>
            <p:cNvSpPr/>
            <p:nvPr/>
          </p:nvSpPr>
          <p:spPr>
            <a:xfrm>
              <a:off x="3471290" y="395478"/>
              <a:ext cx="76200" cy="277495"/>
            </a:xfrm>
            <a:custGeom>
              <a:avLst/>
              <a:gdLst/>
              <a:ahLst/>
              <a:cxnLst/>
              <a:rect l="l" t="t" r="r" b="b"/>
              <a:pathLst>
                <a:path w="76200" h="277495">
                  <a:moveTo>
                    <a:pt x="27050" y="200787"/>
                  </a:moveTo>
                  <a:lnTo>
                    <a:pt x="0" y="200787"/>
                  </a:lnTo>
                  <a:lnTo>
                    <a:pt x="38100" y="276987"/>
                  </a:lnTo>
                  <a:lnTo>
                    <a:pt x="64325" y="224536"/>
                  </a:lnTo>
                  <a:lnTo>
                    <a:pt x="32004" y="224536"/>
                  </a:lnTo>
                  <a:lnTo>
                    <a:pt x="27050" y="219583"/>
                  </a:lnTo>
                  <a:lnTo>
                    <a:pt x="27050" y="200787"/>
                  </a:lnTo>
                  <a:close/>
                </a:path>
                <a:path w="76200" h="277495">
                  <a:moveTo>
                    <a:pt x="44196" y="0"/>
                  </a:moveTo>
                  <a:lnTo>
                    <a:pt x="32004" y="0"/>
                  </a:lnTo>
                  <a:lnTo>
                    <a:pt x="27050" y="4952"/>
                  </a:lnTo>
                  <a:lnTo>
                    <a:pt x="27050" y="219583"/>
                  </a:lnTo>
                  <a:lnTo>
                    <a:pt x="32004" y="224536"/>
                  </a:lnTo>
                  <a:lnTo>
                    <a:pt x="44196" y="224536"/>
                  </a:lnTo>
                  <a:lnTo>
                    <a:pt x="49149" y="219583"/>
                  </a:lnTo>
                  <a:lnTo>
                    <a:pt x="49149" y="4952"/>
                  </a:lnTo>
                  <a:lnTo>
                    <a:pt x="44196" y="0"/>
                  </a:lnTo>
                  <a:close/>
                </a:path>
                <a:path w="76200" h="277495">
                  <a:moveTo>
                    <a:pt x="76200" y="200787"/>
                  </a:moveTo>
                  <a:lnTo>
                    <a:pt x="49149" y="200787"/>
                  </a:lnTo>
                  <a:lnTo>
                    <a:pt x="49149" y="219583"/>
                  </a:lnTo>
                  <a:lnTo>
                    <a:pt x="44196" y="224536"/>
                  </a:lnTo>
                  <a:lnTo>
                    <a:pt x="64325" y="224536"/>
                  </a:lnTo>
                  <a:lnTo>
                    <a:pt x="76200" y="2007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7" cstate="print"/>
            <a:stretch>
              <a:fillRect/>
            </a:stretch>
          </p:blipFill>
          <p:spPr>
            <a:xfrm>
              <a:off x="2912363" y="381774"/>
              <a:ext cx="224091" cy="424548"/>
            </a:xfrm>
            <a:prstGeom prst="rect">
              <a:avLst/>
            </a:prstGeom>
          </p:spPr>
        </p:pic>
        <p:sp>
          <p:nvSpPr>
            <p:cNvPr id="49" name="object 49"/>
            <p:cNvSpPr/>
            <p:nvPr/>
          </p:nvSpPr>
          <p:spPr>
            <a:xfrm>
              <a:off x="2989706" y="395478"/>
              <a:ext cx="76200" cy="277495"/>
            </a:xfrm>
            <a:custGeom>
              <a:avLst/>
              <a:gdLst/>
              <a:ahLst/>
              <a:cxnLst/>
              <a:rect l="l" t="t" r="r" b="b"/>
              <a:pathLst>
                <a:path w="76200" h="277495">
                  <a:moveTo>
                    <a:pt x="27050" y="200787"/>
                  </a:moveTo>
                  <a:lnTo>
                    <a:pt x="0" y="200787"/>
                  </a:lnTo>
                  <a:lnTo>
                    <a:pt x="38100" y="276987"/>
                  </a:lnTo>
                  <a:lnTo>
                    <a:pt x="64325" y="224536"/>
                  </a:lnTo>
                  <a:lnTo>
                    <a:pt x="32004" y="224536"/>
                  </a:lnTo>
                  <a:lnTo>
                    <a:pt x="27050" y="219583"/>
                  </a:lnTo>
                  <a:lnTo>
                    <a:pt x="27050" y="200787"/>
                  </a:lnTo>
                  <a:close/>
                </a:path>
                <a:path w="76200" h="277495">
                  <a:moveTo>
                    <a:pt x="44195" y="0"/>
                  </a:moveTo>
                  <a:lnTo>
                    <a:pt x="32004" y="0"/>
                  </a:lnTo>
                  <a:lnTo>
                    <a:pt x="27050" y="4952"/>
                  </a:lnTo>
                  <a:lnTo>
                    <a:pt x="27050" y="219583"/>
                  </a:lnTo>
                  <a:lnTo>
                    <a:pt x="32004" y="224536"/>
                  </a:lnTo>
                  <a:lnTo>
                    <a:pt x="44195" y="224536"/>
                  </a:lnTo>
                  <a:lnTo>
                    <a:pt x="49149" y="219583"/>
                  </a:lnTo>
                  <a:lnTo>
                    <a:pt x="49149" y="4952"/>
                  </a:lnTo>
                  <a:lnTo>
                    <a:pt x="44195" y="0"/>
                  </a:lnTo>
                  <a:close/>
                </a:path>
                <a:path w="76200" h="277495">
                  <a:moveTo>
                    <a:pt x="76200" y="200787"/>
                  </a:moveTo>
                  <a:lnTo>
                    <a:pt x="49149" y="200787"/>
                  </a:lnTo>
                  <a:lnTo>
                    <a:pt x="49149" y="219583"/>
                  </a:lnTo>
                  <a:lnTo>
                    <a:pt x="44195" y="224536"/>
                  </a:lnTo>
                  <a:lnTo>
                    <a:pt x="64325" y="224536"/>
                  </a:lnTo>
                  <a:lnTo>
                    <a:pt x="76200" y="2007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7" cstate="print"/>
            <a:stretch>
              <a:fillRect/>
            </a:stretch>
          </p:blipFill>
          <p:spPr>
            <a:xfrm>
              <a:off x="2430779" y="381774"/>
              <a:ext cx="224091" cy="424548"/>
            </a:xfrm>
            <a:prstGeom prst="rect">
              <a:avLst/>
            </a:prstGeom>
          </p:spPr>
        </p:pic>
        <p:sp>
          <p:nvSpPr>
            <p:cNvPr id="51" name="object 51"/>
            <p:cNvSpPr/>
            <p:nvPr/>
          </p:nvSpPr>
          <p:spPr>
            <a:xfrm>
              <a:off x="2508122" y="395478"/>
              <a:ext cx="76200" cy="277495"/>
            </a:xfrm>
            <a:custGeom>
              <a:avLst/>
              <a:gdLst/>
              <a:ahLst/>
              <a:cxnLst/>
              <a:rect l="l" t="t" r="r" b="b"/>
              <a:pathLst>
                <a:path w="76200" h="277495">
                  <a:moveTo>
                    <a:pt x="27050" y="200787"/>
                  </a:moveTo>
                  <a:lnTo>
                    <a:pt x="0" y="200787"/>
                  </a:lnTo>
                  <a:lnTo>
                    <a:pt x="38100" y="276987"/>
                  </a:lnTo>
                  <a:lnTo>
                    <a:pt x="64325" y="224536"/>
                  </a:lnTo>
                  <a:lnTo>
                    <a:pt x="32003" y="224536"/>
                  </a:lnTo>
                  <a:lnTo>
                    <a:pt x="27050" y="219583"/>
                  </a:lnTo>
                  <a:lnTo>
                    <a:pt x="27050" y="200787"/>
                  </a:lnTo>
                  <a:close/>
                </a:path>
                <a:path w="76200" h="277495">
                  <a:moveTo>
                    <a:pt x="44195" y="0"/>
                  </a:moveTo>
                  <a:lnTo>
                    <a:pt x="32003" y="0"/>
                  </a:lnTo>
                  <a:lnTo>
                    <a:pt x="27050" y="4952"/>
                  </a:lnTo>
                  <a:lnTo>
                    <a:pt x="27050" y="219583"/>
                  </a:lnTo>
                  <a:lnTo>
                    <a:pt x="32003" y="224536"/>
                  </a:lnTo>
                  <a:lnTo>
                    <a:pt x="44195" y="224536"/>
                  </a:lnTo>
                  <a:lnTo>
                    <a:pt x="49149" y="219583"/>
                  </a:lnTo>
                  <a:lnTo>
                    <a:pt x="49149" y="4952"/>
                  </a:lnTo>
                  <a:lnTo>
                    <a:pt x="44195" y="0"/>
                  </a:lnTo>
                  <a:close/>
                </a:path>
                <a:path w="76200" h="277495">
                  <a:moveTo>
                    <a:pt x="76200" y="200787"/>
                  </a:moveTo>
                  <a:lnTo>
                    <a:pt x="49149" y="200787"/>
                  </a:lnTo>
                  <a:lnTo>
                    <a:pt x="49149" y="219583"/>
                  </a:lnTo>
                  <a:lnTo>
                    <a:pt x="44195" y="224536"/>
                  </a:lnTo>
                  <a:lnTo>
                    <a:pt x="64325" y="224536"/>
                  </a:lnTo>
                  <a:lnTo>
                    <a:pt x="76200" y="2007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7" cstate="print"/>
            <a:stretch>
              <a:fillRect/>
            </a:stretch>
          </p:blipFill>
          <p:spPr>
            <a:xfrm>
              <a:off x="1977389" y="381774"/>
              <a:ext cx="224091" cy="424548"/>
            </a:xfrm>
            <a:prstGeom prst="rect">
              <a:avLst/>
            </a:prstGeom>
          </p:spPr>
        </p:pic>
        <p:sp>
          <p:nvSpPr>
            <p:cNvPr id="53" name="object 53"/>
            <p:cNvSpPr/>
            <p:nvPr/>
          </p:nvSpPr>
          <p:spPr>
            <a:xfrm>
              <a:off x="2054732" y="395478"/>
              <a:ext cx="76200" cy="277495"/>
            </a:xfrm>
            <a:custGeom>
              <a:avLst/>
              <a:gdLst/>
              <a:ahLst/>
              <a:cxnLst/>
              <a:rect l="l" t="t" r="r" b="b"/>
              <a:pathLst>
                <a:path w="76200" h="277495">
                  <a:moveTo>
                    <a:pt x="27050" y="200787"/>
                  </a:moveTo>
                  <a:lnTo>
                    <a:pt x="0" y="200787"/>
                  </a:lnTo>
                  <a:lnTo>
                    <a:pt x="38100" y="276987"/>
                  </a:lnTo>
                  <a:lnTo>
                    <a:pt x="64325" y="224536"/>
                  </a:lnTo>
                  <a:lnTo>
                    <a:pt x="32004" y="224536"/>
                  </a:lnTo>
                  <a:lnTo>
                    <a:pt x="27050" y="219583"/>
                  </a:lnTo>
                  <a:lnTo>
                    <a:pt x="27050" y="200787"/>
                  </a:lnTo>
                  <a:close/>
                </a:path>
                <a:path w="76200" h="277495">
                  <a:moveTo>
                    <a:pt x="44196" y="0"/>
                  </a:moveTo>
                  <a:lnTo>
                    <a:pt x="32004" y="0"/>
                  </a:lnTo>
                  <a:lnTo>
                    <a:pt x="27050" y="4952"/>
                  </a:lnTo>
                  <a:lnTo>
                    <a:pt x="27050" y="219583"/>
                  </a:lnTo>
                  <a:lnTo>
                    <a:pt x="32004" y="224536"/>
                  </a:lnTo>
                  <a:lnTo>
                    <a:pt x="44196" y="224536"/>
                  </a:lnTo>
                  <a:lnTo>
                    <a:pt x="49149" y="219583"/>
                  </a:lnTo>
                  <a:lnTo>
                    <a:pt x="49149" y="4952"/>
                  </a:lnTo>
                  <a:lnTo>
                    <a:pt x="44196" y="0"/>
                  </a:lnTo>
                  <a:close/>
                </a:path>
                <a:path w="76200" h="277495">
                  <a:moveTo>
                    <a:pt x="76200" y="200787"/>
                  </a:moveTo>
                  <a:lnTo>
                    <a:pt x="49149" y="200787"/>
                  </a:lnTo>
                  <a:lnTo>
                    <a:pt x="49149" y="219583"/>
                  </a:lnTo>
                  <a:lnTo>
                    <a:pt x="44196" y="224536"/>
                  </a:lnTo>
                  <a:lnTo>
                    <a:pt x="64325" y="224536"/>
                  </a:lnTo>
                  <a:lnTo>
                    <a:pt x="76200" y="20078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6" cstate="print"/>
            <a:stretch>
              <a:fillRect/>
            </a:stretch>
          </p:blipFill>
          <p:spPr>
            <a:xfrm>
              <a:off x="2042921" y="376445"/>
              <a:ext cx="3433572" cy="92692"/>
            </a:xfrm>
            <a:prstGeom prst="rect">
              <a:avLst/>
            </a:prstGeom>
          </p:spPr>
        </p:pic>
        <p:sp>
          <p:nvSpPr>
            <p:cNvPr id="55" name="object 55"/>
            <p:cNvSpPr/>
            <p:nvPr/>
          </p:nvSpPr>
          <p:spPr>
            <a:xfrm>
              <a:off x="2092832" y="401193"/>
              <a:ext cx="3340735" cy="0"/>
            </a:xfrm>
            <a:custGeom>
              <a:avLst/>
              <a:gdLst/>
              <a:ahLst/>
              <a:cxnLst/>
              <a:rect l="l" t="t" r="r" b="b"/>
              <a:pathLst>
                <a:path w="3340735">
                  <a:moveTo>
                    <a:pt x="334048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8" cstate="print"/>
            <a:stretch>
              <a:fillRect/>
            </a:stretch>
          </p:blipFill>
          <p:spPr>
            <a:xfrm>
              <a:off x="3731513" y="675131"/>
              <a:ext cx="92692" cy="1599438"/>
            </a:xfrm>
            <a:prstGeom prst="rect">
              <a:avLst/>
            </a:prstGeom>
          </p:spPr>
        </p:pic>
        <p:sp>
          <p:nvSpPr>
            <p:cNvPr id="57" name="object 57"/>
            <p:cNvSpPr/>
            <p:nvPr/>
          </p:nvSpPr>
          <p:spPr>
            <a:xfrm>
              <a:off x="3781425" y="699897"/>
              <a:ext cx="0" cy="1506220"/>
            </a:xfrm>
            <a:custGeom>
              <a:avLst/>
              <a:gdLst/>
              <a:ahLst/>
              <a:cxnLst/>
              <a:rect l="l" t="t" r="r" b="b"/>
              <a:pathLst>
                <a:path h="1506220">
                  <a:moveTo>
                    <a:pt x="0" y="0"/>
                  </a:moveTo>
                  <a:lnTo>
                    <a:pt x="0" y="150609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3" cstate="print"/>
            <a:stretch>
              <a:fillRect/>
            </a:stretch>
          </p:blipFill>
          <p:spPr>
            <a:xfrm>
              <a:off x="3566159" y="2211341"/>
              <a:ext cx="440512" cy="92692"/>
            </a:xfrm>
            <a:prstGeom prst="rect">
              <a:avLst/>
            </a:prstGeom>
          </p:spPr>
        </p:pic>
        <p:sp>
          <p:nvSpPr>
            <p:cNvPr id="59" name="object 59"/>
            <p:cNvSpPr/>
            <p:nvPr/>
          </p:nvSpPr>
          <p:spPr>
            <a:xfrm>
              <a:off x="3616070" y="2236089"/>
              <a:ext cx="347980" cy="0"/>
            </a:xfrm>
            <a:custGeom>
              <a:avLst/>
              <a:gdLst/>
              <a:ahLst/>
              <a:cxnLst/>
              <a:rect l="l" t="t" r="r" b="b"/>
              <a:pathLst>
                <a:path w="347979">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4" cstate="print"/>
            <a:stretch>
              <a:fillRect/>
            </a:stretch>
          </p:blipFill>
          <p:spPr>
            <a:xfrm>
              <a:off x="3820667" y="2211273"/>
              <a:ext cx="185902" cy="273735"/>
            </a:xfrm>
            <a:prstGeom prst="rect">
              <a:avLst/>
            </a:prstGeom>
          </p:spPr>
        </p:pic>
        <p:sp>
          <p:nvSpPr>
            <p:cNvPr id="61" name="object 61"/>
            <p:cNvSpPr/>
            <p:nvPr/>
          </p:nvSpPr>
          <p:spPr>
            <a:xfrm>
              <a:off x="3870579" y="2236089"/>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4" cstate="print"/>
            <a:stretch>
              <a:fillRect/>
            </a:stretch>
          </p:blipFill>
          <p:spPr>
            <a:xfrm>
              <a:off x="3473195" y="2211273"/>
              <a:ext cx="185902" cy="273735"/>
            </a:xfrm>
            <a:prstGeom prst="rect">
              <a:avLst/>
            </a:prstGeom>
          </p:spPr>
        </p:pic>
        <p:sp>
          <p:nvSpPr>
            <p:cNvPr id="63" name="object 63"/>
            <p:cNvSpPr/>
            <p:nvPr/>
          </p:nvSpPr>
          <p:spPr>
            <a:xfrm>
              <a:off x="3523106" y="2236089"/>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4" cstate="print"/>
            <a:stretch>
              <a:fillRect/>
            </a:stretch>
          </p:blipFill>
          <p:spPr>
            <a:xfrm>
              <a:off x="3646932" y="2211273"/>
              <a:ext cx="185902" cy="273735"/>
            </a:xfrm>
            <a:prstGeom prst="rect">
              <a:avLst/>
            </a:prstGeom>
          </p:spPr>
        </p:pic>
        <p:sp>
          <p:nvSpPr>
            <p:cNvPr id="65" name="object 65"/>
            <p:cNvSpPr/>
            <p:nvPr/>
          </p:nvSpPr>
          <p:spPr>
            <a:xfrm>
              <a:off x="3696842" y="2236089"/>
              <a:ext cx="93345" cy="180340"/>
            </a:xfrm>
            <a:custGeom>
              <a:avLst/>
              <a:gdLst/>
              <a:ahLst/>
              <a:cxnLst/>
              <a:rect l="l" t="t" r="r" b="b"/>
              <a:pathLst>
                <a:path w="93345" h="180339">
                  <a:moveTo>
                    <a:pt x="93345"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5" cstate="print"/>
            <a:stretch>
              <a:fillRect/>
            </a:stretch>
          </p:blipFill>
          <p:spPr>
            <a:xfrm>
              <a:off x="3650741" y="2419311"/>
              <a:ext cx="224091" cy="483908"/>
            </a:xfrm>
            <a:prstGeom prst="rect">
              <a:avLst/>
            </a:prstGeom>
          </p:spPr>
        </p:pic>
        <p:sp>
          <p:nvSpPr>
            <p:cNvPr id="67" name="object 67"/>
            <p:cNvSpPr/>
            <p:nvPr/>
          </p:nvSpPr>
          <p:spPr>
            <a:xfrm>
              <a:off x="3728085" y="2509646"/>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8" name="object 68"/>
          <p:cNvSpPr txBox="1"/>
          <p:nvPr/>
        </p:nvSpPr>
        <p:spPr>
          <a:xfrm>
            <a:off x="3763809" y="2605555"/>
            <a:ext cx="106525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69" name="object 69"/>
          <p:cNvSpPr txBox="1"/>
          <p:nvPr/>
        </p:nvSpPr>
        <p:spPr>
          <a:xfrm>
            <a:off x="3796060" y="112219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0" name="object 70"/>
          <p:cNvSpPr txBox="1"/>
          <p:nvPr/>
        </p:nvSpPr>
        <p:spPr>
          <a:xfrm>
            <a:off x="2245539" y="4200652"/>
            <a:ext cx="763071" cy="846386"/>
          </a:xfrm>
          <a:prstGeom prst="rect">
            <a:avLst/>
          </a:prstGeom>
        </p:spPr>
        <p:txBody>
          <a:bodyPr vert="horz" wrap="square" lIns="0" tIns="149860" rIns="0" bIns="0" rtlCol="0">
            <a:spAutoFit/>
          </a:bodyPr>
          <a:lstStyle/>
          <a:p>
            <a:pPr marL="38100" defTabSz="914400">
              <a:spcBef>
                <a:spcPts val="118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a:p>
            <a:pPr marL="102235" defTabSz="914400">
              <a:spcBef>
                <a:spcPts val="1085"/>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71" name="object 71"/>
          <p:cNvGrpSpPr/>
          <p:nvPr/>
        </p:nvGrpSpPr>
        <p:grpSpPr>
          <a:xfrm>
            <a:off x="1900443" y="3982092"/>
            <a:ext cx="557385" cy="358775"/>
            <a:chOff x="1900935" y="3982084"/>
            <a:chExt cx="557530" cy="358775"/>
          </a:xfrm>
        </p:grpSpPr>
        <p:sp>
          <p:nvSpPr>
            <p:cNvPr id="72" name="object 72"/>
            <p:cNvSpPr/>
            <p:nvPr/>
          </p:nvSpPr>
          <p:spPr>
            <a:xfrm>
              <a:off x="1906015" y="3987164"/>
              <a:ext cx="335915" cy="348615"/>
            </a:xfrm>
            <a:custGeom>
              <a:avLst/>
              <a:gdLst/>
              <a:ahLst/>
              <a:cxnLst/>
              <a:rect l="l" t="t" r="r" b="b"/>
              <a:pathLst>
                <a:path w="335914" h="348614">
                  <a:moveTo>
                    <a:pt x="335533" y="0"/>
                  </a:moveTo>
                  <a:lnTo>
                    <a:pt x="248538" y="0"/>
                  </a:lnTo>
                  <a:lnTo>
                    <a:pt x="213009" y="4916"/>
                  </a:lnTo>
                  <a:lnTo>
                    <a:pt x="147629" y="42099"/>
                  </a:lnTo>
                  <a:lnTo>
                    <a:pt x="118903" y="72929"/>
                  </a:lnTo>
                  <a:lnTo>
                    <a:pt x="93571" y="110963"/>
                  </a:lnTo>
                  <a:lnTo>
                    <a:pt x="72195" y="155483"/>
                  </a:lnTo>
                  <a:lnTo>
                    <a:pt x="55337" y="205772"/>
                  </a:lnTo>
                  <a:lnTo>
                    <a:pt x="43560" y="261112"/>
                  </a:lnTo>
                  <a:lnTo>
                    <a:pt x="0" y="261112"/>
                  </a:lnTo>
                  <a:lnTo>
                    <a:pt x="80263" y="348234"/>
                  </a:lnTo>
                  <a:lnTo>
                    <a:pt x="174116" y="261112"/>
                  </a:lnTo>
                  <a:lnTo>
                    <a:pt x="130556" y="261112"/>
                  </a:lnTo>
                  <a:lnTo>
                    <a:pt x="142332" y="205772"/>
                  </a:lnTo>
                  <a:lnTo>
                    <a:pt x="159190" y="155483"/>
                  </a:lnTo>
                  <a:lnTo>
                    <a:pt x="180566" y="110963"/>
                  </a:lnTo>
                  <a:lnTo>
                    <a:pt x="205898" y="72929"/>
                  </a:lnTo>
                  <a:lnTo>
                    <a:pt x="234624" y="42099"/>
                  </a:lnTo>
                  <a:lnTo>
                    <a:pt x="266180" y="19188"/>
                  </a:lnTo>
                  <a:lnTo>
                    <a:pt x="300004" y="4916"/>
                  </a:lnTo>
                  <a:lnTo>
                    <a:pt x="33553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73" name="object 73"/>
            <p:cNvSpPr/>
            <p:nvPr/>
          </p:nvSpPr>
          <p:spPr>
            <a:xfrm>
              <a:off x="2197988" y="3987254"/>
              <a:ext cx="255270" cy="348615"/>
            </a:xfrm>
            <a:custGeom>
              <a:avLst/>
              <a:gdLst/>
              <a:ahLst/>
              <a:cxnLst/>
              <a:rect l="l" t="t" r="r" b="b"/>
              <a:pathLst>
                <a:path w="255269" h="348614">
                  <a:moveTo>
                    <a:pt x="37944" y="0"/>
                  </a:moveTo>
                  <a:lnTo>
                    <a:pt x="0" y="7403"/>
                  </a:lnTo>
                  <a:lnTo>
                    <a:pt x="35379" y="24987"/>
                  </a:lnTo>
                  <a:lnTo>
                    <a:pt x="67655" y="51732"/>
                  </a:lnTo>
                  <a:lnTo>
                    <a:pt x="96329" y="86629"/>
                  </a:lnTo>
                  <a:lnTo>
                    <a:pt x="120903" y="128672"/>
                  </a:lnTo>
                  <a:lnTo>
                    <a:pt x="140883" y="176852"/>
                  </a:lnTo>
                  <a:lnTo>
                    <a:pt x="155769" y="230163"/>
                  </a:lnTo>
                  <a:lnTo>
                    <a:pt x="165065" y="287596"/>
                  </a:lnTo>
                  <a:lnTo>
                    <a:pt x="168275" y="348144"/>
                  </a:lnTo>
                  <a:lnTo>
                    <a:pt x="255269" y="348144"/>
                  </a:lnTo>
                  <a:lnTo>
                    <a:pt x="252698" y="294298"/>
                  </a:lnTo>
                  <a:lnTo>
                    <a:pt x="239546" y="216412"/>
                  </a:lnTo>
                  <a:lnTo>
                    <a:pt x="222564" y="162083"/>
                  </a:lnTo>
                  <a:lnTo>
                    <a:pt x="200462" y="114290"/>
                  </a:lnTo>
                  <a:lnTo>
                    <a:pt x="173948" y="73794"/>
                  </a:lnTo>
                  <a:lnTo>
                    <a:pt x="143730" y="41356"/>
                  </a:lnTo>
                  <a:lnTo>
                    <a:pt x="110518" y="17737"/>
                  </a:lnTo>
                  <a:lnTo>
                    <a:pt x="75019" y="3698"/>
                  </a:lnTo>
                  <a:lnTo>
                    <a:pt x="37944"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74" name="object 74"/>
            <p:cNvSpPr/>
            <p:nvPr/>
          </p:nvSpPr>
          <p:spPr>
            <a:xfrm>
              <a:off x="1906015" y="3987164"/>
              <a:ext cx="547370" cy="348615"/>
            </a:xfrm>
            <a:custGeom>
              <a:avLst/>
              <a:gdLst/>
              <a:ahLst/>
              <a:cxnLst/>
              <a:rect l="l" t="t" r="r" b="b"/>
              <a:pathLst>
                <a:path w="547369" h="348614">
                  <a:moveTo>
                    <a:pt x="335533" y="0"/>
                  </a:moveTo>
                  <a:lnTo>
                    <a:pt x="266180" y="19188"/>
                  </a:lnTo>
                  <a:lnTo>
                    <a:pt x="234624" y="42099"/>
                  </a:lnTo>
                  <a:lnTo>
                    <a:pt x="205898" y="72929"/>
                  </a:lnTo>
                  <a:lnTo>
                    <a:pt x="180566" y="110963"/>
                  </a:lnTo>
                  <a:lnTo>
                    <a:pt x="159190" y="155483"/>
                  </a:lnTo>
                  <a:lnTo>
                    <a:pt x="142332" y="205772"/>
                  </a:lnTo>
                  <a:lnTo>
                    <a:pt x="130556" y="261112"/>
                  </a:lnTo>
                  <a:lnTo>
                    <a:pt x="174116" y="261112"/>
                  </a:lnTo>
                  <a:lnTo>
                    <a:pt x="80263" y="348234"/>
                  </a:lnTo>
                  <a:lnTo>
                    <a:pt x="0" y="261112"/>
                  </a:lnTo>
                  <a:lnTo>
                    <a:pt x="43560" y="261112"/>
                  </a:lnTo>
                  <a:lnTo>
                    <a:pt x="55337" y="205772"/>
                  </a:lnTo>
                  <a:lnTo>
                    <a:pt x="72195" y="155483"/>
                  </a:lnTo>
                  <a:lnTo>
                    <a:pt x="93571" y="110963"/>
                  </a:lnTo>
                  <a:lnTo>
                    <a:pt x="118903" y="72929"/>
                  </a:lnTo>
                  <a:lnTo>
                    <a:pt x="147629" y="42099"/>
                  </a:lnTo>
                  <a:lnTo>
                    <a:pt x="179185" y="19188"/>
                  </a:lnTo>
                  <a:lnTo>
                    <a:pt x="248538" y="0"/>
                  </a:lnTo>
                  <a:lnTo>
                    <a:pt x="335533" y="0"/>
                  </a:lnTo>
                  <a:lnTo>
                    <a:pt x="402467" y="17757"/>
                  </a:lnTo>
                  <a:lnTo>
                    <a:pt x="460585" y="67202"/>
                  </a:lnTo>
                  <a:lnTo>
                    <a:pt x="485251" y="102012"/>
                  </a:lnTo>
                  <a:lnTo>
                    <a:pt x="506407" y="142591"/>
                  </a:lnTo>
                  <a:lnTo>
                    <a:pt x="523620" y="188220"/>
                  </a:lnTo>
                  <a:lnTo>
                    <a:pt x="536454" y="238182"/>
                  </a:lnTo>
                  <a:lnTo>
                    <a:pt x="544473" y="291759"/>
                  </a:lnTo>
                  <a:lnTo>
                    <a:pt x="547242" y="348234"/>
                  </a:lnTo>
                  <a:lnTo>
                    <a:pt x="460247" y="348234"/>
                  </a:lnTo>
                  <a:lnTo>
                    <a:pt x="457038" y="287686"/>
                  </a:lnTo>
                  <a:lnTo>
                    <a:pt x="447742" y="230252"/>
                  </a:lnTo>
                  <a:lnTo>
                    <a:pt x="432856" y="176942"/>
                  </a:lnTo>
                  <a:lnTo>
                    <a:pt x="412876" y="128762"/>
                  </a:lnTo>
                  <a:lnTo>
                    <a:pt x="388302" y="86719"/>
                  </a:lnTo>
                  <a:lnTo>
                    <a:pt x="359628" y="51821"/>
                  </a:lnTo>
                  <a:lnTo>
                    <a:pt x="327352" y="25077"/>
                  </a:lnTo>
                  <a:lnTo>
                    <a:pt x="291972" y="7493"/>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75" name="object 75"/>
          <p:cNvSpPr txBox="1"/>
          <p:nvPr/>
        </p:nvSpPr>
        <p:spPr>
          <a:xfrm>
            <a:off x="1512456" y="4349268"/>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76" name="object 76"/>
          <p:cNvGrpSpPr/>
          <p:nvPr/>
        </p:nvGrpSpPr>
        <p:grpSpPr>
          <a:xfrm>
            <a:off x="2109427" y="3476974"/>
            <a:ext cx="224096" cy="484505"/>
            <a:chOff x="2109977" y="3476968"/>
            <a:chExt cx="224154" cy="484505"/>
          </a:xfrm>
        </p:grpSpPr>
        <p:pic>
          <p:nvPicPr>
            <p:cNvPr id="77" name="object 77"/>
            <p:cNvPicPr/>
            <p:nvPr/>
          </p:nvPicPr>
          <p:blipFill>
            <a:blip r:embed="rId9" cstate="print"/>
            <a:stretch>
              <a:fillRect/>
            </a:stretch>
          </p:blipFill>
          <p:spPr>
            <a:xfrm>
              <a:off x="2109977" y="3476968"/>
              <a:ext cx="224091" cy="483908"/>
            </a:xfrm>
            <a:prstGeom prst="rect">
              <a:avLst/>
            </a:prstGeom>
          </p:spPr>
        </p:pic>
        <p:sp>
          <p:nvSpPr>
            <p:cNvPr id="78" name="object 78"/>
            <p:cNvSpPr/>
            <p:nvPr/>
          </p:nvSpPr>
          <p:spPr>
            <a:xfrm>
              <a:off x="2187320" y="3490722"/>
              <a:ext cx="76200" cy="335915"/>
            </a:xfrm>
            <a:custGeom>
              <a:avLst/>
              <a:gdLst/>
              <a:ahLst/>
              <a:cxnLst/>
              <a:rect l="l" t="t" r="r" b="b"/>
              <a:pathLst>
                <a:path w="76200" h="335914">
                  <a:moveTo>
                    <a:pt x="27051" y="259714"/>
                  </a:moveTo>
                  <a:lnTo>
                    <a:pt x="0" y="259714"/>
                  </a:lnTo>
                  <a:lnTo>
                    <a:pt x="38100" y="335914"/>
                  </a:lnTo>
                  <a:lnTo>
                    <a:pt x="64325" y="283463"/>
                  </a:lnTo>
                  <a:lnTo>
                    <a:pt x="32004" y="283463"/>
                  </a:lnTo>
                  <a:lnTo>
                    <a:pt x="27051" y="278510"/>
                  </a:lnTo>
                  <a:lnTo>
                    <a:pt x="27051" y="259714"/>
                  </a:lnTo>
                  <a:close/>
                </a:path>
                <a:path w="76200" h="335914">
                  <a:moveTo>
                    <a:pt x="44196" y="0"/>
                  </a:moveTo>
                  <a:lnTo>
                    <a:pt x="32004" y="0"/>
                  </a:lnTo>
                  <a:lnTo>
                    <a:pt x="27051" y="4952"/>
                  </a:lnTo>
                  <a:lnTo>
                    <a:pt x="27051" y="278510"/>
                  </a:lnTo>
                  <a:lnTo>
                    <a:pt x="32004" y="283463"/>
                  </a:lnTo>
                  <a:lnTo>
                    <a:pt x="44196" y="283463"/>
                  </a:lnTo>
                  <a:lnTo>
                    <a:pt x="49149" y="278510"/>
                  </a:lnTo>
                  <a:lnTo>
                    <a:pt x="49149" y="4952"/>
                  </a:lnTo>
                  <a:lnTo>
                    <a:pt x="44196" y="0"/>
                  </a:lnTo>
                  <a:close/>
                </a:path>
                <a:path w="76200" h="335914">
                  <a:moveTo>
                    <a:pt x="76200" y="259714"/>
                  </a:moveTo>
                  <a:lnTo>
                    <a:pt x="49149" y="259714"/>
                  </a:lnTo>
                  <a:lnTo>
                    <a:pt x="49149" y="278510"/>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9" name="object 79"/>
          <p:cNvSpPr txBox="1"/>
          <p:nvPr/>
        </p:nvSpPr>
        <p:spPr>
          <a:xfrm>
            <a:off x="2009379" y="3174261"/>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80" name="object 80"/>
          <p:cNvGrpSpPr/>
          <p:nvPr/>
        </p:nvGrpSpPr>
        <p:grpSpPr>
          <a:xfrm>
            <a:off x="3158077" y="4063746"/>
            <a:ext cx="2812317" cy="1348740"/>
            <a:chOff x="3158870" y="4063746"/>
            <a:chExt cx="2813050" cy="1348740"/>
          </a:xfrm>
        </p:grpSpPr>
        <p:sp>
          <p:nvSpPr>
            <p:cNvPr id="81" name="object 81"/>
            <p:cNvSpPr/>
            <p:nvPr/>
          </p:nvSpPr>
          <p:spPr>
            <a:xfrm>
              <a:off x="3158870" y="4102227"/>
              <a:ext cx="2813050" cy="1241425"/>
            </a:xfrm>
            <a:custGeom>
              <a:avLst/>
              <a:gdLst/>
              <a:ahLst/>
              <a:cxnLst/>
              <a:rect l="l" t="t" r="r" b="b"/>
              <a:pathLst>
                <a:path w="2813050" h="1241425">
                  <a:moveTo>
                    <a:pt x="0" y="0"/>
                  </a:moveTo>
                  <a:lnTo>
                    <a:pt x="2809621" y="0"/>
                  </a:lnTo>
                </a:path>
                <a:path w="2813050" h="1241425">
                  <a:moveTo>
                    <a:pt x="3048" y="1241298"/>
                  </a:moveTo>
                  <a:lnTo>
                    <a:pt x="2812669" y="1241298"/>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0" cstate="print"/>
            <a:stretch>
              <a:fillRect/>
            </a:stretch>
          </p:blipFill>
          <p:spPr>
            <a:xfrm>
              <a:off x="3290315" y="4084320"/>
              <a:ext cx="94107" cy="1328165"/>
            </a:xfrm>
            <a:prstGeom prst="rect">
              <a:avLst/>
            </a:prstGeom>
          </p:spPr>
        </p:pic>
        <p:sp>
          <p:nvSpPr>
            <p:cNvPr id="83" name="object 83"/>
            <p:cNvSpPr/>
            <p:nvPr/>
          </p:nvSpPr>
          <p:spPr>
            <a:xfrm>
              <a:off x="3340226" y="4109085"/>
              <a:ext cx="1905" cy="1235075"/>
            </a:xfrm>
            <a:custGeom>
              <a:avLst/>
              <a:gdLst/>
              <a:ahLst/>
              <a:cxnLst/>
              <a:rect l="l" t="t" r="r" b="b"/>
              <a:pathLst>
                <a:path w="1904" h="1235075">
                  <a:moveTo>
                    <a:pt x="0" y="0"/>
                  </a:moveTo>
                  <a:lnTo>
                    <a:pt x="1524" y="1234567"/>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0" cstate="print"/>
            <a:stretch>
              <a:fillRect/>
            </a:stretch>
          </p:blipFill>
          <p:spPr>
            <a:xfrm>
              <a:off x="4367783" y="4063746"/>
              <a:ext cx="94107" cy="1328165"/>
            </a:xfrm>
            <a:prstGeom prst="rect">
              <a:avLst/>
            </a:prstGeom>
          </p:spPr>
        </p:pic>
        <p:sp>
          <p:nvSpPr>
            <p:cNvPr id="85" name="object 85"/>
            <p:cNvSpPr/>
            <p:nvPr/>
          </p:nvSpPr>
          <p:spPr>
            <a:xfrm>
              <a:off x="4417694" y="4088511"/>
              <a:ext cx="1905" cy="1235075"/>
            </a:xfrm>
            <a:custGeom>
              <a:avLst/>
              <a:gdLst/>
              <a:ahLst/>
              <a:cxnLst/>
              <a:rect l="l" t="t" r="r" b="b"/>
              <a:pathLst>
                <a:path w="1904" h="1235075">
                  <a:moveTo>
                    <a:pt x="0" y="0"/>
                  </a:moveTo>
                  <a:lnTo>
                    <a:pt x="1524" y="1234567"/>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0" cstate="print"/>
            <a:stretch>
              <a:fillRect/>
            </a:stretch>
          </p:blipFill>
          <p:spPr>
            <a:xfrm>
              <a:off x="5177027" y="4080510"/>
              <a:ext cx="94107" cy="1328165"/>
            </a:xfrm>
            <a:prstGeom prst="rect">
              <a:avLst/>
            </a:prstGeom>
          </p:spPr>
        </p:pic>
        <p:sp>
          <p:nvSpPr>
            <p:cNvPr id="87" name="object 87"/>
            <p:cNvSpPr/>
            <p:nvPr/>
          </p:nvSpPr>
          <p:spPr>
            <a:xfrm>
              <a:off x="5226938" y="4105275"/>
              <a:ext cx="1905" cy="1235075"/>
            </a:xfrm>
            <a:custGeom>
              <a:avLst/>
              <a:gdLst/>
              <a:ahLst/>
              <a:cxnLst/>
              <a:rect l="l" t="t" r="r" b="b"/>
              <a:pathLst>
                <a:path w="1904" h="1235075">
                  <a:moveTo>
                    <a:pt x="0" y="0"/>
                  </a:moveTo>
                  <a:lnTo>
                    <a:pt x="1524" y="1234567"/>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sp>
          <p:nvSpPr>
            <p:cNvPr id="88" name="object 88"/>
            <p:cNvSpPr/>
            <p:nvPr/>
          </p:nvSpPr>
          <p:spPr>
            <a:xfrm>
              <a:off x="5234558" y="4109085"/>
              <a:ext cx="260985" cy="1234440"/>
            </a:xfrm>
            <a:custGeom>
              <a:avLst/>
              <a:gdLst/>
              <a:ahLst/>
              <a:cxnLst/>
              <a:rect l="l" t="t" r="r" b="b"/>
              <a:pathLst>
                <a:path w="260985" h="1234439">
                  <a:moveTo>
                    <a:pt x="260603" y="0"/>
                  </a:moveTo>
                  <a:lnTo>
                    <a:pt x="0" y="0"/>
                  </a:lnTo>
                  <a:lnTo>
                    <a:pt x="0" y="1234439"/>
                  </a:lnTo>
                  <a:lnTo>
                    <a:pt x="260603" y="1234439"/>
                  </a:lnTo>
                  <a:lnTo>
                    <a:pt x="260603" y="0"/>
                  </a:lnTo>
                  <a:close/>
                </a:path>
              </a:pathLst>
            </a:custGeom>
            <a:solidFill>
              <a:srgbClr val="006FC0"/>
            </a:solidFill>
          </p:spPr>
          <p:txBody>
            <a:bodyPr wrap="square" lIns="0" tIns="0" rIns="0" bIns="0" rtlCol="0"/>
            <a:lstStyle/>
            <a:p>
              <a:pPr defTabSz="914400"/>
              <a:endParaRPr kern="0" smtClean="0">
                <a:solidFill>
                  <a:sysClr val="windowText" lastClr="000000"/>
                </a:solidFill>
              </a:endParaRPr>
            </a:p>
          </p:txBody>
        </p:sp>
        <p:sp>
          <p:nvSpPr>
            <p:cNvPr id="89" name="object 89"/>
            <p:cNvSpPr/>
            <p:nvPr/>
          </p:nvSpPr>
          <p:spPr>
            <a:xfrm>
              <a:off x="5234558" y="4109085"/>
              <a:ext cx="260985" cy="1234440"/>
            </a:xfrm>
            <a:custGeom>
              <a:avLst/>
              <a:gdLst/>
              <a:ahLst/>
              <a:cxnLst/>
              <a:rect l="l" t="t" r="r" b="b"/>
              <a:pathLst>
                <a:path w="260985" h="1234439">
                  <a:moveTo>
                    <a:pt x="0" y="1234439"/>
                  </a:moveTo>
                  <a:lnTo>
                    <a:pt x="260603" y="1234439"/>
                  </a:lnTo>
                  <a:lnTo>
                    <a:pt x="260603" y="0"/>
                  </a:lnTo>
                  <a:lnTo>
                    <a:pt x="0" y="0"/>
                  </a:lnTo>
                  <a:lnTo>
                    <a:pt x="0" y="1234439"/>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90" name="object 90"/>
          <p:cNvSpPr txBox="1"/>
          <p:nvPr/>
        </p:nvSpPr>
        <p:spPr>
          <a:xfrm>
            <a:off x="3203628" y="5438660"/>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1" name="object 91"/>
          <p:cNvSpPr txBox="1"/>
          <p:nvPr/>
        </p:nvSpPr>
        <p:spPr>
          <a:xfrm>
            <a:off x="3258733" y="3697744"/>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2" name="object 92"/>
          <p:cNvSpPr txBox="1"/>
          <p:nvPr/>
        </p:nvSpPr>
        <p:spPr>
          <a:xfrm>
            <a:off x="4305448" y="5357621"/>
            <a:ext cx="269304" cy="7048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3" name="object 93"/>
          <p:cNvSpPr txBox="1"/>
          <p:nvPr/>
        </p:nvSpPr>
        <p:spPr>
          <a:xfrm>
            <a:off x="4288181" y="3417377"/>
            <a:ext cx="269304" cy="64770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4" name="object 94"/>
          <p:cNvSpPr txBox="1"/>
          <p:nvPr/>
        </p:nvSpPr>
        <p:spPr>
          <a:xfrm>
            <a:off x="5080737" y="5381510"/>
            <a:ext cx="525785" cy="476250"/>
          </a:xfrm>
          <a:prstGeom prst="rect">
            <a:avLst/>
          </a:prstGeom>
        </p:spPr>
        <p:txBody>
          <a:bodyPr vert="vert270" wrap="square" lIns="0" tIns="0" rIns="0" bIns="0" rtlCol="0">
            <a:spAutoFit/>
          </a:bodyPr>
          <a:lstStyle/>
          <a:p>
            <a:pPr marL="12700" defTabSz="914400">
              <a:lnSpc>
                <a:spcPts val="2020"/>
              </a:lnSpc>
            </a:pPr>
            <a:r>
              <a:rPr kern="0" dirty="0">
                <a:solidFill>
                  <a:sysClr val="windowText" lastClr="000000"/>
                </a:solidFill>
                <a:latin typeface="Times New Roman"/>
                <a:cs typeface="Times New Roman"/>
              </a:rPr>
              <a:t>24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14300" defTabSz="914400">
              <a:lnSpc>
                <a:spcPts val="2120"/>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5" name="object 95"/>
          <p:cNvSpPr txBox="1"/>
          <p:nvPr/>
        </p:nvSpPr>
        <p:spPr>
          <a:xfrm>
            <a:off x="5399141" y="3652790"/>
            <a:ext cx="358978" cy="36258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6" name="object 96"/>
          <p:cNvSpPr txBox="1"/>
          <p:nvPr/>
        </p:nvSpPr>
        <p:spPr>
          <a:xfrm>
            <a:off x="3477273" y="4207430"/>
            <a:ext cx="276999" cy="984885"/>
          </a:xfrm>
          <a:prstGeom prst="rect">
            <a:avLst/>
          </a:prstGeom>
          <a:solidFill>
            <a:srgbClr val="F4A973"/>
          </a:solidFill>
          <a:ln w="9905">
            <a:solidFill>
              <a:srgbClr val="000000"/>
            </a:solidFill>
          </a:ln>
        </p:spPr>
        <p:txBody>
          <a:bodyPr vert="vert270" wrap="square" lIns="0" tIns="37465" rIns="0" bIns="0" rtlCol="0">
            <a:spAutoFit/>
          </a:bodyPr>
          <a:lstStyle/>
          <a:p>
            <a:pPr marL="281305"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97" name="object 97"/>
          <p:cNvSpPr txBox="1"/>
          <p:nvPr/>
        </p:nvSpPr>
        <p:spPr>
          <a:xfrm>
            <a:off x="4610832" y="4214287"/>
            <a:ext cx="276999" cy="985519"/>
          </a:xfrm>
          <a:prstGeom prst="rect">
            <a:avLst/>
          </a:prstGeom>
          <a:solidFill>
            <a:srgbClr val="EF917A"/>
          </a:solidFill>
          <a:ln w="9905">
            <a:solidFill>
              <a:srgbClr val="000000"/>
            </a:solidFill>
          </a:ln>
        </p:spPr>
        <p:txBody>
          <a:bodyPr vert="vert270" wrap="square" lIns="0" tIns="38100" rIns="0" bIns="0" rtlCol="0">
            <a:spAutoFit/>
          </a:bodyPr>
          <a:lstStyle/>
          <a:p>
            <a:pPr marL="23114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98" name="object 98"/>
          <p:cNvSpPr txBox="1"/>
          <p:nvPr/>
        </p:nvSpPr>
        <p:spPr>
          <a:xfrm>
            <a:off x="5656025" y="4252387"/>
            <a:ext cx="276999" cy="985519"/>
          </a:xfrm>
          <a:prstGeom prst="rect">
            <a:avLst/>
          </a:prstGeom>
          <a:solidFill>
            <a:srgbClr val="D6C3C3"/>
          </a:solidFill>
          <a:ln w="9905">
            <a:solidFill>
              <a:srgbClr val="000000"/>
            </a:solidFill>
          </a:ln>
        </p:spPr>
        <p:txBody>
          <a:bodyPr vert="vert270" wrap="square" lIns="0" tIns="38100" rIns="0" bIns="0" rtlCol="0">
            <a:spAutoFit/>
          </a:bodyPr>
          <a:lstStyle/>
          <a:p>
            <a:pPr marL="262890" defTabSz="914400">
              <a:spcBef>
                <a:spcPts val="300"/>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sp>
        <p:nvSpPr>
          <p:cNvPr id="99" name="object 99"/>
          <p:cNvSpPr txBox="1"/>
          <p:nvPr/>
        </p:nvSpPr>
        <p:spPr>
          <a:xfrm>
            <a:off x="5207421" y="4660466"/>
            <a:ext cx="269304" cy="254000"/>
          </a:xfrm>
          <a:prstGeom prst="rect">
            <a:avLst/>
          </a:prstGeom>
        </p:spPr>
        <p:txBody>
          <a:bodyPr vert="vert270" wrap="square" lIns="0" tIns="0" rIns="0" bIns="0" rtlCol="0">
            <a:spAutoFit/>
          </a:bodyPr>
          <a:lstStyle/>
          <a:p>
            <a:pPr marL="12700" defTabSz="914400">
              <a:lnSpc>
                <a:spcPts val="2065"/>
              </a:lnSpc>
            </a:pPr>
            <a:r>
              <a:rPr kern="0" spc="-10" dirty="0">
                <a:solidFill>
                  <a:sysClr val="windowText" lastClr="000000"/>
                </a:solidFill>
                <a:latin typeface="Times New Roman"/>
                <a:cs typeface="Times New Roman"/>
              </a:rPr>
              <a:t>(-</a:t>
            </a: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100" name="object 100"/>
          <p:cNvSpPr txBox="1"/>
          <p:nvPr/>
        </p:nvSpPr>
        <p:spPr>
          <a:xfrm>
            <a:off x="6775717" y="242087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01" name="object 101"/>
          <p:cNvGrpSpPr/>
          <p:nvPr/>
        </p:nvGrpSpPr>
        <p:grpSpPr>
          <a:xfrm>
            <a:off x="7067258" y="2606057"/>
            <a:ext cx="3435725" cy="92710"/>
            <a:chOff x="7069073" y="2606057"/>
            <a:chExt cx="3436620" cy="92710"/>
          </a:xfrm>
        </p:grpSpPr>
        <p:pic>
          <p:nvPicPr>
            <p:cNvPr id="102" name="object 102"/>
            <p:cNvPicPr/>
            <p:nvPr/>
          </p:nvPicPr>
          <p:blipFill>
            <a:blip r:embed="rId6" cstate="print"/>
            <a:stretch>
              <a:fillRect/>
            </a:stretch>
          </p:blipFill>
          <p:spPr>
            <a:xfrm>
              <a:off x="7069073" y="2606057"/>
              <a:ext cx="3436620" cy="92692"/>
            </a:xfrm>
            <a:prstGeom prst="rect">
              <a:avLst/>
            </a:prstGeom>
          </p:spPr>
        </p:pic>
        <p:sp>
          <p:nvSpPr>
            <p:cNvPr id="103" name="object 103"/>
            <p:cNvSpPr/>
            <p:nvPr/>
          </p:nvSpPr>
          <p:spPr>
            <a:xfrm>
              <a:off x="7118984" y="2630805"/>
              <a:ext cx="3343910" cy="0"/>
            </a:xfrm>
            <a:custGeom>
              <a:avLst/>
              <a:gdLst/>
              <a:ahLst/>
              <a:cxnLst/>
              <a:rect l="l" t="t" r="r" b="b"/>
              <a:pathLst>
                <a:path w="3343909">
                  <a:moveTo>
                    <a:pt x="334365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4" name="object 104"/>
          <p:cNvSpPr txBox="1"/>
          <p:nvPr/>
        </p:nvSpPr>
        <p:spPr>
          <a:xfrm>
            <a:off x="10540034" y="244068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05" name="object 105"/>
          <p:cNvSpPr txBox="1"/>
          <p:nvPr/>
        </p:nvSpPr>
        <p:spPr>
          <a:xfrm>
            <a:off x="9547915" y="257939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6" name="object 106"/>
          <p:cNvSpPr txBox="1"/>
          <p:nvPr/>
        </p:nvSpPr>
        <p:spPr>
          <a:xfrm>
            <a:off x="7876774" y="2579393"/>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7" name="object 107"/>
          <p:cNvSpPr txBox="1"/>
          <p:nvPr/>
        </p:nvSpPr>
        <p:spPr>
          <a:xfrm>
            <a:off x="7461850" y="2017799"/>
            <a:ext cx="63420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lb/ft.</a:t>
            </a:r>
            <a:endParaRPr kern="0">
              <a:solidFill>
                <a:sysClr val="windowText" lastClr="000000"/>
              </a:solidFill>
              <a:latin typeface="Times New Roman"/>
              <a:cs typeface="Times New Roman"/>
            </a:endParaRPr>
          </a:p>
        </p:txBody>
      </p:sp>
      <p:grpSp>
        <p:nvGrpSpPr>
          <p:cNvPr id="108" name="object 108"/>
          <p:cNvGrpSpPr/>
          <p:nvPr/>
        </p:nvGrpSpPr>
        <p:grpSpPr>
          <a:xfrm>
            <a:off x="7017719" y="2337062"/>
            <a:ext cx="3530315" cy="724535"/>
            <a:chOff x="7019543" y="2337015"/>
            <a:chExt cx="3531235" cy="724535"/>
          </a:xfrm>
        </p:grpSpPr>
        <p:pic>
          <p:nvPicPr>
            <p:cNvPr id="109" name="object 109"/>
            <p:cNvPicPr/>
            <p:nvPr/>
          </p:nvPicPr>
          <p:blipFill>
            <a:blip r:embed="rId11" cstate="print"/>
            <a:stretch>
              <a:fillRect/>
            </a:stretch>
          </p:blipFill>
          <p:spPr>
            <a:xfrm>
              <a:off x="10326623" y="2337015"/>
              <a:ext cx="224091" cy="409867"/>
            </a:xfrm>
            <a:prstGeom prst="rect">
              <a:avLst/>
            </a:prstGeom>
          </p:spPr>
        </p:pic>
        <p:sp>
          <p:nvSpPr>
            <p:cNvPr id="110" name="object 110"/>
            <p:cNvSpPr/>
            <p:nvPr/>
          </p:nvSpPr>
          <p:spPr>
            <a:xfrm>
              <a:off x="10403966" y="2350769"/>
              <a:ext cx="76200" cy="262255"/>
            </a:xfrm>
            <a:custGeom>
              <a:avLst/>
              <a:gdLst/>
              <a:ahLst/>
              <a:cxnLst/>
              <a:rect l="l" t="t" r="r" b="b"/>
              <a:pathLst>
                <a:path w="76200" h="262255">
                  <a:moveTo>
                    <a:pt x="27050" y="185927"/>
                  </a:moveTo>
                  <a:lnTo>
                    <a:pt x="0" y="185927"/>
                  </a:lnTo>
                  <a:lnTo>
                    <a:pt x="38100" y="262127"/>
                  </a:lnTo>
                  <a:lnTo>
                    <a:pt x="64325" y="209676"/>
                  </a:lnTo>
                  <a:lnTo>
                    <a:pt x="32003" y="209676"/>
                  </a:lnTo>
                  <a:lnTo>
                    <a:pt x="27050" y="204724"/>
                  </a:lnTo>
                  <a:lnTo>
                    <a:pt x="27050" y="185927"/>
                  </a:lnTo>
                  <a:close/>
                </a:path>
                <a:path w="76200" h="262255">
                  <a:moveTo>
                    <a:pt x="44196" y="0"/>
                  </a:moveTo>
                  <a:lnTo>
                    <a:pt x="32003" y="0"/>
                  </a:lnTo>
                  <a:lnTo>
                    <a:pt x="27050" y="4952"/>
                  </a:lnTo>
                  <a:lnTo>
                    <a:pt x="27050" y="204724"/>
                  </a:lnTo>
                  <a:lnTo>
                    <a:pt x="32003" y="209676"/>
                  </a:lnTo>
                  <a:lnTo>
                    <a:pt x="44196" y="209676"/>
                  </a:lnTo>
                  <a:lnTo>
                    <a:pt x="49149" y="204724"/>
                  </a:lnTo>
                  <a:lnTo>
                    <a:pt x="49149" y="4952"/>
                  </a:lnTo>
                  <a:lnTo>
                    <a:pt x="44196" y="0"/>
                  </a:lnTo>
                  <a:close/>
                </a:path>
                <a:path w="76200" h="262255">
                  <a:moveTo>
                    <a:pt x="76200" y="185927"/>
                  </a:moveTo>
                  <a:lnTo>
                    <a:pt x="49149" y="185927"/>
                  </a:lnTo>
                  <a:lnTo>
                    <a:pt x="49149" y="204724"/>
                  </a:lnTo>
                  <a:lnTo>
                    <a:pt x="44196" y="209676"/>
                  </a:lnTo>
                  <a:lnTo>
                    <a:pt x="64325" y="209676"/>
                  </a:lnTo>
                  <a:lnTo>
                    <a:pt x="76200" y="18592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1" name="object 111"/>
            <p:cNvPicPr/>
            <p:nvPr/>
          </p:nvPicPr>
          <p:blipFill>
            <a:blip r:embed="rId11" cstate="print"/>
            <a:stretch>
              <a:fillRect/>
            </a:stretch>
          </p:blipFill>
          <p:spPr>
            <a:xfrm>
              <a:off x="9850373" y="2344635"/>
              <a:ext cx="224091" cy="409867"/>
            </a:xfrm>
            <a:prstGeom prst="rect">
              <a:avLst/>
            </a:prstGeom>
          </p:spPr>
        </p:pic>
        <p:sp>
          <p:nvSpPr>
            <p:cNvPr id="112" name="object 112"/>
            <p:cNvSpPr/>
            <p:nvPr/>
          </p:nvSpPr>
          <p:spPr>
            <a:xfrm>
              <a:off x="9927716" y="2358389"/>
              <a:ext cx="76200" cy="262255"/>
            </a:xfrm>
            <a:custGeom>
              <a:avLst/>
              <a:gdLst/>
              <a:ahLst/>
              <a:cxnLst/>
              <a:rect l="l" t="t" r="r" b="b"/>
              <a:pathLst>
                <a:path w="76200" h="262255">
                  <a:moveTo>
                    <a:pt x="27050" y="185927"/>
                  </a:moveTo>
                  <a:lnTo>
                    <a:pt x="0" y="185927"/>
                  </a:lnTo>
                  <a:lnTo>
                    <a:pt x="38100" y="262127"/>
                  </a:lnTo>
                  <a:lnTo>
                    <a:pt x="64325" y="209676"/>
                  </a:lnTo>
                  <a:lnTo>
                    <a:pt x="32003" y="209676"/>
                  </a:lnTo>
                  <a:lnTo>
                    <a:pt x="27050" y="204724"/>
                  </a:lnTo>
                  <a:lnTo>
                    <a:pt x="27050" y="185927"/>
                  </a:lnTo>
                  <a:close/>
                </a:path>
                <a:path w="76200" h="262255">
                  <a:moveTo>
                    <a:pt x="44196" y="0"/>
                  </a:moveTo>
                  <a:lnTo>
                    <a:pt x="32003" y="0"/>
                  </a:lnTo>
                  <a:lnTo>
                    <a:pt x="27050" y="4952"/>
                  </a:lnTo>
                  <a:lnTo>
                    <a:pt x="27050" y="204724"/>
                  </a:lnTo>
                  <a:lnTo>
                    <a:pt x="32003" y="209676"/>
                  </a:lnTo>
                  <a:lnTo>
                    <a:pt x="44196" y="209676"/>
                  </a:lnTo>
                  <a:lnTo>
                    <a:pt x="49149" y="204724"/>
                  </a:lnTo>
                  <a:lnTo>
                    <a:pt x="49149" y="4952"/>
                  </a:lnTo>
                  <a:lnTo>
                    <a:pt x="44196" y="0"/>
                  </a:lnTo>
                  <a:close/>
                </a:path>
                <a:path w="76200" h="262255">
                  <a:moveTo>
                    <a:pt x="76200" y="185927"/>
                  </a:moveTo>
                  <a:lnTo>
                    <a:pt x="49149" y="185927"/>
                  </a:lnTo>
                  <a:lnTo>
                    <a:pt x="49149" y="204724"/>
                  </a:lnTo>
                  <a:lnTo>
                    <a:pt x="44196" y="209676"/>
                  </a:lnTo>
                  <a:lnTo>
                    <a:pt x="64325" y="209676"/>
                  </a:lnTo>
                  <a:lnTo>
                    <a:pt x="76200" y="18592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3" name="object 113"/>
            <p:cNvPicPr/>
            <p:nvPr/>
          </p:nvPicPr>
          <p:blipFill>
            <a:blip r:embed="rId11" cstate="print"/>
            <a:stretch>
              <a:fillRect/>
            </a:stretch>
          </p:blipFill>
          <p:spPr>
            <a:xfrm>
              <a:off x="9374123" y="2342349"/>
              <a:ext cx="224091" cy="409867"/>
            </a:xfrm>
            <a:prstGeom prst="rect">
              <a:avLst/>
            </a:prstGeom>
          </p:spPr>
        </p:pic>
        <p:sp>
          <p:nvSpPr>
            <p:cNvPr id="114" name="object 114"/>
            <p:cNvSpPr/>
            <p:nvPr/>
          </p:nvSpPr>
          <p:spPr>
            <a:xfrm>
              <a:off x="9451466" y="2356103"/>
              <a:ext cx="76200" cy="262255"/>
            </a:xfrm>
            <a:custGeom>
              <a:avLst/>
              <a:gdLst/>
              <a:ahLst/>
              <a:cxnLst/>
              <a:rect l="l" t="t" r="r" b="b"/>
              <a:pathLst>
                <a:path w="76200" h="262255">
                  <a:moveTo>
                    <a:pt x="27050" y="185928"/>
                  </a:moveTo>
                  <a:lnTo>
                    <a:pt x="0" y="185928"/>
                  </a:lnTo>
                  <a:lnTo>
                    <a:pt x="38100" y="262128"/>
                  </a:lnTo>
                  <a:lnTo>
                    <a:pt x="64325" y="209676"/>
                  </a:lnTo>
                  <a:lnTo>
                    <a:pt x="32003" y="209676"/>
                  </a:lnTo>
                  <a:lnTo>
                    <a:pt x="27050" y="204724"/>
                  </a:lnTo>
                  <a:lnTo>
                    <a:pt x="27050" y="185928"/>
                  </a:lnTo>
                  <a:close/>
                </a:path>
                <a:path w="76200" h="262255">
                  <a:moveTo>
                    <a:pt x="44196" y="0"/>
                  </a:moveTo>
                  <a:lnTo>
                    <a:pt x="32003" y="0"/>
                  </a:lnTo>
                  <a:lnTo>
                    <a:pt x="27050" y="4953"/>
                  </a:lnTo>
                  <a:lnTo>
                    <a:pt x="27050" y="204724"/>
                  </a:lnTo>
                  <a:lnTo>
                    <a:pt x="32003" y="209676"/>
                  </a:lnTo>
                  <a:lnTo>
                    <a:pt x="44196" y="209676"/>
                  </a:lnTo>
                  <a:lnTo>
                    <a:pt x="49149" y="204724"/>
                  </a:lnTo>
                  <a:lnTo>
                    <a:pt x="49149" y="4953"/>
                  </a:lnTo>
                  <a:lnTo>
                    <a:pt x="44196" y="0"/>
                  </a:lnTo>
                  <a:close/>
                </a:path>
                <a:path w="76200" h="262255">
                  <a:moveTo>
                    <a:pt x="76200" y="185928"/>
                  </a:moveTo>
                  <a:lnTo>
                    <a:pt x="49149" y="185928"/>
                  </a:lnTo>
                  <a:lnTo>
                    <a:pt x="49149" y="204724"/>
                  </a:lnTo>
                  <a:lnTo>
                    <a:pt x="44196" y="209676"/>
                  </a:lnTo>
                  <a:lnTo>
                    <a:pt x="64325" y="209676"/>
                  </a:lnTo>
                  <a:lnTo>
                    <a:pt x="76200" y="1859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5" name="object 115"/>
            <p:cNvPicPr/>
            <p:nvPr/>
          </p:nvPicPr>
          <p:blipFill>
            <a:blip r:embed="rId11" cstate="print"/>
            <a:stretch>
              <a:fillRect/>
            </a:stretch>
          </p:blipFill>
          <p:spPr>
            <a:xfrm>
              <a:off x="8897873" y="2342349"/>
              <a:ext cx="224091" cy="409867"/>
            </a:xfrm>
            <a:prstGeom prst="rect">
              <a:avLst/>
            </a:prstGeom>
          </p:spPr>
        </p:pic>
        <p:sp>
          <p:nvSpPr>
            <p:cNvPr id="116" name="object 116"/>
            <p:cNvSpPr/>
            <p:nvPr/>
          </p:nvSpPr>
          <p:spPr>
            <a:xfrm>
              <a:off x="8975216" y="2356103"/>
              <a:ext cx="76200" cy="262255"/>
            </a:xfrm>
            <a:custGeom>
              <a:avLst/>
              <a:gdLst/>
              <a:ahLst/>
              <a:cxnLst/>
              <a:rect l="l" t="t" r="r" b="b"/>
              <a:pathLst>
                <a:path w="76200" h="262255">
                  <a:moveTo>
                    <a:pt x="27050" y="185928"/>
                  </a:moveTo>
                  <a:lnTo>
                    <a:pt x="0" y="185928"/>
                  </a:lnTo>
                  <a:lnTo>
                    <a:pt x="38100" y="262128"/>
                  </a:lnTo>
                  <a:lnTo>
                    <a:pt x="64325" y="209676"/>
                  </a:lnTo>
                  <a:lnTo>
                    <a:pt x="32003" y="209676"/>
                  </a:lnTo>
                  <a:lnTo>
                    <a:pt x="27050" y="204724"/>
                  </a:lnTo>
                  <a:lnTo>
                    <a:pt x="27050" y="185928"/>
                  </a:lnTo>
                  <a:close/>
                </a:path>
                <a:path w="76200" h="262255">
                  <a:moveTo>
                    <a:pt x="44196" y="0"/>
                  </a:moveTo>
                  <a:lnTo>
                    <a:pt x="32003" y="0"/>
                  </a:lnTo>
                  <a:lnTo>
                    <a:pt x="27050" y="4953"/>
                  </a:lnTo>
                  <a:lnTo>
                    <a:pt x="27050" y="204724"/>
                  </a:lnTo>
                  <a:lnTo>
                    <a:pt x="32003" y="209676"/>
                  </a:lnTo>
                  <a:lnTo>
                    <a:pt x="44196" y="209676"/>
                  </a:lnTo>
                  <a:lnTo>
                    <a:pt x="49149" y="204724"/>
                  </a:lnTo>
                  <a:lnTo>
                    <a:pt x="49149" y="4953"/>
                  </a:lnTo>
                  <a:lnTo>
                    <a:pt x="44196" y="0"/>
                  </a:lnTo>
                  <a:close/>
                </a:path>
                <a:path w="76200" h="262255">
                  <a:moveTo>
                    <a:pt x="76200" y="185928"/>
                  </a:moveTo>
                  <a:lnTo>
                    <a:pt x="49149" y="185928"/>
                  </a:lnTo>
                  <a:lnTo>
                    <a:pt x="49149" y="204724"/>
                  </a:lnTo>
                  <a:lnTo>
                    <a:pt x="44196" y="209676"/>
                  </a:lnTo>
                  <a:lnTo>
                    <a:pt x="64325" y="209676"/>
                  </a:lnTo>
                  <a:lnTo>
                    <a:pt x="76200" y="1859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11" cstate="print"/>
            <a:stretch>
              <a:fillRect/>
            </a:stretch>
          </p:blipFill>
          <p:spPr>
            <a:xfrm>
              <a:off x="8421623" y="2342349"/>
              <a:ext cx="224091" cy="409867"/>
            </a:xfrm>
            <a:prstGeom prst="rect">
              <a:avLst/>
            </a:prstGeom>
          </p:spPr>
        </p:pic>
        <p:sp>
          <p:nvSpPr>
            <p:cNvPr id="118" name="object 118"/>
            <p:cNvSpPr/>
            <p:nvPr/>
          </p:nvSpPr>
          <p:spPr>
            <a:xfrm>
              <a:off x="8498966" y="2356103"/>
              <a:ext cx="76200" cy="262255"/>
            </a:xfrm>
            <a:custGeom>
              <a:avLst/>
              <a:gdLst/>
              <a:ahLst/>
              <a:cxnLst/>
              <a:rect l="l" t="t" r="r" b="b"/>
              <a:pathLst>
                <a:path w="76200" h="262255">
                  <a:moveTo>
                    <a:pt x="27050" y="185928"/>
                  </a:moveTo>
                  <a:lnTo>
                    <a:pt x="0" y="185928"/>
                  </a:lnTo>
                  <a:lnTo>
                    <a:pt x="38100" y="262128"/>
                  </a:lnTo>
                  <a:lnTo>
                    <a:pt x="64325" y="209676"/>
                  </a:lnTo>
                  <a:lnTo>
                    <a:pt x="32003" y="209676"/>
                  </a:lnTo>
                  <a:lnTo>
                    <a:pt x="27050" y="204724"/>
                  </a:lnTo>
                  <a:lnTo>
                    <a:pt x="27050" y="185928"/>
                  </a:lnTo>
                  <a:close/>
                </a:path>
                <a:path w="76200" h="262255">
                  <a:moveTo>
                    <a:pt x="44196" y="0"/>
                  </a:moveTo>
                  <a:lnTo>
                    <a:pt x="32003" y="0"/>
                  </a:lnTo>
                  <a:lnTo>
                    <a:pt x="27050" y="4953"/>
                  </a:lnTo>
                  <a:lnTo>
                    <a:pt x="27050" y="204724"/>
                  </a:lnTo>
                  <a:lnTo>
                    <a:pt x="32003" y="209676"/>
                  </a:lnTo>
                  <a:lnTo>
                    <a:pt x="44196" y="209676"/>
                  </a:lnTo>
                  <a:lnTo>
                    <a:pt x="49149" y="204724"/>
                  </a:lnTo>
                  <a:lnTo>
                    <a:pt x="49149" y="4953"/>
                  </a:lnTo>
                  <a:lnTo>
                    <a:pt x="44196" y="0"/>
                  </a:lnTo>
                  <a:close/>
                </a:path>
                <a:path w="76200" h="262255">
                  <a:moveTo>
                    <a:pt x="76200" y="185928"/>
                  </a:moveTo>
                  <a:lnTo>
                    <a:pt x="49149" y="185928"/>
                  </a:lnTo>
                  <a:lnTo>
                    <a:pt x="49149" y="204724"/>
                  </a:lnTo>
                  <a:lnTo>
                    <a:pt x="44196" y="209676"/>
                  </a:lnTo>
                  <a:lnTo>
                    <a:pt x="64325" y="209676"/>
                  </a:lnTo>
                  <a:lnTo>
                    <a:pt x="76200" y="1859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11" cstate="print"/>
            <a:stretch>
              <a:fillRect/>
            </a:stretch>
          </p:blipFill>
          <p:spPr>
            <a:xfrm>
              <a:off x="7944611" y="2342349"/>
              <a:ext cx="224091" cy="409867"/>
            </a:xfrm>
            <a:prstGeom prst="rect">
              <a:avLst/>
            </a:prstGeom>
          </p:spPr>
        </p:pic>
        <p:sp>
          <p:nvSpPr>
            <p:cNvPr id="120" name="object 120"/>
            <p:cNvSpPr/>
            <p:nvPr/>
          </p:nvSpPr>
          <p:spPr>
            <a:xfrm>
              <a:off x="8021954" y="2356103"/>
              <a:ext cx="76200" cy="262255"/>
            </a:xfrm>
            <a:custGeom>
              <a:avLst/>
              <a:gdLst/>
              <a:ahLst/>
              <a:cxnLst/>
              <a:rect l="l" t="t" r="r" b="b"/>
              <a:pathLst>
                <a:path w="76200" h="262255">
                  <a:moveTo>
                    <a:pt x="27050" y="185928"/>
                  </a:moveTo>
                  <a:lnTo>
                    <a:pt x="0" y="185928"/>
                  </a:lnTo>
                  <a:lnTo>
                    <a:pt x="38100" y="262128"/>
                  </a:lnTo>
                  <a:lnTo>
                    <a:pt x="64325" y="209676"/>
                  </a:lnTo>
                  <a:lnTo>
                    <a:pt x="32003" y="209676"/>
                  </a:lnTo>
                  <a:lnTo>
                    <a:pt x="27050" y="204724"/>
                  </a:lnTo>
                  <a:lnTo>
                    <a:pt x="27050" y="185928"/>
                  </a:lnTo>
                  <a:close/>
                </a:path>
                <a:path w="76200" h="262255">
                  <a:moveTo>
                    <a:pt x="44196" y="0"/>
                  </a:moveTo>
                  <a:lnTo>
                    <a:pt x="32003" y="0"/>
                  </a:lnTo>
                  <a:lnTo>
                    <a:pt x="27050" y="4953"/>
                  </a:lnTo>
                  <a:lnTo>
                    <a:pt x="27050" y="204724"/>
                  </a:lnTo>
                  <a:lnTo>
                    <a:pt x="32003" y="209676"/>
                  </a:lnTo>
                  <a:lnTo>
                    <a:pt x="44196" y="209676"/>
                  </a:lnTo>
                  <a:lnTo>
                    <a:pt x="49149" y="204724"/>
                  </a:lnTo>
                  <a:lnTo>
                    <a:pt x="49149" y="4953"/>
                  </a:lnTo>
                  <a:lnTo>
                    <a:pt x="44196" y="0"/>
                  </a:lnTo>
                  <a:close/>
                </a:path>
                <a:path w="76200" h="262255">
                  <a:moveTo>
                    <a:pt x="76200" y="185928"/>
                  </a:moveTo>
                  <a:lnTo>
                    <a:pt x="49149" y="185928"/>
                  </a:lnTo>
                  <a:lnTo>
                    <a:pt x="49149" y="204724"/>
                  </a:lnTo>
                  <a:lnTo>
                    <a:pt x="44196" y="209676"/>
                  </a:lnTo>
                  <a:lnTo>
                    <a:pt x="64325" y="209676"/>
                  </a:lnTo>
                  <a:lnTo>
                    <a:pt x="76200" y="1859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11" cstate="print"/>
            <a:stretch>
              <a:fillRect/>
            </a:stretch>
          </p:blipFill>
          <p:spPr>
            <a:xfrm>
              <a:off x="7468361" y="2342349"/>
              <a:ext cx="224091" cy="409867"/>
            </a:xfrm>
            <a:prstGeom prst="rect">
              <a:avLst/>
            </a:prstGeom>
          </p:spPr>
        </p:pic>
        <p:sp>
          <p:nvSpPr>
            <p:cNvPr id="122" name="object 122"/>
            <p:cNvSpPr/>
            <p:nvPr/>
          </p:nvSpPr>
          <p:spPr>
            <a:xfrm>
              <a:off x="7545704" y="2356103"/>
              <a:ext cx="76200" cy="262255"/>
            </a:xfrm>
            <a:custGeom>
              <a:avLst/>
              <a:gdLst/>
              <a:ahLst/>
              <a:cxnLst/>
              <a:rect l="l" t="t" r="r" b="b"/>
              <a:pathLst>
                <a:path w="76200" h="262255">
                  <a:moveTo>
                    <a:pt x="27050" y="185928"/>
                  </a:moveTo>
                  <a:lnTo>
                    <a:pt x="0" y="185928"/>
                  </a:lnTo>
                  <a:lnTo>
                    <a:pt x="38100" y="262128"/>
                  </a:lnTo>
                  <a:lnTo>
                    <a:pt x="64325" y="209676"/>
                  </a:lnTo>
                  <a:lnTo>
                    <a:pt x="32003" y="209676"/>
                  </a:lnTo>
                  <a:lnTo>
                    <a:pt x="27050" y="204724"/>
                  </a:lnTo>
                  <a:lnTo>
                    <a:pt x="27050" y="185928"/>
                  </a:lnTo>
                  <a:close/>
                </a:path>
                <a:path w="76200" h="262255">
                  <a:moveTo>
                    <a:pt x="44196" y="0"/>
                  </a:moveTo>
                  <a:lnTo>
                    <a:pt x="32003" y="0"/>
                  </a:lnTo>
                  <a:lnTo>
                    <a:pt x="27050" y="4953"/>
                  </a:lnTo>
                  <a:lnTo>
                    <a:pt x="27050" y="204724"/>
                  </a:lnTo>
                  <a:lnTo>
                    <a:pt x="32003" y="209676"/>
                  </a:lnTo>
                  <a:lnTo>
                    <a:pt x="44196" y="209676"/>
                  </a:lnTo>
                  <a:lnTo>
                    <a:pt x="49149" y="204724"/>
                  </a:lnTo>
                  <a:lnTo>
                    <a:pt x="49149" y="4953"/>
                  </a:lnTo>
                  <a:lnTo>
                    <a:pt x="44196" y="0"/>
                  </a:lnTo>
                  <a:close/>
                </a:path>
                <a:path w="76200" h="262255">
                  <a:moveTo>
                    <a:pt x="76200" y="185928"/>
                  </a:moveTo>
                  <a:lnTo>
                    <a:pt x="49149" y="185928"/>
                  </a:lnTo>
                  <a:lnTo>
                    <a:pt x="49149" y="204724"/>
                  </a:lnTo>
                  <a:lnTo>
                    <a:pt x="44196" y="209676"/>
                  </a:lnTo>
                  <a:lnTo>
                    <a:pt x="64325" y="209676"/>
                  </a:lnTo>
                  <a:lnTo>
                    <a:pt x="76200" y="1859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3" name="object 123"/>
            <p:cNvPicPr/>
            <p:nvPr/>
          </p:nvPicPr>
          <p:blipFill>
            <a:blip r:embed="rId11" cstate="print"/>
            <a:stretch>
              <a:fillRect/>
            </a:stretch>
          </p:blipFill>
          <p:spPr>
            <a:xfrm>
              <a:off x="7019543" y="2342349"/>
              <a:ext cx="224091" cy="409867"/>
            </a:xfrm>
            <a:prstGeom prst="rect">
              <a:avLst/>
            </a:prstGeom>
          </p:spPr>
        </p:pic>
        <p:sp>
          <p:nvSpPr>
            <p:cNvPr id="124" name="object 124"/>
            <p:cNvSpPr/>
            <p:nvPr/>
          </p:nvSpPr>
          <p:spPr>
            <a:xfrm>
              <a:off x="7096886" y="2356103"/>
              <a:ext cx="76200" cy="262255"/>
            </a:xfrm>
            <a:custGeom>
              <a:avLst/>
              <a:gdLst/>
              <a:ahLst/>
              <a:cxnLst/>
              <a:rect l="l" t="t" r="r" b="b"/>
              <a:pathLst>
                <a:path w="76200" h="262255">
                  <a:moveTo>
                    <a:pt x="27051" y="185928"/>
                  </a:moveTo>
                  <a:lnTo>
                    <a:pt x="0" y="185928"/>
                  </a:lnTo>
                  <a:lnTo>
                    <a:pt x="38100" y="262128"/>
                  </a:lnTo>
                  <a:lnTo>
                    <a:pt x="64325" y="209676"/>
                  </a:lnTo>
                  <a:lnTo>
                    <a:pt x="32004" y="209676"/>
                  </a:lnTo>
                  <a:lnTo>
                    <a:pt x="27051" y="204724"/>
                  </a:lnTo>
                  <a:lnTo>
                    <a:pt x="27051" y="185928"/>
                  </a:lnTo>
                  <a:close/>
                </a:path>
                <a:path w="76200" h="262255">
                  <a:moveTo>
                    <a:pt x="44196" y="0"/>
                  </a:moveTo>
                  <a:lnTo>
                    <a:pt x="32004" y="0"/>
                  </a:lnTo>
                  <a:lnTo>
                    <a:pt x="27051" y="4953"/>
                  </a:lnTo>
                  <a:lnTo>
                    <a:pt x="27051" y="204724"/>
                  </a:lnTo>
                  <a:lnTo>
                    <a:pt x="32004" y="209676"/>
                  </a:lnTo>
                  <a:lnTo>
                    <a:pt x="44196" y="209676"/>
                  </a:lnTo>
                  <a:lnTo>
                    <a:pt x="49149" y="204724"/>
                  </a:lnTo>
                  <a:lnTo>
                    <a:pt x="49149" y="4953"/>
                  </a:lnTo>
                  <a:lnTo>
                    <a:pt x="44196" y="0"/>
                  </a:lnTo>
                  <a:close/>
                </a:path>
                <a:path w="76200" h="262255">
                  <a:moveTo>
                    <a:pt x="76200" y="185928"/>
                  </a:moveTo>
                  <a:lnTo>
                    <a:pt x="49149" y="185928"/>
                  </a:lnTo>
                  <a:lnTo>
                    <a:pt x="49149" y="204724"/>
                  </a:lnTo>
                  <a:lnTo>
                    <a:pt x="44196" y="209676"/>
                  </a:lnTo>
                  <a:lnTo>
                    <a:pt x="64325" y="209676"/>
                  </a:lnTo>
                  <a:lnTo>
                    <a:pt x="76200" y="18592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12" cstate="print"/>
            <a:stretch>
              <a:fillRect/>
            </a:stretch>
          </p:blipFill>
          <p:spPr>
            <a:xfrm>
              <a:off x="7085075" y="2337071"/>
              <a:ext cx="3400044" cy="92692"/>
            </a:xfrm>
            <a:prstGeom prst="rect">
              <a:avLst/>
            </a:prstGeom>
          </p:spPr>
        </p:pic>
        <p:sp>
          <p:nvSpPr>
            <p:cNvPr id="126" name="object 126"/>
            <p:cNvSpPr/>
            <p:nvPr/>
          </p:nvSpPr>
          <p:spPr>
            <a:xfrm>
              <a:off x="7134986" y="2361818"/>
              <a:ext cx="3307079" cy="0"/>
            </a:xfrm>
            <a:custGeom>
              <a:avLst/>
              <a:gdLst/>
              <a:ahLst/>
              <a:cxnLst/>
              <a:rect l="l" t="t" r="r" b="b"/>
              <a:pathLst>
                <a:path w="3307079">
                  <a:moveTo>
                    <a:pt x="330708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7" name="object 127"/>
            <p:cNvPicPr/>
            <p:nvPr/>
          </p:nvPicPr>
          <p:blipFill>
            <a:blip r:embed="rId5" cstate="print"/>
            <a:stretch>
              <a:fillRect/>
            </a:stretch>
          </p:blipFill>
          <p:spPr>
            <a:xfrm>
              <a:off x="8665463" y="2577045"/>
              <a:ext cx="224091" cy="483908"/>
            </a:xfrm>
            <a:prstGeom prst="rect">
              <a:avLst/>
            </a:prstGeom>
          </p:spPr>
        </p:pic>
        <p:sp>
          <p:nvSpPr>
            <p:cNvPr id="128" name="object 128"/>
            <p:cNvSpPr/>
            <p:nvPr/>
          </p:nvSpPr>
          <p:spPr>
            <a:xfrm>
              <a:off x="8742806" y="2667380"/>
              <a:ext cx="76200" cy="335915"/>
            </a:xfrm>
            <a:custGeom>
              <a:avLst/>
              <a:gdLst/>
              <a:ahLst/>
              <a:cxnLst/>
              <a:rect l="l" t="t" r="r" b="b"/>
              <a:pathLst>
                <a:path w="76200" h="335914">
                  <a:moveTo>
                    <a:pt x="44196" y="52451"/>
                  </a:moveTo>
                  <a:lnTo>
                    <a:pt x="32003" y="52451"/>
                  </a:lnTo>
                  <a:lnTo>
                    <a:pt x="27050" y="57404"/>
                  </a:lnTo>
                  <a:lnTo>
                    <a:pt x="27050" y="330962"/>
                  </a:lnTo>
                  <a:lnTo>
                    <a:pt x="32003"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9" name="object 129"/>
          <p:cNvSpPr txBox="1"/>
          <p:nvPr/>
        </p:nvSpPr>
        <p:spPr>
          <a:xfrm>
            <a:off x="8824736" y="2588814"/>
            <a:ext cx="537069" cy="500137"/>
          </a:xfrm>
          <a:prstGeom prst="rect">
            <a:avLst/>
          </a:prstGeom>
        </p:spPr>
        <p:txBody>
          <a:bodyPr vert="horz" wrap="square" lIns="0" tIns="12700" rIns="0" bIns="0" rtlCol="0">
            <a:spAutoFit/>
          </a:bodyPr>
          <a:lstStyle/>
          <a:p>
            <a:pPr marL="12700" defTabSz="914400">
              <a:lnSpc>
                <a:spcPts val="1860"/>
              </a:lnSpc>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a:p>
            <a:pPr marL="60325" defTabSz="914400">
              <a:lnSpc>
                <a:spcPts val="1860"/>
              </a:lnSpc>
            </a:pPr>
            <a:r>
              <a:rPr kern="0" dirty="0">
                <a:solidFill>
                  <a:sysClr val="windowText" lastClr="000000"/>
                </a:solidFill>
                <a:latin typeface="Times New Roman"/>
                <a:cs typeface="Times New Roman"/>
              </a:rPr>
              <a:t>24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130" name="object 130"/>
          <p:cNvGrpSpPr/>
          <p:nvPr/>
        </p:nvGrpSpPr>
        <p:grpSpPr>
          <a:xfrm>
            <a:off x="8496246" y="2210435"/>
            <a:ext cx="358683" cy="557530"/>
            <a:chOff x="8498458" y="2210435"/>
            <a:chExt cx="358775" cy="557530"/>
          </a:xfrm>
        </p:grpSpPr>
        <p:sp>
          <p:nvSpPr>
            <p:cNvPr id="131" name="object 131"/>
            <p:cNvSpPr/>
            <p:nvPr/>
          </p:nvSpPr>
          <p:spPr>
            <a:xfrm>
              <a:off x="8503538" y="2427224"/>
              <a:ext cx="348615" cy="335915"/>
            </a:xfrm>
            <a:custGeom>
              <a:avLst/>
              <a:gdLst/>
              <a:ahLst/>
              <a:cxnLst/>
              <a:rect l="l" t="t" r="r" b="b"/>
              <a:pathLst>
                <a:path w="348615" h="335914">
                  <a:moveTo>
                    <a:pt x="348233" y="0"/>
                  </a:moveTo>
                  <a:lnTo>
                    <a:pt x="329043" y="69353"/>
                  </a:lnTo>
                  <a:lnTo>
                    <a:pt x="306128" y="100909"/>
                  </a:lnTo>
                  <a:lnTo>
                    <a:pt x="275288" y="129635"/>
                  </a:lnTo>
                  <a:lnTo>
                    <a:pt x="237239" y="154967"/>
                  </a:lnTo>
                  <a:lnTo>
                    <a:pt x="192696" y="176343"/>
                  </a:lnTo>
                  <a:lnTo>
                    <a:pt x="142376" y="193201"/>
                  </a:lnTo>
                  <a:lnTo>
                    <a:pt x="86994" y="204977"/>
                  </a:lnTo>
                  <a:lnTo>
                    <a:pt x="86994" y="161416"/>
                  </a:lnTo>
                  <a:lnTo>
                    <a:pt x="0" y="255142"/>
                  </a:lnTo>
                  <a:lnTo>
                    <a:pt x="86994" y="335534"/>
                  </a:lnTo>
                  <a:lnTo>
                    <a:pt x="86994" y="291973"/>
                  </a:lnTo>
                  <a:lnTo>
                    <a:pt x="142376" y="280196"/>
                  </a:lnTo>
                  <a:lnTo>
                    <a:pt x="192696" y="263338"/>
                  </a:lnTo>
                  <a:lnTo>
                    <a:pt x="237239" y="241962"/>
                  </a:lnTo>
                  <a:lnTo>
                    <a:pt x="275288" y="216630"/>
                  </a:lnTo>
                  <a:lnTo>
                    <a:pt x="306128" y="187904"/>
                  </a:lnTo>
                  <a:lnTo>
                    <a:pt x="329043" y="156348"/>
                  </a:lnTo>
                  <a:lnTo>
                    <a:pt x="348233" y="86995"/>
                  </a:lnTo>
                  <a:lnTo>
                    <a:pt x="348233"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32" name="object 132"/>
            <p:cNvSpPr/>
            <p:nvPr/>
          </p:nvSpPr>
          <p:spPr>
            <a:xfrm>
              <a:off x="8503538" y="2215515"/>
              <a:ext cx="348615" cy="255270"/>
            </a:xfrm>
            <a:custGeom>
              <a:avLst/>
              <a:gdLst/>
              <a:ahLst/>
              <a:cxnLst/>
              <a:rect l="l" t="t" r="r" b="b"/>
              <a:pathLst>
                <a:path w="348615" h="255269">
                  <a:moveTo>
                    <a:pt x="0" y="0"/>
                  </a:moveTo>
                  <a:lnTo>
                    <a:pt x="0" y="86995"/>
                  </a:lnTo>
                  <a:lnTo>
                    <a:pt x="60547" y="90204"/>
                  </a:lnTo>
                  <a:lnTo>
                    <a:pt x="117981" y="99500"/>
                  </a:lnTo>
                  <a:lnTo>
                    <a:pt x="171291" y="114386"/>
                  </a:lnTo>
                  <a:lnTo>
                    <a:pt x="219471" y="134365"/>
                  </a:lnTo>
                  <a:lnTo>
                    <a:pt x="261514" y="158940"/>
                  </a:lnTo>
                  <a:lnTo>
                    <a:pt x="296412" y="187614"/>
                  </a:lnTo>
                  <a:lnTo>
                    <a:pt x="323156" y="219890"/>
                  </a:lnTo>
                  <a:lnTo>
                    <a:pt x="340740" y="255270"/>
                  </a:lnTo>
                  <a:lnTo>
                    <a:pt x="348144" y="217325"/>
                  </a:lnTo>
                  <a:lnTo>
                    <a:pt x="330406" y="144751"/>
                  </a:lnTo>
                  <a:lnTo>
                    <a:pt x="306787" y="111539"/>
                  </a:lnTo>
                  <a:lnTo>
                    <a:pt x="274349" y="81321"/>
                  </a:lnTo>
                  <a:lnTo>
                    <a:pt x="233854" y="54807"/>
                  </a:lnTo>
                  <a:lnTo>
                    <a:pt x="186061" y="32705"/>
                  </a:lnTo>
                  <a:lnTo>
                    <a:pt x="131732" y="15723"/>
                  </a:lnTo>
                  <a:lnTo>
                    <a:pt x="71627" y="4572"/>
                  </a:lnTo>
                  <a:lnTo>
                    <a:pt x="17996" y="285"/>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33" name="object 133"/>
            <p:cNvSpPr/>
            <p:nvPr/>
          </p:nvSpPr>
          <p:spPr>
            <a:xfrm>
              <a:off x="8503538" y="2215515"/>
              <a:ext cx="348615" cy="547370"/>
            </a:xfrm>
            <a:custGeom>
              <a:avLst/>
              <a:gdLst/>
              <a:ahLst/>
              <a:cxnLst/>
              <a:rect l="l" t="t" r="r" b="b"/>
              <a:pathLst>
                <a:path w="348615" h="547369">
                  <a:moveTo>
                    <a:pt x="348233" y="211709"/>
                  </a:moveTo>
                  <a:lnTo>
                    <a:pt x="329043" y="281062"/>
                  </a:lnTo>
                  <a:lnTo>
                    <a:pt x="306128" y="312618"/>
                  </a:lnTo>
                  <a:lnTo>
                    <a:pt x="275288" y="341344"/>
                  </a:lnTo>
                  <a:lnTo>
                    <a:pt x="237239" y="366676"/>
                  </a:lnTo>
                  <a:lnTo>
                    <a:pt x="192696" y="388052"/>
                  </a:lnTo>
                  <a:lnTo>
                    <a:pt x="142376" y="404910"/>
                  </a:lnTo>
                  <a:lnTo>
                    <a:pt x="86994" y="416687"/>
                  </a:lnTo>
                  <a:lnTo>
                    <a:pt x="86994" y="373125"/>
                  </a:lnTo>
                  <a:lnTo>
                    <a:pt x="0" y="466851"/>
                  </a:lnTo>
                  <a:lnTo>
                    <a:pt x="86994" y="547243"/>
                  </a:lnTo>
                  <a:lnTo>
                    <a:pt x="86994" y="503682"/>
                  </a:lnTo>
                  <a:lnTo>
                    <a:pt x="142376" y="491905"/>
                  </a:lnTo>
                  <a:lnTo>
                    <a:pt x="192696" y="475047"/>
                  </a:lnTo>
                  <a:lnTo>
                    <a:pt x="237239" y="453671"/>
                  </a:lnTo>
                  <a:lnTo>
                    <a:pt x="275288" y="428339"/>
                  </a:lnTo>
                  <a:lnTo>
                    <a:pt x="306128" y="399613"/>
                  </a:lnTo>
                  <a:lnTo>
                    <a:pt x="329043" y="368057"/>
                  </a:lnTo>
                  <a:lnTo>
                    <a:pt x="348233" y="298704"/>
                  </a:lnTo>
                  <a:lnTo>
                    <a:pt x="348233" y="211709"/>
                  </a:lnTo>
                  <a:lnTo>
                    <a:pt x="330476" y="144775"/>
                  </a:lnTo>
                  <a:lnTo>
                    <a:pt x="281031" y="86657"/>
                  </a:lnTo>
                  <a:lnTo>
                    <a:pt x="246221" y="61991"/>
                  </a:lnTo>
                  <a:lnTo>
                    <a:pt x="205642" y="40835"/>
                  </a:lnTo>
                  <a:lnTo>
                    <a:pt x="160013" y="23622"/>
                  </a:lnTo>
                  <a:lnTo>
                    <a:pt x="110051" y="10788"/>
                  </a:lnTo>
                  <a:lnTo>
                    <a:pt x="56474" y="2769"/>
                  </a:lnTo>
                  <a:lnTo>
                    <a:pt x="0" y="0"/>
                  </a:lnTo>
                  <a:lnTo>
                    <a:pt x="0" y="86995"/>
                  </a:lnTo>
                  <a:lnTo>
                    <a:pt x="60547" y="90204"/>
                  </a:lnTo>
                  <a:lnTo>
                    <a:pt x="117981" y="99500"/>
                  </a:lnTo>
                  <a:lnTo>
                    <a:pt x="171291" y="114386"/>
                  </a:lnTo>
                  <a:lnTo>
                    <a:pt x="219471" y="134365"/>
                  </a:lnTo>
                  <a:lnTo>
                    <a:pt x="261514" y="158940"/>
                  </a:lnTo>
                  <a:lnTo>
                    <a:pt x="296412" y="187614"/>
                  </a:lnTo>
                  <a:lnTo>
                    <a:pt x="323156" y="219890"/>
                  </a:lnTo>
                  <a:lnTo>
                    <a:pt x="340740" y="25527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134" name="object 134"/>
          <p:cNvSpPr txBox="1"/>
          <p:nvPr/>
        </p:nvSpPr>
        <p:spPr>
          <a:xfrm>
            <a:off x="8480656" y="1907540"/>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5" name="object 135"/>
          <p:cNvGrpSpPr/>
          <p:nvPr/>
        </p:nvGrpSpPr>
        <p:grpSpPr>
          <a:xfrm>
            <a:off x="7047429" y="2986960"/>
            <a:ext cx="3422394" cy="3719195"/>
            <a:chOff x="7049261" y="2986913"/>
            <a:chExt cx="3423285" cy="3719195"/>
          </a:xfrm>
        </p:grpSpPr>
        <p:sp>
          <p:nvSpPr>
            <p:cNvPr id="136" name="object 136"/>
            <p:cNvSpPr/>
            <p:nvPr/>
          </p:nvSpPr>
          <p:spPr>
            <a:xfrm>
              <a:off x="7086218" y="2991993"/>
              <a:ext cx="3348990" cy="3709035"/>
            </a:xfrm>
            <a:custGeom>
              <a:avLst/>
              <a:gdLst/>
              <a:ahLst/>
              <a:cxnLst/>
              <a:rect l="l" t="t" r="r" b="b"/>
              <a:pathLst>
                <a:path w="3348990" h="3709034">
                  <a:moveTo>
                    <a:pt x="0" y="0"/>
                  </a:moveTo>
                  <a:lnTo>
                    <a:pt x="0" y="3708425"/>
                  </a:lnTo>
                </a:path>
                <a:path w="3348990" h="3709034">
                  <a:moveTo>
                    <a:pt x="3348989" y="0"/>
                  </a:moveTo>
                  <a:lnTo>
                    <a:pt x="3348989"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37" name="object 137"/>
            <p:cNvPicPr/>
            <p:nvPr/>
          </p:nvPicPr>
          <p:blipFill>
            <a:blip r:embed="rId13" cstate="print"/>
            <a:stretch>
              <a:fillRect/>
            </a:stretch>
          </p:blipFill>
          <p:spPr>
            <a:xfrm>
              <a:off x="7049261" y="3970799"/>
              <a:ext cx="3422904" cy="92692"/>
            </a:xfrm>
            <a:prstGeom prst="rect">
              <a:avLst/>
            </a:prstGeom>
          </p:spPr>
        </p:pic>
        <p:sp>
          <p:nvSpPr>
            <p:cNvPr id="138" name="object 138"/>
            <p:cNvSpPr/>
            <p:nvPr/>
          </p:nvSpPr>
          <p:spPr>
            <a:xfrm>
              <a:off x="7099172" y="3995547"/>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139" name="object 139"/>
            <p:cNvPicPr/>
            <p:nvPr/>
          </p:nvPicPr>
          <p:blipFill>
            <a:blip r:embed="rId14" cstate="print"/>
            <a:stretch>
              <a:fillRect/>
            </a:stretch>
          </p:blipFill>
          <p:spPr>
            <a:xfrm>
              <a:off x="7061453" y="5513837"/>
              <a:ext cx="3410711" cy="92692"/>
            </a:xfrm>
            <a:prstGeom prst="rect">
              <a:avLst/>
            </a:prstGeom>
          </p:spPr>
        </p:pic>
        <p:sp>
          <p:nvSpPr>
            <p:cNvPr id="140" name="object 140"/>
            <p:cNvSpPr/>
            <p:nvPr/>
          </p:nvSpPr>
          <p:spPr>
            <a:xfrm>
              <a:off x="7111364" y="5538597"/>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41" name="object 141"/>
            <p:cNvSpPr/>
            <p:nvPr/>
          </p:nvSpPr>
          <p:spPr>
            <a:xfrm>
              <a:off x="8787002" y="3138297"/>
              <a:ext cx="0" cy="3200400"/>
            </a:xfrm>
            <a:custGeom>
              <a:avLst/>
              <a:gdLst/>
              <a:ahLst/>
              <a:cxnLst/>
              <a:rect l="l" t="t" r="r" b="b"/>
              <a:pathLst>
                <a:path h="3200400">
                  <a:moveTo>
                    <a:pt x="0" y="2111502"/>
                  </a:moveTo>
                  <a:lnTo>
                    <a:pt x="0" y="3200400"/>
                  </a:lnTo>
                </a:path>
                <a:path h="3200400">
                  <a:moveTo>
                    <a:pt x="0" y="0"/>
                  </a:moveTo>
                  <a:lnTo>
                    <a:pt x="0" y="174193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42" name="object 142"/>
            <p:cNvSpPr/>
            <p:nvPr/>
          </p:nvSpPr>
          <p:spPr>
            <a:xfrm>
              <a:off x="7098791" y="3998976"/>
              <a:ext cx="1693545" cy="462280"/>
            </a:xfrm>
            <a:custGeom>
              <a:avLst/>
              <a:gdLst/>
              <a:ahLst/>
              <a:cxnLst/>
              <a:rect l="l" t="t" r="r" b="b"/>
              <a:pathLst>
                <a:path w="1693545" h="462279">
                  <a:moveTo>
                    <a:pt x="1693163" y="0"/>
                  </a:moveTo>
                  <a:lnTo>
                    <a:pt x="0" y="0"/>
                  </a:lnTo>
                  <a:lnTo>
                    <a:pt x="1693163" y="461772"/>
                  </a:lnTo>
                  <a:lnTo>
                    <a:pt x="1693163"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143" name="object 143"/>
          <p:cNvSpPr txBox="1"/>
          <p:nvPr/>
        </p:nvSpPr>
        <p:spPr>
          <a:xfrm>
            <a:off x="8789696" y="4282947"/>
            <a:ext cx="1637873" cy="299720"/>
          </a:xfrm>
          <a:prstGeom prst="rect">
            <a:avLst/>
          </a:prstGeom>
        </p:spPr>
        <p:txBody>
          <a:bodyPr vert="horz" wrap="square" lIns="0" tIns="12700" rIns="0" bIns="0" rtlCol="0">
            <a:spAutoFit/>
          </a:bodyPr>
          <a:lstStyle/>
          <a:p>
            <a:pPr marL="13335" defTabSz="914400">
              <a:spcBef>
                <a:spcPts val="100"/>
              </a:spcBef>
            </a:pPr>
            <a:r>
              <a:rPr kern="0" dirty="0">
                <a:solidFill>
                  <a:sysClr val="windowText" lastClr="000000"/>
                </a:solidFill>
                <a:latin typeface="Times New Roman"/>
                <a:cs typeface="Times New Roman"/>
              </a:rPr>
              <a:t>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44" name="object 144"/>
          <p:cNvSpPr/>
          <p:nvPr/>
        </p:nvSpPr>
        <p:spPr>
          <a:xfrm>
            <a:off x="7103066" y="5538262"/>
            <a:ext cx="1686757" cy="428625"/>
          </a:xfrm>
          <a:custGeom>
            <a:avLst/>
            <a:gdLst/>
            <a:ahLst/>
            <a:cxnLst/>
            <a:rect l="l" t="t" r="r" b="b"/>
            <a:pathLst>
              <a:path w="1687195" h="428625">
                <a:moveTo>
                  <a:pt x="1687067" y="0"/>
                </a:moveTo>
                <a:lnTo>
                  <a:pt x="0" y="0"/>
                </a:lnTo>
                <a:lnTo>
                  <a:pt x="781176" y="139179"/>
                </a:lnTo>
                <a:lnTo>
                  <a:pt x="1471040" y="342595"/>
                </a:lnTo>
                <a:lnTo>
                  <a:pt x="1687067" y="428244"/>
                </a:lnTo>
                <a:lnTo>
                  <a:pt x="1687067"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45" name="object 145"/>
          <p:cNvSpPr txBox="1"/>
          <p:nvPr/>
        </p:nvSpPr>
        <p:spPr>
          <a:xfrm>
            <a:off x="8268980" y="6338743"/>
            <a:ext cx="984629" cy="315471"/>
          </a:xfrm>
          <a:prstGeom prst="rect">
            <a:avLst/>
          </a:prstGeom>
          <a:solidFill>
            <a:srgbClr val="EF917A"/>
          </a:solidFill>
          <a:ln w="9906">
            <a:solidFill>
              <a:srgbClr val="000000"/>
            </a:solidFill>
          </a:ln>
        </p:spPr>
        <p:txBody>
          <a:bodyPr vert="horz" wrap="square" lIns="0" tIns="38100" rIns="0" bIns="0" rtlCol="0">
            <a:spAutoFit/>
          </a:bodyPr>
          <a:lstStyle/>
          <a:p>
            <a:pPr marL="2120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46" name="object 146"/>
          <p:cNvSpPr txBox="1"/>
          <p:nvPr/>
        </p:nvSpPr>
        <p:spPr>
          <a:xfrm>
            <a:off x="8268980" y="4880274"/>
            <a:ext cx="984629" cy="315471"/>
          </a:xfrm>
          <a:prstGeom prst="rect">
            <a:avLst/>
          </a:prstGeom>
          <a:solidFill>
            <a:srgbClr val="F4A973"/>
          </a:solidFill>
          <a:ln w="9906">
            <a:solidFill>
              <a:srgbClr val="000000"/>
            </a:solidFill>
          </a:ln>
        </p:spPr>
        <p:txBody>
          <a:bodyPr vert="horz" wrap="square" lIns="0" tIns="38100" rIns="0" bIns="0" rtlCol="0">
            <a:spAutoFit/>
          </a:bodyPr>
          <a:lstStyle/>
          <a:p>
            <a:pPr marL="30162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47" name="object 147"/>
          <p:cNvSpPr txBox="1"/>
          <p:nvPr/>
        </p:nvSpPr>
        <p:spPr>
          <a:xfrm>
            <a:off x="8532432" y="5935471"/>
            <a:ext cx="1895616" cy="299720"/>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8" name="object 148"/>
          <p:cNvSpPr txBox="1"/>
          <p:nvPr/>
        </p:nvSpPr>
        <p:spPr>
          <a:xfrm>
            <a:off x="6621073" y="3830829"/>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49" name="object 149"/>
          <p:cNvSpPr txBox="1"/>
          <p:nvPr/>
        </p:nvSpPr>
        <p:spPr>
          <a:xfrm>
            <a:off x="6476354" y="5349770"/>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0" name="object 150"/>
          <p:cNvSpPr txBox="1"/>
          <p:nvPr/>
        </p:nvSpPr>
        <p:spPr>
          <a:xfrm>
            <a:off x="10552222" y="3818382"/>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51" name="object 151"/>
          <p:cNvSpPr txBox="1"/>
          <p:nvPr/>
        </p:nvSpPr>
        <p:spPr>
          <a:xfrm>
            <a:off x="10553263" y="536043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2" name="object 152"/>
          <p:cNvSpPr/>
          <p:nvPr/>
        </p:nvSpPr>
        <p:spPr>
          <a:xfrm>
            <a:off x="8799570" y="3540252"/>
            <a:ext cx="1693104" cy="461009"/>
          </a:xfrm>
          <a:custGeom>
            <a:avLst/>
            <a:gdLst/>
            <a:ahLst/>
            <a:cxnLst/>
            <a:rect l="l" t="t" r="r" b="b"/>
            <a:pathLst>
              <a:path w="1693545" h="461010">
                <a:moveTo>
                  <a:pt x="0" y="0"/>
                </a:moveTo>
                <a:lnTo>
                  <a:pt x="0" y="461010"/>
                </a:lnTo>
                <a:lnTo>
                  <a:pt x="1693164" y="461010"/>
                </a:lnTo>
                <a:lnTo>
                  <a:pt x="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53" name="object 153"/>
          <p:cNvSpPr txBox="1"/>
          <p:nvPr/>
        </p:nvSpPr>
        <p:spPr>
          <a:xfrm>
            <a:off x="8284849" y="3406396"/>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54" name="object 154"/>
          <p:cNvSpPr/>
          <p:nvPr/>
        </p:nvSpPr>
        <p:spPr>
          <a:xfrm>
            <a:off x="8764554" y="5538262"/>
            <a:ext cx="1686757" cy="428625"/>
          </a:xfrm>
          <a:custGeom>
            <a:avLst/>
            <a:gdLst/>
            <a:ahLst/>
            <a:cxnLst/>
            <a:rect l="l" t="t" r="r" b="b"/>
            <a:pathLst>
              <a:path w="1687195" h="428625">
                <a:moveTo>
                  <a:pt x="1687068" y="0"/>
                </a:moveTo>
                <a:lnTo>
                  <a:pt x="0" y="0"/>
                </a:lnTo>
                <a:lnTo>
                  <a:pt x="0" y="428244"/>
                </a:lnTo>
                <a:lnTo>
                  <a:pt x="216026" y="342595"/>
                </a:lnTo>
                <a:lnTo>
                  <a:pt x="905891" y="139179"/>
                </a:lnTo>
                <a:lnTo>
                  <a:pt x="1687068"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55" name="Slide Number Placeholder 154"/>
          <p:cNvSpPr>
            <a:spLocks noGrp="1"/>
          </p:cNvSpPr>
          <p:nvPr>
            <p:ph type="sldNum" sz="quarter" idx="7"/>
          </p:nvPr>
        </p:nvSpPr>
        <p:spPr/>
        <p:txBody>
          <a:bodyPr/>
          <a:lstStyle/>
          <a:p>
            <a:fld id="{B6F15528-21DE-4FAA-801E-634DDDAF4B2B}" type="slidenum">
              <a:rPr lang="en-US" smtClean="0">
                <a:solidFill>
                  <a:prstClr val="black">
                    <a:tint val="75000"/>
                  </a:prstClr>
                </a:solidFill>
              </a:rPr>
              <a:pPr/>
              <a:t>148</a:t>
            </a:fld>
            <a:endParaRPr lang="en-US">
              <a:solidFill>
                <a:prstClr val="black">
                  <a:tint val="75000"/>
                </a:prstClr>
              </a:solidFill>
            </a:endParaRPr>
          </a:p>
        </p:txBody>
      </p:sp>
    </p:spTree>
    <p:extLst>
      <p:ext uri="{BB962C8B-B14F-4D97-AF65-F5344CB8AC3E}">
        <p14:creationId xmlns:p14="http://schemas.microsoft.com/office/powerpoint/2010/main" val="37629776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43:</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977097" y="341224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284882" y="300710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065762" y="2812639"/>
            <a:ext cx="3817895" cy="1030605"/>
            <a:chOff x="4066794" y="2812592"/>
            <a:chExt cx="3818890" cy="1030605"/>
          </a:xfrm>
        </p:grpSpPr>
        <p:pic>
          <p:nvPicPr>
            <p:cNvPr id="6" name="object 6"/>
            <p:cNvPicPr/>
            <p:nvPr/>
          </p:nvPicPr>
          <p:blipFill>
            <a:blip r:embed="rId2" cstate="print"/>
            <a:stretch>
              <a:fillRect/>
            </a:stretch>
          </p:blipFill>
          <p:spPr>
            <a:xfrm>
              <a:off x="4321302" y="3311669"/>
              <a:ext cx="3436620" cy="92692"/>
            </a:xfrm>
            <a:prstGeom prst="rect">
              <a:avLst/>
            </a:prstGeom>
          </p:spPr>
        </p:pic>
        <p:sp>
          <p:nvSpPr>
            <p:cNvPr id="7" name="object 7"/>
            <p:cNvSpPr/>
            <p:nvPr/>
          </p:nvSpPr>
          <p:spPr>
            <a:xfrm>
              <a:off x="4371213" y="3336417"/>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154424" y="3588275"/>
              <a:ext cx="401624" cy="92692"/>
            </a:xfrm>
            <a:prstGeom prst="rect">
              <a:avLst/>
            </a:prstGeom>
          </p:spPr>
        </p:pic>
        <p:sp>
          <p:nvSpPr>
            <p:cNvPr id="9" name="object 9"/>
            <p:cNvSpPr/>
            <p:nvPr/>
          </p:nvSpPr>
          <p:spPr>
            <a:xfrm>
              <a:off x="4204335" y="361302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066794" y="3588283"/>
              <a:ext cx="180759" cy="254482"/>
            </a:xfrm>
            <a:prstGeom prst="rect">
              <a:avLst/>
            </a:prstGeom>
          </p:spPr>
        </p:pic>
        <p:sp>
          <p:nvSpPr>
            <p:cNvPr id="11" name="object 11"/>
            <p:cNvSpPr/>
            <p:nvPr/>
          </p:nvSpPr>
          <p:spPr>
            <a:xfrm>
              <a:off x="4116705" y="3613023"/>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220718" y="3588283"/>
              <a:ext cx="180759" cy="254482"/>
            </a:xfrm>
            <a:prstGeom prst="rect">
              <a:avLst/>
            </a:prstGeom>
          </p:spPr>
        </p:pic>
        <p:sp>
          <p:nvSpPr>
            <p:cNvPr id="13" name="object 13"/>
            <p:cNvSpPr/>
            <p:nvPr/>
          </p:nvSpPr>
          <p:spPr>
            <a:xfrm>
              <a:off x="4270629" y="3613023"/>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373880" y="3588283"/>
              <a:ext cx="180759" cy="254482"/>
            </a:xfrm>
            <a:prstGeom prst="rect">
              <a:avLst/>
            </a:prstGeom>
          </p:spPr>
        </p:pic>
        <p:sp>
          <p:nvSpPr>
            <p:cNvPr id="15" name="object 15"/>
            <p:cNvSpPr/>
            <p:nvPr/>
          </p:nvSpPr>
          <p:spPr>
            <a:xfrm>
              <a:off x="4423791" y="3613023"/>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203573" y="3337941"/>
              <a:ext cx="315595" cy="272415"/>
            </a:xfrm>
            <a:custGeom>
              <a:avLst/>
              <a:gdLst/>
              <a:ahLst/>
              <a:cxnLst/>
              <a:rect l="l" t="t" r="r" b="b"/>
              <a:pathLst>
                <a:path w="315595" h="272414">
                  <a:moveTo>
                    <a:pt x="157734" y="0"/>
                  </a:moveTo>
                  <a:lnTo>
                    <a:pt x="0" y="272034"/>
                  </a:lnTo>
                  <a:lnTo>
                    <a:pt x="315467"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203573" y="3337941"/>
              <a:ext cx="315595" cy="272415"/>
            </a:xfrm>
            <a:custGeom>
              <a:avLst/>
              <a:gdLst/>
              <a:ahLst/>
              <a:cxnLst/>
              <a:rect l="l" t="t" r="r" b="b"/>
              <a:pathLst>
                <a:path w="315595" h="272414">
                  <a:moveTo>
                    <a:pt x="0" y="272034"/>
                  </a:moveTo>
                  <a:lnTo>
                    <a:pt x="157734" y="0"/>
                  </a:lnTo>
                  <a:lnTo>
                    <a:pt x="315467"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319778" y="3437382"/>
              <a:ext cx="85344" cy="85343"/>
            </a:xfrm>
            <a:prstGeom prst="rect">
              <a:avLst/>
            </a:prstGeom>
          </p:spPr>
        </p:pic>
        <p:pic>
          <p:nvPicPr>
            <p:cNvPr id="19" name="object 19"/>
            <p:cNvPicPr/>
            <p:nvPr/>
          </p:nvPicPr>
          <p:blipFill>
            <a:blip r:embed="rId6" cstate="print"/>
            <a:stretch>
              <a:fillRect/>
            </a:stretch>
          </p:blipFill>
          <p:spPr>
            <a:xfrm>
              <a:off x="7533132" y="3533411"/>
              <a:ext cx="351993" cy="92692"/>
            </a:xfrm>
            <a:prstGeom prst="rect">
              <a:avLst/>
            </a:prstGeom>
          </p:spPr>
        </p:pic>
        <p:sp>
          <p:nvSpPr>
            <p:cNvPr id="20" name="object 20"/>
            <p:cNvSpPr/>
            <p:nvPr/>
          </p:nvSpPr>
          <p:spPr>
            <a:xfrm>
              <a:off x="7583042" y="3558159"/>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7459217" y="3533330"/>
              <a:ext cx="166319" cy="228536"/>
            </a:xfrm>
            <a:prstGeom prst="rect">
              <a:avLst/>
            </a:prstGeom>
          </p:spPr>
        </p:pic>
        <p:sp>
          <p:nvSpPr>
            <p:cNvPr id="22" name="object 22"/>
            <p:cNvSpPr/>
            <p:nvPr/>
          </p:nvSpPr>
          <p:spPr>
            <a:xfrm>
              <a:off x="7509128" y="355815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7588758" y="3533330"/>
              <a:ext cx="166319" cy="228536"/>
            </a:xfrm>
            <a:prstGeom prst="rect">
              <a:avLst/>
            </a:prstGeom>
          </p:spPr>
        </p:pic>
        <p:sp>
          <p:nvSpPr>
            <p:cNvPr id="24" name="object 24"/>
            <p:cNvSpPr/>
            <p:nvPr/>
          </p:nvSpPr>
          <p:spPr>
            <a:xfrm>
              <a:off x="7638669" y="355815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7717535" y="3533330"/>
              <a:ext cx="166319" cy="228536"/>
            </a:xfrm>
            <a:prstGeom prst="rect">
              <a:avLst/>
            </a:prstGeom>
          </p:spPr>
        </p:pic>
        <p:sp>
          <p:nvSpPr>
            <p:cNvPr id="26" name="object 26"/>
            <p:cNvSpPr/>
            <p:nvPr/>
          </p:nvSpPr>
          <p:spPr>
            <a:xfrm>
              <a:off x="7767447" y="355815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618476" y="3365754"/>
              <a:ext cx="176530" cy="176530"/>
            </a:xfrm>
            <a:custGeom>
              <a:avLst/>
              <a:gdLst/>
              <a:ahLst/>
              <a:cxnLst/>
              <a:rect l="l" t="t" r="r" b="b"/>
              <a:pathLst>
                <a:path w="176529" h="176529">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7618476" y="3365754"/>
              <a:ext cx="176530" cy="176530"/>
            </a:xfrm>
            <a:custGeom>
              <a:avLst/>
              <a:gdLst/>
              <a:ahLst/>
              <a:cxnLst/>
              <a:rect l="l" t="t" r="r" b="b"/>
              <a:pathLst>
                <a:path w="176529" h="176529">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5208269" y="2812592"/>
              <a:ext cx="224091" cy="657682"/>
            </a:xfrm>
            <a:prstGeom prst="rect">
              <a:avLst/>
            </a:prstGeom>
          </p:spPr>
        </p:pic>
        <p:sp>
          <p:nvSpPr>
            <p:cNvPr id="30" name="object 30"/>
            <p:cNvSpPr/>
            <p:nvPr/>
          </p:nvSpPr>
          <p:spPr>
            <a:xfrm>
              <a:off x="5285613" y="282625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8" cstate="print"/>
            <a:stretch>
              <a:fillRect/>
            </a:stretch>
          </p:blipFill>
          <p:spPr>
            <a:xfrm>
              <a:off x="6732270" y="2812592"/>
              <a:ext cx="224091" cy="657682"/>
            </a:xfrm>
            <a:prstGeom prst="rect">
              <a:avLst/>
            </a:prstGeom>
          </p:spPr>
        </p:pic>
        <p:sp>
          <p:nvSpPr>
            <p:cNvPr id="32" name="object 32"/>
            <p:cNvSpPr/>
            <p:nvPr/>
          </p:nvSpPr>
          <p:spPr>
            <a:xfrm>
              <a:off x="6809613" y="282625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5" y="0"/>
                  </a:moveTo>
                  <a:lnTo>
                    <a:pt x="32003" y="0"/>
                  </a:lnTo>
                  <a:lnTo>
                    <a:pt x="27050" y="4952"/>
                  </a:lnTo>
                  <a:lnTo>
                    <a:pt x="27050" y="452374"/>
                  </a:lnTo>
                  <a:lnTo>
                    <a:pt x="32003" y="457326"/>
                  </a:lnTo>
                  <a:lnTo>
                    <a:pt x="44195" y="457326"/>
                  </a:lnTo>
                  <a:lnTo>
                    <a:pt x="49148" y="452374"/>
                  </a:lnTo>
                  <a:lnTo>
                    <a:pt x="49148" y="4952"/>
                  </a:lnTo>
                  <a:lnTo>
                    <a:pt x="44195" y="0"/>
                  </a:lnTo>
                  <a:close/>
                </a:path>
                <a:path w="76200" h="509904">
                  <a:moveTo>
                    <a:pt x="76200" y="433577"/>
                  </a:moveTo>
                  <a:lnTo>
                    <a:pt x="49148" y="433577"/>
                  </a:lnTo>
                  <a:lnTo>
                    <a:pt x="49148"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5083756" y="2456202"/>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4" name="object 34"/>
          <p:cNvSpPr txBox="1"/>
          <p:nvPr/>
        </p:nvSpPr>
        <p:spPr>
          <a:xfrm>
            <a:off x="6607362" y="2463314"/>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5" name="object 35"/>
          <p:cNvSpPr txBox="1"/>
          <p:nvPr/>
        </p:nvSpPr>
        <p:spPr>
          <a:xfrm>
            <a:off x="7610146" y="302920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6" name="object 36"/>
          <p:cNvSpPr txBox="1"/>
          <p:nvPr/>
        </p:nvSpPr>
        <p:spPr>
          <a:xfrm>
            <a:off x="7002990" y="340843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7" name="object 37"/>
          <p:cNvSpPr txBox="1"/>
          <p:nvPr/>
        </p:nvSpPr>
        <p:spPr>
          <a:xfrm>
            <a:off x="4774469" y="339141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8" name="object 38"/>
          <p:cNvGrpSpPr/>
          <p:nvPr/>
        </p:nvGrpSpPr>
        <p:grpSpPr>
          <a:xfrm>
            <a:off x="5206918" y="2991630"/>
            <a:ext cx="1747699" cy="485140"/>
            <a:chOff x="5208270" y="2991630"/>
            <a:chExt cx="1748155" cy="485140"/>
          </a:xfrm>
        </p:grpSpPr>
        <p:pic>
          <p:nvPicPr>
            <p:cNvPr id="39" name="object 39"/>
            <p:cNvPicPr/>
            <p:nvPr/>
          </p:nvPicPr>
          <p:blipFill>
            <a:blip r:embed="rId9" cstate="print"/>
            <a:stretch>
              <a:fillRect/>
            </a:stretch>
          </p:blipFill>
          <p:spPr>
            <a:xfrm>
              <a:off x="5208270" y="2991637"/>
              <a:ext cx="224091" cy="474700"/>
            </a:xfrm>
            <a:prstGeom prst="rect">
              <a:avLst/>
            </a:prstGeom>
          </p:spPr>
        </p:pic>
        <p:sp>
          <p:nvSpPr>
            <p:cNvPr id="40" name="object 40"/>
            <p:cNvSpPr/>
            <p:nvPr/>
          </p:nvSpPr>
          <p:spPr>
            <a:xfrm>
              <a:off x="5285613" y="3005327"/>
              <a:ext cx="76200" cy="327660"/>
            </a:xfrm>
            <a:custGeom>
              <a:avLst/>
              <a:gdLst/>
              <a:ahLst/>
              <a:cxnLst/>
              <a:rect l="l" t="t" r="r" b="b"/>
              <a:pathLst>
                <a:path w="76200" h="327660">
                  <a:moveTo>
                    <a:pt x="27050" y="251079"/>
                  </a:moveTo>
                  <a:lnTo>
                    <a:pt x="0" y="251079"/>
                  </a:lnTo>
                  <a:lnTo>
                    <a:pt x="38100" y="327279"/>
                  </a:lnTo>
                  <a:lnTo>
                    <a:pt x="64325" y="274827"/>
                  </a:lnTo>
                  <a:lnTo>
                    <a:pt x="32003" y="274827"/>
                  </a:lnTo>
                  <a:lnTo>
                    <a:pt x="27050" y="269875"/>
                  </a:lnTo>
                  <a:lnTo>
                    <a:pt x="27050" y="251079"/>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5427726" y="3001543"/>
              <a:ext cx="224091" cy="474700"/>
            </a:xfrm>
            <a:prstGeom prst="rect">
              <a:avLst/>
            </a:prstGeom>
          </p:spPr>
        </p:pic>
        <p:sp>
          <p:nvSpPr>
            <p:cNvPr id="42" name="object 42"/>
            <p:cNvSpPr/>
            <p:nvPr/>
          </p:nvSpPr>
          <p:spPr>
            <a:xfrm>
              <a:off x="5505069" y="3015233"/>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5647182" y="2998495"/>
              <a:ext cx="224091" cy="474700"/>
            </a:xfrm>
            <a:prstGeom prst="rect">
              <a:avLst/>
            </a:prstGeom>
          </p:spPr>
        </p:pic>
        <p:sp>
          <p:nvSpPr>
            <p:cNvPr id="44" name="object 44"/>
            <p:cNvSpPr/>
            <p:nvPr/>
          </p:nvSpPr>
          <p:spPr>
            <a:xfrm>
              <a:off x="5724525" y="301218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5866638" y="2998495"/>
              <a:ext cx="224091" cy="474700"/>
            </a:xfrm>
            <a:prstGeom prst="rect">
              <a:avLst/>
            </a:prstGeom>
          </p:spPr>
        </p:pic>
        <p:sp>
          <p:nvSpPr>
            <p:cNvPr id="46" name="object 46"/>
            <p:cNvSpPr/>
            <p:nvPr/>
          </p:nvSpPr>
          <p:spPr>
            <a:xfrm>
              <a:off x="5943981" y="3012185"/>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6086094" y="2998495"/>
              <a:ext cx="224091" cy="474700"/>
            </a:xfrm>
            <a:prstGeom prst="rect">
              <a:avLst/>
            </a:prstGeom>
          </p:spPr>
        </p:pic>
        <p:sp>
          <p:nvSpPr>
            <p:cNvPr id="48" name="object 48"/>
            <p:cNvSpPr/>
            <p:nvPr/>
          </p:nvSpPr>
          <p:spPr>
            <a:xfrm>
              <a:off x="6163437" y="301218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6305550" y="2998495"/>
              <a:ext cx="224091" cy="474700"/>
            </a:xfrm>
            <a:prstGeom prst="rect">
              <a:avLst/>
            </a:prstGeom>
          </p:spPr>
        </p:pic>
        <p:sp>
          <p:nvSpPr>
            <p:cNvPr id="50" name="object 50"/>
            <p:cNvSpPr/>
            <p:nvPr/>
          </p:nvSpPr>
          <p:spPr>
            <a:xfrm>
              <a:off x="6382893" y="3012185"/>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9" cstate="print"/>
            <a:stretch>
              <a:fillRect/>
            </a:stretch>
          </p:blipFill>
          <p:spPr>
            <a:xfrm>
              <a:off x="6525006" y="2998495"/>
              <a:ext cx="224091" cy="474700"/>
            </a:xfrm>
            <a:prstGeom prst="rect">
              <a:avLst/>
            </a:prstGeom>
          </p:spPr>
        </p:pic>
        <p:sp>
          <p:nvSpPr>
            <p:cNvPr id="52" name="object 52"/>
            <p:cNvSpPr/>
            <p:nvPr/>
          </p:nvSpPr>
          <p:spPr>
            <a:xfrm>
              <a:off x="6602349" y="301218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9" cstate="print"/>
            <a:stretch>
              <a:fillRect/>
            </a:stretch>
          </p:blipFill>
          <p:spPr>
            <a:xfrm>
              <a:off x="6732270" y="2998495"/>
              <a:ext cx="224091" cy="474700"/>
            </a:xfrm>
            <a:prstGeom prst="rect">
              <a:avLst/>
            </a:prstGeom>
          </p:spPr>
        </p:pic>
        <p:sp>
          <p:nvSpPr>
            <p:cNvPr id="54" name="object 54"/>
            <p:cNvSpPr/>
            <p:nvPr/>
          </p:nvSpPr>
          <p:spPr>
            <a:xfrm>
              <a:off x="6809613" y="301218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0" cstate="print"/>
            <a:stretch>
              <a:fillRect/>
            </a:stretch>
          </p:blipFill>
          <p:spPr>
            <a:xfrm>
              <a:off x="5273802" y="2991630"/>
              <a:ext cx="1616963" cy="92690"/>
            </a:xfrm>
            <a:prstGeom prst="rect">
              <a:avLst/>
            </a:prstGeom>
          </p:spPr>
        </p:pic>
        <p:sp>
          <p:nvSpPr>
            <p:cNvPr id="56" name="object 56"/>
            <p:cNvSpPr/>
            <p:nvPr/>
          </p:nvSpPr>
          <p:spPr>
            <a:xfrm>
              <a:off x="5323713" y="3016376"/>
              <a:ext cx="1524000" cy="0"/>
            </a:xfrm>
            <a:custGeom>
              <a:avLst/>
              <a:gdLst/>
              <a:ahLst/>
              <a:cxnLst/>
              <a:rect l="l" t="t" r="r" b="b"/>
              <a:pathLst>
                <a:path w="1524000">
                  <a:moveTo>
                    <a:pt x="0" y="0"/>
                  </a:moveTo>
                  <a:lnTo>
                    <a:pt x="152400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7" name="object 57"/>
          <p:cNvSpPr txBox="1"/>
          <p:nvPr/>
        </p:nvSpPr>
        <p:spPr>
          <a:xfrm>
            <a:off x="5846828" y="2655593"/>
            <a:ext cx="57198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8" name="Slide Number Placeholder 57"/>
          <p:cNvSpPr>
            <a:spLocks noGrp="1"/>
          </p:cNvSpPr>
          <p:nvPr>
            <p:ph type="sldNum" sz="quarter" idx="7"/>
          </p:nvPr>
        </p:nvSpPr>
        <p:spPr/>
        <p:txBody>
          <a:bodyPr/>
          <a:lstStyle/>
          <a:p>
            <a:fld id="{B6F15528-21DE-4FAA-801E-634DDDAF4B2B}" type="slidenum">
              <a:rPr lang="en-US" smtClean="0">
                <a:solidFill>
                  <a:prstClr val="black">
                    <a:tint val="75000"/>
                  </a:prstClr>
                </a:solidFill>
              </a:rPr>
              <a:pPr/>
              <a:t>149</a:t>
            </a:fld>
            <a:endParaRPr lang="en-US">
              <a:solidFill>
                <a:prstClr val="black">
                  <a:tint val="75000"/>
                </a:prstClr>
              </a:solidFill>
            </a:endParaRPr>
          </a:p>
        </p:txBody>
      </p:sp>
    </p:spTree>
    <p:extLst>
      <p:ext uri="{BB962C8B-B14F-4D97-AF65-F5344CB8AC3E}">
        <p14:creationId xmlns:p14="http://schemas.microsoft.com/office/powerpoint/2010/main" val="27479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15</a:t>
            </a:fld>
            <a:endParaRPr lang="en-US"/>
          </a:p>
        </p:txBody>
      </p:sp>
      <p:sp>
        <p:nvSpPr>
          <p:cNvPr id="3" name="TextBox 2"/>
          <p:cNvSpPr txBox="1"/>
          <p:nvPr/>
        </p:nvSpPr>
        <p:spPr>
          <a:xfrm>
            <a:off x="74621" y="228622"/>
            <a:ext cx="4038599"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ROLLER SUPPORTS</a:t>
            </a: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01"/>
            <a:ext cx="6400799" cy="5262969"/>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Roller supports are free to rotate and translate along the surface upon which the roller rests. The surface can be horizontal, vertical, or sloped at any angle. The resulting reaction force is always a single force that is perpendicular to, and away from, the surface. Roller supports are commonly located at one end of long bridges. This allows the bridge structure to expand and contract with temperature changes. The expansion forces could fracture the supports at the banks if the bridge structure was "locked" in place. Roller supports can also take the form of rubber bearings, rockers, or a set of gears which are designed to allow a limited amount of lateral movement.</a:t>
            </a:r>
          </a:p>
        </p:txBody>
      </p:sp>
      <p:pic>
        <p:nvPicPr>
          <p:cNvPr id="1026" name="Picture 2" descr="D:\UGV\Mechanics of Solids I\Support and Connection\Roller Suppor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821" y="925342"/>
            <a:ext cx="5601397" cy="410391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199348" y="5236063"/>
            <a:ext cx="4419599" cy="584775"/>
          </a:xfrm>
          <a:prstGeom prst="rect">
            <a:avLst/>
          </a:prstGeom>
          <a:noFill/>
        </p:spPr>
        <p:txBody>
          <a:bodyPr wrap="square" rtlCol="0">
            <a:spAutoFit/>
          </a:bodyPr>
          <a:lstStyle/>
          <a:p>
            <a:pPr algn="ctr"/>
            <a:r>
              <a:rPr lang="en-GB" sz="3200" b="1" dirty="0" smtClean="0">
                <a:latin typeface="Times New Roman" pitchFamily="18" charset="0"/>
                <a:cs typeface="Times New Roman" pitchFamily="18" charset="0"/>
              </a:rPr>
              <a:t>Figure: Roller Support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60766396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22679" y="1690842"/>
            <a:ext cx="224096" cy="484505"/>
            <a:chOff x="2723388" y="1690839"/>
            <a:chExt cx="224154" cy="484505"/>
          </a:xfrm>
        </p:grpSpPr>
        <p:pic>
          <p:nvPicPr>
            <p:cNvPr id="8" name="object 8"/>
            <p:cNvPicPr/>
            <p:nvPr/>
          </p:nvPicPr>
          <p:blipFill>
            <a:blip r:embed="rId3" cstate="print"/>
            <a:stretch>
              <a:fillRect/>
            </a:stretch>
          </p:blipFill>
          <p:spPr>
            <a:xfrm>
              <a:off x="2723388" y="1690839"/>
              <a:ext cx="224091" cy="483908"/>
            </a:xfrm>
            <a:prstGeom prst="rect">
              <a:avLst/>
            </a:prstGeom>
          </p:spPr>
        </p:pic>
        <p:sp>
          <p:nvSpPr>
            <p:cNvPr id="9" name="object 9"/>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310545" y="2114064"/>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7489525" y="1625929"/>
            <a:ext cx="4367662" cy="1810752"/>
          </a:xfrm>
          <a:prstGeom prst="rect">
            <a:avLst/>
          </a:prstGeom>
        </p:spPr>
        <p:txBody>
          <a:bodyPr vert="horz" wrap="square" lIns="0" tIns="139700" rIns="0" bIns="0" rtlCol="0">
            <a:spAutoFit/>
          </a:bodyPr>
          <a:lstStyle/>
          <a:p>
            <a:pPr marL="38100" defTabSz="914400">
              <a:spcBef>
                <a:spcPts val="1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lnSpc>
                <a:spcPts val="2620"/>
              </a:lnSpc>
              <a:spcBef>
                <a:spcPts val="1000"/>
              </a:spcBef>
            </a:pPr>
            <a:r>
              <a:rPr sz="2200" kern="0" dirty="0">
                <a:solidFill>
                  <a:sysClr val="windowText" lastClr="000000"/>
                </a:solidFill>
                <a:latin typeface="Times New Roman"/>
                <a:cs typeface="Times New Roman"/>
              </a:rPr>
              <a:t>=&gt;</a:t>
            </a:r>
            <a:r>
              <a:rPr sz="2200" kern="0" spc="2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229"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229"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7.5</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2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4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23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a:p>
            <a:pPr marL="38100" defTabSz="914400">
              <a:lnSpc>
                <a:spcPts val="2860"/>
              </a:lnSpc>
            </a:pPr>
            <a:r>
              <a:rPr sz="2400" kern="0" spc="105" dirty="0">
                <a:solidFill>
                  <a:srgbClr val="404040"/>
                </a:solidFill>
                <a:latin typeface="Cambria Math"/>
                <a:cs typeface="Cambria Math"/>
              </a:rPr>
              <a:t>R</a:t>
            </a:r>
            <a:r>
              <a:rPr sz="2625" kern="0" spc="157" baseline="-15873" dirty="0">
                <a:solidFill>
                  <a:srgbClr val="404040"/>
                </a:solidFill>
                <a:latin typeface="Cambria Math"/>
                <a:cs typeface="Cambria Math"/>
              </a:rPr>
              <a:t>B</a:t>
            </a:r>
            <a:r>
              <a:rPr sz="2625" kern="0" spc="397"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 15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2" name="object 12"/>
          <p:cNvSpPr txBox="1"/>
          <p:nvPr/>
        </p:nvSpPr>
        <p:spPr>
          <a:xfrm>
            <a:off x="6232301" y="3409446"/>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2830858" y="4583706"/>
            <a:ext cx="928763" cy="289823"/>
          </a:xfrm>
          <a:prstGeom prst="rect">
            <a:avLst/>
          </a:prstGeom>
        </p:spPr>
        <p:txBody>
          <a:bodyPr vert="horz" wrap="square" lIns="0" tIns="12700" rIns="0" bIns="0" rtlCol="0">
            <a:spAutoFit/>
          </a:bodyPr>
          <a:lstStyle/>
          <a:p>
            <a:pPr marL="141605" defTabSz="914400">
              <a:spcBef>
                <a:spcPts val="100"/>
              </a:spcBef>
            </a:pPr>
            <a:r>
              <a:rPr kern="0" dirty="0">
                <a:solidFill>
                  <a:sysClr val="windowText" lastClr="000000"/>
                </a:solidFill>
                <a:latin typeface="Times New Roman"/>
                <a:cs typeface="Times New Roman"/>
              </a:rPr>
              <a:t>30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 name="object 14"/>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6044895" y="1674075"/>
            <a:ext cx="224096" cy="484505"/>
            <a:chOff x="6046470" y="1674075"/>
            <a:chExt cx="224154" cy="484505"/>
          </a:xfrm>
        </p:grpSpPr>
        <p:pic>
          <p:nvPicPr>
            <p:cNvPr id="16" name="object 16"/>
            <p:cNvPicPr/>
            <p:nvPr/>
          </p:nvPicPr>
          <p:blipFill>
            <a:blip r:embed="rId3" cstate="print"/>
            <a:stretch>
              <a:fillRect/>
            </a:stretch>
          </p:blipFill>
          <p:spPr>
            <a:xfrm>
              <a:off x="6046470" y="1674075"/>
              <a:ext cx="224091" cy="483908"/>
            </a:xfrm>
            <a:prstGeom prst="rect">
              <a:avLst/>
            </a:prstGeom>
          </p:spPr>
        </p:pic>
        <p:sp>
          <p:nvSpPr>
            <p:cNvPr id="17" name="object 17"/>
            <p:cNvSpPr/>
            <p:nvPr/>
          </p:nvSpPr>
          <p:spPr>
            <a:xfrm>
              <a:off x="612381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2801144" y="2652395"/>
            <a:ext cx="3410332" cy="3686810"/>
            <a:chOff x="2801873" y="2652395"/>
            <a:chExt cx="3411220" cy="3686810"/>
          </a:xfrm>
        </p:grpSpPr>
        <p:pic>
          <p:nvPicPr>
            <p:cNvPr id="19" name="object 19"/>
            <p:cNvPicPr/>
            <p:nvPr/>
          </p:nvPicPr>
          <p:blipFill>
            <a:blip r:embed="rId4" cstate="print"/>
            <a:stretch>
              <a:fillRect/>
            </a:stretch>
          </p:blipFill>
          <p:spPr>
            <a:xfrm>
              <a:off x="2801873" y="5143517"/>
              <a:ext cx="3410712" cy="92692"/>
            </a:xfrm>
            <a:prstGeom prst="rect">
              <a:avLst/>
            </a:prstGeom>
          </p:spPr>
        </p:pic>
        <p:sp>
          <p:nvSpPr>
            <p:cNvPr id="20" name="object 20"/>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3765422" y="2657475"/>
              <a:ext cx="1536700" cy="3676650"/>
            </a:xfrm>
            <a:custGeom>
              <a:avLst/>
              <a:gdLst/>
              <a:ahLst/>
              <a:cxnLst/>
              <a:rect l="l" t="t" r="r" b="b"/>
              <a:pathLst>
                <a:path w="1536700" h="3676650">
                  <a:moveTo>
                    <a:pt x="0" y="0"/>
                  </a:moveTo>
                  <a:lnTo>
                    <a:pt x="0" y="3637305"/>
                  </a:lnTo>
                </a:path>
                <a:path w="1536700" h="3676650">
                  <a:moveTo>
                    <a:pt x="1536191" y="0"/>
                  </a:moveTo>
                  <a:lnTo>
                    <a:pt x="1536191" y="3676497"/>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2" name="object 22"/>
            <p:cNvSpPr/>
            <p:nvPr/>
          </p:nvSpPr>
          <p:spPr>
            <a:xfrm>
              <a:off x="5292089" y="3202686"/>
              <a:ext cx="889635" cy="376555"/>
            </a:xfrm>
            <a:custGeom>
              <a:avLst/>
              <a:gdLst/>
              <a:ahLst/>
              <a:cxnLst/>
              <a:rect l="l" t="t" r="r" b="b"/>
              <a:pathLst>
                <a:path w="889635" h="376554">
                  <a:moveTo>
                    <a:pt x="889254" y="0"/>
                  </a:moveTo>
                  <a:lnTo>
                    <a:pt x="0" y="0"/>
                  </a:lnTo>
                  <a:lnTo>
                    <a:pt x="0" y="362965"/>
                  </a:lnTo>
                  <a:lnTo>
                    <a:pt x="889254" y="376427"/>
                  </a:lnTo>
                  <a:lnTo>
                    <a:pt x="88925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23" name="object 23"/>
          <p:cNvSpPr txBox="1"/>
          <p:nvPr/>
        </p:nvSpPr>
        <p:spPr>
          <a:xfrm>
            <a:off x="5633522" y="2096538"/>
            <a:ext cx="104493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 name="object 24"/>
          <p:cNvSpPr txBox="1"/>
          <p:nvPr/>
        </p:nvSpPr>
        <p:spPr>
          <a:xfrm>
            <a:off x="2241474" y="2626133"/>
            <a:ext cx="476127" cy="725199"/>
          </a:xfrm>
          <a:prstGeom prst="rect">
            <a:avLst/>
          </a:prstGeom>
        </p:spPr>
        <p:txBody>
          <a:bodyPr vert="horz" wrap="square" lIns="0" tIns="93345" rIns="0" bIns="0" rtlCol="0">
            <a:spAutoFit/>
          </a:bodyPr>
          <a:lstStyle/>
          <a:p>
            <a:pPr marL="12700" defTabSz="914400">
              <a:spcBef>
                <a:spcPts val="735"/>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68580" defTabSz="914400">
              <a:spcBef>
                <a:spcPts val="63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3976989" y="3736466"/>
            <a:ext cx="985262" cy="314830"/>
          </a:xfrm>
          <a:prstGeom prst="rect">
            <a:avLst/>
          </a:prstGeom>
          <a:solidFill>
            <a:srgbClr val="F4A973"/>
          </a:solidFill>
          <a:ln w="9905">
            <a:solidFill>
              <a:srgbClr val="000000"/>
            </a:solidFill>
          </a:ln>
        </p:spPr>
        <p:txBody>
          <a:bodyPr vert="horz" wrap="square" lIns="0" tIns="37465" rIns="0" bIns="0" rtlCol="0">
            <a:spAutoFit/>
          </a:bodyPr>
          <a:lstStyle/>
          <a:p>
            <a:pPr marL="282575"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6" name="object 26"/>
          <p:cNvSpPr txBox="1"/>
          <p:nvPr/>
        </p:nvSpPr>
        <p:spPr>
          <a:xfrm>
            <a:off x="3976989" y="5603392"/>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7" name="object 27"/>
          <p:cNvSpPr txBox="1"/>
          <p:nvPr/>
        </p:nvSpPr>
        <p:spPr>
          <a:xfrm>
            <a:off x="5305189" y="4583706"/>
            <a:ext cx="864010" cy="289823"/>
          </a:xfrm>
          <a:prstGeom prst="rect">
            <a:avLst/>
          </a:prstGeom>
        </p:spPr>
        <p:txBody>
          <a:bodyPr vert="horz" wrap="square" lIns="0" tIns="12700" rIns="0" bIns="0" rtlCol="0">
            <a:spAutoFit/>
          </a:bodyPr>
          <a:lstStyle/>
          <a:p>
            <a:pPr marL="72390" defTabSz="914400">
              <a:spcBef>
                <a:spcPts val="100"/>
              </a:spcBef>
            </a:pPr>
            <a:r>
              <a:rPr kern="0" dirty="0">
                <a:solidFill>
                  <a:sysClr val="windowText" lastClr="000000"/>
                </a:solidFill>
                <a:latin typeface="Times New Roman"/>
                <a:cs typeface="Times New Roman"/>
              </a:rPr>
              <a:t>30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8" name="object 28"/>
          <p:cNvSpPr txBox="1"/>
          <p:nvPr/>
        </p:nvSpPr>
        <p:spPr>
          <a:xfrm>
            <a:off x="4447654" y="124309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9" name="object 29"/>
          <p:cNvSpPr txBox="1"/>
          <p:nvPr/>
        </p:nvSpPr>
        <p:spPr>
          <a:xfrm>
            <a:off x="2755436" y="83794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0" name="object 30"/>
          <p:cNvGrpSpPr/>
          <p:nvPr/>
        </p:nvGrpSpPr>
        <p:grpSpPr>
          <a:xfrm>
            <a:off x="2536067" y="643987"/>
            <a:ext cx="3817895" cy="1029969"/>
            <a:chOff x="2536698" y="643940"/>
            <a:chExt cx="3818890" cy="1029969"/>
          </a:xfrm>
        </p:grpSpPr>
        <p:pic>
          <p:nvPicPr>
            <p:cNvPr id="31" name="object 31"/>
            <p:cNvPicPr/>
            <p:nvPr/>
          </p:nvPicPr>
          <p:blipFill>
            <a:blip r:embed="rId5" cstate="print"/>
            <a:stretch>
              <a:fillRect/>
            </a:stretch>
          </p:blipFill>
          <p:spPr>
            <a:xfrm>
              <a:off x="2791206" y="1142255"/>
              <a:ext cx="3436620" cy="92692"/>
            </a:xfrm>
            <a:prstGeom prst="rect">
              <a:avLst/>
            </a:prstGeom>
          </p:spPr>
        </p:pic>
        <p:sp>
          <p:nvSpPr>
            <p:cNvPr id="32" name="object 32"/>
            <p:cNvSpPr/>
            <p:nvPr/>
          </p:nvSpPr>
          <p:spPr>
            <a:xfrm>
              <a:off x="2841117" y="1167002"/>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6" cstate="print"/>
            <a:stretch>
              <a:fillRect/>
            </a:stretch>
          </p:blipFill>
          <p:spPr>
            <a:xfrm>
              <a:off x="2624328" y="1418861"/>
              <a:ext cx="401624" cy="92692"/>
            </a:xfrm>
            <a:prstGeom prst="rect">
              <a:avLst/>
            </a:prstGeom>
          </p:spPr>
        </p:pic>
        <p:sp>
          <p:nvSpPr>
            <p:cNvPr id="34" name="object 34"/>
            <p:cNvSpPr/>
            <p:nvPr/>
          </p:nvSpPr>
          <p:spPr>
            <a:xfrm>
              <a:off x="2674239" y="1443608"/>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7" cstate="print"/>
            <a:stretch>
              <a:fillRect/>
            </a:stretch>
          </p:blipFill>
          <p:spPr>
            <a:xfrm>
              <a:off x="2536698" y="1418869"/>
              <a:ext cx="180759" cy="254482"/>
            </a:xfrm>
            <a:prstGeom prst="rect">
              <a:avLst/>
            </a:prstGeom>
          </p:spPr>
        </p:pic>
        <p:sp>
          <p:nvSpPr>
            <p:cNvPr id="36" name="object 36"/>
            <p:cNvSpPr/>
            <p:nvPr/>
          </p:nvSpPr>
          <p:spPr>
            <a:xfrm>
              <a:off x="2586609" y="1443608"/>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2690622" y="1418869"/>
              <a:ext cx="180759" cy="254482"/>
            </a:xfrm>
            <a:prstGeom prst="rect">
              <a:avLst/>
            </a:prstGeom>
          </p:spPr>
        </p:pic>
        <p:sp>
          <p:nvSpPr>
            <p:cNvPr id="38" name="object 38"/>
            <p:cNvSpPr/>
            <p:nvPr/>
          </p:nvSpPr>
          <p:spPr>
            <a:xfrm>
              <a:off x="2740533" y="1443608"/>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2843784" y="1418869"/>
              <a:ext cx="180759" cy="254482"/>
            </a:xfrm>
            <a:prstGeom prst="rect">
              <a:avLst/>
            </a:prstGeom>
          </p:spPr>
        </p:pic>
        <p:sp>
          <p:nvSpPr>
            <p:cNvPr id="40" name="object 40"/>
            <p:cNvSpPr/>
            <p:nvPr/>
          </p:nvSpPr>
          <p:spPr>
            <a:xfrm>
              <a:off x="2893695" y="1443608"/>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2674239" y="1169288"/>
              <a:ext cx="314960" cy="271780"/>
            </a:xfrm>
            <a:custGeom>
              <a:avLst/>
              <a:gdLst/>
              <a:ahLst/>
              <a:cxnLst/>
              <a:rect l="l" t="t" r="r" b="b"/>
              <a:pathLst>
                <a:path w="314960" h="271780">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2674239" y="1169288"/>
              <a:ext cx="314960" cy="271780"/>
            </a:xfrm>
            <a:custGeom>
              <a:avLst/>
              <a:gdLst/>
              <a:ahLst/>
              <a:cxnLst/>
              <a:rect l="l" t="t" r="r" b="b"/>
              <a:pathLst>
                <a:path w="314960" h="271780">
                  <a:moveTo>
                    <a:pt x="0" y="271272"/>
                  </a:moveTo>
                  <a:lnTo>
                    <a:pt x="157353"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2790444" y="1267968"/>
              <a:ext cx="84581" cy="85343"/>
            </a:xfrm>
            <a:prstGeom prst="rect">
              <a:avLst/>
            </a:prstGeom>
          </p:spPr>
        </p:pic>
        <p:pic>
          <p:nvPicPr>
            <p:cNvPr id="44" name="object 44"/>
            <p:cNvPicPr/>
            <p:nvPr/>
          </p:nvPicPr>
          <p:blipFill>
            <a:blip r:embed="rId9" cstate="print"/>
            <a:stretch>
              <a:fillRect/>
            </a:stretch>
          </p:blipFill>
          <p:spPr>
            <a:xfrm>
              <a:off x="6003036" y="1363997"/>
              <a:ext cx="352005" cy="92692"/>
            </a:xfrm>
            <a:prstGeom prst="rect">
              <a:avLst/>
            </a:prstGeom>
          </p:spPr>
        </p:pic>
        <p:sp>
          <p:nvSpPr>
            <p:cNvPr id="45" name="object 45"/>
            <p:cNvSpPr/>
            <p:nvPr/>
          </p:nvSpPr>
          <p:spPr>
            <a:xfrm>
              <a:off x="6052947" y="1388744"/>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10" cstate="print"/>
            <a:stretch>
              <a:fillRect/>
            </a:stretch>
          </p:blipFill>
          <p:spPr>
            <a:xfrm>
              <a:off x="5929883" y="1363916"/>
              <a:ext cx="166319" cy="228536"/>
            </a:xfrm>
            <a:prstGeom prst="rect">
              <a:avLst/>
            </a:prstGeom>
          </p:spPr>
        </p:pic>
        <p:sp>
          <p:nvSpPr>
            <p:cNvPr id="47" name="object 47"/>
            <p:cNvSpPr/>
            <p:nvPr/>
          </p:nvSpPr>
          <p:spPr>
            <a:xfrm>
              <a:off x="5979794" y="1388744"/>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0" cstate="print"/>
            <a:stretch>
              <a:fillRect/>
            </a:stretch>
          </p:blipFill>
          <p:spPr>
            <a:xfrm>
              <a:off x="6058662" y="1363916"/>
              <a:ext cx="166319" cy="228536"/>
            </a:xfrm>
            <a:prstGeom prst="rect">
              <a:avLst/>
            </a:prstGeom>
          </p:spPr>
        </p:pic>
        <p:sp>
          <p:nvSpPr>
            <p:cNvPr id="49" name="object 49"/>
            <p:cNvSpPr/>
            <p:nvPr/>
          </p:nvSpPr>
          <p:spPr>
            <a:xfrm>
              <a:off x="6108573" y="1388744"/>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0" cstate="print"/>
            <a:stretch>
              <a:fillRect/>
            </a:stretch>
          </p:blipFill>
          <p:spPr>
            <a:xfrm>
              <a:off x="6187439" y="1363916"/>
              <a:ext cx="166319" cy="228536"/>
            </a:xfrm>
            <a:prstGeom prst="rect">
              <a:avLst/>
            </a:prstGeom>
          </p:spPr>
        </p:pic>
        <p:sp>
          <p:nvSpPr>
            <p:cNvPr id="51" name="object 51"/>
            <p:cNvSpPr/>
            <p:nvPr/>
          </p:nvSpPr>
          <p:spPr>
            <a:xfrm>
              <a:off x="6237351" y="1388744"/>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6088380" y="1197101"/>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6088380" y="1197101"/>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1" cstate="print"/>
            <a:stretch>
              <a:fillRect/>
            </a:stretch>
          </p:blipFill>
          <p:spPr>
            <a:xfrm>
              <a:off x="3678174" y="643940"/>
              <a:ext cx="224091" cy="657682"/>
            </a:xfrm>
            <a:prstGeom prst="rect">
              <a:avLst/>
            </a:prstGeom>
          </p:spPr>
        </p:pic>
        <p:sp>
          <p:nvSpPr>
            <p:cNvPr id="55" name="object 55"/>
            <p:cNvSpPr/>
            <p:nvPr/>
          </p:nvSpPr>
          <p:spPr>
            <a:xfrm>
              <a:off x="3755517" y="657605"/>
              <a:ext cx="76200" cy="509905"/>
            </a:xfrm>
            <a:custGeom>
              <a:avLst/>
              <a:gdLst/>
              <a:ahLst/>
              <a:cxnLst/>
              <a:rect l="l" t="t" r="r" b="b"/>
              <a:pathLst>
                <a:path w="76200" h="509905">
                  <a:moveTo>
                    <a:pt x="27050" y="433578"/>
                  </a:moveTo>
                  <a:lnTo>
                    <a:pt x="0" y="433578"/>
                  </a:lnTo>
                  <a:lnTo>
                    <a:pt x="38100" y="509778"/>
                  </a:lnTo>
                  <a:lnTo>
                    <a:pt x="64325" y="457327"/>
                  </a:lnTo>
                  <a:lnTo>
                    <a:pt x="32004" y="457327"/>
                  </a:lnTo>
                  <a:lnTo>
                    <a:pt x="27050" y="452374"/>
                  </a:lnTo>
                  <a:lnTo>
                    <a:pt x="27050" y="433578"/>
                  </a:lnTo>
                  <a:close/>
                </a:path>
                <a:path w="76200" h="509905">
                  <a:moveTo>
                    <a:pt x="44196" y="0"/>
                  </a:moveTo>
                  <a:lnTo>
                    <a:pt x="32004" y="0"/>
                  </a:lnTo>
                  <a:lnTo>
                    <a:pt x="27050" y="4953"/>
                  </a:lnTo>
                  <a:lnTo>
                    <a:pt x="27050" y="452374"/>
                  </a:lnTo>
                  <a:lnTo>
                    <a:pt x="32004" y="457327"/>
                  </a:lnTo>
                  <a:lnTo>
                    <a:pt x="44196" y="457327"/>
                  </a:lnTo>
                  <a:lnTo>
                    <a:pt x="49149" y="452374"/>
                  </a:lnTo>
                  <a:lnTo>
                    <a:pt x="49149" y="4953"/>
                  </a:lnTo>
                  <a:lnTo>
                    <a:pt x="44196" y="0"/>
                  </a:lnTo>
                  <a:close/>
                </a:path>
                <a:path w="76200" h="509905">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11" cstate="print"/>
            <a:stretch>
              <a:fillRect/>
            </a:stretch>
          </p:blipFill>
          <p:spPr>
            <a:xfrm>
              <a:off x="5202174" y="643940"/>
              <a:ext cx="224091" cy="657682"/>
            </a:xfrm>
            <a:prstGeom prst="rect">
              <a:avLst/>
            </a:prstGeom>
          </p:spPr>
        </p:pic>
        <p:sp>
          <p:nvSpPr>
            <p:cNvPr id="57" name="object 57"/>
            <p:cNvSpPr/>
            <p:nvPr/>
          </p:nvSpPr>
          <p:spPr>
            <a:xfrm>
              <a:off x="5279517" y="657605"/>
              <a:ext cx="76200" cy="509905"/>
            </a:xfrm>
            <a:custGeom>
              <a:avLst/>
              <a:gdLst/>
              <a:ahLst/>
              <a:cxnLst/>
              <a:rect l="l" t="t" r="r" b="b"/>
              <a:pathLst>
                <a:path w="76200" h="509905">
                  <a:moveTo>
                    <a:pt x="27050" y="433578"/>
                  </a:moveTo>
                  <a:lnTo>
                    <a:pt x="0" y="433578"/>
                  </a:lnTo>
                  <a:lnTo>
                    <a:pt x="38100" y="509778"/>
                  </a:lnTo>
                  <a:lnTo>
                    <a:pt x="64325" y="457327"/>
                  </a:lnTo>
                  <a:lnTo>
                    <a:pt x="32004" y="457327"/>
                  </a:lnTo>
                  <a:lnTo>
                    <a:pt x="27050" y="452374"/>
                  </a:lnTo>
                  <a:lnTo>
                    <a:pt x="27050" y="433578"/>
                  </a:lnTo>
                  <a:close/>
                </a:path>
                <a:path w="76200" h="509905">
                  <a:moveTo>
                    <a:pt x="44196" y="0"/>
                  </a:moveTo>
                  <a:lnTo>
                    <a:pt x="32004" y="0"/>
                  </a:lnTo>
                  <a:lnTo>
                    <a:pt x="27050" y="4953"/>
                  </a:lnTo>
                  <a:lnTo>
                    <a:pt x="27050" y="452374"/>
                  </a:lnTo>
                  <a:lnTo>
                    <a:pt x="32004" y="457327"/>
                  </a:lnTo>
                  <a:lnTo>
                    <a:pt x="44196" y="457327"/>
                  </a:lnTo>
                  <a:lnTo>
                    <a:pt x="49149" y="452374"/>
                  </a:lnTo>
                  <a:lnTo>
                    <a:pt x="49149" y="4953"/>
                  </a:lnTo>
                  <a:lnTo>
                    <a:pt x="44196" y="0"/>
                  </a:lnTo>
                  <a:close/>
                </a:path>
                <a:path w="76200" h="509905">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8" name="object 58"/>
          <p:cNvSpPr txBox="1"/>
          <p:nvPr/>
        </p:nvSpPr>
        <p:spPr>
          <a:xfrm>
            <a:off x="3554060" y="286771"/>
            <a:ext cx="47676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9" name="object 59"/>
          <p:cNvSpPr txBox="1"/>
          <p:nvPr/>
        </p:nvSpPr>
        <p:spPr>
          <a:xfrm>
            <a:off x="5077915" y="293885"/>
            <a:ext cx="47676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0" name="object 60"/>
          <p:cNvSpPr txBox="1"/>
          <p:nvPr/>
        </p:nvSpPr>
        <p:spPr>
          <a:xfrm>
            <a:off x="6080447" y="86004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1" name="object 61"/>
          <p:cNvSpPr txBox="1"/>
          <p:nvPr/>
        </p:nvSpPr>
        <p:spPr>
          <a:xfrm>
            <a:off x="5473292" y="123928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2" name="object 62"/>
          <p:cNvSpPr txBox="1"/>
          <p:nvPr/>
        </p:nvSpPr>
        <p:spPr>
          <a:xfrm>
            <a:off x="3245026" y="122227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3" name="object 63"/>
          <p:cNvGrpSpPr/>
          <p:nvPr/>
        </p:nvGrpSpPr>
        <p:grpSpPr>
          <a:xfrm>
            <a:off x="3677217" y="822977"/>
            <a:ext cx="1747699" cy="483870"/>
            <a:chOff x="3678173" y="822977"/>
            <a:chExt cx="1748155" cy="483870"/>
          </a:xfrm>
        </p:grpSpPr>
        <p:pic>
          <p:nvPicPr>
            <p:cNvPr id="64" name="object 64"/>
            <p:cNvPicPr/>
            <p:nvPr/>
          </p:nvPicPr>
          <p:blipFill>
            <a:blip r:embed="rId12" cstate="print"/>
            <a:stretch>
              <a:fillRect/>
            </a:stretch>
          </p:blipFill>
          <p:spPr>
            <a:xfrm>
              <a:off x="3678173" y="822985"/>
              <a:ext cx="224091" cy="474700"/>
            </a:xfrm>
            <a:prstGeom prst="rect">
              <a:avLst/>
            </a:prstGeom>
          </p:spPr>
        </p:pic>
        <p:sp>
          <p:nvSpPr>
            <p:cNvPr id="65" name="object 65"/>
            <p:cNvSpPr/>
            <p:nvPr/>
          </p:nvSpPr>
          <p:spPr>
            <a:xfrm>
              <a:off x="3755516" y="83667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2" cstate="print"/>
            <a:stretch>
              <a:fillRect/>
            </a:stretch>
          </p:blipFill>
          <p:spPr>
            <a:xfrm>
              <a:off x="3898391" y="832129"/>
              <a:ext cx="224091" cy="474700"/>
            </a:xfrm>
            <a:prstGeom prst="rect">
              <a:avLst/>
            </a:prstGeom>
          </p:spPr>
        </p:pic>
        <p:sp>
          <p:nvSpPr>
            <p:cNvPr id="67" name="object 67"/>
            <p:cNvSpPr/>
            <p:nvPr/>
          </p:nvSpPr>
          <p:spPr>
            <a:xfrm>
              <a:off x="3975734" y="84581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2" cstate="print"/>
            <a:stretch>
              <a:fillRect/>
            </a:stretch>
          </p:blipFill>
          <p:spPr>
            <a:xfrm>
              <a:off x="4117847" y="829081"/>
              <a:ext cx="224091" cy="474700"/>
            </a:xfrm>
            <a:prstGeom prst="rect">
              <a:avLst/>
            </a:prstGeom>
          </p:spPr>
        </p:pic>
        <p:sp>
          <p:nvSpPr>
            <p:cNvPr id="69" name="object 69"/>
            <p:cNvSpPr/>
            <p:nvPr/>
          </p:nvSpPr>
          <p:spPr>
            <a:xfrm>
              <a:off x="4195190" y="842771"/>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2" cstate="print"/>
            <a:stretch>
              <a:fillRect/>
            </a:stretch>
          </p:blipFill>
          <p:spPr>
            <a:xfrm>
              <a:off x="4336541" y="829081"/>
              <a:ext cx="224091" cy="474700"/>
            </a:xfrm>
            <a:prstGeom prst="rect">
              <a:avLst/>
            </a:prstGeom>
          </p:spPr>
        </p:pic>
        <p:sp>
          <p:nvSpPr>
            <p:cNvPr id="71" name="object 71"/>
            <p:cNvSpPr/>
            <p:nvPr/>
          </p:nvSpPr>
          <p:spPr>
            <a:xfrm>
              <a:off x="4413884" y="842771"/>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2" cstate="print"/>
            <a:stretch>
              <a:fillRect/>
            </a:stretch>
          </p:blipFill>
          <p:spPr>
            <a:xfrm>
              <a:off x="4555997" y="829081"/>
              <a:ext cx="224091" cy="474700"/>
            </a:xfrm>
            <a:prstGeom prst="rect">
              <a:avLst/>
            </a:prstGeom>
          </p:spPr>
        </p:pic>
        <p:sp>
          <p:nvSpPr>
            <p:cNvPr id="73" name="object 73"/>
            <p:cNvSpPr/>
            <p:nvPr/>
          </p:nvSpPr>
          <p:spPr>
            <a:xfrm>
              <a:off x="4633340" y="842771"/>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2" cstate="print"/>
            <a:stretch>
              <a:fillRect/>
            </a:stretch>
          </p:blipFill>
          <p:spPr>
            <a:xfrm>
              <a:off x="4776215" y="829081"/>
              <a:ext cx="224091" cy="474700"/>
            </a:xfrm>
            <a:prstGeom prst="rect">
              <a:avLst/>
            </a:prstGeom>
          </p:spPr>
        </p:pic>
        <p:sp>
          <p:nvSpPr>
            <p:cNvPr id="75" name="object 75"/>
            <p:cNvSpPr/>
            <p:nvPr/>
          </p:nvSpPr>
          <p:spPr>
            <a:xfrm>
              <a:off x="4853558" y="842771"/>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2" cstate="print"/>
            <a:stretch>
              <a:fillRect/>
            </a:stretch>
          </p:blipFill>
          <p:spPr>
            <a:xfrm>
              <a:off x="4995671" y="829081"/>
              <a:ext cx="224091" cy="474700"/>
            </a:xfrm>
            <a:prstGeom prst="rect">
              <a:avLst/>
            </a:prstGeom>
          </p:spPr>
        </p:pic>
        <p:sp>
          <p:nvSpPr>
            <p:cNvPr id="77" name="object 77"/>
            <p:cNvSpPr/>
            <p:nvPr/>
          </p:nvSpPr>
          <p:spPr>
            <a:xfrm>
              <a:off x="5073014" y="842771"/>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2" cstate="print"/>
            <a:stretch>
              <a:fillRect/>
            </a:stretch>
          </p:blipFill>
          <p:spPr>
            <a:xfrm>
              <a:off x="5202173" y="829081"/>
              <a:ext cx="224091" cy="474700"/>
            </a:xfrm>
            <a:prstGeom prst="rect">
              <a:avLst/>
            </a:prstGeom>
          </p:spPr>
        </p:pic>
        <p:sp>
          <p:nvSpPr>
            <p:cNvPr id="79" name="object 79"/>
            <p:cNvSpPr/>
            <p:nvPr/>
          </p:nvSpPr>
          <p:spPr>
            <a:xfrm>
              <a:off x="5279516" y="842771"/>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3" cstate="print"/>
            <a:stretch>
              <a:fillRect/>
            </a:stretch>
          </p:blipFill>
          <p:spPr>
            <a:xfrm>
              <a:off x="3743705" y="822977"/>
              <a:ext cx="1616964" cy="92692"/>
            </a:xfrm>
            <a:prstGeom prst="rect">
              <a:avLst/>
            </a:prstGeom>
          </p:spPr>
        </p:pic>
        <p:sp>
          <p:nvSpPr>
            <p:cNvPr id="81" name="object 81"/>
            <p:cNvSpPr/>
            <p:nvPr/>
          </p:nvSpPr>
          <p:spPr>
            <a:xfrm>
              <a:off x="3793616" y="847724"/>
              <a:ext cx="1524000" cy="0"/>
            </a:xfrm>
            <a:custGeom>
              <a:avLst/>
              <a:gdLst/>
              <a:ahLst/>
              <a:cxnLst/>
              <a:rect l="l" t="t" r="r" b="b"/>
              <a:pathLst>
                <a:path w="1524000">
                  <a:moveTo>
                    <a:pt x="0" y="0"/>
                  </a:moveTo>
                  <a:lnTo>
                    <a:pt x="152400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2" name="object 82"/>
          <p:cNvSpPr txBox="1"/>
          <p:nvPr/>
        </p:nvSpPr>
        <p:spPr>
          <a:xfrm>
            <a:off x="4317409" y="486432"/>
            <a:ext cx="57135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83" name="object 83"/>
          <p:cNvGrpSpPr/>
          <p:nvPr/>
        </p:nvGrpSpPr>
        <p:grpSpPr>
          <a:xfrm>
            <a:off x="2824760" y="2855976"/>
            <a:ext cx="3351927" cy="2330450"/>
            <a:chOff x="2825495" y="2855976"/>
            <a:chExt cx="3352800" cy="2330450"/>
          </a:xfrm>
        </p:grpSpPr>
        <p:sp>
          <p:nvSpPr>
            <p:cNvPr id="84" name="object 84"/>
            <p:cNvSpPr/>
            <p:nvPr/>
          </p:nvSpPr>
          <p:spPr>
            <a:xfrm>
              <a:off x="2827020" y="2855975"/>
              <a:ext cx="2467610" cy="713105"/>
            </a:xfrm>
            <a:custGeom>
              <a:avLst/>
              <a:gdLst/>
              <a:ahLst/>
              <a:cxnLst/>
              <a:rect l="l" t="t" r="r" b="b"/>
              <a:pathLst>
                <a:path w="2467610" h="713104">
                  <a:moveTo>
                    <a:pt x="1706880" y="361188"/>
                  </a:moveTo>
                  <a:lnTo>
                    <a:pt x="944880" y="3225"/>
                  </a:lnTo>
                  <a:lnTo>
                    <a:pt x="944880" y="0"/>
                  </a:lnTo>
                  <a:lnTo>
                    <a:pt x="938022" y="0"/>
                  </a:lnTo>
                  <a:lnTo>
                    <a:pt x="0" y="0"/>
                  </a:lnTo>
                  <a:lnTo>
                    <a:pt x="0" y="352679"/>
                  </a:lnTo>
                  <a:lnTo>
                    <a:pt x="944880" y="365760"/>
                  </a:lnTo>
                  <a:lnTo>
                    <a:pt x="944880" y="361188"/>
                  </a:lnTo>
                  <a:lnTo>
                    <a:pt x="1706880" y="361188"/>
                  </a:lnTo>
                  <a:close/>
                </a:path>
                <a:path w="2467610" h="713104">
                  <a:moveTo>
                    <a:pt x="2467356" y="353568"/>
                  </a:moveTo>
                  <a:lnTo>
                    <a:pt x="1696974" y="353568"/>
                  </a:lnTo>
                  <a:lnTo>
                    <a:pt x="2467356" y="712482"/>
                  </a:lnTo>
                  <a:lnTo>
                    <a:pt x="2467356" y="35356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85" name="object 85"/>
            <p:cNvSpPr/>
            <p:nvPr/>
          </p:nvSpPr>
          <p:spPr>
            <a:xfrm>
              <a:off x="2825496" y="4592573"/>
              <a:ext cx="3352800" cy="593725"/>
            </a:xfrm>
            <a:custGeom>
              <a:avLst/>
              <a:gdLst/>
              <a:ahLst/>
              <a:cxnLst/>
              <a:rect l="l" t="t" r="r" b="b"/>
              <a:pathLst>
                <a:path w="3352800" h="593725">
                  <a:moveTo>
                    <a:pt x="3352800" y="593598"/>
                  </a:moveTo>
                  <a:lnTo>
                    <a:pt x="2478887" y="250532"/>
                  </a:lnTo>
                  <a:lnTo>
                    <a:pt x="2454275" y="226949"/>
                  </a:lnTo>
                  <a:lnTo>
                    <a:pt x="2321814" y="155956"/>
                  </a:lnTo>
                  <a:lnTo>
                    <a:pt x="2162937" y="92202"/>
                  </a:lnTo>
                  <a:lnTo>
                    <a:pt x="2007235" y="46101"/>
                  </a:lnTo>
                  <a:lnTo>
                    <a:pt x="1825117" y="17780"/>
                  </a:lnTo>
                  <a:lnTo>
                    <a:pt x="1703070" y="546"/>
                  </a:lnTo>
                  <a:lnTo>
                    <a:pt x="1703070" y="0"/>
                  </a:lnTo>
                  <a:lnTo>
                    <a:pt x="1701165" y="279"/>
                  </a:lnTo>
                  <a:lnTo>
                    <a:pt x="1699260" y="0"/>
                  </a:lnTo>
                  <a:lnTo>
                    <a:pt x="1699260" y="546"/>
                  </a:lnTo>
                  <a:lnTo>
                    <a:pt x="1577340" y="17780"/>
                  </a:lnTo>
                  <a:lnTo>
                    <a:pt x="1395349" y="46101"/>
                  </a:lnTo>
                  <a:lnTo>
                    <a:pt x="1239901" y="92202"/>
                  </a:lnTo>
                  <a:lnTo>
                    <a:pt x="1081024" y="155956"/>
                  </a:lnTo>
                  <a:lnTo>
                    <a:pt x="948690" y="226949"/>
                  </a:lnTo>
                  <a:lnTo>
                    <a:pt x="924420" y="250215"/>
                  </a:lnTo>
                  <a:lnTo>
                    <a:pt x="0" y="587248"/>
                  </a:lnTo>
                  <a:lnTo>
                    <a:pt x="3352800" y="593598"/>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86" name="object 86"/>
          <p:cNvSpPr txBox="1"/>
          <p:nvPr/>
        </p:nvSpPr>
        <p:spPr>
          <a:xfrm>
            <a:off x="4049230" y="4325900"/>
            <a:ext cx="103541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48.75</a:t>
            </a:r>
            <a:r>
              <a:rPr kern="0" spc="-10" dirty="0">
                <a:solidFill>
                  <a:sysClr val="windowText" lastClr="000000"/>
                </a:solidFill>
                <a:latin typeface="Times New Roman"/>
                <a:cs typeface="Times New Roman"/>
              </a:rPr>
              <a:t> 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7" name="Slide Number Placeholder 86"/>
          <p:cNvSpPr>
            <a:spLocks noGrp="1"/>
          </p:cNvSpPr>
          <p:nvPr>
            <p:ph type="sldNum" sz="quarter" idx="7"/>
          </p:nvPr>
        </p:nvSpPr>
        <p:spPr/>
        <p:txBody>
          <a:bodyPr/>
          <a:lstStyle/>
          <a:p>
            <a:fld id="{B6F15528-21DE-4FAA-801E-634DDDAF4B2B}" type="slidenum">
              <a:rPr lang="en-US" smtClean="0">
                <a:solidFill>
                  <a:prstClr val="black">
                    <a:tint val="75000"/>
                  </a:prstClr>
                </a:solidFill>
              </a:rPr>
              <a:pPr/>
              <a:t>150</a:t>
            </a:fld>
            <a:endParaRPr lang="en-US">
              <a:solidFill>
                <a:prstClr val="black">
                  <a:tint val="75000"/>
                </a:prstClr>
              </a:solidFill>
            </a:endParaRPr>
          </a:p>
        </p:txBody>
      </p:sp>
    </p:spTree>
    <p:extLst>
      <p:ext uri="{BB962C8B-B14F-4D97-AF65-F5344CB8AC3E}">
        <p14:creationId xmlns:p14="http://schemas.microsoft.com/office/powerpoint/2010/main" val="4019358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44:</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915907" y="339648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030692" y="322681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033740" y="2910175"/>
            <a:ext cx="3690929" cy="1029969"/>
            <a:chOff x="4034790" y="2910128"/>
            <a:chExt cx="3691890" cy="1029969"/>
          </a:xfrm>
        </p:grpSpPr>
        <p:pic>
          <p:nvPicPr>
            <p:cNvPr id="6" name="object 6"/>
            <p:cNvPicPr/>
            <p:nvPr/>
          </p:nvPicPr>
          <p:blipFill>
            <a:blip r:embed="rId2" cstate="print"/>
            <a:stretch>
              <a:fillRect/>
            </a:stretch>
          </p:blipFill>
          <p:spPr>
            <a:xfrm>
              <a:off x="4290060" y="3408443"/>
              <a:ext cx="3436620" cy="92692"/>
            </a:xfrm>
            <a:prstGeom prst="rect">
              <a:avLst/>
            </a:prstGeom>
          </p:spPr>
        </p:pic>
        <p:sp>
          <p:nvSpPr>
            <p:cNvPr id="7" name="object 7"/>
            <p:cNvSpPr/>
            <p:nvPr/>
          </p:nvSpPr>
          <p:spPr>
            <a:xfrm>
              <a:off x="4339971" y="3433190"/>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122420" y="3685049"/>
              <a:ext cx="401624" cy="92692"/>
            </a:xfrm>
            <a:prstGeom prst="rect">
              <a:avLst/>
            </a:prstGeom>
          </p:spPr>
        </p:pic>
        <p:sp>
          <p:nvSpPr>
            <p:cNvPr id="9" name="object 9"/>
            <p:cNvSpPr/>
            <p:nvPr/>
          </p:nvSpPr>
          <p:spPr>
            <a:xfrm>
              <a:off x="4172331" y="3709796"/>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034790" y="3685057"/>
              <a:ext cx="180759" cy="254482"/>
            </a:xfrm>
            <a:prstGeom prst="rect">
              <a:avLst/>
            </a:prstGeom>
          </p:spPr>
        </p:pic>
        <p:sp>
          <p:nvSpPr>
            <p:cNvPr id="11" name="object 11"/>
            <p:cNvSpPr/>
            <p:nvPr/>
          </p:nvSpPr>
          <p:spPr>
            <a:xfrm>
              <a:off x="4084701" y="37097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188714" y="3685057"/>
              <a:ext cx="180759" cy="254482"/>
            </a:xfrm>
            <a:prstGeom prst="rect">
              <a:avLst/>
            </a:prstGeom>
          </p:spPr>
        </p:pic>
        <p:sp>
          <p:nvSpPr>
            <p:cNvPr id="13" name="object 13"/>
            <p:cNvSpPr/>
            <p:nvPr/>
          </p:nvSpPr>
          <p:spPr>
            <a:xfrm>
              <a:off x="4238625" y="37097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341876" y="3685057"/>
              <a:ext cx="180759" cy="254482"/>
            </a:xfrm>
            <a:prstGeom prst="rect">
              <a:avLst/>
            </a:prstGeom>
          </p:spPr>
        </p:pic>
        <p:sp>
          <p:nvSpPr>
            <p:cNvPr id="15" name="object 15"/>
            <p:cNvSpPr/>
            <p:nvPr/>
          </p:nvSpPr>
          <p:spPr>
            <a:xfrm>
              <a:off x="4391787" y="37097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172331" y="3435476"/>
              <a:ext cx="314960" cy="271780"/>
            </a:xfrm>
            <a:custGeom>
              <a:avLst/>
              <a:gdLst/>
              <a:ahLst/>
              <a:cxnLst/>
              <a:rect l="l" t="t" r="r" b="b"/>
              <a:pathLst>
                <a:path w="314960" h="271779">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172331" y="3435476"/>
              <a:ext cx="314960" cy="271780"/>
            </a:xfrm>
            <a:custGeom>
              <a:avLst/>
              <a:gdLst/>
              <a:ahLst/>
              <a:cxnLst/>
              <a:rect l="l" t="t" r="r" b="b"/>
              <a:pathLst>
                <a:path w="314960" h="271779">
                  <a:moveTo>
                    <a:pt x="0" y="271272"/>
                  </a:moveTo>
                  <a:lnTo>
                    <a:pt x="157353" y="0"/>
                  </a:lnTo>
                  <a:lnTo>
                    <a:pt x="314706"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288536" y="3534155"/>
              <a:ext cx="85343" cy="85343"/>
            </a:xfrm>
            <a:prstGeom prst="rect">
              <a:avLst/>
            </a:prstGeom>
          </p:spPr>
        </p:pic>
        <p:pic>
          <p:nvPicPr>
            <p:cNvPr id="19" name="object 19"/>
            <p:cNvPicPr/>
            <p:nvPr/>
          </p:nvPicPr>
          <p:blipFill>
            <a:blip r:embed="rId6" cstate="print"/>
            <a:stretch>
              <a:fillRect/>
            </a:stretch>
          </p:blipFill>
          <p:spPr>
            <a:xfrm>
              <a:off x="6456426" y="3630185"/>
              <a:ext cx="352005" cy="92692"/>
            </a:xfrm>
            <a:prstGeom prst="rect">
              <a:avLst/>
            </a:prstGeom>
          </p:spPr>
        </p:pic>
        <p:sp>
          <p:nvSpPr>
            <p:cNvPr id="20" name="object 20"/>
            <p:cNvSpPr/>
            <p:nvPr/>
          </p:nvSpPr>
          <p:spPr>
            <a:xfrm>
              <a:off x="6506337" y="3654932"/>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6382512" y="3630104"/>
              <a:ext cx="166319" cy="228536"/>
            </a:xfrm>
            <a:prstGeom prst="rect">
              <a:avLst/>
            </a:prstGeom>
          </p:spPr>
        </p:pic>
        <p:sp>
          <p:nvSpPr>
            <p:cNvPr id="22" name="object 22"/>
            <p:cNvSpPr/>
            <p:nvPr/>
          </p:nvSpPr>
          <p:spPr>
            <a:xfrm>
              <a:off x="6432423" y="365493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6512052" y="3630104"/>
              <a:ext cx="166319" cy="228536"/>
            </a:xfrm>
            <a:prstGeom prst="rect">
              <a:avLst/>
            </a:prstGeom>
          </p:spPr>
        </p:pic>
        <p:sp>
          <p:nvSpPr>
            <p:cNvPr id="24" name="object 24"/>
            <p:cNvSpPr/>
            <p:nvPr/>
          </p:nvSpPr>
          <p:spPr>
            <a:xfrm>
              <a:off x="6561963" y="365493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6640830" y="3630104"/>
              <a:ext cx="166319" cy="228536"/>
            </a:xfrm>
            <a:prstGeom prst="rect">
              <a:avLst/>
            </a:prstGeom>
          </p:spPr>
        </p:pic>
        <p:sp>
          <p:nvSpPr>
            <p:cNvPr id="26" name="object 26"/>
            <p:cNvSpPr/>
            <p:nvPr/>
          </p:nvSpPr>
          <p:spPr>
            <a:xfrm>
              <a:off x="6690741" y="365493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541770" y="3463289"/>
              <a:ext cx="176530" cy="176530"/>
            </a:xfrm>
            <a:custGeom>
              <a:avLst/>
              <a:gdLst/>
              <a:ahLst/>
              <a:cxnLst/>
              <a:rect l="l" t="t" r="r" b="b"/>
              <a:pathLst>
                <a:path w="176529" h="176529">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6541770" y="3463289"/>
              <a:ext cx="176530" cy="176530"/>
            </a:xfrm>
            <a:custGeom>
              <a:avLst/>
              <a:gdLst/>
              <a:ahLst/>
              <a:cxnLst/>
              <a:rect l="l" t="t" r="r" b="b"/>
              <a:pathLst>
                <a:path w="176529" h="176529">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5457444" y="2910128"/>
              <a:ext cx="224091" cy="657682"/>
            </a:xfrm>
            <a:prstGeom prst="rect">
              <a:avLst/>
            </a:prstGeom>
          </p:spPr>
        </p:pic>
        <p:sp>
          <p:nvSpPr>
            <p:cNvPr id="30" name="object 30"/>
            <p:cNvSpPr/>
            <p:nvPr/>
          </p:nvSpPr>
          <p:spPr>
            <a:xfrm>
              <a:off x="5534787" y="2923793"/>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3"/>
                  </a:lnTo>
                  <a:lnTo>
                    <a:pt x="27050" y="433577"/>
                  </a:lnTo>
                  <a:close/>
                </a:path>
                <a:path w="76200" h="509904">
                  <a:moveTo>
                    <a:pt x="44196" y="0"/>
                  </a:moveTo>
                  <a:lnTo>
                    <a:pt x="32003" y="0"/>
                  </a:lnTo>
                  <a:lnTo>
                    <a:pt x="27050" y="4952"/>
                  </a:lnTo>
                  <a:lnTo>
                    <a:pt x="27050" y="452373"/>
                  </a:lnTo>
                  <a:lnTo>
                    <a:pt x="32003" y="457326"/>
                  </a:lnTo>
                  <a:lnTo>
                    <a:pt x="44196" y="457326"/>
                  </a:lnTo>
                  <a:lnTo>
                    <a:pt x="49149" y="452373"/>
                  </a:lnTo>
                  <a:lnTo>
                    <a:pt x="49149" y="4952"/>
                  </a:lnTo>
                  <a:lnTo>
                    <a:pt x="44196" y="0"/>
                  </a:lnTo>
                  <a:close/>
                </a:path>
                <a:path w="76200" h="509904">
                  <a:moveTo>
                    <a:pt x="76200" y="433577"/>
                  </a:moveTo>
                  <a:lnTo>
                    <a:pt x="49149" y="433577"/>
                  </a:lnTo>
                  <a:lnTo>
                    <a:pt x="49149" y="452373"/>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5389494" y="256059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7804405" y="313842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7043622" y="339648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4" name="object 34"/>
          <p:cNvGrpSpPr/>
          <p:nvPr/>
        </p:nvGrpSpPr>
        <p:grpSpPr>
          <a:xfrm>
            <a:off x="6524098" y="3088403"/>
            <a:ext cx="1266495" cy="483870"/>
            <a:chOff x="6525768" y="3088403"/>
            <a:chExt cx="1266825" cy="483870"/>
          </a:xfrm>
        </p:grpSpPr>
        <p:pic>
          <p:nvPicPr>
            <p:cNvPr id="35" name="object 35"/>
            <p:cNvPicPr/>
            <p:nvPr/>
          </p:nvPicPr>
          <p:blipFill>
            <a:blip r:embed="rId9" cstate="print"/>
            <a:stretch>
              <a:fillRect/>
            </a:stretch>
          </p:blipFill>
          <p:spPr>
            <a:xfrm>
              <a:off x="6525768" y="3088411"/>
              <a:ext cx="224091" cy="474700"/>
            </a:xfrm>
            <a:prstGeom prst="rect">
              <a:avLst/>
            </a:prstGeom>
          </p:spPr>
        </p:pic>
        <p:sp>
          <p:nvSpPr>
            <p:cNvPr id="36" name="object 36"/>
            <p:cNvSpPr/>
            <p:nvPr/>
          </p:nvSpPr>
          <p:spPr>
            <a:xfrm>
              <a:off x="6603111" y="3102101"/>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6675882" y="3097555"/>
              <a:ext cx="224091" cy="474700"/>
            </a:xfrm>
            <a:prstGeom prst="rect">
              <a:avLst/>
            </a:prstGeom>
          </p:spPr>
        </p:pic>
        <p:sp>
          <p:nvSpPr>
            <p:cNvPr id="38" name="object 38"/>
            <p:cNvSpPr/>
            <p:nvPr/>
          </p:nvSpPr>
          <p:spPr>
            <a:xfrm>
              <a:off x="6753225" y="3111245"/>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9" cstate="print"/>
            <a:stretch>
              <a:fillRect/>
            </a:stretch>
          </p:blipFill>
          <p:spPr>
            <a:xfrm>
              <a:off x="6825996" y="3094507"/>
              <a:ext cx="224091" cy="474700"/>
            </a:xfrm>
            <a:prstGeom prst="rect">
              <a:avLst/>
            </a:prstGeom>
          </p:spPr>
        </p:pic>
        <p:sp>
          <p:nvSpPr>
            <p:cNvPr id="40" name="object 40"/>
            <p:cNvSpPr/>
            <p:nvPr/>
          </p:nvSpPr>
          <p:spPr>
            <a:xfrm>
              <a:off x="6903339" y="31081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6976110" y="3094507"/>
              <a:ext cx="224091" cy="474700"/>
            </a:xfrm>
            <a:prstGeom prst="rect">
              <a:avLst/>
            </a:prstGeom>
          </p:spPr>
        </p:pic>
        <p:sp>
          <p:nvSpPr>
            <p:cNvPr id="42" name="object 42"/>
            <p:cNvSpPr/>
            <p:nvPr/>
          </p:nvSpPr>
          <p:spPr>
            <a:xfrm>
              <a:off x="7053453" y="31081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7125462" y="3094507"/>
              <a:ext cx="224091" cy="474700"/>
            </a:xfrm>
            <a:prstGeom prst="rect">
              <a:avLst/>
            </a:prstGeom>
          </p:spPr>
        </p:pic>
        <p:sp>
          <p:nvSpPr>
            <p:cNvPr id="44" name="object 44"/>
            <p:cNvSpPr/>
            <p:nvPr/>
          </p:nvSpPr>
          <p:spPr>
            <a:xfrm>
              <a:off x="7202805" y="31081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7276338" y="3094507"/>
              <a:ext cx="224091" cy="474700"/>
            </a:xfrm>
            <a:prstGeom prst="rect">
              <a:avLst/>
            </a:prstGeom>
          </p:spPr>
        </p:pic>
        <p:sp>
          <p:nvSpPr>
            <p:cNvPr id="46" name="object 46"/>
            <p:cNvSpPr/>
            <p:nvPr/>
          </p:nvSpPr>
          <p:spPr>
            <a:xfrm>
              <a:off x="7353681" y="31081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7426452" y="3094507"/>
              <a:ext cx="224091" cy="474700"/>
            </a:xfrm>
            <a:prstGeom prst="rect">
              <a:avLst/>
            </a:prstGeom>
          </p:spPr>
        </p:pic>
        <p:sp>
          <p:nvSpPr>
            <p:cNvPr id="48" name="object 48"/>
            <p:cNvSpPr/>
            <p:nvPr/>
          </p:nvSpPr>
          <p:spPr>
            <a:xfrm>
              <a:off x="7503795" y="31081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7568184" y="3094507"/>
              <a:ext cx="224091" cy="474700"/>
            </a:xfrm>
            <a:prstGeom prst="rect">
              <a:avLst/>
            </a:prstGeom>
          </p:spPr>
        </p:pic>
        <p:sp>
          <p:nvSpPr>
            <p:cNvPr id="50" name="object 50"/>
            <p:cNvSpPr/>
            <p:nvPr/>
          </p:nvSpPr>
          <p:spPr>
            <a:xfrm>
              <a:off x="7645527" y="310819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6591300" y="3088403"/>
              <a:ext cx="1135354" cy="92692"/>
            </a:xfrm>
            <a:prstGeom prst="rect">
              <a:avLst/>
            </a:prstGeom>
          </p:spPr>
        </p:pic>
        <p:sp>
          <p:nvSpPr>
            <p:cNvPr id="52" name="object 52"/>
            <p:cNvSpPr/>
            <p:nvPr/>
          </p:nvSpPr>
          <p:spPr>
            <a:xfrm>
              <a:off x="6641211" y="3113150"/>
              <a:ext cx="1042669" cy="0"/>
            </a:xfrm>
            <a:custGeom>
              <a:avLst/>
              <a:gdLst/>
              <a:ahLst/>
              <a:cxnLst/>
              <a:rect l="l" t="t" r="r" b="b"/>
              <a:pathLst>
                <a:path w="1042670">
                  <a:moveTo>
                    <a:pt x="0" y="0"/>
                  </a:moveTo>
                  <a:lnTo>
                    <a:pt x="104228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6883130" y="2732046"/>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4" name="object 54"/>
          <p:cNvSpPr txBox="1"/>
          <p:nvPr/>
        </p:nvSpPr>
        <p:spPr>
          <a:xfrm>
            <a:off x="6376534" y="313842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5" name="object 55"/>
          <p:cNvSpPr txBox="1"/>
          <p:nvPr/>
        </p:nvSpPr>
        <p:spPr>
          <a:xfrm>
            <a:off x="5941549" y="337693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56" name="object 56"/>
          <p:cNvGrpSpPr/>
          <p:nvPr/>
        </p:nvGrpSpPr>
        <p:grpSpPr>
          <a:xfrm>
            <a:off x="5232814" y="3147107"/>
            <a:ext cx="354238" cy="558165"/>
            <a:chOff x="5234178" y="3147060"/>
            <a:chExt cx="354330" cy="558165"/>
          </a:xfrm>
        </p:grpSpPr>
        <p:sp>
          <p:nvSpPr>
            <p:cNvPr id="57" name="object 57"/>
            <p:cNvSpPr/>
            <p:nvPr/>
          </p:nvSpPr>
          <p:spPr>
            <a:xfrm>
              <a:off x="5239131" y="3364738"/>
              <a:ext cx="344805" cy="335280"/>
            </a:xfrm>
            <a:custGeom>
              <a:avLst/>
              <a:gdLst/>
              <a:ahLst/>
              <a:cxnLst/>
              <a:rect l="l" t="t" r="r" b="b"/>
              <a:pathLst>
                <a:path w="344804" h="335279">
                  <a:moveTo>
                    <a:pt x="344424" y="0"/>
                  </a:moveTo>
                  <a:lnTo>
                    <a:pt x="325439" y="69782"/>
                  </a:lnTo>
                  <a:lnTo>
                    <a:pt x="302773" y="101517"/>
                  </a:lnTo>
                  <a:lnTo>
                    <a:pt x="272272" y="130397"/>
                  </a:lnTo>
                  <a:lnTo>
                    <a:pt x="234644" y="155860"/>
                  </a:lnTo>
                  <a:lnTo>
                    <a:pt x="190601" y="177343"/>
                  </a:lnTo>
                  <a:lnTo>
                    <a:pt x="140851" y="194284"/>
                  </a:lnTo>
                  <a:lnTo>
                    <a:pt x="86106" y="206121"/>
                  </a:lnTo>
                  <a:lnTo>
                    <a:pt x="86106" y="163067"/>
                  </a:lnTo>
                  <a:lnTo>
                    <a:pt x="0" y="255905"/>
                  </a:lnTo>
                  <a:lnTo>
                    <a:pt x="86106" y="335280"/>
                  </a:lnTo>
                  <a:lnTo>
                    <a:pt x="86106" y="292226"/>
                  </a:lnTo>
                  <a:lnTo>
                    <a:pt x="140851" y="280390"/>
                  </a:lnTo>
                  <a:lnTo>
                    <a:pt x="190601" y="263451"/>
                  </a:lnTo>
                  <a:lnTo>
                    <a:pt x="234644" y="241972"/>
                  </a:lnTo>
                  <a:lnTo>
                    <a:pt x="272272" y="216519"/>
                  </a:lnTo>
                  <a:lnTo>
                    <a:pt x="302773" y="187654"/>
                  </a:lnTo>
                  <a:lnTo>
                    <a:pt x="325439" y="155942"/>
                  </a:lnTo>
                  <a:lnTo>
                    <a:pt x="344424" y="86233"/>
                  </a:lnTo>
                  <a:lnTo>
                    <a:pt x="3444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58" name="object 58"/>
            <p:cNvSpPr/>
            <p:nvPr/>
          </p:nvSpPr>
          <p:spPr>
            <a:xfrm>
              <a:off x="5239131" y="3152013"/>
              <a:ext cx="344805" cy="255904"/>
            </a:xfrm>
            <a:custGeom>
              <a:avLst/>
              <a:gdLst/>
              <a:ahLst/>
              <a:cxnLst/>
              <a:rect l="l" t="t" r="r" b="b"/>
              <a:pathLst>
                <a:path w="344804" h="255904">
                  <a:moveTo>
                    <a:pt x="0" y="0"/>
                  </a:moveTo>
                  <a:lnTo>
                    <a:pt x="0" y="86106"/>
                  </a:lnTo>
                  <a:lnTo>
                    <a:pt x="60030" y="89344"/>
                  </a:lnTo>
                  <a:lnTo>
                    <a:pt x="116963" y="98722"/>
                  </a:lnTo>
                  <a:lnTo>
                    <a:pt x="169793" y="113738"/>
                  </a:lnTo>
                  <a:lnTo>
                    <a:pt x="217519" y="133889"/>
                  </a:lnTo>
                  <a:lnTo>
                    <a:pt x="259137" y="158672"/>
                  </a:lnTo>
                  <a:lnTo>
                    <a:pt x="293643" y="187582"/>
                  </a:lnTo>
                  <a:lnTo>
                    <a:pt x="320036" y="220119"/>
                  </a:lnTo>
                  <a:lnTo>
                    <a:pt x="337312" y="255777"/>
                  </a:lnTo>
                  <a:lnTo>
                    <a:pt x="344403" y="217636"/>
                  </a:lnTo>
                  <a:lnTo>
                    <a:pt x="326441" y="144756"/>
                  </a:lnTo>
                  <a:lnTo>
                    <a:pt x="302896" y="111437"/>
                  </a:lnTo>
                  <a:lnTo>
                    <a:pt x="270649" y="81146"/>
                  </a:lnTo>
                  <a:lnTo>
                    <a:pt x="230453" y="54591"/>
                  </a:lnTo>
                  <a:lnTo>
                    <a:pt x="183063" y="32482"/>
                  </a:lnTo>
                  <a:lnTo>
                    <a:pt x="129235" y="15530"/>
                  </a:lnTo>
                  <a:lnTo>
                    <a:pt x="69723" y="4445"/>
                  </a:lnTo>
                  <a:lnTo>
                    <a:pt x="17520" y="283"/>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5239131" y="3152013"/>
              <a:ext cx="344805" cy="548005"/>
            </a:xfrm>
            <a:custGeom>
              <a:avLst/>
              <a:gdLst/>
              <a:ahLst/>
              <a:cxnLst/>
              <a:rect l="l" t="t" r="r" b="b"/>
              <a:pathLst>
                <a:path w="344804" h="548004">
                  <a:moveTo>
                    <a:pt x="344424" y="212725"/>
                  </a:moveTo>
                  <a:lnTo>
                    <a:pt x="325439" y="282507"/>
                  </a:lnTo>
                  <a:lnTo>
                    <a:pt x="302773" y="314242"/>
                  </a:lnTo>
                  <a:lnTo>
                    <a:pt x="272272" y="343122"/>
                  </a:lnTo>
                  <a:lnTo>
                    <a:pt x="234644" y="368585"/>
                  </a:lnTo>
                  <a:lnTo>
                    <a:pt x="190601" y="390068"/>
                  </a:lnTo>
                  <a:lnTo>
                    <a:pt x="140851" y="407009"/>
                  </a:lnTo>
                  <a:lnTo>
                    <a:pt x="86106" y="418846"/>
                  </a:lnTo>
                  <a:lnTo>
                    <a:pt x="86106" y="375792"/>
                  </a:lnTo>
                  <a:lnTo>
                    <a:pt x="0" y="468630"/>
                  </a:lnTo>
                  <a:lnTo>
                    <a:pt x="86106" y="548005"/>
                  </a:lnTo>
                  <a:lnTo>
                    <a:pt x="86106" y="504951"/>
                  </a:lnTo>
                  <a:lnTo>
                    <a:pt x="140851" y="493115"/>
                  </a:lnTo>
                  <a:lnTo>
                    <a:pt x="190601" y="476176"/>
                  </a:lnTo>
                  <a:lnTo>
                    <a:pt x="234644" y="454697"/>
                  </a:lnTo>
                  <a:lnTo>
                    <a:pt x="272272" y="429244"/>
                  </a:lnTo>
                  <a:lnTo>
                    <a:pt x="302773" y="400379"/>
                  </a:lnTo>
                  <a:lnTo>
                    <a:pt x="325439" y="368667"/>
                  </a:lnTo>
                  <a:lnTo>
                    <a:pt x="344424" y="298958"/>
                  </a:lnTo>
                  <a:lnTo>
                    <a:pt x="344424" y="212725"/>
                  </a:lnTo>
                  <a:lnTo>
                    <a:pt x="326867" y="145491"/>
                  </a:lnTo>
                  <a:lnTo>
                    <a:pt x="277977" y="87096"/>
                  </a:lnTo>
                  <a:lnTo>
                    <a:pt x="243554" y="62309"/>
                  </a:lnTo>
                  <a:lnTo>
                    <a:pt x="203423" y="41046"/>
                  </a:lnTo>
                  <a:lnTo>
                    <a:pt x="158294" y="23745"/>
                  </a:lnTo>
                  <a:lnTo>
                    <a:pt x="108874" y="10845"/>
                  </a:lnTo>
                  <a:lnTo>
                    <a:pt x="55873" y="2784"/>
                  </a:lnTo>
                  <a:lnTo>
                    <a:pt x="0" y="0"/>
                  </a:lnTo>
                  <a:lnTo>
                    <a:pt x="0" y="86106"/>
                  </a:lnTo>
                  <a:lnTo>
                    <a:pt x="60030" y="89344"/>
                  </a:lnTo>
                  <a:lnTo>
                    <a:pt x="116963" y="98722"/>
                  </a:lnTo>
                  <a:lnTo>
                    <a:pt x="169793" y="113738"/>
                  </a:lnTo>
                  <a:lnTo>
                    <a:pt x="217519" y="133889"/>
                  </a:lnTo>
                  <a:lnTo>
                    <a:pt x="259137" y="158672"/>
                  </a:lnTo>
                  <a:lnTo>
                    <a:pt x="293643" y="187582"/>
                  </a:lnTo>
                  <a:lnTo>
                    <a:pt x="320036" y="220119"/>
                  </a:lnTo>
                  <a:lnTo>
                    <a:pt x="337312" y="25577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60" name="object 60"/>
          <p:cNvSpPr txBox="1"/>
          <p:nvPr/>
        </p:nvSpPr>
        <p:spPr>
          <a:xfrm>
            <a:off x="4599508" y="2948708"/>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61" name="Slide Number Placeholder 60"/>
          <p:cNvSpPr>
            <a:spLocks noGrp="1"/>
          </p:cNvSpPr>
          <p:nvPr>
            <p:ph type="sldNum" sz="quarter" idx="7"/>
          </p:nvPr>
        </p:nvSpPr>
        <p:spPr/>
        <p:txBody>
          <a:bodyPr/>
          <a:lstStyle/>
          <a:p>
            <a:fld id="{B6F15528-21DE-4FAA-801E-634DDDAF4B2B}" type="slidenum">
              <a:rPr lang="en-US" smtClean="0">
                <a:solidFill>
                  <a:prstClr val="black">
                    <a:tint val="75000"/>
                  </a:prstClr>
                </a:solidFill>
              </a:rPr>
              <a:pPr/>
              <a:t>151</a:t>
            </a:fld>
            <a:endParaRPr lang="en-US">
              <a:solidFill>
                <a:prstClr val="black">
                  <a:tint val="75000"/>
                </a:prstClr>
              </a:solidFill>
            </a:endParaRPr>
          </a:p>
        </p:txBody>
      </p:sp>
    </p:spTree>
    <p:extLst>
      <p:ext uri="{BB962C8B-B14F-4D97-AF65-F5344CB8AC3E}">
        <p14:creationId xmlns:p14="http://schemas.microsoft.com/office/powerpoint/2010/main" val="14138489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22679" y="1756372"/>
            <a:ext cx="224096" cy="484505"/>
            <a:chOff x="2723388" y="1756371"/>
            <a:chExt cx="224154" cy="484505"/>
          </a:xfrm>
        </p:grpSpPr>
        <p:pic>
          <p:nvPicPr>
            <p:cNvPr id="8" name="object 8"/>
            <p:cNvPicPr/>
            <p:nvPr/>
          </p:nvPicPr>
          <p:blipFill>
            <a:blip r:embed="rId3" cstate="print"/>
            <a:stretch>
              <a:fillRect/>
            </a:stretch>
          </p:blipFill>
          <p:spPr>
            <a:xfrm>
              <a:off x="2723388" y="1756371"/>
              <a:ext cx="224091" cy="483908"/>
            </a:xfrm>
            <a:prstGeom prst="rect">
              <a:avLst/>
            </a:prstGeom>
          </p:spPr>
        </p:pic>
        <p:sp>
          <p:nvSpPr>
            <p:cNvPr id="9" name="object 9"/>
            <p:cNvSpPr/>
            <p:nvPr/>
          </p:nvSpPr>
          <p:spPr>
            <a:xfrm>
              <a:off x="2800731" y="1770125"/>
              <a:ext cx="76200" cy="335915"/>
            </a:xfrm>
            <a:custGeom>
              <a:avLst/>
              <a:gdLst/>
              <a:ahLst/>
              <a:cxnLst/>
              <a:rect l="l" t="t" r="r" b="b"/>
              <a:pathLst>
                <a:path w="76200" h="335914">
                  <a:moveTo>
                    <a:pt x="27050" y="259714"/>
                  </a:moveTo>
                  <a:lnTo>
                    <a:pt x="0" y="259714"/>
                  </a:lnTo>
                  <a:lnTo>
                    <a:pt x="38100" y="335914"/>
                  </a:lnTo>
                  <a:lnTo>
                    <a:pt x="64325" y="283463"/>
                  </a:lnTo>
                  <a:lnTo>
                    <a:pt x="32004" y="283463"/>
                  </a:lnTo>
                  <a:lnTo>
                    <a:pt x="27050" y="278511"/>
                  </a:lnTo>
                  <a:lnTo>
                    <a:pt x="27050" y="259714"/>
                  </a:lnTo>
                  <a:close/>
                </a:path>
                <a:path w="76200" h="335914">
                  <a:moveTo>
                    <a:pt x="44195" y="0"/>
                  </a:moveTo>
                  <a:lnTo>
                    <a:pt x="32004" y="0"/>
                  </a:lnTo>
                  <a:lnTo>
                    <a:pt x="27050" y="4952"/>
                  </a:lnTo>
                  <a:lnTo>
                    <a:pt x="27050" y="278511"/>
                  </a:lnTo>
                  <a:lnTo>
                    <a:pt x="32004" y="283463"/>
                  </a:lnTo>
                  <a:lnTo>
                    <a:pt x="44195" y="283463"/>
                  </a:lnTo>
                  <a:lnTo>
                    <a:pt x="49149" y="278511"/>
                  </a:lnTo>
                  <a:lnTo>
                    <a:pt x="49149" y="4952"/>
                  </a:lnTo>
                  <a:lnTo>
                    <a:pt x="44195" y="0"/>
                  </a:lnTo>
                  <a:close/>
                </a:path>
                <a:path w="76200" h="335914">
                  <a:moveTo>
                    <a:pt x="76200" y="259714"/>
                  </a:moveTo>
                  <a:lnTo>
                    <a:pt x="49149" y="259714"/>
                  </a:lnTo>
                  <a:lnTo>
                    <a:pt x="49149" y="278511"/>
                  </a:lnTo>
                  <a:lnTo>
                    <a:pt x="44195"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161514" y="2114064"/>
            <a:ext cx="110334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3.5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7180745" y="1641276"/>
            <a:ext cx="3502382" cy="961802"/>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13.5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endParaRPr sz="2400" kern="0">
              <a:solidFill>
                <a:sysClr val="windowText" lastClr="000000"/>
              </a:solidFill>
              <a:latin typeface="Cambria Math"/>
              <a:cs typeface="Cambria Math"/>
            </a:endParaRPr>
          </a:p>
        </p:txBody>
      </p:sp>
      <p:sp>
        <p:nvSpPr>
          <p:cNvPr id="12" name="object 12"/>
          <p:cNvSpPr txBox="1"/>
          <p:nvPr/>
        </p:nvSpPr>
        <p:spPr>
          <a:xfrm>
            <a:off x="10643640" y="2354880"/>
            <a:ext cx="177119"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3" name="object 13"/>
          <p:cNvSpPr txBox="1"/>
          <p:nvPr/>
        </p:nvSpPr>
        <p:spPr>
          <a:xfrm>
            <a:off x="10878276" y="2235203"/>
            <a:ext cx="940190"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3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11</a:t>
            </a:r>
            <a:r>
              <a:rPr sz="2200" kern="0" spc="-4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3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4" name="object 14"/>
          <p:cNvSpPr txBox="1"/>
          <p:nvPr/>
        </p:nvSpPr>
        <p:spPr>
          <a:xfrm>
            <a:off x="7826246" y="2844084"/>
            <a:ext cx="177119"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5" name="object 15"/>
          <p:cNvSpPr txBox="1"/>
          <p:nvPr/>
        </p:nvSpPr>
        <p:spPr>
          <a:xfrm>
            <a:off x="7206136" y="2699008"/>
            <a:ext cx="1964176" cy="382156"/>
          </a:xfrm>
          <a:prstGeom prst="rect">
            <a:avLst/>
          </a:prstGeom>
        </p:spPr>
        <p:txBody>
          <a:bodyPr vert="horz" wrap="square" lIns="0" tIns="12700" rIns="0" bIns="0" rtlCol="0">
            <a:spAutoFit/>
          </a:bodyPr>
          <a:lstStyle/>
          <a:p>
            <a:pPr marL="12700" defTabSz="914400">
              <a:spcBef>
                <a:spcPts val="100"/>
              </a:spcBef>
              <a:tabLst>
                <a:tab pos="873760" algn="l"/>
              </a:tabLst>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r>
              <a:rPr sz="2400" kern="0"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34.5</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6" name="object 16"/>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5153335" y="261165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9" name="object 19"/>
          <p:cNvGrpSpPr/>
          <p:nvPr/>
        </p:nvGrpSpPr>
        <p:grpSpPr>
          <a:xfrm>
            <a:off x="4987516" y="1674075"/>
            <a:ext cx="224096" cy="484505"/>
            <a:chOff x="4988814" y="1674075"/>
            <a:chExt cx="224154" cy="484505"/>
          </a:xfrm>
        </p:grpSpPr>
        <p:pic>
          <p:nvPicPr>
            <p:cNvPr id="20" name="object 20"/>
            <p:cNvPicPr/>
            <p:nvPr/>
          </p:nvPicPr>
          <p:blipFill>
            <a:blip r:embed="rId4" cstate="print"/>
            <a:stretch>
              <a:fillRect/>
            </a:stretch>
          </p:blipFill>
          <p:spPr>
            <a:xfrm>
              <a:off x="4988814" y="1674075"/>
              <a:ext cx="224091" cy="483908"/>
            </a:xfrm>
            <a:prstGeom prst="rect">
              <a:avLst/>
            </a:prstGeom>
          </p:spPr>
        </p:pic>
        <p:sp>
          <p:nvSpPr>
            <p:cNvPr id="21" name="object 21"/>
            <p:cNvSpPr/>
            <p:nvPr/>
          </p:nvSpPr>
          <p:spPr>
            <a:xfrm>
              <a:off x="5066157" y="1764411"/>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8" y="330962"/>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22" name="object 22"/>
          <p:cNvGrpSpPr/>
          <p:nvPr/>
        </p:nvGrpSpPr>
        <p:grpSpPr>
          <a:xfrm>
            <a:off x="2801144" y="2652442"/>
            <a:ext cx="3410332" cy="3293745"/>
            <a:chOff x="2801873" y="2652395"/>
            <a:chExt cx="3411220" cy="3293745"/>
          </a:xfrm>
        </p:grpSpPr>
        <p:pic>
          <p:nvPicPr>
            <p:cNvPr id="23" name="object 23"/>
            <p:cNvPicPr/>
            <p:nvPr/>
          </p:nvPicPr>
          <p:blipFill>
            <a:blip r:embed="rId5" cstate="print"/>
            <a:stretch>
              <a:fillRect/>
            </a:stretch>
          </p:blipFill>
          <p:spPr>
            <a:xfrm>
              <a:off x="2801873" y="5143517"/>
              <a:ext cx="3410712" cy="92692"/>
            </a:xfrm>
            <a:prstGeom prst="rect">
              <a:avLst/>
            </a:prstGeom>
          </p:spPr>
        </p:pic>
        <p:sp>
          <p:nvSpPr>
            <p:cNvPr id="24" name="object 24"/>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4064126" y="2657475"/>
              <a:ext cx="0" cy="3283585"/>
            </a:xfrm>
            <a:custGeom>
              <a:avLst/>
              <a:gdLst/>
              <a:ahLst/>
              <a:cxnLst/>
              <a:rect l="l" t="t" r="r" b="b"/>
              <a:pathLst>
                <a:path h="3283585">
                  <a:moveTo>
                    <a:pt x="0" y="1813560"/>
                  </a:moveTo>
                  <a:lnTo>
                    <a:pt x="0" y="3283457"/>
                  </a:lnTo>
                </a:path>
                <a:path h="3283585">
                  <a:moveTo>
                    <a:pt x="0" y="0"/>
                  </a:moveTo>
                  <a:lnTo>
                    <a:pt x="0" y="144399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4501006" y="2096538"/>
            <a:ext cx="121570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34.5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4063070" y="4101511"/>
            <a:ext cx="932572" cy="315471"/>
          </a:xfrm>
          <a:prstGeom prst="rect">
            <a:avLst/>
          </a:prstGeom>
          <a:solidFill>
            <a:srgbClr val="F4A973"/>
          </a:solidFill>
          <a:ln w="9906">
            <a:solidFill>
              <a:srgbClr val="000000"/>
            </a:solidFill>
          </a:ln>
        </p:spPr>
        <p:txBody>
          <a:bodyPr vert="horz" wrap="square" lIns="0" tIns="38100" rIns="0" bIns="0" rtlCol="0">
            <a:spAutoFit/>
          </a:bodyPr>
          <a:lstStyle/>
          <a:p>
            <a:pPr marL="24892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8" name="object 28"/>
          <p:cNvSpPr txBox="1"/>
          <p:nvPr/>
        </p:nvSpPr>
        <p:spPr>
          <a:xfrm>
            <a:off x="3990698" y="5940979"/>
            <a:ext cx="1004944" cy="315471"/>
          </a:xfrm>
          <a:prstGeom prst="rect">
            <a:avLst/>
          </a:prstGeom>
          <a:solidFill>
            <a:srgbClr val="EF917A"/>
          </a:solidFill>
          <a:ln w="9906">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9" name="object 29"/>
          <p:cNvSpPr txBox="1"/>
          <p:nvPr/>
        </p:nvSpPr>
        <p:spPr>
          <a:xfrm>
            <a:off x="2830855" y="3305358"/>
            <a:ext cx="2261916" cy="668773"/>
          </a:xfrm>
          <a:prstGeom prst="rect">
            <a:avLst/>
          </a:prstGeom>
        </p:spPr>
        <p:txBody>
          <a:bodyPr vert="horz" wrap="square" lIns="0" tIns="62865" rIns="0" bIns="0" rtlCol="0">
            <a:spAutoFit/>
          </a:bodyPr>
          <a:lstStyle/>
          <a:p>
            <a:pPr marL="316230" defTabSz="914400">
              <a:spcBef>
                <a:spcPts val="495"/>
              </a:spcBef>
            </a:pPr>
            <a:r>
              <a:rPr kern="0" dirty="0">
                <a:solidFill>
                  <a:sysClr val="windowText" lastClr="000000"/>
                </a:solidFill>
                <a:latin typeface="Times New Roman"/>
                <a:cs typeface="Times New Roman"/>
              </a:rPr>
              <a:t>3.5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513840" defTabSz="914400">
              <a:spcBef>
                <a:spcPts val="400"/>
              </a:spcBef>
            </a:pPr>
            <a:r>
              <a:rPr kern="0" dirty="0">
                <a:solidFill>
                  <a:sysClr val="windowText" lastClr="000000"/>
                </a:solidFill>
                <a:latin typeface="Times New Roman"/>
                <a:cs typeface="Times New Roman"/>
              </a:rPr>
              <a:t>9.5</a:t>
            </a:r>
            <a:r>
              <a:rPr kern="0" spc="-2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0" name="object 30"/>
          <p:cNvSpPr/>
          <p:nvPr/>
        </p:nvSpPr>
        <p:spPr>
          <a:xfrm>
            <a:off x="2823237" y="2843021"/>
            <a:ext cx="3377320" cy="561340"/>
          </a:xfrm>
          <a:custGeom>
            <a:avLst/>
            <a:gdLst/>
            <a:ahLst/>
            <a:cxnLst/>
            <a:rect l="l" t="t" r="r" b="b"/>
            <a:pathLst>
              <a:path w="3378200" h="561339">
                <a:moveTo>
                  <a:pt x="1239774" y="368046"/>
                </a:moveTo>
                <a:lnTo>
                  <a:pt x="0" y="368046"/>
                </a:lnTo>
                <a:lnTo>
                  <a:pt x="0" y="553974"/>
                </a:lnTo>
                <a:lnTo>
                  <a:pt x="1239774" y="560832"/>
                </a:lnTo>
                <a:lnTo>
                  <a:pt x="1239774" y="368046"/>
                </a:lnTo>
                <a:close/>
              </a:path>
              <a:path w="3378200" h="561339">
                <a:moveTo>
                  <a:pt x="3377946" y="384810"/>
                </a:moveTo>
                <a:lnTo>
                  <a:pt x="2273046" y="0"/>
                </a:lnTo>
                <a:lnTo>
                  <a:pt x="2273046" y="384810"/>
                </a:lnTo>
                <a:lnTo>
                  <a:pt x="3377946" y="38481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1" name="object 31"/>
          <p:cNvSpPr txBox="1"/>
          <p:nvPr/>
        </p:nvSpPr>
        <p:spPr>
          <a:xfrm>
            <a:off x="5111718" y="5799096"/>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2" name="object 32"/>
          <p:cNvSpPr txBox="1"/>
          <p:nvPr/>
        </p:nvSpPr>
        <p:spPr>
          <a:xfrm>
            <a:off x="3408558" y="12047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3" name="object 33"/>
          <p:cNvSpPr txBox="1"/>
          <p:nvPr/>
        </p:nvSpPr>
        <p:spPr>
          <a:xfrm>
            <a:off x="2523594" y="103505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4" name="object 34"/>
          <p:cNvGrpSpPr/>
          <p:nvPr/>
        </p:nvGrpSpPr>
        <p:grpSpPr>
          <a:xfrm>
            <a:off x="2526926" y="718663"/>
            <a:ext cx="3690293" cy="1029969"/>
            <a:chOff x="2527554" y="718616"/>
            <a:chExt cx="3691254" cy="1029969"/>
          </a:xfrm>
        </p:grpSpPr>
        <p:pic>
          <p:nvPicPr>
            <p:cNvPr id="35" name="object 35"/>
            <p:cNvPicPr/>
            <p:nvPr/>
          </p:nvPicPr>
          <p:blipFill>
            <a:blip r:embed="rId6" cstate="print"/>
            <a:stretch>
              <a:fillRect/>
            </a:stretch>
          </p:blipFill>
          <p:spPr>
            <a:xfrm>
              <a:off x="2782062" y="1216931"/>
              <a:ext cx="3436620" cy="92692"/>
            </a:xfrm>
            <a:prstGeom prst="rect">
              <a:avLst/>
            </a:prstGeom>
          </p:spPr>
        </p:pic>
        <p:sp>
          <p:nvSpPr>
            <p:cNvPr id="36" name="object 36"/>
            <p:cNvSpPr/>
            <p:nvPr/>
          </p:nvSpPr>
          <p:spPr>
            <a:xfrm>
              <a:off x="2831973" y="1241679"/>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2615184" y="1493537"/>
              <a:ext cx="401624" cy="92692"/>
            </a:xfrm>
            <a:prstGeom prst="rect">
              <a:avLst/>
            </a:prstGeom>
          </p:spPr>
        </p:pic>
        <p:sp>
          <p:nvSpPr>
            <p:cNvPr id="38" name="object 38"/>
            <p:cNvSpPr/>
            <p:nvPr/>
          </p:nvSpPr>
          <p:spPr>
            <a:xfrm>
              <a:off x="2665095" y="1518284"/>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2527554" y="1493545"/>
              <a:ext cx="180759" cy="254482"/>
            </a:xfrm>
            <a:prstGeom prst="rect">
              <a:avLst/>
            </a:prstGeom>
          </p:spPr>
        </p:pic>
        <p:sp>
          <p:nvSpPr>
            <p:cNvPr id="40" name="object 40"/>
            <p:cNvSpPr/>
            <p:nvPr/>
          </p:nvSpPr>
          <p:spPr>
            <a:xfrm>
              <a:off x="2577465" y="1518284"/>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2681478" y="1493545"/>
              <a:ext cx="180759" cy="254482"/>
            </a:xfrm>
            <a:prstGeom prst="rect">
              <a:avLst/>
            </a:prstGeom>
          </p:spPr>
        </p:pic>
        <p:sp>
          <p:nvSpPr>
            <p:cNvPr id="42" name="object 42"/>
            <p:cNvSpPr/>
            <p:nvPr/>
          </p:nvSpPr>
          <p:spPr>
            <a:xfrm>
              <a:off x="2731389" y="1518284"/>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2834640" y="1493545"/>
              <a:ext cx="180759" cy="254482"/>
            </a:xfrm>
            <a:prstGeom prst="rect">
              <a:avLst/>
            </a:prstGeom>
          </p:spPr>
        </p:pic>
        <p:sp>
          <p:nvSpPr>
            <p:cNvPr id="44" name="object 44"/>
            <p:cNvSpPr/>
            <p:nvPr/>
          </p:nvSpPr>
          <p:spPr>
            <a:xfrm>
              <a:off x="2884551" y="1518284"/>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5" name="object 45"/>
            <p:cNvSpPr/>
            <p:nvPr/>
          </p:nvSpPr>
          <p:spPr>
            <a:xfrm>
              <a:off x="2664333" y="1243965"/>
              <a:ext cx="315595" cy="271780"/>
            </a:xfrm>
            <a:custGeom>
              <a:avLst/>
              <a:gdLst/>
              <a:ahLst/>
              <a:cxnLst/>
              <a:rect l="l" t="t" r="r" b="b"/>
              <a:pathLst>
                <a:path w="315594" h="271780">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6" name="object 46"/>
            <p:cNvSpPr/>
            <p:nvPr/>
          </p:nvSpPr>
          <p:spPr>
            <a:xfrm>
              <a:off x="2664333" y="1243965"/>
              <a:ext cx="315595" cy="271780"/>
            </a:xfrm>
            <a:custGeom>
              <a:avLst/>
              <a:gdLst/>
              <a:ahLst/>
              <a:cxnLst/>
              <a:rect l="l" t="t" r="r" b="b"/>
              <a:pathLst>
                <a:path w="315594" h="271780">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2781300" y="1342644"/>
              <a:ext cx="84581" cy="85343"/>
            </a:xfrm>
            <a:prstGeom prst="rect">
              <a:avLst/>
            </a:prstGeom>
          </p:spPr>
        </p:pic>
        <p:pic>
          <p:nvPicPr>
            <p:cNvPr id="48" name="object 48"/>
            <p:cNvPicPr/>
            <p:nvPr/>
          </p:nvPicPr>
          <p:blipFill>
            <a:blip r:embed="rId10" cstate="print"/>
            <a:stretch>
              <a:fillRect/>
            </a:stretch>
          </p:blipFill>
          <p:spPr>
            <a:xfrm>
              <a:off x="4948427" y="1438673"/>
              <a:ext cx="352005" cy="92692"/>
            </a:xfrm>
            <a:prstGeom prst="rect">
              <a:avLst/>
            </a:prstGeom>
          </p:spPr>
        </p:pic>
        <p:sp>
          <p:nvSpPr>
            <p:cNvPr id="49" name="object 49"/>
            <p:cNvSpPr/>
            <p:nvPr/>
          </p:nvSpPr>
          <p:spPr>
            <a:xfrm>
              <a:off x="4998339" y="1463420"/>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1" cstate="print"/>
            <a:stretch>
              <a:fillRect/>
            </a:stretch>
          </p:blipFill>
          <p:spPr>
            <a:xfrm>
              <a:off x="4875276" y="1438592"/>
              <a:ext cx="166319" cy="228536"/>
            </a:xfrm>
            <a:prstGeom prst="rect">
              <a:avLst/>
            </a:prstGeom>
          </p:spPr>
        </p:pic>
        <p:sp>
          <p:nvSpPr>
            <p:cNvPr id="51" name="object 51"/>
            <p:cNvSpPr/>
            <p:nvPr/>
          </p:nvSpPr>
          <p:spPr>
            <a:xfrm>
              <a:off x="4925186" y="1463420"/>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1" cstate="print"/>
            <a:stretch>
              <a:fillRect/>
            </a:stretch>
          </p:blipFill>
          <p:spPr>
            <a:xfrm>
              <a:off x="5004816" y="1438592"/>
              <a:ext cx="166319" cy="228536"/>
            </a:xfrm>
            <a:prstGeom prst="rect">
              <a:avLst/>
            </a:prstGeom>
          </p:spPr>
        </p:pic>
        <p:sp>
          <p:nvSpPr>
            <p:cNvPr id="53" name="object 53"/>
            <p:cNvSpPr/>
            <p:nvPr/>
          </p:nvSpPr>
          <p:spPr>
            <a:xfrm>
              <a:off x="5054727" y="1463420"/>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1" cstate="print"/>
            <a:stretch>
              <a:fillRect/>
            </a:stretch>
          </p:blipFill>
          <p:spPr>
            <a:xfrm>
              <a:off x="5132832" y="1438592"/>
              <a:ext cx="166319" cy="228536"/>
            </a:xfrm>
            <a:prstGeom prst="rect">
              <a:avLst/>
            </a:prstGeom>
          </p:spPr>
        </p:pic>
        <p:sp>
          <p:nvSpPr>
            <p:cNvPr id="55" name="object 55"/>
            <p:cNvSpPr/>
            <p:nvPr/>
          </p:nvSpPr>
          <p:spPr>
            <a:xfrm>
              <a:off x="5182743" y="1463420"/>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5033772" y="1271777"/>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7" name="object 57"/>
            <p:cNvSpPr/>
            <p:nvPr/>
          </p:nvSpPr>
          <p:spPr>
            <a:xfrm>
              <a:off x="5033772" y="1271777"/>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12" cstate="print"/>
            <a:stretch>
              <a:fillRect/>
            </a:stretch>
          </p:blipFill>
          <p:spPr>
            <a:xfrm>
              <a:off x="3949446" y="718616"/>
              <a:ext cx="224091" cy="657682"/>
            </a:xfrm>
            <a:prstGeom prst="rect">
              <a:avLst/>
            </a:prstGeom>
          </p:spPr>
        </p:pic>
        <p:sp>
          <p:nvSpPr>
            <p:cNvPr id="59" name="object 59"/>
            <p:cNvSpPr/>
            <p:nvPr/>
          </p:nvSpPr>
          <p:spPr>
            <a:xfrm>
              <a:off x="4026789" y="732281"/>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3"/>
                  </a:lnTo>
                  <a:lnTo>
                    <a:pt x="27050" y="433577"/>
                  </a:lnTo>
                  <a:close/>
                </a:path>
                <a:path w="76200" h="509905">
                  <a:moveTo>
                    <a:pt x="44196" y="0"/>
                  </a:moveTo>
                  <a:lnTo>
                    <a:pt x="32003" y="0"/>
                  </a:lnTo>
                  <a:lnTo>
                    <a:pt x="27050" y="4952"/>
                  </a:lnTo>
                  <a:lnTo>
                    <a:pt x="27050" y="452373"/>
                  </a:lnTo>
                  <a:lnTo>
                    <a:pt x="32003" y="457326"/>
                  </a:lnTo>
                  <a:lnTo>
                    <a:pt x="44196" y="457326"/>
                  </a:lnTo>
                  <a:lnTo>
                    <a:pt x="49149" y="452373"/>
                  </a:lnTo>
                  <a:lnTo>
                    <a:pt x="49149" y="4952"/>
                  </a:lnTo>
                  <a:lnTo>
                    <a:pt x="44196" y="0"/>
                  </a:lnTo>
                  <a:close/>
                </a:path>
                <a:path w="76200" h="509905">
                  <a:moveTo>
                    <a:pt x="76200" y="433577"/>
                  </a:moveTo>
                  <a:lnTo>
                    <a:pt x="49149" y="433577"/>
                  </a:lnTo>
                  <a:lnTo>
                    <a:pt x="49149" y="452373"/>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0" name="object 60"/>
          <p:cNvSpPr txBox="1"/>
          <p:nvPr/>
        </p:nvSpPr>
        <p:spPr>
          <a:xfrm>
            <a:off x="3882396" y="36881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1" name="object 61"/>
          <p:cNvSpPr txBox="1"/>
          <p:nvPr/>
        </p:nvSpPr>
        <p:spPr>
          <a:xfrm>
            <a:off x="6297307" y="94665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2" name="object 62"/>
          <p:cNvSpPr txBox="1"/>
          <p:nvPr/>
        </p:nvSpPr>
        <p:spPr>
          <a:xfrm>
            <a:off x="5536521" y="12047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3" name="object 63"/>
          <p:cNvGrpSpPr/>
          <p:nvPr/>
        </p:nvGrpSpPr>
        <p:grpSpPr>
          <a:xfrm>
            <a:off x="5016493" y="896891"/>
            <a:ext cx="1266495" cy="483870"/>
            <a:chOff x="5017770" y="896891"/>
            <a:chExt cx="1266825" cy="483870"/>
          </a:xfrm>
        </p:grpSpPr>
        <p:pic>
          <p:nvPicPr>
            <p:cNvPr id="64" name="object 64"/>
            <p:cNvPicPr/>
            <p:nvPr/>
          </p:nvPicPr>
          <p:blipFill>
            <a:blip r:embed="rId13" cstate="print"/>
            <a:stretch>
              <a:fillRect/>
            </a:stretch>
          </p:blipFill>
          <p:spPr>
            <a:xfrm>
              <a:off x="5017770" y="896899"/>
              <a:ext cx="224091" cy="474700"/>
            </a:xfrm>
            <a:prstGeom prst="rect">
              <a:avLst/>
            </a:prstGeom>
          </p:spPr>
        </p:pic>
        <p:sp>
          <p:nvSpPr>
            <p:cNvPr id="65" name="object 65"/>
            <p:cNvSpPr/>
            <p:nvPr/>
          </p:nvSpPr>
          <p:spPr>
            <a:xfrm>
              <a:off x="5095113" y="910589"/>
              <a:ext cx="76200" cy="327660"/>
            </a:xfrm>
            <a:custGeom>
              <a:avLst/>
              <a:gdLst/>
              <a:ahLst/>
              <a:cxnLst/>
              <a:rect l="l" t="t" r="r" b="b"/>
              <a:pathLst>
                <a:path w="76200" h="327659">
                  <a:moveTo>
                    <a:pt x="27050" y="251079"/>
                  </a:moveTo>
                  <a:lnTo>
                    <a:pt x="0" y="251079"/>
                  </a:lnTo>
                  <a:lnTo>
                    <a:pt x="38100" y="327279"/>
                  </a:lnTo>
                  <a:lnTo>
                    <a:pt x="64325" y="274827"/>
                  </a:lnTo>
                  <a:lnTo>
                    <a:pt x="32003" y="274827"/>
                  </a:lnTo>
                  <a:lnTo>
                    <a:pt x="27050" y="269875"/>
                  </a:lnTo>
                  <a:lnTo>
                    <a:pt x="27050" y="251079"/>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3" cstate="print"/>
            <a:stretch>
              <a:fillRect/>
            </a:stretch>
          </p:blipFill>
          <p:spPr>
            <a:xfrm>
              <a:off x="5167884" y="906043"/>
              <a:ext cx="224091" cy="474700"/>
            </a:xfrm>
            <a:prstGeom prst="rect">
              <a:avLst/>
            </a:prstGeom>
          </p:spPr>
        </p:pic>
        <p:sp>
          <p:nvSpPr>
            <p:cNvPr id="67" name="object 67"/>
            <p:cNvSpPr/>
            <p:nvPr/>
          </p:nvSpPr>
          <p:spPr>
            <a:xfrm>
              <a:off x="5245227" y="91973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3" cstate="print"/>
            <a:stretch>
              <a:fillRect/>
            </a:stretch>
          </p:blipFill>
          <p:spPr>
            <a:xfrm>
              <a:off x="5317998" y="902995"/>
              <a:ext cx="224091" cy="474700"/>
            </a:xfrm>
            <a:prstGeom prst="rect">
              <a:avLst/>
            </a:prstGeom>
          </p:spPr>
        </p:pic>
        <p:sp>
          <p:nvSpPr>
            <p:cNvPr id="69" name="object 69"/>
            <p:cNvSpPr/>
            <p:nvPr/>
          </p:nvSpPr>
          <p:spPr>
            <a:xfrm>
              <a:off x="5395341" y="91668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3" cstate="print"/>
            <a:stretch>
              <a:fillRect/>
            </a:stretch>
          </p:blipFill>
          <p:spPr>
            <a:xfrm>
              <a:off x="5468112" y="902995"/>
              <a:ext cx="224091" cy="474700"/>
            </a:xfrm>
            <a:prstGeom prst="rect">
              <a:avLst/>
            </a:prstGeom>
          </p:spPr>
        </p:pic>
        <p:sp>
          <p:nvSpPr>
            <p:cNvPr id="71" name="object 71"/>
            <p:cNvSpPr/>
            <p:nvPr/>
          </p:nvSpPr>
          <p:spPr>
            <a:xfrm>
              <a:off x="5545455" y="91668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3" cstate="print"/>
            <a:stretch>
              <a:fillRect/>
            </a:stretch>
          </p:blipFill>
          <p:spPr>
            <a:xfrm>
              <a:off x="5618226" y="902995"/>
              <a:ext cx="224091" cy="474700"/>
            </a:xfrm>
            <a:prstGeom prst="rect">
              <a:avLst/>
            </a:prstGeom>
          </p:spPr>
        </p:pic>
        <p:sp>
          <p:nvSpPr>
            <p:cNvPr id="73" name="object 73"/>
            <p:cNvSpPr/>
            <p:nvPr/>
          </p:nvSpPr>
          <p:spPr>
            <a:xfrm>
              <a:off x="5695569" y="91668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3" cstate="print"/>
            <a:stretch>
              <a:fillRect/>
            </a:stretch>
          </p:blipFill>
          <p:spPr>
            <a:xfrm>
              <a:off x="5768340" y="902995"/>
              <a:ext cx="224091" cy="474700"/>
            </a:xfrm>
            <a:prstGeom prst="rect">
              <a:avLst/>
            </a:prstGeom>
          </p:spPr>
        </p:pic>
        <p:sp>
          <p:nvSpPr>
            <p:cNvPr id="75" name="object 75"/>
            <p:cNvSpPr/>
            <p:nvPr/>
          </p:nvSpPr>
          <p:spPr>
            <a:xfrm>
              <a:off x="5845683" y="91668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3" cstate="print"/>
            <a:stretch>
              <a:fillRect/>
            </a:stretch>
          </p:blipFill>
          <p:spPr>
            <a:xfrm>
              <a:off x="5918454" y="902995"/>
              <a:ext cx="224091" cy="474700"/>
            </a:xfrm>
            <a:prstGeom prst="rect">
              <a:avLst/>
            </a:prstGeom>
          </p:spPr>
        </p:pic>
        <p:sp>
          <p:nvSpPr>
            <p:cNvPr id="77" name="object 77"/>
            <p:cNvSpPr/>
            <p:nvPr/>
          </p:nvSpPr>
          <p:spPr>
            <a:xfrm>
              <a:off x="5995797" y="91668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3" cstate="print"/>
            <a:stretch>
              <a:fillRect/>
            </a:stretch>
          </p:blipFill>
          <p:spPr>
            <a:xfrm>
              <a:off x="6060186" y="902995"/>
              <a:ext cx="224091" cy="474700"/>
            </a:xfrm>
            <a:prstGeom prst="rect">
              <a:avLst/>
            </a:prstGeom>
          </p:spPr>
        </p:pic>
        <p:sp>
          <p:nvSpPr>
            <p:cNvPr id="79" name="object 79"/>
            <p:cNvSpPr/>
            <p:nvPr/>
          </p:nvSpPr>
          <p:spPr>
            <a:xfrm>
              <a:off x="6137529" y="91668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4" cstate="print"/>
            <a:stretch>
              <a:fillRect/>
            </a:stretch>
          </p:blipFill>
          <p:spPr>
            <a:xfrm>
              <a:off x="5083302" y="896891"/>
              <a:ext cx="1135354" cy="92692"/>
            </a:xfrm>
            <a:prstGeom prst="rect">
              <a:avLst/>
            </a:prstGeom>
          </p:spPr>
        </p:pic>
        <p:sp>
          <p:nvSpPr>
            <p:cNvPr id="81" name="object 81"/>
            <p:cNvSpPr/>
            <p:nvPr/>
          </p:nvSpPr>
          <p:spPr>
            <a:xfrm>
              <a:off x="5133213" y="921638"/>
              <a:ext cx="1042669" cy="0"/>
            </a:xfrm>
            <a:custGeom>
              <a:avLst/>
              <a:gdLst/>
              <a:ahLst/>
              <a:cxnLst/>
              <a:rect l="l" t="t" r="r" b="b"/>
              <a:pathLst>
                <a:path w="1042670">
                  <a:moveTo>
                    <a:pt x="0" y="0"/>
                  </a:moveTo>
                  <a:lnTo>
                    <a:pt x="104228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2" name="object 82"/>
          <p:cNvSpPr txBox="1"/>
          <p:nvPr/>
        </p:nvSpPr>
        <p:spPr>
          <a:xfrm>
            <a:off x="5376036" y="540281"/>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83" name="object 83"/>
          <p:cNvSpPr txBox="1"/>
          <p:nvPr/>
        </p:nvSpPr>
        <p:spPr>
          <a:xfrm>
            <a:off x="4869184" y="94665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4" name="object 84"/>
          <p:cNvSpPr txBox="1"/>
          <p:nvPr/>
        </p:nvSpPr>
        <p:spPr>
          <a:xfrm>
            <a:off x="4434451" y="118518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85" name="object 85"/>
          <p:cNvGrpSpPr/>
          <p:nvPr/>
        </p:nvGrpSpPr>
        <p:grpSpPr>
          <a:xfrm>
            <a:off x="3726000" y="955594"/>
            <a:ext cx="353603" cy="558165"/>
            <a:chOff x="3726941" y="955547"/>
            <a:chExt cx="353695" cy="558165"/>
          </a:xfrm>
        </p:grpSpPr>
        <p:sp>
          <p:nvSpPr>
            <p:cNvPr id="86" name="object 86"/>
            <p:cNvSpPr/>
            <p:nvPr/>
          </p:nvSpPr>
          <p:spPr>
            <a:xfrm>
              <a:off x="3731894" y="1173479"/>
              <a:ext cx="344170" cy="335280"/>
            </a:xfrm>
            <a:custGeom>
              <a:avLst/>
              <a:gdLst/>
              <a:ahLst/>
              <a:cxnLst/>
              <a:rect l="l" t="t" r="r" b="b"/>
              <a:pathLst>
                <a:path w="344170" h="335280">
                  <a:moveTo>
                    <a:pt x="343662" y="0"/>
                  </a:moveTo>
                  <a:lnTo>
                    <a:pt x="324721" y="69728"/>
                  </a:lnTo>
                  <a:lnTo>
                    <a:pt x="302105" y="101461"/>
                  </a:lnTo>
                  <a:lnTo>
                    <a:pt x="271668" y="130349"/>
                  </a:lnTo>
                  <a:lnTo>
                    <a:pt x="234118" y="155826"/>
                  </a:lnTo>
                  <a:lnTo>
                    <a:pt x="190160" y="177325"/>
                  </a:lnTo>
                  <a:lnTo>
                    <a:pt x="140502" y="194279"/>
                  </a:lnTo>
                  <a:lnTo>
                    <a:pt x="85851" y="206121"/>
                  </a:lnTo>
                  <a:lnTo>
                    <a:pt x="85851" y="163195"/>
                  </a:lnTo>
                  <a:lnTo>
                    <a:pt x="0" y="255778"/>
                  </a:lnTo>
                  <a:lnTo>
                    <a:pt x="85851" y="335025"/>
                  </a:lnTo>
                  <a:lnTo>
                    <a:pt x="85851" y="292100"/>
                  </a:lnTo>
                  <a:lnTo>
                    <a:pt x="140502" y="280221"/>
                  </a:lnTo>
                  <a:lnTo>
                    <a:pt x="190160" y="263249"/>
                  </a:lnTo>
                  <a:lnTo>
                    <a:pt x="234118" y="241743"/>
                  </a:lnTo>
                  <a:lnTo>
                    <a:pt x="271668" y="216265"/>
                  </a:lnTo>
                  <a:lnTo>
                    <a:pt x="302105" y="187375"/>
                  </a:lnTo>
                  <a:lnTo>
                    <a:pt x="324721" y="155636"/>
                  </a:lnTo>
                  <a:lnTo>
                    <a:pt x="343662" y="85852"/>
                  </a:lnTo>
                  <a:lnTo>
                    <a:pt x="34366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87" name="object 87"/>
            <p:cNvSpPr/>
            <p:nvPr/>
          </p:nvSpPr>
          <p:spPr>
            <a:xfrm>
              <a:off x="3731894" y="960500"/>
              <a:ext cx="344170" cy="255904"/>
            </a:xfrm>
            <a:custGeom>
              <a:avLst/>
              <a:gdLst/>
              <a:ahLst/>
              <a:cxnLst/>
              <a:rect l="l" t="t" r="r" b="b"/>
              <a:pathLst>
                <a:path w="344170" h="255905">
                  <a:moveTo>
                    <a:pt x="0" y="0"/>
                  </a:moveTo>
                  <a:lnTo>
                    <a:pt x="0" y="85851"/>
                  </a:lnTo>
                  <a:lnTo>
                    <a:pt x="59930" y="89101"/>
                  </a:lnTo>
                  <a:lnTo>
                    <a:pt x="116754" y="98510"/>
                  </a:lnTo>
                  <a:lnTo>
                    <a:pt x="169474" y="113571"/>
                  </a:lnTo>
                  <a:lnTo>
                    <a:pt x="217090" y="133778"/>
                  </a:lnTo>
                  <a:lnTo>
                    <a:pt x="258604" y="158622"/>
                  </a:lnTo>
                  <a:lnTo>
                    <a:pt x="293018" y="187596"/>
                  </a:lnTo>
                  <a:lnTo>
                    <a:pt x="319333" y="220193"/>
                  </a:lnTo>
                  <a:lnTo>
                    <a:pt x="336550" y="255904"/>
                  </a:lnTo>
                  <a:lnTo>
                    <a:pt x="343609" y="217721"/>
                  </a:lnTo>
                  <a:lnTo>
                    <a:pt x="325637" y="144761"/>
                  </a:lnTo>
                  <a:lnTo>
                    <a:pt x="302116" y="111406"/>
                  </a:lnTo>
                  <a:lnTo>
                    <a:pt x="269910" y="81083"/>
                  </a:lnTo>
                  <a:lnTo>
                    <a:pt x="229775" y="54501"/>
                  </a:lnTo>
                  <a:lnTo>
                    <a:pt x="182466" y="32373"/>
                  </a:lnTo>
                  <a:lnTo>
                    <a:pt x="128736" y="15408"/>
                  </a:lnTo>
                  <a:lnTo>
                    <a:pt x="69341" y="4318"/>
                  </a:lnTo>
                  <a:lnTo>
                    <a:pt x="17424" y="281"/>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88" name="object 88"/>
            <p:cNvSpPr/>
            <p:nvPr/>
          </p:nvSpPr>
          <p:spPr>
            <a:xfrm>
              <a:off x="3731894" y="960500"/>
              <a:ext cx="344170" cy="548005"/>
            </a:xfrm>
            <a:custGeom>
              <a:avLst/>
              <a:gdLst/>
              <a:ahLst/>
              <a:cxnLst/>
              <a:rect l="l" t="t" r="r" b="b"/>
              <a:pathLst>
                <a:path w="344170" h="548005">
                  <a:moveTo>
                    <a:pt x="343662" y="212978"/>
                  </a:moveTo>
                  <a:lnTo>
                    <a:pt x="324721" y="282707"/>
                  </a:lnTo>
                  <a:lnTo>
                    <a:pt x="302105" y="314440"/>
                  </a:lnTo>
                  <a:lnTo>
                    <a:pt x="271668" y="343328"/>
                  </a:lnTo>
                  <a:lnTo>
                    <a:pt x="234118" y="368805"/>
                  </a:lnTo>
                  <a:lnTo>
                    <a:pt x="190160" y="390304"/>
                  </a:lnTo>
                  <a:lnTo>
                    <a:pt x="140502" y="407258"/>
                  </a:lnTo>
                  <a:lnTo>
                    <a:pt x="85851" y="419100"/>
                  </a:lnTo>
                  <a:lnTo>
                    <a:pt x="85851" y="376174"/>
                  </a:lnTo>
                  <a:lnTo>
                    <a:pt x="0" y="468757"/>
                  </a:lnTo>
                  <a:lnTo>
                    <a:pt x="85851" y="548004"/>
                  </a:lnTo>
                  <a:lnTo>
                    <a:pt x="85851" y="505078"/>
                  </a:lnTo>
                  <a:lnTo>
                    <a:pt x="140502" y="493200"/>
                  </a:lnTo>
                  <a:lnTo>
                    <a:pt x="190160" y="476228"/>
                  </a:lnTo>
                  <a:lnTo>
                    <a:pt x="234118" y="454722"/>
                  </a:lnTo>
                  <a:lnTo>
                    <a:pt x="271668" y="429244"/>
                  </a:lnTo>
                  <a:lnTo>
                    <a:pt x="302105" y="400354"/>
                  </a:lnTo>
                  <a:lnTo>
                    <a:pt x="324721" y="368615"/>
                  </a:lnTo>
                  <a:lnTo>
                    <a:pt x="343662" y="298831"/>
                  </a:lnTo>
                  <a:lnTo>
                    <a:pt x="343662" y="212978"/>
                  </a:lnTo>
                  <a:lnTo>
                    <a:pt x="326135" y="145670"/>
                  </a:lnTo>
                  <a:lnTo>
                    <a:pt x="277337" y="87206"/>
                  </a:lnTo>
                  <a:lnTo>
                    <a:pt x="242982" y="62388"/>
                  </a:lnTo>
                  <a:lnTo>
                    <a:pt x="202935" y="41099"/>
                  </a:lnTo>
                  <a:lnTo>
                    <a:pt x="157905" y="23776"/>
                  </a:lnTo>
                  <a:lnTo>
                    <a:pt x="108600" y="10860"/>
                  </a:lnTo>
                  <a:lnTo>
                    <a:pt x="55728" y="2788"/>
                  </a:lnTo>
                  <a:lnTo>
                    <a:pt x="0" y="0"/>
                  </a:lnTo>
                  <a:lnTo>
                    <a:pt x="0" y="85851"/>
                  </a:lnTo>
                  <a:lnTo>
                    <a:pt x="59930" y="89101"/>
                  </a:lnTo>
                  <a:lnTo>
                    <a:pt x="116754" y="98510"/>
                  </a:lnTo>
                  <a:lnTo>
                    <a:pt x="169474" y="113571"/>
                  </a:lnTo>
                  <a:lnTo>
                    <a:pt x="217090" y="133778"/>
                  </a:lnTo>
                  <a:lnTo>
                    <a:pt x="258604" y="158622"/>
                  </a:lnTo>
                  <a:lnTo>
                    <a:pt x="293018" y="187596"/>
                  </a:lnTo>
                  <a:lnTo>
                    <a:pt x="319333" y="220193"/>
                  </a:lnTo>
                  <a:lnTo>
                    <a:pt x="336550" y="255904"/>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89" name="object 89"/>
          <p:cNvSpPr txBox="1"/>
          <p:nvPr/>
        </p:nvSpPr>
        <p:spPr>
          <a:xfrm>
            <a:off x="3092410" y="75692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0" name="object 90"/>
          <p:cNvGrpSpPr/>
          <p:nvPr/>
        </p:nvGrpSpPr>
        <p:grpSpPr>
          <a:xfrm>
            <a:off x="2817931" y="2652188"/>
            <a:ext cx="3372875" cy="3637915"/>
            <a:chOff x="2818638" y="2652141"/>
            <a:chExt cx="3373754" cy="3637915"/>
          </a:xfrm>
        </p:grpSpPr>
        <p:sp>
          <p:nvSpPr>
            <p:cNvPr id="91" name="object 91"/>
            <p:cNvSpPr/>
            <p:nvPr/>
          </p:nvSpPr>
          <p:spPr>
            <a:xfrm>
              <a:off x="5098923" y="2652141"/>
              <a:ext cx="0" cy="3637915"/>
            </a:xfrm>
            <a:custGeom>
              <a:avLst/>
              <a:gdLst/>
              <a:ahLst/>
              <a:cxnLst/>
              <a:rect l="l" t="t" r="r" b="b"/>
              <a:pathLst>
                <a:path h="3637915">
                  <a:moveTo>
                    <a:pt x="0" y="0"/>
                  </a:moveTo>
                  <a:lnTo>
                    <a:pt x="0" y="363730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92" name="object 92"/>
            <p:cNvSpPr/>
            <p:nvPr/>
          </p:nvSpPr>
          <p:spPr>
            <a:xfrm>
              <a:off x="4075176" y="3206496"/>
              <a:ext cx="1023619" cy="493395"/>
            </a:xfrm>
            <a:custGeom>
              <a:avLst/>
              <a:gdLst/>
              <a:ahLst/>
              <a:cxnLst/>
              <a:rect l="l" t="t" r="r" b="b"/>
              <a:pathLst>
                <a:path w="1023620" h="493395">
                  <a:moveTo>
                    <a:pt x="1023365" y="0"/>
                  </a:moveTo>
                  <a:lnTo>
                    <a:pt x="0" y="0"/>
                  </a:lnTo>
                  <a:lnTo>
                    <a:pt x="0" y="475360"/>
                  </a:lnTo>
                  <a:lnTo>
                    <a:pt x="1023365" y="493013"/>
                  </a:lnTo>
                  <a:lnTo>
                    <a:pt x="102336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93" name="object 93"/>
            <p:cNvSpPr/>
            <p:nvPr/>
          </p:nvSpPr>
          <p:spPr>
            <a:xfrm>
              <a:off x="2818638" y="5176266"/>
              <a:ext cx="3373754" cy="688975"/>
            </a:xfrm>
            <a:custGeom>
              <a:avLst/>
              <a:gdLst/>
              <a:ahLst/>
              <a:cxnLst/>
              <a:rect l="l" t="t" r="r" b="b"/>
              <a:pathLst>
                <a:path w="3373754" h="688975">
                  <a:moveTo>
                    <a:pt x="3373374" y="0"/>
                  </a:moveTo>
                  <a:lnTo>
                    <a:pt x="2275332" y="0"/>
                  </a:lnTo>
                  <a:lnTo>
                    <a:pt x="2275332" y="247650"/>
                  </a:lnTo>
                  <a:lnTo>
                    <a:pt x="1256538" y="247650"/>
                  </a:lnTo>
                  <a:lnTo>
                    <a:pt x="1256538" y="0"/>
                  </a:lnTo>
                  <a:lnTo>
                    <a:pt x="0" y="0"/>
                  </a:lnTo>
                  <a:lnTo>
                    <a:pt x="1256538" y="382524"/>
                  </a:lnTo>
                  <a:lnTo>
                    <a:pt x="1256538" y="258572"/>
                  </a:lnTo>
                  <a:lnTo>
                    <a:pt x="2275332" y="687565"/>
                  </a:lnTo>
                  <a:lnTo>
                    <a:pt x="2275332" y="688848"/>
                  </a:lnTo>
                  <a:lnTo>
                    <a:pt x="2276246" y="687959"/>
                  </a:lnTo>
                  <a:lnTo>
                    <a:pt x="2278380" y="688848"/>
                  </a:lnTo>
                  <a:lnTo>
                    <a:pt x="2278380" y="685863"/>
                  </a:lnTo>
                  <a:lnTo>
                    <a:pt x="2415921" y="551078"/>
                  </a:lnTo>
                  <a:lnTo>
                    <a:pt x="2864866" y="223901"/>
                  </a:lnTo>
                  <a:lnTo>
                    <a:pt x="3373374"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94" name="object 94"/>
          <p:cNvSpPr txBox="1"/>
          <p:nvPr/>
        </p:nvSpPr>
        <p:spPr>
          <a:xfrm>
            <a:off x="6211224" y="306097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5" name="object 95"/>
          <p:cNvSpPr txBox="1"/>
          <p:nvPr/>
        </p:nvSpPr>
        <p:spPr>
          <a:xfrm>
            <a:off x="4070334" y="5176312"/>
            <a:ext cx="1022719" cy="257175"/>
          </a:xfrm>
          <a:prstGeom prst="rect">
            <a:avLst/>
          </a:prstGeom>
          <a:solidFill>
            <a:srgbClr val="00AF50"/>
          </a:solidFill>
        </p:spPr>
        <p:txBody>
          <a:bodyPr vert="horz" wrap="square" lIns="0" tIns="0" rIns="0" bIns="0" rtlCol="0">
            <a:spAutoFit/>
          </a:bodyPr>
          <a:lstStyle/>
          <a:p>
            <a:pPr marL="8255" defTabSz="914400">
              <a:lnSpc>
                <a:spcPts val="2020"/>
              </a:lnSpc>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6" name="object 96"/>
          <p:cNvSpPr txBox="1"/>
          <p:nvPr/>
        </p:nvSpPr>
        <p:spPr>
          <a:xfrm>
            <a:off x="3351194" y="5533413"/>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21</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7" name="Slide Number Placeholder 96"/>
          <p:cNvSpPr>
            <a:spLocks noGrp="1"/>
          </p:cNvSpPr>
          <p:nvPr>
            <p:ph type="sldNum" sz="quarter" idx="7"/>
          </p:nvPr>
        </p:nvSpPr>
        <p:spPr/>
        <p:txBody>
          <a:bodyPr/>
          <a:lstStyle/>
          <a:p>
            <a:fld id="{B6F15528-21DE-4FAA-801E-634DDDAF4B2B}" type="slidenum">
              <a:rPr lang="en-US" smtClean="0">
                <a:solidFill>
                  <a:prstClr val="black">
                    <a:tint val="75000"/>
                  </a:prstClr>
                </a:solidFill>
              </a:rPr>
              <a:pPr/>
              <a:t>152</a:t>
            </a:fld>
            <a:endParaRPr lang="en-US">
              <a:solidFill>
                <a:prstClr val="black">
                  <a:tint val="75000"/>
                </a:prstClr>
              </a:solidFill>
            </a:endParaRPr>
          </a:p>
        </p:txBody>
      </p:sp>
    </p:spTree>
    <p:extLst>
      <p:ext uri="{BB962C8B-B14F-4D97-AF65-F5344CB8AC3E}">
        <p14:creationId xmlns:p14="http://schemas.microsoft.com/office/powerpoint/2010/main" val="342949956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45:</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dirty="0"/>
              <a:t>beam</a:t>
            </a:r>
            <a:r>
              <a:rPr spc="-140" dirty="0"/>
              <a:t> </a:t>
            </a:r>
            <a:r>
              <a:rPr spc="-20" dirty="0"/>
              <a:t>ABC.</a:t>
            </a:r>
          </a:p>
        </p:txBody>
      </p:sp>
      <p:sp>
        <p:nvSpPr>
          <p:cNvPr id="3" name="object 3"/>
          <p:cNvSpPr txBox="1"/>
          <p:nvPr/>
        </p:nvSpPr>
        <p:spPr>
          <a:xfrm>
            <a:off x="5182540" y="339648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273453" y="312394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033769" y="2525318"/>
            <a:ext cx="3814085" cy="1414780"/>
            <a:chOff x="4034790" y="2525318"/>
            <a:chExt cx="3815079" cy="1414780"/>
          </a:xfrm>
        </p:grpSpPr>
        <p:pic>
          <p:nvPicPr>
            <p:cNvPr id="6" name="object 6"/>
            <p:cNvPicPr/>
            <p:nvPr/>
          </p:nvPicPr>
          <p:blipFill>
            <a:blip r:embed="rId2" cstate="print"/>
            <a:stretch>
              <a:fillRect/>
            </a:stretch>
          </p:blipFill>
          <p:spPr>
            <a:xfrm>
              <a:off x="4290060" y="3408443"/>
              <a:ext cx="3436620" cy="92692"/>
            </a:xfrm>
            <a:prstGeom prst="rect">
              <a:avLst/>
            </a:prstGeom>
          </p:spPr>
        </p:pic>
        <p:sp>
          <p:nvSpPr>
            <p:cNvPr id="7" name="object 7"/>
            <p:cNvSpPr/>
            <p:nvPr/>
          </p:nvSpPr>
          <p:spPr>
            <a:xfrm>
              <a:off x="4339971" y="3433190"/>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122420" y="3685049"/>
              <a:ext cx="401624" cy="92692"/>
            </a:xfrm>
            <a:prstGeom prst="rect">
              <a:avLst/>
            </a:prstGeom>
          </p:spPr>
        </p:pic>
        <p:sp>
          <p:nvSpPr>
            <p:cNvPr id="9" name="object 9"/>
            <p:cNvSpPr/>
            <p:nvPr/>
          </p:nvSpPr>
          <p:spPr>
            <a:xfrm>
              <a:off x="4172331" y="3709796"/>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034790" y="3685057"/>
              <a:ext cx="180759" cy="254482"/>
            </a:xfrm>
            <a:prstGeom prst="rect">
              <a:avLst/>
            </a:prstGeom>
          </p:spPr>
        </p:pic>
        <p:sp>
          <p:nvSpPr>
            <p:cNvPr id="11" name="object 11"/>
            <p:cNvSpPr/>
            <p:nvPr/>
          </p:nvSpPr>
          <p:spPr>
            <a:xfrm>
              <a:off x="4084701" y="37097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188714" y="3685057"/>
              <a:ext cx="180759" cy="254482"/>
            </a:xfrm>
            <a:prstGeom prst="rect">
              <a:avLst/>
            </a:prstGeom>
          </p:spPr>
        </p:pic>
        <p:sp>
          <p:nvSpPr>
            <p:cNvPr id="13" name="object 13"/>
            <p:cNvSpPr/>
            <p:nvPr/>
          </p:nvSpPr>
          <p:spPr>
            <a:xfrm>
              <a:off x="4238625" y="37097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341876" y="3685057"/>
              <a:ext cx="180759" cy="254482"/>
            </a:xfrm>
            <a:prstGeom prst="rect">
              <a:avLst/>
            </a:prstGeom>
          </p:spPr>
        </p:pic>
        <p:sp>
          <p:nvSpPr>
            <p:cNvPr id="15" name="object 15"/>
            <p:cNvSpPr/>
            <p:nvPr/>
          </p:nvSpPr>
          <p:spPr>
            <a:xfrm>
              <a:off x="4391787" y="3709796"/>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172331" y="3435476"/>
              <a:ext cx="314960" cy="271780"/>
            </a:xfrm>
            <a:custGeom>
              <a:avLst/>
              <a:gdLst/>
              <a:ahLst/>
              <a:cxnLst/>
              <a:rect l="l" t="t" r="r" b="b"/>
              <a:pathLst>
                <a:path w="314960" h="271779">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172331" y="3435476"/>
              <a:ext cx="314960" cy="271780"/>
            </a:xfrm>
            <a:custGeom>
              <a:avLst/>
              <a:gdLst/>
              <a:ahLst/>
              <a:cxnLst/>
              <a:rect l="l" t="t" r="r" b="b"/>
              <a:pathLst>
                <a:path w="314960" h="271779">
                  <a:moveTo>
                    <a:pt x="0" y="271272"/>
                  </a:moveTo>
                  <a:lnTo>
                    <a:pt x="157353" y="0"/>
                  </a:lnTo>
                  <a:lnTo>
                    <a:pt x="314706"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288536" y="3534155"/>
              <a:ext cx="85343" cy="85343"/>
            </a:xfrm>
            <a:prstGeom prst="rect">
              <a:avLst/>
            </a:prstGeom>
          </p:spPr>
        </p:pic>
        <p:pic>
          <p:nvPicPr>
            <p:cNvPr id="19" name="object 19"/>
            <p:cNvPicPr/>
            <p:nvPr/>
          </p:nvPicPr>
          <p:blipFill>
            <a:blip r:embed="rId6" cstate="print"/>
            <a:stretch>
              <a:fillRect/>
            </a:stretch>
          </p:blipFill>
          <p:spPr>
            <a:xfrm>
              <a:off x="7497318" y="3605039"/>
              <a:ext cx="351993" cy="92692"/>
            </a:xfrm>
            <a:prstGeom prst="rect">
              <a:avLst/>
            </a:prstGeom>
          </p:spPr>
        </p:pic>
        <p:sp>
          <p:nvSpPr>
            <p:cNvPr id="20" name="object 20"/>
            <p:cNvSpPr/>
            <p:nvPr/>
          </p:nvSpPr>
          <p:spPr>
            <a:xfrm>
              <a:off x="7547229" y="3629786"/>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7424166" y="3604958"/>
              <a:ext cx="166319" cy="228536"/>
            </a:xfrm>
            <a:prstGeom prst="rect">
              <a:avLst/>
            </a:prstGeom>
          </p:spPr>
        </p:pic>
        <p:sp>
          <p:nvSpPr>
            <p:cNvPr id="22" name="object 22"/>
            <p:cNvSpPr/>
            <p:nvPr/>
          </p:nvSpPr>
          <p:spPr>
            <a:xfrm>
              <a:off x="7474077" y="3629786"/>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7553705" y="3604958"/>
              <a:ext cx="166319" cy="228536"/>
            </a:xfrm>
            <a:prstGeom prst="rect">
              <a:avLst/>
            </a:prstGeom>
          </p:spPr>
        </p:pic>
        <p:sp>
          <p:nvSpPr>
            <p:cNvPr id="24" name="object 24"/>
            <p:cNvSpPr/>
            <p:nvPr/>
          </p:nvSpPr>
          <p:spPr>
            <a:xfrm>
              <a:off x="7603617" y="3629786"/>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7681722" y="3604958"/>
              <a:ext cx="166319" cy="228536"/>
            </a:xfrm>
            <a:prstGeom prst="rect">
              <a:avLst/>
            </a:prstGeom>
          </p:spPr>
        </p:pic>
        <p:sp>
          <p:nvSpPr>
            <p:cNvPr id="26" name="object 26"/>
            <p:cNvSpPr/>
            <p:nvPr/>
          </p:nvSpPr>
          <p:spPr>
            <a:xfrm>
              <a:off x="7731633" y="3629786"/>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582661" y="3437381"/>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7582661" y="3437381"/>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6514338" y="2525318"/>
              <a:ext cx="224091" cy="657682"/>
            </a:xfrm>
            <a:prstGeom prst="rect">
              <a:avLst/>
            </a:prstGeom>
          </p:spPr>
        </p:pic>
        <p:sp>
          <p:nvSpPr>
            <p:cNvPr id="30" name="object 30"/>
            <p:cNvSpPr/>
            <p:nvPr/>
          </p:nvSpPr>
          <p:spPr>
            <a:xfrm>
              <a:off x="6591681" y="2538983"/>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7565959" y="314248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2" name="object 32"/>
          <p:cNvSpPr txBox="1"/>
          <p:nvPr/>
        </p:nvSpPr>
        <p:spPr>
          <a:xfrm>
            <a:off x="6624631" y="339648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3" name="object 33"/>
          <p:cNvSpPr txBox="1"/>
          <p:nvPr/>
        </p:nvSpPr>
        <p:spPr>
          <a:xfrm>
            <a:off x="5959829" y="341147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34" name="object 34"/>
          <p:cNvGrpSpPr/>
          <p:nvPr/>
        </p:nvGrpSpPr>
        <p:grpSpPr>
          <a:xfrm>
            <a:off x="5977099" y="3027445"/>
            <a:ext cx="694508" cy="451484"/>
            <a:chOff x="5978652" y="3027445"/>
            <a:chExt cx="694690" cy="451484"/>
          </a:xfrm>
        </p:grpSpPr>
        <p:pic>
          <p:nvPicPr>
            <p:cNvPr id="35" name="object 35"/>
            <p:cNvPicPr/>
            <p:nvPr/>
          </p:nvPicPr>
          <p:blipFill>
            <a:blip r:embed="rId9" cstate="print"/>
            <a:stretch>
              <a:fillRect/>
            </a:stretch>
          </p:blipFill>
          <p:spPr>
            <a:xfrm>
              <a:off x="5987034" y="3036506"/>
              <a:ext cx="92692" cy="442023"/>
            </a:xfrm>
            <a:prstGeom prst="rect">
              <a:avLst/>
            </a:prstGeom>
          </p:spPr>
        </p:pic>
        <p:sp>
          <p:nvSpPr>
            <p:cNvPr id="36" name="object 36"/>
            <p:cNvSpPr/>
            <p:nvPr/>
          </p:nvSpPr>
          <p:spPr>
            <a:xfrm>
              <a:off x="6036945" y="3061335"/>
              <a:ext cx="0" cy="348615"/>
            </a:xfrm>
            <a:custGeom>
              <a:avLst/>
              <a:gdLst/>
              <a:ahLst/>
              <a:cxnLst/>
              <a:rect l="l" t="t" r="r" b="b"/>
              <a:pathLst>
                <a:path h="348614">
                  <a:moveTo>
                    <a:pt x="0" y="348614"/>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0" cstate="print"/>
            <a:stretch>
              <a:fillRect/>
            </a:stretch>
          </p:blipFill>
          <p:spPr>
            <a:xfrm>
              <a:off x="5978652" y="3027445"/>
              <a:ext cx="694169" cy="92690"/>
            </a:xfrm>
            <a:prstGeom prst="rect">
              <a:avLst/>
            </a:prstGeom>
          </p:spPr>
        </p:pic>
        <p:sp>
          <p:nvSpPr>
            <p:cNvPr id="38" name="object 38"/>
            <p:cNvSpPr/>
            <p:nvPr/>
          </p:nvSpPr>
          <p:spPr>
            <a:xfrm>
              <a:off x="6028563" y="3052191"/>
              <a:ext cx="601980" cy="0"/>
            </a:xfrm>
            <a:custGeom>
              <a:avLst/>
              <a:gdLst/>
              <a:ahLst/>
              <a:cxnLst/>
              <a:rect l="l" t="t" r="r" b="b"/>
              <a:pathLst>
                <a:path w="601979">
                  <a:moveTo>
                    <a:pt x="0" y="0"/>
                  </a:moveTo>
                  <a:lnTo>
                    <a:pt x="60147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9" name="object 39"/>
          <p:cNvSpPr txBox="1"/>
          <p:nvPr/>
        </p:nvSpPr>
        <p:spPr>
          <a:xfrm>
            <a:off x="5719103" y="299214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0" name="object 40"/>
          <p:cNvSpPr txBox="1"/>
          <p:nvPr/>
        </p:nvSpPr>
        <p:spPr>
          <a:xfrm>
            <a:off x="6208939" y="2200929"/>
            <a:ext cx="669751" cy="746358"/>
          </a:xfrm>
          <a:prstGeom prst="rect">
            <a:avLst/>
          </a:prstGeom>
        </p:spPr>
        <p:txBody>
          <a:bodyPr vert="horz" wrap="square" lIns="0" tIns="12700" rIns="0" bIns="0" rtlCol="0">
            <a:spAutoFit/>
          </a:bodyPr>
          <a:lstStyle/>
          <a:p>
            <a:pPr marL="19304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50800" defTabSz="914400">
              <a:spcBef>
                <a:spcPts val="1355"/>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1" name="Slide Number Placeholder 40"/>
          <p:cNvSpPr>
            <a:spLocks noGrp="1"/>
          </p:cNvSpPr>
          <p:nvPr>
            <p:ph type="sldNum" sz="quarter" idx="7"/>
          </p:nvPr>
        </p:nvSpPr>
        <p:spPr/>
        <p:txBody>
          <a:bodyPr/>
          <a:lstStyle/>
          <a:p>
            <a:fld id="{B6F15528-21DE-4FAA-801E-634DDDAF4B2B}" type="slidenum">
              <a:rPr lang="en-US" smtClean="0">
                <a:solidFill>
                  <a:prstClr val="black">
                    <a:tint val="75000"/>
                  </a:prstClr>
                </a:solidFill>
              </a:rPr>
              <a:pPr/>
              <a:t>153</a:t>
            </a:fld>
            <a:endParaRPr lang="en-US">
              <a:solidFill>
                <a:prstClr val="black">
                  <a:tint val="75000"/>
                </a:prstClr>
              </a:solidFill>
            </a:endParaRPr>
          </a:p>
        </p:txBody>
      </p:sp>
    </p:spTree>
    <p:extLst>
      <p:ext uri="{BB962C8B-B14F-4D97-AF65-F5344CB8AC3E}">
        <p14:creationId xmlns:p14="http://schemas.microsoft.com/office/powerpoint/2010/main" val="17048302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505979"/>
              <a:ext cx="3422904" cy="92692"/>
            </a:xfrm>
            <a:prstGeom prst="rect">
              <a:avLst/>
            </a:prstGeom>
          </p:spPr>
        </p:pic>
        <p:sp>
          <p:nvSpPr>
            <p:cNvPr id="6" name="object 6"/>
            <p:cNvSpPr/>
            <p:nvPr/>
          </p:nvSpPr>
          <p:spPr>
            <a:xfrm>
              <a:off x="2839593" y="3530727"/>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2297846" y="337566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6263533" y="3354070"/>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 name="object 9"/>
          <p:cNvSpPr txBox="1"/>
          <p:nvPr/>
        </p:nvSpPr>
        <p:spPr>
          <a:xfrm>
            <a:off x="2195261" y="530506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0" name="object 10"/>
          <p:cNvGrpSpPr/>
          <p:nvPr/>
        </p:nvGrpSpPr>
        <p:grpSpPr>
          <a:xfrm>
            <a:off x="2801144" y="2652395"/>
            <a:ext cx="3410332" cy="3539490"/>
            <a:chOff x="2801873" y="2652395"/>
            <a:chExt cx="3411220" cy="3539490"/>
          </a:xfrm>
        </p:grpSpPr>
        <p:pic>
          <p:nvPicPr>
            <p:cNvPr id="11" name="object 11"/>
            <p:cNvPicPr/>
            <p:nvPr/>
          </p:nvPicPr>
          <p:blipFill>
            <a:blip r:embed="rId3" cstate="print"/>
            <a:stretch>
              <a:fillRect/>
            </a:stretch>
          </p:blipFill>
          <p:spPr>
            <a:xfrm>
              <a:off x="2801873" y="5415551"/>
              <a:ext cx="3410712" cy="92692"/>
            </a:xfrm>
            <a:prstGeom prst="rect">
              <a:avLst/>
            </a:prstGeom>
          </p:spPr>
        </p:pic>
        <p:sp>
          <p:nvSpPr>
            <p:cNvPr id="12" name="object 12"/>
            <p:cNvSpPr/>
            <p:nvPr/>
          </p:nvSpPr>
          <p:spPr>
            <a:xfrm>
              <a:off x="2851784" y="5440299"/>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3" name="object 13"/>
            <p:cNvSpPr/>
            <p:nvPr/>
          </p:nvSpPr>
          <p:spPr>
            <a:xfrm>
              <a:off x="4492370" y="2657475"/>
              <a:ext cx="0" cy="3529329"/>
            </a:xfrm>
            <a:custGeom>
              <a:avLst/>
              <a:gdLst/>
              <a:ahLst/>
              <a:cxnLst/>
              <a:rect l="l" t="t" r="r" b="b"/>
              <a:pathLst>
                <a:path h="3529329">
                  <a:moveTo>
                    <a:pt x="0" y="3501390"/>
                  </a:moveTo>
                  <a:lnTo>
                    <a:pt x="0" y="3529063"/>
                  </a:lnTo>
                </a:path>
                <a:path h="3529329">
                  <a:moveTo>
                    <a:pt x="0" y="1779270"/>
                  </a:moveTo>
                  <a:lnTo>
                    <a:pt x="0" y="3131820"/>
                  </a:lnTo>
                </a:path>
                <a:path h="3529329">
                  <a:moveTo>
                    <a:pt x="0" y="879728"/>
                  </a:moveTo>
                  <a:lnTo>
                    <a:pt x="0" y="1410462"/>
                  </a:lnTo>
                </a:path>
                <a:path h="3529329">
                  <a:moveTo>
                    <a:pt x="0" y="0"/>
                  </a:moveTo>
                  <a:lnTo>
                    <a:pt x="0" y="69075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14" name="object 14"/>
          <p:cNvSpPr txBox="1"/>
          <p:nvPr/>
        </p:nvSpPr>
        <p:spPr>
          <a:xfrm>
            <a:off x="4496152" y="3847592"/>
            <a:ext cx="1673424" cy="299720"/>
          </a:xfrm>
          <a:prstGeom prst="rect">
            <a:avLst/>
          </a:prstGeom>
        </p:spPr>
        <p:txBody>
          <a:bodyPr vert="horz" wrap="square" lIns="0" tIns="12700" rIns="0" bIns="0" rtlCol="0">
            <a:spAutoFit/>
          </a:bodyPr>
          <a:lstStyle/>
          <a:p>
            <a:pPr marR="143510" algn="r" defTabSz="914400">
              <a:spcBef>
                <a:spcPts val="100"/>
              </a:spcBef>
            </a:pPr>
            <a:r>
              <a:rPr kern="0" dirty="0">
                <a:solidFill>
                  <a:sysClr val="windowText" lastClr="000000"/>
                </a:solidFill>
                <a:latin typeface="Times New Roman"/>
                <a:cs typeface="Times New Roman"/>
              </a:rPr>
              <a:t>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 name="object 15"/>
          <p:cNvSpPr txBox="1"/>
          <p:nvPr/>
        </p:nvSpPr>
        <p:spPr>
          <a:xfrm>
            <a:off x="2830854" y="4837981"/>
            <a:ext cx="1655649" cy="289823"/>
          </a:xfrm>
          <a:prstGeom prst="rect">
            <a:avLst/>
          </a:prstGeom>
        </p:spPr>
        <p:txBody>
          <a:bodyPr vert="horz" wrap="square" lIns="0" tIns="12700" rIns="0" bIns="0" rtlCol="0">
            <a:spAutoFit/>
          </a:bodyPr>
          <a:lstStyle/>
          <a:p>
            <a:pPr marL="848994" defTabSz="914400">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6" name="object 16"/>
          <p:cNvSpPr txBox="1"/>
          <p:nvPr/>
        </p:nvSpPr>
        <p:spPr>
          <a:xfrm>
            <a:off x="6246523" y="528601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7" name="object 17"/>
          <p:cNvSpPr txBox="1"/>
          <p:nvPr/>
        </p:nvSpPr>
        <p:spPr>
          <a:xfrm>
            <a:off x="3340500" y="304268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txBox="1"/>
          <p:nvPr/>
        </p:nvSpPr>
        <p:spPr>
          <a:xfrm>
            <a:off x="3973181" y="4067937"/>
            <a:ext cx="985262" cy="314830"/>
          </a:xfrm>
          <a:prstGeom prst="rect">
            <a:avLst/>
          </a:prstGeom>
          <a:solidFill>
            <a:srgbClr val="F4A973"/>
          </a:solidFill>
          <a:ln w="9906">
            <a:solidFill>
              <a:srgbClr val="000000"/>
            </a:solidFill>
          </a:ln>
        </p:spPr>
        <p:txBody>
          <a:bodyPr vert="horz" wrap="square" lIns="0" tIns="37465" rIns="0" bIns="0" rtlCol="0">
            <a:spAutoFit/>
          </a:bodyPr>
          <a:lstStyle/>
          <a:p>
            <a:pPr marL="26416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9" name="object 19"/>
          <p:cNvSpPr/>
          <p:nvPr/>
        </p:nvSpPr>
        <p:spPr>
          <a:xfrm>
            <a:off x="3990697" y="5789295"/>
            <a:ext cx="985262"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0" name="object 20"/>
          <p:cNvSpPr txBox="1"/>
          <p:nvPr/>
        </p:nvSpPr>
        <p:spPr>
          <a:xfrm>
            <a:off x="3973181" y="5789321"/>
            <a:ext cx="985262" cy="315471"/>
          </a:xfrm>
          <a:prstGeom prst="rect">
            <a:avLst/>
          </a:prstGeom>
          <a:ln w="9906">
            <a:solidFill>
              <a:srgbClr val="000000"/>
            </a:solidFill>
          </a:ln>
        </p:spPr>
        <p:txBody>
          <a:bodyPr vert="horz" wrap="square" lIns="0" tIns="38100" rIns="0" bIns="0" rtlCol="0">
            <a:spAutoFit/>
          </a:bodyPr>
          <a:lstStyle/>
          <a:p>
            <a:pPr marL="24892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1" name="object 21"/>
          <p:cNvGrpSpPr/>
          <p:nvPr/>
        </p:nvGrpSpPr>
        <p:grpSpPr>
          <a:xfrm>
            <a:off x="2698301" y="1852385"/>
            <a:ext cx="224096" cy="484505"/>
            <a:chOff x="2699004" y="1852383"/>
            <a:chExt cx="224154" cy="484505"/>
          </a:xfrm>
        </p:grpSpPr>
        <p:pic>
          <p:nvPicPr>
            <p:cNvPr id="22" name="object 22"/>
            <p:cNvPicPr/>
            <p:nvPr/>
          </p:nvPicPr>
          <p:blipFill>
            <a:blip r:embed="rId4" cstate="print"/>
            <a:stretch>
              <a:fillRect/>
            </a:stretch>
          </p:blipFill>
          <p:spPr>
            <a:xfrm>
              <a:off x="2699004" y="1852383"/>
              <a:ext cx="224091" cy="483908"/>
            </a:xfrm>
            <a:prstGeom prst="rect">
              <a:avLst/>
            </a:prstGeom>
          </p:spPr>
        </p:pic>
        <p:sp>
          <p:nvSpPr>
            <p:cNvPr id="23" name="object 23"/>
            <p:cNvSpPr/>
            <p:nvPr/>
          </p:nvSpPr>
          <p:spPr>
            <a:xfrm>
              <a:off x="2776347" y="1942718"/>
              <a:ext cx="76200" cy="335915"/>
            </a:xfrm>
            <a:custGeom>
              <a:avLst/>
              <a:gdLst/>
              <a:ahLst/>
              <a:cxnLst/>
              <a:rect l="l" t="t" r="r" b="b"/>
              <a:pathLst>
                <a:path w="76200" h="335914">
                  <a:moveTo>
                    <a:pt x="44195" y="52450"/>
                  </a:moveTo>
                  <a:lnTo>
                    <a:pt x="32003" y="52450"/>
                  </a:lnTo>
                  <a:lnTo>
                    <a:pt x="27050" y="57403"/>
                  </a:lnTo>
                  <a:lnTo>
                    <a:pt x="27050" y="330961"/>
                  </a:lnTo>
                  <a:lnTo>
                    <a:pt x="32003" y="335914"/>
                  </a:lnTo>
                  <a:lnTo>
                    <a:pt x="44195" y="335914"/>
                  </a:lnTo>
                  <a:lnTo>
                    <a:pt x="49148" y="330961"/>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2084823" y="2274846"/>
            <a:ext cx="93193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7476574" y="4148147"/>
            <a:ext cx="4031201" cy="761106"/>
          </a:xfrm>
          <a:prstGeom prst="rect">
            <a:avLst/>
          </a:prstGeom>
        </p:spPr>
        <p:txBody>
          <a:bodyPr vert="horz" wrap="square" lIns="0" tIns="62865" rIns="0" bIns="0" rtlCol="0">
            <a:spAutoFit/>
          </a:bodyPr>
          <a:lstStyle/>
          <a:p>
            <a:pPr marL="38100" defTabSz="914400">
              <a:spcBef>
                <a:spcPts val="495"/>
              </a:spcBef>
            </a:pPr>
            <a:r>
              <a:rPr sz="2000" kern="0" dirty="0">
                <a:solidFill>
                  <a:srgbClr val="FF0000"/>
                </a:solidFill>
                <a:latin typeface="Times New Roman"/>
                <a:cs typeface="Times New Roman"/>
              </a:rPr>
              <a:t>∑</a:t>
            </a:r>
            <a:r>
              <a:rPr sz="2000" kern="0" spc="25" dirty="0">
                <a:solidFill>
                  <a:srgbClr val="FF0000"/>
                </a:solidFill>
                <a:latin typeface="Times New Roman"/>
                <a:cs typeface="Times New Roman"/>
              </a:rPr>
              <a:t> </a:t>
            </a:r>
            <a:r>
              <a:rPr sz="2000" kern="0" dirty="0">
                <a:solidFill>
                  <a:srgbClr val="FF0000"/>
                </a:solidFill>
                <a:latin typeface="Cambria Math"/>
                <a:cs typeface="Cambria Math"/>
              </a:rPr>
              <a:t>M</a:t>
            </a:r>
            <a:r>
              <a:rPr sz="2175" kern="0" baseline="-15325" dirty="0">
                <a:solidFill>
                  <a:srgbClr val="FF0000"/>
                </a:solidFill>
                <a:latin typeface="Cambria Math"/>
                <a:cs typeface="Cambria Math"/>
              </a:rPr>
              <a:t>B</a:t>
            </a:r>
            <a:r>
              <a:rPr sz="2175" kern="0" spc="442" baseline="-15325" dirty="0">
                <a:solidFill>
                  <a:srgbClr val="FF0000"/>
                </a:solidFill>
                <a:latin typeface="Cambria Math"/>
                <a:cs typeface="Cambria Math"/>
              </a:rPr>
              <a:t> </a:t>
            </a:r>
            <a:r>
              <a:rPr sz="2000" kern="0" dirty="0">
                <a:solidFill>
                  <a:srgbClr val="FF0000"/>
                </a:solidFill>
                <a:latin typeface="Times New Roman"/>
                <a:cs typeface="Times New Roman"/>
              </a:rPr>
              <a:t>=</a:t>
            </a:r>
            <a:r>
              <a:rPr sz="2000" kern="0" spc="20" dirty="0">
                <a:solidFill>
                  <a:srgbClr val="FF0000"/>
                </a:solidFill>
                <a:latin typeface="Times New Roman"/>
                <a:cs typeface="Times New Roman"/>
              </a:rPr>
              <a:t> </a:t>
            </a:r>
            <a:r>
              <a:rPr sz="2000" kern="0" spc="-50" dirty="0">
                <a:solidFill>
                  <a:srgbClr val="FF0000"/>
                </a:solidFill>
                <a:latin typeface="Times New Roman"/>
                <a:cs typeface="Times New Roman"/>
              </a:rPr>
              <a:t>0</a:t>
            </a:r>
            <a:endParaRPr sz="2000" kern="0">
              <a:solidFill>
                <a:sysClr val="windowText" lastClr="000000"/>
              </a:solidFill>
              <a:latin typeface="Times New Roman"/>
              <a:cs typeface="Times New Roman"/>
            </a:endParaRPr>
          </a:p>
          <a:p>
            <a:pPr marL="38100" defTabSz="914400">
              <a:spcBef>
                <a:spcPts val="440"/>
              </a:spcBef>
            </a:pPr>
            <a:r>
              <a:rPr sz="2000" kern="0" dirty="0">
                <a:solidFill>
                  <a:srgbClr val="6F2F9F"/>
                </a:solidFill>
                <a:latin typeface="Times New Roman"/>
                <a:cs typeface="Times New Roman"/>
              </a:rPr>
              <a:t>=&gt; </a:t>
            </a:r>
            <a:r>
              <a:rPr sz="2200" kern="0" dirty="0">
                <a:solidFill>
                  <a:srgbClr val="6F2F9F"/>
                </a:solidFill>
                <a:latin typeface="Cambria Math"/>
                <a:cs typeface="Cambria Math"/>
              </a:rPr>
              <a:t>M</a:t>
            </a:r>
            <a:r>
              <a:rPr sz="2400" kern="0" baseline="-15625" dirty="0">
                <a:solidFill>
                  <a:srgbClr val="6F2F9F"/>
                </a:solidFill>
                <a:latin typeface="Cambria Math"/>
                <a:cs typeface="Cambria Math"/>
              </a:rPr>
              <a:t>B</a:t>
            </a:r>
            <a:r>
              <a:rPr sz="2400" kern="0" spc="390" baseline="-15625" dirty="0">
                <a:solidFill>
                  <a:srgbClr val="6F2F9F"/>
                </a:solidFill>
                <a:latin typeface="Cambria Math"/>
                <a:cs typeface="Cambria Math"/>
              </a:rPr>
              <a:t> </a:t>
            </a:r>
            <a:r>
              <a:rPr sz="2000" kern="0" dirty="0">
                <a:solidFill>
                  <a:srgbClr val="6F2F9F"/>
                </a:solidFill>
                <a:latin typeface="Times New Roman"/>
                <a:cs typeface="Times New Roman"/>
              </a:rPr>
              <a:t>=</a:t>
            </a:r>
            <a:r>
              <a:rPr sz="2000" kern="0" spc="5" dirty="0">
                <a:solidFill>
                  <a:srgbClr val="6F2F9F"/>
                </a:solidFill>
                <a:latin typeface="Times New Roman"/>
                <a:cs typeface="Times New Roman"/>
              </a:rPr>
              <a:t> </a:t>
            </a:r>
            <a:r>
              <a:rPr sz="2000" kern="0" dirty="0">
                <a:solidFill>
                  <a:srgbClr val="6F2F9F"/>
                </a:solidFill>
                <a:latin typeface="Times New Roman"/>
                <a:cs typeface="Times New Roman"/>
              </a:rPr>
              <a:t>10 x</a:t>
            </a:r>
            <a:r>
              <a:rPr sz="2000" kern="0" spc="10" dirty="0">
                <a:solidFill>
                  <a:srgbClr val="6F2F9F"/>
                </a:solidFill>
                <a:latin typeface="Times New Roman"/>
                <a:cs typeface="Times New Roman"/>
              </a:rPr>
              <a:t> </a:t>
            </a:r>
            <a:r>
              <a:rPr sz="2000" kern="0" dirty="0">
                <a:solidFill>
                  <a:srgbClr val="6F2F9F"/>
                </a:solidFill>
                <a:latin typeface="Times New Roman"/>
                <a:cs typeface="Times New Roman"/>
              </a:rPr>
              <a:t>2</a:t>
            </a:r>
            <a:r>
              <a:rPr sz="2000" kern="0" spc="10" dirty="0">
                <a:solidFill>
                  <a:srgbClr val="6F2F9F"/>
                </a:solidFill>
                <a:latin typeface="Times New Roman"/>
                <a:cs typeface="Times New Roman"/>
              </a:rPr>
              <a:t> </a:t>
            </a:r>
            <a:r>
              <a:rPr sz="2000" kern="0" dirty="0">
                <a:solidFill>
                  <a:srgbClr val="6F2F9F"/>
                </a:solidFill>
                <a:latin typeface="Times New Roman"/>
                <a:cs typeface="Times New Roman"/>
              </a:rPr>
              <a:t>=</a:t>
            </a:r>
            <a:r>
              <a:rPr sz="2000" kern="0" spc="5" dirty="0">
                <a:solidFill>
                  <a:srgbClr val="6F2F9F"/>
                </a:solidFill>
                <a:latin typeface="Times New Roman"/>
                <a:cs typeface="Times New Roman"/>
              </a:rPr>
              <a:t> </a:t>
            </a:r>
            <a:r>
              <a:rPr sz="2000" kern="0" dirty="0">
                <a:solidFill>
                  <a:srgbClr val="6F2F9F"/>
                </a:solidFill>
                <a:latin typeface="Times New Roman"/>
                <a:cs typeface="Times New Roman"/>
              </a:rPr>
              <a:t>20</a:t>
            </a:r>
            <a:r>
              <a:rPr sz="2000" kern="0" spc="10" dirty="0">
                <a:solidFill>
                  <a:srgbClr val="6F2F9F"/>
                </a:solidFill>
                <a:latin typeface="Times New Roman"/>
                <a:cs typeface="Times New Roman"/>
              </a:rPr>
              <a:t> </a:t>
            </a:r>
            <a:r>
              <a:rPr sz="2000" kern="0" dirty="0">
                <a:solidFill>
                  <a:srgbClr val="6F2F9F"/>
                </a:solidFill>
                <a:latin typeface="Times New Roman"/>
                <a:cs typeface="Times New Roman"/>
              </a:rPr>
              <a:t>k-ft.</a:t>
            </a:r>
            <a:r>
              <a:rPr sz="2000" kern="0" spc="-10" dirty="0">
                <a:solidFill>
                  <a:srgbClr val="6F2F9F"/>
                </a:solidFill>
                <a:latin typeface="Times New Roman"/>
                <a:cs typeface="Times New Roman"/>
              </a:rPr>
              <a:t> [Clockwise]</a:t>
            </a:r>
            <a:endParaRPr sz="2000" kern="0">
              <a:solidFill>
                <a:sysClr val="windowText" lastClr="000000"/>
              </a:solidFill>
              <a:latin typeface="Times New Roman"/>
              <a:cs typeface="Times New Roman"/>
            </a:endParaRPr>
          </a:p>
        </p:txBody>
      </p:sp>
      <p:sp>
        <p:nvSpPr>
          <p:cNvPr id="26" name="object 26"/>
          <p:cNvSpPr txBox="1"/>
          <p:nvPr/>
        </p:nvSpPr>
        <p:spPr>
          <a:xfrm>
            <a:off x="7501997" y="4950991"/>
            <a:ext cx="1114135" cy="351378"/>
          </a:xfrm>
          <a:prstGeom prst="rect">
            <a:avLst/>
          </a:prstGeom>
        </p:spPr>
        <p:txBody>
          <a:bodyPr vert="horz" wrap="square" lIns="0" tIns="12700" rIns="0" bIns="0" rtlCol="0">
            <a:spAutoFit/>
          </a:bodyPr>
          <a:lstStyle/>
          <a:p>
            <a:pPr marL="12700" defTabSz="914400">
              <a:spcBef>
                <a:spcPts val="100"/>
              </a:spcBef>
              <a:tabLst>
                <a:tab pos="734060" algn="l"/>
              </a:tabLst>
            </a:pPr>
            <a:r>
              <a:rPr sz="2200" kern="0" dirty="0">
                <a:solidFill>
                  <a:srgbClr val="FF0000"/>
                </a:solidFill>
                <a:latin typeface="Times New Roman"/>
                <a:cs typeface="Times New Roman"/>
              </a:rPr>
              <a:t>∑</a:t>
            </a:r>
            <a:r>
              <a:rPr sz="2200" kern="0" spc="-10" dirty="0">
                <a:solidFill>
                  <a:srgbClr val="FF0000"/>
                </a:solidFill>
                <a:latin typeface="Times New Roman"/>
                <a:cs typeface="Times New Roman"/>
              </a:rPr>
              <a:t> </a:t>
            </a:r>
            <a:r>
              <a:rPr sz="2200" kern="0" spc="-60" dirty="0">
                <a:solidFill>
                  <a:srgbClr val="FF0000"/>
                </a:solidFill>
                <a:latin typeface="Cambria Math"/>
                <a:cs typeface="Cambria Math"/>
              </a:rPr>
              <a:t>M</a:t>
            </a:r>
            <a:r>
              <a:rPr sz="2200" kern="0" dirty="0">
                <a:solidFill>
                  <a:srgbClr val="FF0000"/>
                </a:solidFill>
                <a:latin typeface="Cambria Math"/>
                <a:cs typeface="Cambria Math"/>
              </a:rPr>
              <a:t>	</a:t>
            </a:r>
            <a:r>
              <a:rPr sz="2200" kern="0" dirty="0">
                <a:solidFill>
                  <a:srgbClr val="FF0000"/>
                </a:solidFill>
                <a:latin typeface="Times New Roman"/>
                <a:cs typeface="Times New Roman"/>
              </a:rPr>
              <a:t>=</a:t>
            </a:r>
            <a:r>
              <a:rPr sz="2200" kern="0" spc="-5" dirty="0">
                <a:solidFill>
                  <a:srgbClr val="FF0000"/>
                </a:solidFill>
                <a:latin typeface="Times New Roman"/>
                <a:cs typeface="Times New Roman"/>
              </a:rPr>
              <a:t> </a:t>
            </a:r>
            <a:r>
              <a:rPr sz="2200" kern="0" spc="-50" dirty="0">
                <a:solidFill>
                  <a:srgbClr val="FF0000"/>
                </a:solidFill>
                <a:latin typeface="Times New Roman"/>
                <a:cs typeface="Times New Roman"/>
              </a:rPr>
              <a:t>0</a:t>
            </a:r>
            <a:endParaRPr sz="2200" kern="0">
              <a:solidFill>
                <a:sysClr val="windowText" lastClr="000000"/>
              </a:solidFill>
              <a:latin typeface="Times New Roman"/>
              <a:cs typeface="Times New Roman"/>
            </a:endParaRPr>
          </a:p>
        </p:txBody>
      </p:sp>
      <p:sp>
        <p:nvSpPr>
          <p:cNvPr id="27" name="object 27"/>
          <p:cNvSpPr txBox="1"/>
          <p:nvPr/>
        </p:nvSpPr>
        <p:spPr>
          <a:xfrm>
            <a:off x="7476577" y="5070535"/>
            <a:ext cx="3287173" cy="1027204"/>
          </a:xfrm>
          <a:prstGeom prst="rect">
            <a:avLst/>
          </a:prstGeom>
        </p:spPr>
        <p:txBody>
          <a:bodyPr vert="horz" wrap="square" lIns="0" tIns="26670" rIns="0" bIns="0" rtlCol="0">
            <a:spAutoFit/>
          </a:bodyPr>
          <a:lstStyle/>
          <a:p>
            <a:pPr marL="534035" defTabSz="914400">
              <a:spcBef>
                <a:spcPts val="210"/>
              </a:spcBef>
            </a:pPr>
            <a:r>
              <a:rPr sz="1600" kern="0" spc="70" dirty="0">
                <a:solidFill>
                  <a:srgbClr val="FF0000"/>
                </a:solidFill>
                <a:latin typeface="Cambria Math"/>
                <a:cs typeface="Cambria Math"/>
              </a:rPr>
              <a:t>A</a:t>
            </a:r>
            <a:endParaRPr sz="1600" kern="0">
              <a:solidFill>
                <a:sysClr val="windowText" lastClr="000000"/>
              </a:solidFill>
              <a:latin typeface="Cambria Math"/>
              <a:cs typeface="Cambria Math"/>
            </a:endParaRPr>
          </a:p>
          <a:p>
            <a:pPr marL="38100" defTabSz="914400">
              <a:spcBef>
                <a:spcPts val="145"/>
              </a:spcBef>
            </a:pPr>
            <a:r>
              <a:rPr sz="2200" kern="0" dirty="0">
                <a:solidFill>
                  <a:srgbClr val="00AF50"/>
                </a:solidFill>
                <a:latin typeface="Times New Roman"/>
                <a:cs typeface="Times New Roman"/>
              </a:rPr>
              <a:t>=&gt;</a:t>
            </a:r>
            <a:r>
              <a:rPr sz="2200" kern="0" spc="-10" dirty="0">
                <a:solidFill>
                  <a:srgbClr val="00AF50"/>
                </a:solidFill>
                <a:latin typeface="Times New Roman"/>
                <a:cs typeface="Times New Roman"/>
              </a:rPr>
              <a:t> </a:t>
            </a:r>
            <a:r>
              <a:rPr sz="2200" kern="0" dirty="0">
                <a:solidFill>
                  <a:srgbClr val="00AF50"/>
                </a:solidFill>
                <a:latin typeface="Times New Roman"/>
                <a:cs typeface="Times New Roman"/>
              </a:rPr>
              <a:t>20</a:t>
            </a:r>
            <a:r>
              <a:rPr sz="2200" kern="0" spc="-5" dirty="0">
                <a:solidFill>
                  <a:srgbClr val="00AF50"/>
                </a:solidFill>
                <a:latin typeface="Times New Roman"/>
                <a:cs typeface="Times New Roman"/>
              </a:rPr>
              <a:t> </a:t>
            </a:r>
            <a:r>
              <a:rPr sz="2200" kern="0" dirty="0">
                <a:solidFill>
                  <a:srgbClr val="00AF50"/>
                </a:solidFill>
                <a:latin typeface="Times New Roman"/>
                <a:cs typeface="Times New Roman"/>
              </a:rPr>
              <a:t>+</a:t>
            </a:r>
            <a:r>
              <a:rPr sz="2200" kern="0" spc="-10" dirty="0">
                <a:solidFill>
                  <a:srgbClr val="00AF50"/>
                </a:solidFill>
                <a:latin typeface="Times New Roman"/>
                <a:cs typeface="Times New Roman"/>
              </a:rPr>
              <a:t> </a:t>
            </a:r>
            <a:r>
              <a:rPr sz="2200" kern="0" dirty="0">
                <a:solidFill>
                  <a:srgbClr val="00AF50"/>
                </a:solidFill>
                <a:latin typeface="Times New Roman"/>
                <a:cs typeface="Times New Roman"/>
              </a:rPr>
              <a:t>10</a:t>
            </a:r>
            <a:r>
              <a:rPr sz="2200" kern="0" spc="-5" dirty="0">
                <a:solidFill>
                  <a:srgbClr val="00AF50"/>
                </a:solidFill>
                <a:latin typeface="Times New Roman"/>
                <a:cs typeface="Times New Roman"/>
              </a:rPr>
              <a:t> </a:t>
            </a:r>
            <a:r>
              <a:rPr sz="2200" kern="0" dirty="0">
                <a:solidFill>
                  <a:srgbClr val="00AF50"/>
                </a:solidFill>
                <a:latin typeface="Times New Roman"/>
                <a:cs typeface="Times New Roman"/>
              </a:rPr>
              <a:t>x</a:t>
            </a:r>
            <a:r>
              <a:rPr sz="2200" kern="0" spc="-5" dirty="0">
                <a:solidFill>
                  <a:srgbClr val="00AF50"/>
                </a:solidFill>
                <a:latin typeface="Times New Roman"/>
                <a:cs typeface="Times New Roman"/>
              </a:rPr>
              <a:t> </a:t>
            </a:r>
            <a:r>
              <a:rPr sz="2200" kern="0" dirty="0">
                <a:solidFill>
                  <a:srgbClr val="00AF50"/>
                </a:solidFill>
                <a:latin typeface="Times New Roman"/>
                <a:cs typeface="Times New Roman"/>
              </a:rPr>
              <a:t>5</a:t>
            </a:r>
            <a:r>
              <a:rPr sz="2200" kern="0" spc="-5" dirty="0">
                <a:solidFill>
                  <a:srgbClr val="00AF50"/>
                </a:solidFill>
                <a:latin typeface="Times New Roman"/>
                <a:cs typeface="Times New Roman"/>
              </a:rPr>
              <a:t> </a:t>
            </a:r>
            <a:r>
              <a:rPr sz="2200" kern="0" dirty="0">
                <a:solidFill>
                  <a:srgbClr val="00AF50"/>
                </a:solidFill>
                <a:latin typeface="Times New Roman"/>
                <a:cs typeface="Times New Roman"/>
              </a:rPr>
              <a:t>- </a:t>
            </a:r>
            <a:r>
              <a:rPr sz="2200" kern="0" spc="90" dirty="0">
                <a:solidFill>
                  <a:srgbClr val="00AF50"/>
                </a:solidFill>
                <a:latin typeface="Cambria Math"/>
                <a:cs typeface="Cambria Math"/>
              </a:rPr>
              <a:t>R</a:t>
            </a:r>
            <a:r>
              <a:rPr sz="2400" kern="0" spc="135" baseline="-15625" dirty="0">
                <a:solidFill>
                  <a:srgbClr val="00AF50"/>
                </a:solidFill>
                <a:latin typeface="Cambria Math"/>
                <a:cs typeface="Cambria Math"/>
              </a:rPr>
              <a:t>C</a:t>
            </a:r>
            <a:r>
              <a:rPr sz="2400" kern="0" spc="419" baseline="-15625" dirty="0">
                <a:solidFill>
                  <a:srgbClr val="00AF50"/>
                </a:solidFill>
                <a:latin typeface="Cambria Math"/>
                <a:cs typeface="Cambria Math"/>
              </a:rPr>
              <a:t> </a:t>
            </a:r>
            <a:r>
              <a:rPr sz="2200" kern="0" dirty="0">
                <a:solidFill>
                  <a:srgbClr val="00AF50"/>
                </a:solidFill>
                <a:latin typeface="Times New Roman"/>
                <a:cs typeface="Times New Roman"/>
              </a:rPr>
              <a:t>x</a:t>
            </a:r>
            <a:r>
              <a:rPr sz="2200" kern="0" spc="-5" dirty="0">
                <a:solidFill>
                  <a:srgbClr val="00AF50"/>
                </a:solidFill>
                <a:latin typeface="Times New Roman"/>
                <a:cs typeface="Times New Roman"/>
              </a:rPr>
              <a:t> </a:t>
            </a:r>
            <a:r>
              <a:rPr sz="2200" kern="0" dirty="0">
                <a:solidFill>
                  <a:srgbClr val="00AF50"/>
                </a:solidFill>
                <a:latin typeface="Times New Roman"/>
                <a:cs typeface="Times New Roman"/>
              </a:rPr>
              <a:t>10</a:t>
            </a:r>
            <a:r>
              <a:rPr sz="2200" kern="0" spc="-5" dirty="0">
                <a:solidFill>
                  <a:srgbClr val="00AF50"/>
                </a:solidFill>
                <a:latin typeface="Times New Roman"/>
                <a:cs typeface="Times New Roman"/>
              </a:rPr>
              <a:t> </a:t>
            </a:r>
            <a:r>
              <a:rPr sz="2200" kern="0" dirty="0">
                <a:solidFill>
                  <a:srgbClr val="00AF50"/>
                </a:solidFill>
                <a:latin typeface="Times New Roman"/>
                <a:cs typeface="Times New Roman"/>
              </a:rPr>
              <a:t>=</a:t>
            </a:r>
            <a:r>
              <a:rPr sz="2200" kern="0" spc="-5" dirty="0">
                <a:solidFill>
                  <a:srgbClr val="00AF50"/>
                </a:solidFill>
                <a:latin typeface="Times New Roman"/>
                <a:cs typeface="Times New Roman"/>
              </a:rPr>
              <a:t> </a:t>
            </a:r>
            <a:r>
              <a:rPr sz="2200" kern="0" spc="-60" dirty="0">
                <a:solidFill>
                  <a:srgbClr val="00AF5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0"/>
              </a:spcBef>
              <a:tabLst>
                <a:tab pos="492125" algn="l"/>
              </a:tabLst>
            </a:pPr>
            <a:r>
              <a:rPr sz="2200" kern="0" spc="-25" dirty="0">
                <a:solidFill>
                  <a:srgbClr val="00AF50"/>
                </a:solidFill>
                <a:latin typeface="Times New Roman"/>
                <a:cs typeface="Times New Roman"/>
              </a:rPr>
              <a:t>=&gt;</a:t>
            </a:r>
            <a:r>
              <a:rPr sz="2200" kern="0" dirty="0">
                <a:solidFill>
                  <a:srgbClr val="00AF50"/>
                </a:solidFill>
                <a:latin typeface="Times New Roman"/>
                <a:cs typeface="Times New Roman"/>
              </a:rPr>
              <a:t>	</a:t>
            </a:r>
            <a:r>
              <a:rPr sz="2200" kern="0" spc="95" dirty="0">
                <a:solidFill>
                  <a:srgbClr val="00AF50"/>
                </a:solidFill>
                <a:latin typeface="Cambria Math"/>
                <a:cs typeface="Cambria Math"/>
              </a:rPr>
              <a:t>R</a:t>
            </a:r>
            <a:r>
              <a:rPr sz="2400" kern="0" spc="142" baseline="-15625" dirty="0">
                <a:solidFill>
                  <a:srgbClr val="00AF50"/>
                </a:solidFill>
                <a:latin typeface="Cambria Math"/>
                <a:cs typeface="Cambria Math"/>
              </a:rPr>
              <a:t>C</a:t>
            </a:r>
            <a:r>
              <a:rPr sz="2400" kern="0" spc="419" baseline="-15625" dirty="0">
                <a:solidFill>
                  <a:srgbClr val="00AF50"/>
                </a:solidFill>
                <a:latin typeface="Cambria Math"/>
                <a:cs typeface="Cambria Math"/>
              </a:rPr>
              <a:t> </a:t>
            </a:r>
            <a:r>
              <a:rPr sz="2200" kern="0" dirty="0">
                <a:solidFill>
                  <a:srgbClr val="00AF50"/>
                </a:solidFill>
                <a:latin typeface="Times New Roman"/>
                <a:cs typeface="Times New Roman"/>
              </a:rPr>
              <a:t>=</a:t>
            </a:r>
            <a:r>
              <a:rPr sz="2200" kern="0" spc="-10" dirty="0">
                <a:solidFill>
                  <a:srgbClr val="00AF50"/>
                </a:solidFill>
                <a:latin typeface="Times New Roman"/>
                <a:cs typeface="Times New Roman"/>
              </a:rPr>
              <a:t> </a:t>
            </a:r>
            <a:r>
              <a:rPr sz="2200" kern="0" dirty="0">
                <a:solidFill>
                  <a:srgbClr val="00AF50"/>
                </a:solidFill>
                <a:latin typeface="Times New Roman"/>
                <a:cs typeface="Times New Roman"/>
              </a:rPr>
              <a:t>7</a:t>
            </a:r>
            <a:r>
              <a:rPr sz="2200" kern="0" spc="-5" dirty="0">
                <a:solidFill>
                  <a:srgbClr val="00AF50"/>
                </a:solidFill>
                <a:latin typeface="Times New Roman"/>
                <a:cs typeface="Times New Roman"/>
              </a:rPr>
              <a:t> </a:t>
            </a:r>
            <a:r>
              <a:rPr sz="2200" kern="0" spc="-50" dirty="0">
                <a:solidFill>
                  <a:srgbClr val="00AF50"/>
                </a:solidFill>
                <a:latin typeface="Times New Roman"/>
                <a:cs typeface="Times New Roman"/>
              </a:rPr>
              <a:t>K</a:t>
            </a:r>
            <a:endParaRPr sz="2200" kern="0">
              <a:solidFill>
                <a:sysClr val="windowText" lastClr="000000"/>
              </a:solidFill>
              <a:latin typeface="Times New Roman"/>
              <a:cs typeface="Times New Roman"/>
            </a:endParaRPr>
          </a:p>
        </p:txBody>
      </p:sp>
      <p:sp>
        <p:nvSpPr>
          <p:cNvPr id="28" name="object 28"/>
          <p:cNvSpPr/>
          <p:nvPr/>
        </p:nvSpPr>
        <p:spPr>
          <a:xfrm>
            <a:off x="2834663" y="3348227"/>
            <a:ext cx="3341770" cy="513080"/>
          </a:xfrm>
          <a:custGeom>
            <a:avLst/>
            <a:gdLst/>
            <a:ahLst/>
            <a:cxnLst/>
            <a:rect l="l" t="t" r="r" b="b"/>
            <a:pathLst>
              <a:path w="3342640" h="513079">
                <a:moveTo>
                  <a:pt x="3342132" y="171450"/>
                </a:moveTo>
                <a:lnTo>
                  <a:pt x="1674114" y="183603"/>
                </a:lnTo>
                <a:lnTo>
                  <a:pt x="1674114" y="0"/>
                </a:lnTo>
                <a:lnTo>
                  <a:pt x="0" y="0"/>
                </a:lnTo>
                <a:lnTo>
                  <a:pt x="0" y="182245"/>
                </a:lnTo>
                <a:lnTo>
                  <a:pt x="1666494" y="188950"/>
                </a:lnTo>
                <a:lnTo>
                  <a:pt x="1666494" y="512826"/>
                </a:lnTo>
                <a:lnTo>
                  <a:pt x="3342132" y="512826"/>
                </a:lnTo>
                <a:lnTo>
                  <a:pt x="3342132" y="17145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9" name="object 29"/>
          <p:cNvSpPr txBox="1"/>
          <p:nvPr/>
        </p:nvSpPr>
        <p:spPr>
          <a:xfrm>
            <a:off x="4496152" y="4527550"/>
            <a:ext cx="1673424" cy="299720"/>
          </a:xfrm>
          <a:prstGeom prst="rect">
            <a:avLst/>
          </a:prstGeom>
        </p:spPr>
        <p:txBody>
          <a:bodyPr vert="horz" wrap="square" lIns="0" tIns="12700" rIns="0" bIns="0" rtlCol="0">
            <a:spAutoFit/>
          </a:bodyPr>
          <a:lstStyle/>
          <a:p>
            <a:pPr marL="88265" defTabSz="914400">
              <a:spcBef>
                <a:spcPts val="100"/>
              </a:spcBef>
            </a:pPr>
            <a:r>
              <a:rPr kern="0" dirty="0">
                <a:solidFill>
                  <a:sysClr val="windowText" lastClr="000000"/>
                </a:solidFill>
                <a:latin typeface="Times New Roman"/>
                <a:cs typeface="Times New Roman"/>
              </a:rPr>
              <a:t>35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0" name="object 30"/>
          <p:cNvSpPr txBox="1"/>
          <p:nvPr/>
        </p:nvSpPr>
        <p:spPr>
          <a:xfrm>
            <a:off x="8515420" y="13317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1" name="object 31"/>
          <p:cNvSpPr txBox="1"/>
          <p:nvPr/>
        </p:nvSpPr>
        <p:spPr>
          <a:xfrm>
            <a:off x="7606338" y="105917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2" name="object 32"/>
          <p:cNvGrpSpPr/>
          <p:nvPr/>
        </p:nvGrpSpPr>
        <p:grpSpPr>
          <a:xfrm>
            <a:off x="7366652" y="460345"/>
            <a:ext cx="3814085" cy="1415415"/>
            <a:chOff x="7368540" y="460298"/>
            <a:chExt cx="3815079" cy="1415415"/>
          </a:xfrm>
        </p:grpSpPr>
        <p:pic>
          <p:nvPicPr>
            <p:cNvPr id="33" name="object 33"/>
            <p:cNvPicPr/>
            <p:nvPr/>
          </p:nvPicPr>
          <p:blipFill>
            <a:blip r:embed="rId5" cstate="print"/>
            <a:stretch>
              <a:fillRect/>
            </a:stretch>
          </p:blipFill>
          <p:spPr>
            <a:xfrm>
              <a:off x="7623048" y="1344185"/>
              <a:ext cx="3436620" cy="92692"/>
            </a:xfrm>
            <a:prstGeom prst="rect">
              <a:avLst/>
            </a:prstGeom>
          </p:spPr>
        </p:pic>
        <p:sp>
          <p:nvSpPr>
            <p:cNvPr id="34" name="object 34"/>
            <p:cNvSpPr/>
            <p:nvPr/>
          </p:nvSpPr>
          <p:spPr>
            <a:xfrm>
              <a:off x="7672959" y="1368932"/>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7456170" y="1620791"/>
              <a:ext cx="401624" cy="92692"/>
            </a:xfrm>
            <a:prstGeom prst="rect">
              <a:avLst/>
            </a:prstGeom>
          </p:spPr>
        </p:pic>
        <p:sp>
          <p:nvSpPr>
            <p:cNvPr id="36" name="object 36"/>
            <p:cNvSpPr/>
            <p:nvPr/>
          </p:nvSpPr>
          <p:spPr>
            <a:xfrm>
              <a:off x="7506081" y="1645538"/>
              <a:ext cx="308610" cy="0"/>
            </a:xfrm>
            <a:custGeom>
              <a:avLst/>
              <a:gdLst/>
              <a:ahLst/>
              <a:cxnLst/>
              <a:rect l="l" t="t" r="r" b="b"/>
              <a:pathLst>
                <a:path w="308609">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7368540" y="1620799"/>
              <a:ext cx="180759" cy="254482"/>
            </a:xfrm>
            <a:prstGeom prst="rect">
              <a:avLst/>
            </a:prstGeom>
          </p:spPr>
        </p:pic>
        <p:sp>
          <p:nvSpPr>
            <p:cNvPr id="38" name="object 38"/>
            <p:cNvSpPr/>
            <p:nvPr/>
          </p:nvSpPr>
          <p:spPr>
            <a:xfrm>
              <a:off x="7418451" y="164553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7522464" y="1620799"/>
              <a:ext cx="180759" cy="254482"/>
            </a:xfrm>
            <a:prstGeom prst="rect">
              <a:avLst/>
            </a:prstGeom>
          </p:spPr>
        </p:pic>
        <p:sp>
          <p:nvSpPr>
            <p:cNvPr id="40" name="object 40"/>
            <p:cNvSpPr/>
            <p:nvPr/>
          </p:nvSpPr>
          <p:spPr>
            <a:xfrm>
              <a:off x="7572375" y="164553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7" cstate="print"/>
            <a:stretch>
              <a:fillRect/>
            </a:stretch>
          </p:blipFill>
          <p:spPr>
            <a:xfrm>
              <a:off x="7675626" y="1620799"/>
              <a:ext cx="180759" cy="254482"/>
            </a:xfrm>
            <a:prstGeom prst="rect">
              <a:avLst/>
            </a:prstGeom>
          </p:spPr>
        </p:pic>
        <p:sp>
          <p:nvSpPr>
            <p:cNvPr id="42" name="object 42"/>
            <p:cNvSpPr/>
            <p:nvPr/>
          </p:nvSpPr>
          <p:spPr>
            <a:xfrm>
              <a:off x="7725537" y="1645538"/>
              <a:ext cx="87630" cy="161290"/>
            </a:xfrm>
            <a:custGeom>
              <a:avLst/>
              <a:gdLst/>
              <a:ahLst/>
              <a:cxnLst/>
              <a:rect l="l" t="t" r="r" b="b"/>
              <a:pathLst>
                <a:path w="87629"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7506081" y="1370456"/>
              <a:ext cx="314960" cy="272415"/>
            </a:xfrm>
            <a:custGeom>
              <a:avLst/>
              <a:gdLst/>
              <a:ahLst/>
              <a:cxnLst/>
              <a:rect l="l" t="t" r="r" b="b"/>
              <a:pathLst>
                <a:path w="314959" h="272414">
                  <a:moveTo>
                    <a:pt x="157352" y="0"/>
                  </a:moveTo>
                  <a:lnTo>
                    <a:pt x="0" y="272033"/>
                  </a:lnTo>
                  <a:lnTo>
                    <a:pt x="314705" y="272033"/>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7506081" y="1370456"/>
              <a:ext cx="314960" cy="272415"/>
            </a:xfrm>
            <a:custGeom>
              <a:avLst/>
              <a:gdLst/>
              <a:ahLst/>
              <a:cxnLst/>
              <a:rect l="l" t="t" r="r" b="b"/>
              <a:pathLst>
                <a:path w="314959" h="272414">
                  <a:moveTo>
                    <a:pt x="0" y="272033"/>
                  </a:moveTo>
                  <a:lnTo>
                    <a:pt x="157352" y="0"/>
                  </a:lnTo>
                  <a:lnTo>
                    <a:pt x="314705"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7622286" y="1469898"/>
              <a:ext cx="84582" cy="85343"/>
            </a:xfrm>
            <a:prstGeom prst="rect">
              <a:avLst/>
            </a:prstGeom>
          </p:spPr>
        </p:pic>
        <p:pic>
          <p:nvPicPr>
            <p:cNvPr id="46" name="object 46"/>
            <p:cNvPicPr/>
            <p:nvPr/>
          </p:nvPicPr>
          <p:blipFill>
            <a:blip r:embed="rId9" cstate="print"/>
            <a:stretch>
              <a:fillRect/>
            </a:stretch>
          </p:blipFill>
          <p:spPr>
            <a:xfrm>
              <a:off x="10831068" y="1540783"/>
              <a:ext cx="351993" cy="92690"/>
            </a:xfrm>
            <a:prstGeom prst="rect">
              <a:avLst/>
            </a:prstGeom>
          </p:spPr>
        </p:pic>
        <p:sp>
          <p:nvSpPr>
            <p:cNvPr id="47" name="object 47"/>
            <p:cNvSpPr/>
            <p:nvPr/>
          </p:nvSpPr>
          <p:spPr>
            <a:xfrm>
              <a:off x="10880979" y="1565529"/>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0" cstate="print"/>
            <a:stretch>
              <a:fillRect/>
            </a:stretch>
          </p:blipFill>
          <p:spPr>
            <a:xfrm>
              <a:off x="10757916" y="1540700"/>
              <a:ext cx="166319" cy="228536"/>
            </a:xfrm>
            <a:prstGeom prst="rect">
              <a:avLst/>
            </a:prstGeom>
          </p:spPr>
        </p:pic>
        <p:sp>
          <p:nvSpPr>
            <p:cNvPr id="49" name="object 49"/>
            <p:cNvSpPr/>
            <p:nvPr/>
          </p:nvSpPr>
          <p:spPr>
            <a:xfrm>
              <a:off x="10807827" y="1565529"/>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0" cstate="print"/>
            <a:stretch>
              <a:fillRect/>
            </a:stretch>
          </p:blipFill>
          <p:spPr>
            <a:xfrm>
              <a:off x="10887455" y="1540700"/>
              <a:ext cx="166319" cy="228536"/>
            </a:xfrm>
            <a:prstGeom prst="rect">
              <a:avLst/>
            </a:prstGeom>
          </p:spPr>
        </p:pic>
        <p:sp>
          <p:nvSpPr>
            <p:cNvPr id="51" name="object 51"/>
            <p:cNvSpPr/>
            <p:nvPr/>
          </p:nvSpPr>
          <p:spPr>
            <a:xfrm>
              <a:off x="10937367" y="1565529"/>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0" cstate="print"/>
            <a:stretch>
              <a:fillRect/>
            </a:stretch>
          </p:blipFill>
          <p:spPr>
            <a:xfrm>
              <a:off x="11015472" y="1540700"/>
              <a:ext cx="166319" cy="228536"/>
            </a:xfrm>
            <a:prstGeom prst="rect">
              <a:avLst/>
            </a:prstGeom>
          </p:spPr>
        </p:pic>
        <p:sp>
          <p:nvSpPr>
            <p:cNvPr id="53" name="object 53"/>
            <p:cNvSpPr/>
            <p:nvPr/>
          </p:nvSpPr>
          <p:spPr>
            <a:xfrm>
              <a:off x="11065383" y="1565529"/>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10916411" y="1373123"/>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10916411" y="1373123"/>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11" cstate="print"/>
            <a:stretch>
              <a:fillRect/>
            </a:stretch>
          </p:blipFill>
          <p:spPr>
            <a:xfrm>
              <a:off x="9848088" y="460298"/>
              <a:ext cx="224091" cy="657682"/>
            </a:xfrm>
            <a:prstGeom prst="rect">
              <a:avLst/>
            </a:prstGeom>
          </p:spPr>
        </p:pic>
        <p:sp>
          <p:nvSpPr>
            <p:cNvPr id="57" name="object 57"/>
            <p:cNvSpPr/>
            <p:nvPr/>
          </p:nvSpPr>
          <p:spPr>
            <a:xfrm>
              <a:off x="9925431" y="473963"/>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8" name="object 58"/>
          <p:cNvSpPr txBox="1"/>
          <p:nvPr/>
        </p:nvSpPr>
        <p:spPr>
          <a:xfrm>
            <a:off x="9722365" y="136167"/>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9" name="object 59"/>
          <p:cNvSpPr txBox="1"/>
          <p:nvPr/>
        </p:nvSpPr>
        <p:spPr>
          <a:xfrm>
            <a:off x="10898843" y="107772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0" name="object 60"/>
          <p:cNvSpPr txBox="1"/>
          <p:nvPr/>
        </p:nvSpPr>
        <p:spPr>
          <a:xfrm>
            <a:off x="9957767" y="13317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1" name="object 61"/>
          <p:cNvSpPr txBox="1"/>
          <p:nvPr/>
        </p:nvSpPr>
        <p:spPr>
          <a:xfrm>
            <a:off x="9292713" y="134696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62" name="object 62"/>
          <p:cNvGrpSpPr/>
          <p:nvPr/>
        </p:nvGrpSpPr>
        <p:grpSpPr>
          <a:xfrm>
            <a:off x="9309981" y="963185"/>
            <a:ext cx="694508" cy="450850"/>
            <a:chOff x="9312402" y="963185"/>
            <a:chExt cx="694690" cy="450850"/>
          </a:xfrm>
        </p:grpSpPr>
        <p:pic>
          <p:nvPicPr>
            <p:cNvPr id="63" name="object 63"/>
            <p:cNvPicPr/>
            <p:nvPr/>
          </p:nvPicPr>
          <p:blipFill>
            <a:blip r:embed="rId12" cstate="print"/>
            <a:stretch>
              <a:fillRect/>
            </a:stretch>
          </p:blipFill>
          <p:spPr>
            <a:xfrm>
              <a:off x="9320784" y="971486"/>
              <a:ext cx="92692" cy="442023"/>
            </a:xfrm>
            <a:prstGeom prst="rect">
              <a:avLst/>
            </a:prstGeom>
          </p:spPr>
        </p:pic>
        <p:sp>
          <p:nvSpPr>
            <p:cNvPr id="64" name="object 64"/>
            <p:cNvSpPr/>
            <p:nvPr/>
          </p:nvSpPr>
          <p:spPr>
            <a:xfrm>
              <a:off x="9370695" y="996315"/>
              <a:ext cx="0" cy="348615"/>
            </a:xfrm>
            <a:custGeom>
              <a:avLst/>
              <a:gdLst/>
              <a:ahLst/>
              <a:cxnLst/>
              <a:rect l="l" t="t" r="r" b="b"/>
              <a:pathLst>
                <a:path h="348615">
                  <a:moveTo>
                    <a:pt x="0" y="348614"/>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3" cstate="print"/>
            <a:stretch>
              <a:fillRect/>
            </a:stretch>
          </p:blipFill>
          <p:spPr>
            <a:xfrm>
              <a:off x="9312402" y="963185"/>
              <a:ext cx="694169" cy="92692"/>
            </a:xfrm>
            <a:prstGeom prst="rect">
              <a:avLst/>
            </a:prstGeom>
          </p:spPr>
        </p:pic>
        <p:sp>
          <p:nvSpPr>
            <p:cNvPr id="66" name="object 66"/>
            <p:cNvSpPr/>
            <p:nvPr/>
          </p:nvSpPr>
          <p:spPr>
            <a:xfrm>
              <a:off x="9362313" y="987933"/>
              <a:ext cx="601980" cy="0"/>
            </a:xfrm>
            <a:custGeom>
              <a:avLst/>
              <a:gdLst/>
              <a:ahLst/>
              <a:cxnLst/>
              <a:rect l="l" t="t" r="r" b="b"/>
              <a:pathLst>
                <a:path w="601979">
                  <a:moveTo>
                    <a:pt x="0" y="0"/>
                  </a:moveTo>
                  <a:lnTo>
                    <a:pt x="60147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7" name="object 67"/>
          <p:cNvSpPr txBox="1"/>
          <p:nvPr/>
        </p:nvSpPr>
        <p:spPr>
          <a:xfrm>
            <a:off x="9051984" y="92737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8" name="object 68"/>
          <p:cNvSpPr txBox="1"/>
          <p:nvPr/>
        </p:nvSpPr>
        <p:spPr>
          <a:xfrm>
            <a:off x="9554520" y="58269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9" name="object 69"/>
          <p:cNvGrpSpPr/>
          <p:nvPr/>
        </p:nvGrpSpPr>
        <p:grpSpPr>
          <a:xfrm>
            <a:off x="4182167" y="1046908"/>
            <a:ext cx="354873" cy="558165"/>
            <a:chOff x="4183253" y="1046861"/>
            <a:chExt cx="354965" cy="558165"/>
          </a:xfrm>
        </p:grpSpPr>
        <p:sp>
          <p:nvSpPr>
            <p:cNvPr id="70" name="object 70"/>
            <p:cNvSpPr/>
            <p:nvPr/>
          </p:nvSpPr>
          <p:spPr>
            <a:xfrm>
              <a:off x="4188333" y="1264665"/>
              <a:ext cx="344805" cy="335280"/>
            </a:xfrm>
            <a:custGeom>
              <a:avLst/>
              <a:gdLst/>
              <a:ahLst/>
              <a:cxnLst/>
              <a:rect l="l" t="t" r="r" b="b"/>
              <a:pathLst>
                <a:path w="344804" h="335280">
                  <a:moveTo>
                    <a:pt x="344424" y="0"/>
                  </a:moveTo>
                  <a:lnTo>
                    <a:pt x="325439" y="69782"/>
                  </a:lnTo>
                  <a:lnTo>
                    <a:pt x="302773" y="101517"/>
                  </a:lnTo>
                  <a:lnTo>
                    <a:pt x="272272" y="130397"/>
                  </a:lnTo>
                  <a:lnTo>
                    <a:pt x="234644" y="155860"/>
                  </a:lnTo>
                  <a:lnTo>
                    <a:pt x="190601" y="177343"/>
                  </a:lnTo>
                  <a:lnTo>
                    <a:pt x="140851" y="194284"/>
                  </a:lnTo>
                  <a:lnTo>
                    <a:pt x="86105" y="206121"/>
                  </a:lnTo>
                  <a:lnTo>
                    <a:pt x="86105" y="163068"/>
                  </a:lnTo>
                  <a:lnTo>
                    <a:pt x="0" y="255905"/>
                  </a:lnTo>
                  <a:lnTo>
                    <a:pt x="86105" y="335280"/>
                  </a:lnTo>
                  <a:lnTo>
                    <a:pt x="86105" y="292226"/>
                  </a:lnTo>
                  <a:lnTo>
                    <a:pt x="140851" y="280390"/>
                  </a:lnTo>
                  <a:lnTo>
                    <a:pt x="190601" y="263451"/>
                  </a:lnTo>
                  <a:lnTo>
                    <a:pt x="234644" y="241972"/>
                  </a:lnTo>
                  <a:lnTo>
                    <a:pt x="272272" y="216519"/>
                  </a:lnTo>
                  <a:lnTo>
                    <a:pt x="302773" y="187654"/>
                  </a:lnTo>
                  <a:lnTo>
                    <a:pt x="325439" y="155942"/>
                  </a:lnTo>
                  <a:lnTo>
                    <a:pt x="344424" y="86233"/>
                  </a:lnTo>
                  <a:lnTo>
                    <a:pt x="3444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71" name="object 71"/>
            <p:cNvSpPr/>
            <p:nvPr/>
          </p:nvSpPr>
          <p:spPr>
            <a:xfrm>
              <a:off x="4188333" y="1051941"/>
              <a:ext cx="344805" cy="255904"/>
            </a:xfrm>
            <a:custGeom>
              <a:avLst/>
              <a:gdLst/>
              <a:ahLst/>
              <a:cxnLst/>
              <a:rect l="l" t="t" r="r" b="b"/>
              <a:pathLst>
                <a:path w="344804" h="255905">
                  <a:moveTo>
                    <a:pt x="0" y="0"/>
                  </a:moveTo>
                  <a:lnTo>
                    <a:pt x="0" y="86106"/>
                  </a:lnTo>
                  <a:lnTo>
                    <a:pt x="60030" y="89344"/>
                  </a:lnTo>
                  <a:lnTo>
                    <a:pt x="116963" y="98722"/>
                  </a:lnTo>
                  <a:lnTo>
                    <a:pt x="169793" y="113738"/>
                  </a:lnTo>
                  <a:lnTo>
                    <a:pt x="217519" y="133889"/>
                  </a:lnTo>
                  <a:lnTo>
                    <a:pt x="259137" y="158672"/>
                  </a:lnTo>
                  <a:lnTo>
                    <a:pt x="293643" y="187582"/>
                  </a:lnTo>
                  <a:lnTo>
                    <a:pt x="320036" y="220119"/>
                  </a:lnTo>
                  <a:lnTo>
                    <a:pt x="337312" y="255778"/>
                  </a:lnTo>
                  <a:lnTo>
                    <a:pt x="344403" y="217636"/>
                  </a:lnTo>
                  <a:lnTo>
                    <a:pt x="326441" y="144756"/>
                  </a:lnTo>
                  <a:lnTo>
                    <a:pt x="302896" y="111437"/>
                  </a:lnTo>
                  <a:lnTo>
                    <a:pt x="270649" y="81146"/>
                  </a:lnTo>
                  <a:lnTo>
                    <a:pt x="230453" y="54591"/>
                  </a:lnTo>
                  <a:lnTo>
                    <a:pt x="183063" y="32482"/>
                  </a:lnTo>
                  <a:lnTo>
                    <a:pt x="129235" y="15530"/>
                  </a:lnTo>
                  <a:lnTo>
                    <a:pt x="69722" y="4445"/>
                  </a:lnTo>
                  <a:lnTo>
                    <a:pt x="17520" y="283"/>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72" name="object 72"/>
            <p:cNvSpPr/>
            <p:nvPr/>
          </p:nvSpPr>
          <p:spPr>
            <a:xfrm>
              <a:off x="4188333" y="1051941"/>
              <a:ext cx="344805" cy="548005"/>
            </a:xfrm>
            <a:custGeom>
              <a:avLst/>
              <a:gdLst/>
              <a:ahLst/>
              <a:cxnLst/>
              <a:rect l="l" t="t" r="r" b="b"/>
              <a:pathLst>
                <a:path w="344804" h="548005">
                  <a:moveTo>
                    <a:pt x="344424" y="212725"/>
                  </a:moveTo>
                  <a:lnTo>
                    <a:pt x="325439" y="282507"/>
                  </a:lnTo>
                  <a:lnTo>
                    <a:pt x="302773" y="314242"/>
                  </a:lnTo>
                  <a:lnTo>
                    <a:pt x="272272" y="343122"/>
                  </a:lnTo>
                  <a:lnTo>
                    <a:pt x="234644" y="368585"/>
                  </a:lnTo>
                  <a:lnTo>
                    <a:pt x="190601" y="390068"/>
                  </a:lnTo>
                  <a:lnTo>
                    <a:pt x="140851" y="407009"/>
                  </a:lnTo>
                  <a:lnTo>
                    <a:pt x="86105" y="418846"/>
                  </a:lnTo>
                  <a:lnTo>
                    <a:pt x="86105" y="375793"/>
                  </a:lnTo>
                  <a:lnTo>
                    <a:pt x="0" y="468630"/>
                  </a:lnTo>
                  <a:lnTo>
                    <a:pt x="86105" y="548005"/>
                  </a:lnTo>
                  <a:lnTo>
                    <a:pt x="86105" y="504951"/>
                  </a:lnTo>
                  <a:lnTo>
                    <a:pt x="140851" y="493115"/>
                  </a:lnTo>
                  <a:lnTo>
                    <a:pt x="190601" y="476176"/>
                  </a:lnTo>
                  <a:lnTo>
                    <a:pt x="234644" y="454697"/>
                  </a:lnTo>
                  <a:lnTo>
                    <a:pt x="272272" y="429244"/>
                  </a:lnTo>
                  <a:lnTo>
                    <a:pt x="302773" y="400379"/>
                  </a:lnTo>
                  <a:lnTo>
                    <a:pt x="325439" y="368667"/>
                  </a:lnTo>
                  <a:lnTo>
                    <a:pt x="344424" y="298958"/>
                  </a:lnTo>
                  <a:lnTo>
                    <a:pt x="344424" y="212725"/>
                  </a:lnTo>
                  <a:lnTo>
                    <a:pt x="326867" y="145491"/>
                  </a:lnTo>
                  <a:lnTo>
                    <a:pt x="277977" y="87096"/>
                  </a:lnTo>
                  <a:lnTo>
                    <a:pt x="243554" y="62309"/>
                  </a:lnTo>
                  <a:lnTo>
                    <a:pt x="203423" y="41046"/>
                  </a:lnTo>
                  <a:lnTo>
                    <a:pt x="158294" y="23745"/>
                  </a:lnTo>
                  <a:lnTo>
                    <a:pt x="108874" y="10845"/>
                  </a:lnTo>
                  <a:lnTo>
                    <a:pt x="55873" y="2784"/>
                  </a:lnTo>
                  <a:lnTo>
                    <a:pt x="0" y="0"/>
                  </a:lnTo>
                  <a:lnTo>
                    <a:pt x="0" y="86106"/>
                  </a:lnTo>
                  <a:lnTo>
                    <a:pt x="60030" y="89344"/>
                  </a:lnTo>
                  <a:lnTo>
                    <a:pt x="116963" y="98722"/>
                  </a:lnTo>
                  <a:lnTo>
                    <a:pt x="169793" y="113738"/>
                  </a:lnTo>
                  <a:lnTo>
                    <a:pt x="217519" y="133889"/>
                  </a:lnTo>
                  <a:lnTo>
                    <a:pt x="259137" y="158672"/>
                  </a:lnTo>
                  <a:lnTo>
                    <a:pt x="293643" y="187582"/>
                  </a:lnTo>
                  <a:lnTo>
                    <a:pt x="320036" y="220119"/>
                  </a:lnTo>
                  <a:lnTo>
                    <a:pt x="337312" y="255778"/>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73" name="object 73"/>
          <p:cNvSpPr txBox="1"/>
          <p:nvPr/>
        </p:nvSpPr>
        <p:spPr>
          <a:xfrm>
            <a:off x="3471559" y="780541"/>
            <a:ext cx="749739" cy="289823"/>
          </a:xfrm>
          <a:prstGeom prst="rect">
            <a:avLst/>
          </a:prstGeom>
        </p:spPr>
        <p:txBody>
          <a:bodyPr vert="horz" wrap="square" lIns="0" tIns="12700" rIns="0" bIns="0" rtlCol="0">
            <a:spAutoFit/>
          </a:bodyPr>
          <a:lstStyle/>
          <a:p>
            <a:pPr marL="12700" defTabSz="914400">
              <a:spcBef>
                <a:spcPts val="100"/>
              </a:spcBef>
            </a:pPr>
            <a:r>
              <a:rPr kern="0" dirty="0">
                <a:solidFill>
                  <a:srgbClr val="FF0000"/>
                </a:solidFill>
                <a:latin typeface="Times New Roman"/>
                <a:cs typeface="Times New Roman"/>
              </a:rPr>
              <a:t>20</a:t>
            </a:r>
            <a:r>
              <a:rPr kern="0" spc="10" dirty="0">
                <a:solidFill>
                  <a:srgbClr val="FF0000"/>
                </a:solidFill>
                <a:latin typeface="Times New Roman"/>
                <a:cs typeface="Times New Roman"/>
              </a:rPr>
              <a:t> </a:t>
            </a:r>
            <a:r>
              <a:rPr kern="0" spc="-10" dirty="0">
                <a:solidFill>
                  <a:srgbClr val="FF0000"/>
                </a:solidFill>
                <a:latin typeface="Times New Roman"/>
                <a:cs typeface="Times New Roman"/>
              </a:rPr>
              <a:t>K-</a:t>
            </a:r>
            <a:r>
              <a:rPr kern="0" spc="-25" dirty="0">
                <a:solidFill>
                  <a:srgbClr val="FF0000"/>
                </a:solidFill>
                <a:latin typeface="Times New Roman"/>
                <a:cs typeface="Times New Roman"/>
              </a:rPr>
              <a:t>ft.</a:t>
            </a:r>
            <a:endParaRPr kern="0">
              <a:solidFill>
                <a:sysClr val="windowText" lastClr="000000"/>
              </a:solidFill>
              <a:latin typeface="Times New Roman"/>
              <a:cs typeface="Times New Roman"/>
            </a:endParaRPr>
          </a:p>
        </p:txBody>
      </p:sp>
      <p:sp>
        <p:nvSpPr>
          <p:cNvPr id="74" name="object 74"/>
          <p:cNvSpPr txBox="1"/>
          <p:nvPr/>
        </p:nvSpPr>
        <p:spPr>
          <a:xfrm>
            <a:off x="3665283" y="125732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5" name="object 75"/>
          <p:cNvSpPr txBox="1"/>
          <p:nvPr/>
        </p:nvSpPr>
        <p:spPr>
          <a:xfrm>
            <a:off x="2756200" y="98475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76" name="object 76"/>
          <p:cNvGrpSpPr/>
          <p:nvPr/>
        </p:nvGrpSpPr>
        <p:grpSpPr>
          <a:xfrm>
            <a:off x="2517023" y="781909"/>
            <a:ext cx="3814085" cy="1019175"/>
            <a:chOff x="2517648" y="781862"/>
            <a:chExt cx="3815079" cy="1019175"/>
          </a:xfrm>
        </p:grpSpPr>
        <p:pic>
          <p:nvPicPr>
            <p:cNvPr id="77" name="object 77"/>
            <p:cNvPicPr/>
            <p:nvPr/>
          </p:nvPicPr>
          <p:blipFill>
            <a:blip r:embed="rId5" cstate="print"/>
            <a:stretch>
              <a:fillRect/>
            </a:stretch>
          </p:blipFill>
          <p:spPr>
            <a:xfrm>
              <a:off x="2772156" y="1269509"/>
              <a:ext cx="3436620" cy="92692"/>
            </a:xfrm>
            <a:prstGeom prst="rect">
              <a:avLst/>
            </a:prstGeom>
          </p:spPr>
        </p:pic>
        <p:sp>
          <p:nvSpPr>
            <p:cNvPr id="78" name="object 78"/>
            <p:cNvSpPr/>
            <p:nvPr/>
          </p:nvSpPr>
          <p:spPr>
            <a:xfrm>
              <a:off x="2822067" y="1294256"/>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6" cstate="print"/>
            <a:stretch>
              <a:fillRect/>
            </a:stretch>
          </p:blipFill>
          <p:spPr>
            <a:xfrm>
              <a:off x="2605278" y="1546115"/>
              <a:ext cx="401624" cy="92692"/>
            </a:xfrm>
            <a:prstGeom prst="rect">
              <a:avLst/>
            </a:prstGeom>
          </p:spPr>
        </p:pic>
        <p:sp>
          <p:nvSpPr>
            <p:cNvPr id="80" name="object 80"/>
            <p:cNvSpPr/>
            <p:nvPr/>
          </p:nvSpPr>
          <p:spPr>
            <a:xfrm>
              <a:off x="2655189" y="157086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7" cstate="print"/>
            <a:stretch>
              <a:fillRect/>
            </a:stretch>
          </p:blipFill>
          <p:spPr>
            <a:xfrm>
              <a:off x="2517648" y="1546123"/>
              <a:ext cx="180759" cy="254482"/>
            </a:xfrm>
            <a:prstGeom prst="rect">
              <a:avLst/>
            </a:prstGeom>
          </p:spPr>
        </p:pic>
        <p:sp>
          <p:nvSpPr>
            <p:cNvPr id="82" name="object 82"/>
            <p:cNvSpPr/>
            <p:nvPr/>
          </p:nvSpPr>
          <p:spPr>
            <a:xfrm>
              <a:off x="2567559" y="1570862"/>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7" cstate="print"/>
            <a:stretch>
              <a:fillRect/>
            </a:stretch>
          </p:blipFill>
          <p:spPr>
            <a:xfrm>
              <a:off x="2671572" y="1546123"/>
              <a:ext cx="180759" cy="254482"/>
            </a:xfrm>
            <a:prstGeom prst="rect">
              <a:avLst/>
            </a:prstGeom>
          </p:spPr>
        </p:pic>
        <p:sp>
          <p:nvSpPr>
            <p:cNvPr id="84" name="object 84"/>
            <p:cNvSpPr/>
            <p:nvPr/>
          </p:nvSpPr>
          <p:spPr>
            <a:xfrm>
              <a:off x="2721483" y="1570862"/>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7" cstate="print"/>
            <a:stretch>
              <a:fillRect/>
            </a:stretch>
          </p:blipFill>
          <p:spPr>
            <a:xfrm>
              <a:off x="2824734" y="1546123"/>
              <a:ext cx="180759" cy="254482"/>
            </a:xfrm>
            <a:prstGeom prst="rect">
              <a:avLst/>
            </a:prstGeom>
          </p:spPr>
        </p:pic>
        <p:sp>
          <p:nvSpPr>
            <p:cNvPr id="86" name="object 86"/>
            <p:cNvSpPr/>
            <p:nvPr/>
          </p:nvSpPr>
          <p:spPr>
            <a:xfrm>
              <a:off x="2874645" y="1570862"/>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87" name="object 87"/>
            <p:cNvSpPr/>
            <p:nvPr/>
          </p:nvSpPr>
          <p:spPr>
            <a:xfrm>
              <a:off x="2654427" y="1296543"/>
              <a:ext cx="315595" cy="271780"/>
            </a:xfrm>
            <a:custGeom>
              <a:avLst/>
              <a:gdLst/>
              <a:ahLst/>
              <a:cxnLst/>
              <a:rect l="l" t="t" r="r" b="b"/>
              <a:pathLst>
                <a:path w="315594" h="271780">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88" name="object 88"/>
            <p:cNvSpPr/>
            <p:nvPr/>
          </p:nvSpPr>
          <p:spPr>
            <a:xfrm>
              <a:off x="2654427" y="1296543"/>
              <a:ext cx="315595" cy="271780"/>
            </a:xfrm>
            <a:custGeom>
              <a:avLst/>
              <a:gdLst/>
              <a:ahLst/>
              <a:cxnLst/>
              <a:rect l="l" t="t" r="r" b="b"/>
              <a:pathLst>
                <a:path w="315594" h="271780">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8" cstate="print"/>
            <a:stretch>
              <a:fillRect/>
            </a:stretch>
          </p:blipFill>
          <p:spPr>
            <a:xfrm>
              <a:off x="2771394" y="1395222"/>
              <a:ext cx="84581" cy="85343"/>
            </a:xfrm>
            <a:prstGeom prst="rect">
              <a:avLst/>
            </a:prstGeom>
          </p:spPr>
        </p:pic>
        <p:pic>
          <p:nvPicPr>
            <p:cNvPr id="90" name="object 90"/>
            <p:cNvPicPr/>
            <p:nvPr/>
          </p:nvPicPr>
          <p:blipFill>
            <a:blip r:embed="rId9" cstate="print"/>
            <a:stretch>
              <a:fillRect/>
            </a:stretch>
          </p:blipFill>
          <p:spPr>
            <a:xfrm>
              <a:off x="5980176" y="1466105"/>
              <a:ext cx="352005" cy="92692"/>
            </a:xfrm>
            <a:prstGeom prst="rect">
              <a:avLst/>
            </a:prstGeom>
          </p:spPr>
        </p:pic>
        <p:sp>
          <p:nvSpPr>
            <p:cNvPr id="91" name="object 91"/>
            <p:cNvSpPr/>
            <p:nvPr/>
          </p:nvSpPr>
          <p:spPr>
            <a:xfrm>
              <a:off x="6030087" y="1490852"/>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10" cstate="print"/>
            <a:stretch>
              <a:fillRect/>
            </a:stretch>
          </p:blipFill>
          <p:spPr>
            <a:xfrm>
              <a:off x="5907024" y="1466024"/>
              <a:ext cx="166319" cy="228536"/>
            </a:xfrm>
            <a:prstGeom prst="rect">
              <a:avLst/>
            </a:prstGeom>
          </p:spPr>
        </p:pic>
        <p:sp>
          <p:nvSpPr>
            <p:cNvPr id="93" name="object 93"/>
            <p:cNvSpPr/>
            <p:nvPr/>
          </p:nvSpPr>
          <p:spPr>
            <a:xfrm>
              <a:off x="5956935" y="1490852"/>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10" cstate="print"/>
            <a:stretch>
              <a:fillRect/>
            </a:stretch>
          </p:blipFill>
          <p:spPr>
            <a:xfrm>
              <a:off x="6035801" y="1466024"/>
              <a:ext cx="166319" cy="228536"/>
            </a:xfrm>
            <a:prstGeom prst="rect">
              <a:avLst/>
            </a:prstGeom>
          </p:spPr>
        </p:pic>
        <p:sp>
          <p:nvSpPr>
            <p:cNvPr id="95" name="object 95"/>
            <p:cNvSpPr/>
            <p:nvPr/>
          </p:nvSpPr>
          <p:spPr>
            <a:xfrm>
              <a:off x="6085713" y="1490852"/>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6" name="object 96"/>
            <p:cNvPicPr/>
            <p:nvPr/>
          </p:nvPicPr>
          <p:blipFill>
            <a:blip r:embed="rId10" cstate="print"/>
            <a:stretch>
              <a:fillRect/>
            </a:stretch>
          </p:blipFill>
          <p:spPr>
            <a:xfrm>
              <a:off x="6164580" y="1466024"/>
              <a:ext cx="166319" cy="228536"/>
            </a:xfrm>
            <a:prstGeom prst="rect">
              <a:avLst/>
            </a:prstGeom>
          </p:spPr>
        </p:pic>
        <p:sp>
          <p:nvSpPr>
            <p:cNvPr id="97" name="object 97"/>
            <p:cNvSpPr/>
            <p:nvPr/>
          </p:nvSpPr>
          <p:spPr>
            <a:xfrm>
              <a:off x="6214491" y="1490852"/>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98" name="object 98"/>
            <p:cNvSpPr/>
            <p:nvPr/>
          </p:nvSpPr>
          <p:spPr>
            <a:xfrm>
              <a:off x="6065519" y="1298447"/>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99" name="object 99"/>
            <p:cNvSpPr/>
            <p:nvPr/>
          </p:nvSpPr>
          <p:spPr>
            <a:xfrm>
              <a:off x="6065519" y="1298447"/>
              <a:ext cx="176530" cy="176530"/>
            </a:xfrm>
            <a:custGeom>
              <a:avLst/>
              <a:gdLst/>
              <a:ahLst/>
              <a:cxnLst/>
              <a:rect l="l" t="t" r="r" b="b"/>
              <a:pathLst>
                <a:path w="176529" h="176530">
                  <a:moveTo>
                    <a:pt x="88010" y="0"/>
                  </a:moveTo>
                  <a:lnTo>
                    <a:pt x="122283" y="6911"/>
                  </a:lnTo>
                  <a:lnTo>
                    <a:pt x="150256" y="25765"/>
                  </a:lnTo>
                  <a:lnTo>
                    <a:pt x="169110" y="53738"/>
                  </a:lnTo>
                  <a:lnTo>
                    <a:pt x="176021"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0" name="object 100"/>
            <p:cNvPicPr/>
            <p:nvPr/>
          </p:nvPicPr>
          <p:blipFill>
            <a:blip r:embed="rId11" cstate="print"/>
            <a:stretch>
              <a:fillRect/>
            </a:stretch>
          </p:blipFill>
          <p:spPr>
            <a:xfrm>
              <a:off x="4404360" y="781862"/>
              <a:ext cx="224091" cy="657682"/>
            </a:xfrm>
            <a:prstGeom prst="rect">
              <a:avLst/>
            </a:prstGeom>
          </p:spPr>
        </p:pic>
        <p:sp>
          <p:nvSpPr>
            <p:cNvPr id="101" name="object 101"/>
            <p:cNvSpPr/>
            <p:nvPr/>
          </p:nvSpPr>
          <p:spPr>
            <a:xfrm>
              <a:off x="4481702" y="795527"/>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2" name="object 102"/>
          <p:cNvSpPr txBox="1"/>
          <p:nvPr/>
        </p:nvSpPr>
        <p:spPr>
          <a:xfrm>
            <a:off x="4279547" y="457984"/>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3" name="object 103"/>
          <p:cNvSpPr txBox="1"/>
          <p:nvPr/>
        </p:nvSpPr>
        <p:spPr>
          <a:xfrm>
            <a:off x="6048705" y="100330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04" name="object 104"/>
          <p:cNvSpPr txBox="1"/>
          <p:nvPr/>
        </p:nvSpPr>
        <p:spPr>
          <a:xfrm>
            <a:off x="5107629" y="125732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5" name="object 105"/>
          <p:cNvSpPr txBox="1"/>
          <p:nvPr/>
        </p:nvSpPr>
        <p:spPr>
          <a:xfrm>
            <a:off x="4586555" y="133527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106" name="object 106"/>
          <p:cNvGrpSpPr/>
          <p:nvPr/>
        </p:nvGrpSpPr>
        <p:grpSpPr>
          <a:xfrm>
            <a:off x="6025088" y="1798283"/>
            <a:ext cx="224096" cy="484505"/>
            <a:chOff x="6026658" y="1798281"/>
            <a:chExt cx="224154" cy="484505"/>
          </a:xfrm>
        </p:grpSpPr>
        <p:pic>
          <p:nvPicPr>
            <p:cNvPr id="107" name="object 107"/>
            <p:cNvPicPr/>
            <p:nvPr/>
          </p:nvPicPr>
          <p:blipFill>
            <a:blip r:embed="rId4" cstate="print"/>
            <a:stretch>
              <a:fillRect/>
            </a:stretch>
          </p:blipFill>
          <p:spPr>
            <a:xfrm>
              <a:off x="6026658" y="1798281"/>
              <a:ext cx="224091" cy="483908"/>
            </a:xfrm>
            <a:prstGeom prst="rect">
              <a:avLst/>
            </a:prstGeom>
          </p:spPr>
        </p:pic>
        <p:sp>
          <p:nvSpPr>
            <p:cNvPr id="108" name="object 108"/>
            <p:cNvSpPr/>
            <p:nvPr/>
          </p:nvSpPr>
          <p:spPr>
            <a:xfrm>
              <a:off x="6104001" y="1888617"/>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9" name="object 109"/>
          <p:cNvSpPr txBox="1"/>
          <p:nvPr/>
        </p:nvSpPr>
        <p:spPr>
          <a:xfrm>
            <a:off x="5697768" y="2220744"/>
            <a:ext cx="920510"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0" name="object 110"/>
          <p:cNvSpPr/>
          <p:nvPr/>
        </p:nvSpPr>
        <p:spPr>
          <a:xfrm>
            <a:off x="2844595" y="4796074"/>
            <a:ext cx="3348119" cy="657225"/>
          </a:xfrm>
          <a:custGeom>
            <a:avLst/>
            <a:gdLst/>
            <a:ahLst/>
            <a:cxnLst/>
            <a:rect l="l" t="t" r="r" b="b"/>
            <a:pathLst>
              <a:path w="3348990" h="657225">
                <a:moveTo>
                  <a:pt x="3348990" y="649986"/>
                </a:moveTo>
                <a:lnTo>
                  <a:pt x="1646682" y="0"/>
                </a:lnTo>
                <a:lnTo>
                  <a:pt x="1646682" y="296849"/>
                </a:lnTo>
                <a:lnTo>
                  <a:pt x="0" y="656844"/>
                </a:lnTo>
                <a:lnTo>
                  <a:pt x="1718310" y="656844"/>
                </a:lnTo>
                <a:lnTo>
                  <a:pt x="1718310" y="649986"/>
                </a:lnTo>
                <a:lnTo>
                  <a:pt x="3348990" y="649986"/>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11" name="Slide Number Placeholder 110"/>
          <p:cNvSpPr>
            <a:spLocks noGrp="1"/>
          </p:cNvSpPr>
          <p:nvPr>
            <p:ph type="sldNum" sz="quarter" idx="7"/>
          </p:nvPr>
        </p:nvSpPr>
        <p:spPr/>
        <p:txBody>
          <a:bodyPr/>
          <a:lstStyle/>
          <a:p>
            <a:fld id="{B6F15528-21DE-4FAA-801E-634DDDAF4B2B}" type="slidenum">
              <a:rPr lang="en-US" smtClean="0">
                <a:solidFill>
                  <a:prstClr val="black">
                    <a:tint val="75000"/>
                  </a:prstClr>
                </a:solidFill>
              </a:rPr>
              <a:pPr/>
              <a:t>154</a:t>
            </a:fld>
            <a:endParaRPr lang="en-US">
              <a:solidFill>
                <a:prstClr val="black">
                  <a:tint val="75000"/>
                </a:prstClr>
              </a:solidFill>
            </a:endParaRPr>
          </a:p>
        </p:txBody>
      </p:sp>
    </p:spTree>
    <p:extLst>
      <p:ext uri="{BB962C8B-B14F-4D97-AF65-F5344CB8AC3E}">
        <p14:creationId xmlns:p14="http://schemas.microsoft.com/office/powerpoint/2010/main" val="8634323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46:</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dirty="0"/>
              <a:t>beam</a:t>
            </a:r>
            <a:r>
              <a:rPr spc="-140" dirty="0"/>
              <a:t> </a:t>
            </a:r>
            <a:r>
              <a:rPr spc="-20" dirty="0"/>
              <a:t>ABC.</a:t>
            </a:r>
          </a:p>
        </p:txBody>
      </p:sp>
      <p:sp>
        <p:nvSpPr>
          <p:cNvPr id="3" name="object 3"/>
          <p:cNvSpPr txBox="1"/>
          <p:nvPr/>
        </p:nvSpPr>
        <p:spPr>
          <a:xfrm>
            <a:off x="6832345" y="371094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4" name="object 4"/>
          <p:cNvSpPr txBox="1"/>
          <p:nvPr/>
        </p:nvSpPr>
        <p:spPr>
          <a:xfrm>
            <a:off x="5842510" y="2555263"/>
            <a:ext cx="5903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5" name="object 5"/>
          <p:cNvGrpSpPr/>
          <p:nvPr/>
        </p:nvGrpSpPr>
        <p:grpSpPr>
          <a:xfrm>
            <a:off x="6057872" y="2836926"/>
            <a:ext cx="1011293" cy="912494"/>
            <a:chOff x="6059423" y="2836926"/>
            <a:chExt cx="1011555" cy="912494"/>
          </a:xfrm>
        </p:grpSpPr>
        <p:pic>
          <p:nvPicPr>
            <p:cNvPr id="6" name="object 6"/>
            <p:cNvPicPr/>
            <p:nvPr/>
          </p:nvPicPr>
          <p:blipFill>
            <a:blip r:embed="rId2" cstate="print"/>
            <a:stretch>
              <a:fillRect/>
            </a:stretch>
          </p:blipFill>
          <p:spPr>
            <a:xfrm>
              <a:off x="6059423" y="2836926"/>
              <a:ext cx="1011148" cy="912113"/>
            </a:xfrm>
            <a:prstGeom prst="rect">
              <a:avLst/>
            </a:prstGeom>
          </p:spPr>
        </p:pic>
        <p:sp>
          <p:nvSpPr>
            <p:cNvPr id="7" name="object 7"/>
            <p:cNvSpPr/>
            <p:nvPr/>
          </p:nvSpPr>
          <p:spPr>
            <a:xfrm>
              <a:off x="6097015" y="2849372"/>
              <a:ext cx="864869" cy="765810"/>
            </a:xfrm>
            <a:custGeom>
              <a:avLst/>
              <a:gdLst/>
              <a:ahLst/>
              <a:cxnLst/>
              <a:rect l="l" t="t" r="r" b="b"/>
              <a:pathLst>
                <a:path w="864870" h="765810">
                  <a:moveTo>
                    <a:pt x="800345" y="723601"/>
                  </a:moveTo>
                  <a:lnTo>
                    <a:pt x="782447" y="743838"/>
                  </a:lnTo>
                  <a:lnTo>
                    <a:pt x="864869" y="765809"/>
                  </a:lnTo>
                  <a:lnTo>
                    <a:pt x="852845" y="735964"/>
                  </a:lnTo>
                  <a:lnTo>
                    <a:pt x="814451" y="735964"/>
                  </a:lnTo>
                  <a:lnTo>
                    <a:pt x="809879" y="732027"/>
                  </a:lnTo>
                  <a:lnTo>
                    <a:pt x="800345" y="723601"/>
                  </a:lnTo>
                  <a:close/>
                </a:path>
                <a:path w="864870" h="765810">
                  <a:moveTo>
                    <a:pt x="815067" y="706956"/>
                  </a:moveTo>
                  <a:lnTo>
                    <a:pt x="800345" y="723601"/>
                  </a:lnTo>
                  <a:lnTo>
                    <a:pt x="809879" y="732027"/>
                  </a:lnTo>
                  <a:lnTo>
                    <a:pt x="814451" y="735964"/>
                  </a:lnTo>
                  <a:lnTo>
                    <a:pt x="821436" y="735583"/>
                  </a:lnTo>
                  <a:lnTo>
                    <a:pt x="829563" y="726439"/>
                  </a:lnTo>
                  <a:lnTo>
                    <a:pt x="829183" y="719454"/>
                  </a:lnTo>
                  <a:lnTo>
                    <a:pt x="815067" y="706956"/>
                  </a:lnTo>
                  <a:close/>
                </a:path>
                <a:path w="864870" h="765810">
                  <a:moveTo>
                    <a:pt x="832992" y="686688"/>
                  </a:moveTo>
                  <a:lnTo>
                    <a:pt x="815067" y="706956"/>
                  </a:lnTo>
                  <a:lnTo>
                    <a:pt x="829183" y="719454"/>
                  </a:lnTo>
                  <a:lnTo>
                    <a:pt x="829563" y="726439"/>
                  </a:lnTo>
                  <a:lnTo>
                    <a:pt x="821436" y="735583"/>
                  </a:lnTo>
                  <a:lnTo>
                    <a:pt x="814451" y="735964"/>
                  </a:lnTo>
                  <a:lnTo>
                    <a:pt x="852845" y="735964"/>
                  </a:lnTo>
                  <a:lnTo>
                    <a:pt x="832992" y="686688"/>
                  </a:lnTo>
                  <a:close/>
                </a:path>
                <a:path w="864870" h="765810">
                  <a:moveTo>
                    <a:pt x="15112" y="0"/>
                  </a:moveTo>
                  <a:lnTo>
                    <a:pt x="8128" y="380"/>
                  </a:lnTo>
                  <a:lnTo>
                    <a:pt x="0" y="9525"/>
                  </a:lnTo>
                  <a:lnTo>
                    <a:pt x="381" y="16510"/>
                  </a:lnTo>
                  <a:lnTo>
                    <a:pt x="800345" y="723601"/>
                  </a:lnTo>
                  <a:lnTo>
                    <a:pt x="815067" y="706956"/>
                  </a:lnTo>
                  <a:lnTo>
                    <a:pt x="15112"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6237731" y="3002241"/>
              <a:ext cx="92692" cy="312331"/>
            </a:xfrm>
            <a:prstGeom prst="rect">
              <a:avLst/>
            </a:prstGeom>
          </p:spPr>
        </p:pic>
        <p:sp>
          <p:nvSpPr>
            <p:cNvPr id="9" name="object 9"/>
            <p:cNvSpPr/>
            <p:nvPr/>
          </p:nvSpPr>
          <p:spPr>
            <a:xfrm>
              <a:off x="6287642" y="3027045"/>
              <a:ext cx="0" cy="219710"/>
            </a:xfrm>
            <a:custGeom>
              <a:avLst/>
              <a:gdLst/>
              <a:ahLst/>
              <a:cxnLst/>
              <a:rect l="l" t="t" r="r" b="b"/>
              <a:pathLst>
                <a:path h="219710">
                  <a:moveTo>
                    <a:pt x="0" y="0"/>
                  </a:moveTo>
                  <a:lnTo>
                    <a:pt x="0" y="219201"/>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6236969" y="3221753"/>
              <a:ext cx="359740" cy="92692"/>
            </a:xfrm>
            <a:prstGeom prst="rect">
              <a:avLst/>
            </a:prstGeom>
          </p:spPr>
        </p:pic>
        <p:sp>
          <p:nvSpPr>
            <p:cNvPr id="11" name="object 11"/>
            <p:cNvSpPr/>
            <p:nvPr/>
          </p:nvSpPr>
          <p:spPr>
            <a:xfrm>
              <a:off x="6286880" y="3246501"/>
              <a:ext cx="266700" cy="0"/>
            </a:xfrm>
            <a:custGeom>
              <a:avLst/>
              <a:gdLst/>
              <a:ahLst/>
              <a:cxnLst/>
              <a:rect l="l" t="t" r="r" b="b"/>
              <a:pathLst>
                <a:path w="266700">
                  <a:moveTo>
                    <a:pt x="0" y="0"/>
                  </a:moveTo>
                  <a:lnTo>
                    <a:pt x="26670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2" name="object 12"/>
          <p:cNvSpPr txBox="1"/>
          <p:nvPr/>
        </p:nvSpPr>
        <p:spPr>
          <a:xfrm>
            <a:off x="6140630" y="2981452"/>
            <a:ext cx="139664"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1</a:t>
            </a:r>
            <a:endParaRPr kern="0">
              <a:solidFill>
                <a:sysClr val="windowText" lastClr="000000"/>
              </a:solidFill>
              <a:latin typeface="Times New Roman"/>
              <a:cs typeface="Times New Roman"/>
            </a:endParaRPr>
          </a:p>
        </p:txBody>
      </p:sp>
      <p:sp>
        <p:nvSpPr>
          <p:cNvPr id="13" name="object 13"/>
          <p:cNvSpPr txBox="1"/>
          <p:nvPr/>
        </p:nvSpPr>
        <p:spPr>
          <a:xfrm>
            <a:off x="6332604" y="3196844"/>
            <a:ext cx="139664"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1</a:t>
            </a:r>
            <a:endParaRPr kern="0">
              <a:solidFill>
                <a:sysClr val="windowText" lastClr="000000"/>
              </a:solidFill>
              <a:latin typeface="Times New Roman"/>
              <a:cs typeface="Times New Roman"/>
            </a:endParaRPr>
          </a:p>
        </p:txBody>
      </p:sp>
      <p:sp>
        <p:nvSpPr>
          <p:cNvPr id="14" name="object 14"/>
          <p:cNvSpPr txBox="1"/>
          <p:nvPr/>
        </p:nvSpPr>
        <p:spPr>
          <a:xfrm>
            <a:off x="4136582" y="344627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5" name="object 15"/>
          <p:cNvGrpSpPr/>
          <p:nvPr/>
        </p:nvGrpSpPr>
        <p:grpSpPr>
          <a:xfrm>
            <a:off x="4371242" y="3594373"/>
            <a:ext cx="3567771" cy="450215"/>
            <a:chOff x="4372355" y="3594371"/>
            <a:chExt cx="3568700" cy="450215"/>
          </a:xfrm>
        </p:grpSpPr>
        <p:pic>
          <p:nvPicPr>
            <p:cNvPr id="16" name="object 16"/>
            <p:cNvPicPr/>
            <p:nvPr/>
          </p:nvPicPr>
          <p:blipFill>
            <a:blip r:embed="rId5" cstate="print"/>
            <a:stretch>
              <a:fillRect/>
            </a:stretch>
          </p:blipFill>
          <p:spPr>
            <a:xfrm>
              <a:off x="4372355" y="3594371"/>
              <a:ext cx="3436620" cy="92692"/>
            </a:xfrm>
            <a:prstGeom prst="rect">
              <a:avLst/>
            </a:prstGeom>
          </p:spPr>
        </p:pic>
        <p:sp>
          <p:nvSpPr>
            <p:cNvPr id="17" name="object 17"/>
            <p:cNvSpPr/>
            <p:nvPr/>
          </p:nvSpPr>
          <p:spPr>
            <a:xfrm>
              <a:off x="4422266" y="3619118"/>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6" cstate="print"/>
            <a:stretch>
              <a:fillRect/>
            </a:stretch>
          </p:blipFill>
          <p:spPr>
            <a:xfrm>
              <a:off x="7588757" y="3816113"/>
              <a:ext cx="351993" cy="92692"/>
            </a:xfrm>
            <a:prstGeom prst="rect">
              <a:avLst/>
            </a:prstGeom>
          </p:spPr>
        </p:pic>
        <p:sp>
          <p:nvSpPr>
            <p:cNvPr id="19" name="object 19"/>
            <p:cNvSpPr/>
            <p:nvPr/>
          </p:nvSpPr>
          <p:spPr>
            <a:xfrm>
              <a:off x="7638669" y="3840860"/>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7515605" y="3816032"/>
              <a:ext cx="166319" cy="228536"/>
            </a:xfrm>
            <a:prstGeom prst="rect">
              <a:avLst/>
            </a:prstGeom>
          </p:spPr>
        </p:pic>
        <p:sp>
          <p:nvSpPr>
            <p:cNvPr id="21" name="object 21"/>
            <p:cNvSpPr/>
            <p:nvPr/>
          </p:nvSpPr>
          <p:spPr>
            <a:xfrm>
              <a:off x="7565516" y="3840860"/>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7644384" y="3816032"/>
              <a:ext cx="166319" cy="228536"/>
            </a:xfrm>
            <a:prstGeom prst="rect">
              <a:avLst/>
            </a:prstGeom>
          </p:spPr>
        </p:pic>
        <p:sp>
          <p:nvSpPr>
            <p:cNvPr id="23" name="object 23"/>
            <p:cNvSpPr/>
            <p:nvPr/>
          </p:nvSpPr>
          <p:spPr>
            <a:xfrm>
              <a:off x="7694295" y="3840860"/>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7773161" y="3816032"/>
              <a:ext cx="166319" cy="228536"/>
            </a:xfrm>
            <a:prstGeom prst="rect">
              <a:avLst/>
            </a:prstGeom>
          </p:spPr>
        </p:pic>
        <p:sp>
          <p:nvSpPr>
            <p:cNvPr id="25" name="object 25"/>
            <p:cNvSpPr/>
            <p:nvPr/>
          </p:nvSpPr>
          <p:spPr>
            <a:xfrm>
              <a:off x="7823072" y="3840860"/>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7674102" y="3648455"/>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674102" y="3648455"/>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5951958" y="330327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9" name="object 29"/>
          <p:cNvSpPr txBox="1"/>
          <p:nvPr/>
        </p:nvSpPr>
        <p:spPr>
          <a:xfrm>
            <a:off x="7851890" y="340817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0" name="object 30"/>
          <p:cNvSpPr txBox="1"/>
          <p:nvPr/>
        </p:nvSpPr>
        <p:spPr>
          <a:xfrm>
            <a:off x="5029925" y="364159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31" name="object 31"/>
          <p:cNvSpPr txBox="1"/>
          <p:nvPr/>
        </p:nvSpPr>
        <p:spPr>
          <a:xfrm>
            <a:off x="6387710" y="355015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2" name="object 32"/>
          <p:cNvSpPr txBox="1"/>
          <p:nvPr/>
        </p:nvSpPr>
        <p:spPr>
          <a:xfrm>
            <a:off x="7238129" y="3557017"/>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3" name="object 33"/>
          <p:cNvGrpSpPr/>
          <p:nvPr/>
        </p:nvGrpSpPr>
        <p:grpSpPr>
          <a:xfrm>
            <a:off x="4126706" y="3518915"/>
            <a:ext cx="2904367" cy="618490"/>
            <a:chOff x="4127753" y="3518915"/>
            <a:chExt cx="2905125" cy="618490"/>
          </a:xfrm>
        </p:grpSpPr>
        <p:pic>
          <p:nvPicPr>
            <p:cNvPr id="34" name="object 34"/>
            <p:cNvPicPr/>
            <p:nvPr/>
          </p:nvPicPr>
          <p:blipFill>
            <a:blip r:embed="rId8" cstate="print"/>
            <a:stretch>
              <a:fillRect/>
            </a:stretch>
          </p:blipFill>
          <p:spPr>
            <a:xfrm>
              <a:off x="6827519" y="3518915"/>
              <a:ext cx="204977" cy="204977"/>
            </a:xfrm>
            <a:prstGeom prst="rect">
              <a:avLst/>
            </a:prstGeom>
          </p:spPr>
        </p:pic>
        <p:pic>
          <p:nvPicPr>
            <p:cNvPr id="35" name="object 35"/>
            <p:cNvPicPr/>
            <p:nvPr/>
          </p:nvPicPr>
          <p:blipFill>
            <a:blip r:embed="rId9" cstate="print"/>
            <a:stretch>
              <a:fillRect/>
            </a:stretch>
          </p:blipFill>
          <p:spPr>
            <a:xfrm>
              <a:off x="4243577" y="3882407"/>
              <a:ext cx="401624" cy="92692"/>
            </a:xfrm>
            <a:prstGeom prst="rect">
              <a:avLst/>
            </a:prstGeom>
          </p:spPr>
        </p:pic>
        <p:sp>
          <p:nvSpPr>
            <p:cNvPr id="36" name="object 36"/>
            <p:cNvSpPr/>
            <p:nvPr/>
          </p:nvSpPr>
          <p:spPr>
            <a:xfrm>
              <a:off x="4293488" y="3907154"/>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0" cstate="print"/>
            <a:stretch>
              <a:fillRect/>
            </a:stretch>
          </p:blipFill>
          <p:spPr>
            <a:xfrm>
              <a:off x="4127753" y="3882415"/>
              <a:ext cx="180759" cy="254482"/>
            </a:xfrm>
            <a:prstGeom prst="rect">
              <a:avLst/>
            </a:prstGeom>
          </p:spPr>
        </p:pic>
        <p:sp>
          <p:nvSpPr>
            <p:cNvPr id="38" name="object 38"/>
            <p:cNvSpPr/>
            <p:nvPr/>
          </p:nvSpPr>
          <p:spPr>
            <a:xfrm>
              <a:off x="4177664" y="3907154"/>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10" cstate="print"/>
            <a:stretch>
              <a:fillRect/>
            </a:stretch>
          </p:blipFill>
          <p:spPr>
            <a:xfrm>
              <a:off x="4281677" y="3882415"/>
              <a:ext cx="180759" cy="254482"/>
            </a:xfrm>
            <a:prstGeom prst="rect">
              <a:avLst/>
            </a:prstGeom>
          </p:spPr>
        </p:pic>
        <p:sp>
          <p:nvSpPr>
            <p:cNvPr id="40" name="object 40"/>
            <p:cNvSpPr/>
            <p:nvPr/>
          </p:nvSpPr>
          <p:spPr>
            <a:xfrm>
              <a:off x="4331588" y="3907154"/>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10" cstate="print"/>
            <a:stretch>
              <a:fillRect/>
            </a:stretch>
          </p:blipFill>
          <p:spPr>
            <a:xfrm>
              <a:off x="4434839" y="3882415"/>
              <a:ext cx="180759" cy="254482"/>
            </a:xfrm>
            <a:prstGeom prst="rect">
              <a:avLst/>
            </a:prstGeom>
          </p:spPr>
        </p:pic>
        <p:sp>
          <p:nvSpPr>
            <p:cNvPr id="42" name="object 42"/>
            <p:cNvSpPr/>
            <p:nvPr/>
          </p:nvSpPr>
          <p:spPr>
            <a:xfrm>
              <a:off x="4484750" y="3907154"/>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4264532" y="3632834"/>
              <a:ext cx="315595" cy="271780"/>
            </a:xfrm>
            <a:custGeom>
              <a:avLst/>
              <a:gdLst/>
              <a:ahLst/>
              <a:cxnLst/>
              <a:rect l="l" t="t" r="r" b="b"/>
              <a:pathLst>
                <a:path w="315595" h="271779">
                  <a:moveTo>
                    <a:pt x="157733" y="0"/>
                  </a:moveTo>
                  <a:lnTo>
                    <a:pt x="0" y="271271"/>
                  </a:lnTo>
                  <a:lnTo>
                    <a:pt x="315467" y="271271"/>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4264532" y="3632834"/>
              <a:ext cx="315595" cy="271780"/>
            </a:xfrm>
            <a:custGeom>
              <a:avLst/>
              <a:gdLst/>
              <a:ahLst/>
              <a:cxnLst/>
              <a:rect l="l" t="t" r="r" b="b"/>
              <a:pathLst>
                <a:path w="315595" h="271779">
                  <a:moveTo>
                    <a:pt x="0" y="271271"/>
                  </a:moveTo>
                  <a:lnTo>
                    <a:pt x="157733" y="0"/>
                  </a:lnTo>
                  <a:lnTo>
                    <a:pt x="315467" y="271271"/>
                  </a:lnTo>
                  <a:lnTo>
                    <a:pt x="0"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1" cstate="print"/>
            <a:stretch>
              <a:fillRect/>
            </a:stretch>
          </p:blipFill>
          <p:spPr>
            <a:xfrm>
              <a:off x="4380737" y="3731513"/>
              <a:ext cx="85343" cy="85343"/>
            </a:xfrm>
            <a:prstGeom prst="rect">
              <a:avLst/>
            </a:prstGeom>
          </p:spPr>
        </p:pic>
        <p:pic>
          <p:nvPicPr>
            <p:cNvPr id="46" name="object 46"/>
            <p:cNvPicPr/>
            <p:nvPr/>
          </p:nvPicPr>
          <p:blipFill>
            <a:blip r:embed="rId6" cstate="print"/>
            <a:stretch>
              <a:fillRect/>
            </a:stretch>
          </p:blipFill>
          <p:spPr>
            <a:xfrm>
              <a:off x="5865875" y="3808493"/>
              <a:ext cx="352005" cy="92692"/>
            </a:xfrm>
            <a:prstGeom prst="rect">
              <a:avLst/>
            </a:prstGeom>
          </p:spPr>
        </p:pic>
        <p:sp>
          <p:nvSpPr>
            <p:cNvPr id="47" name="object 47"/>
            <p:cNvSpPr/>
            <p:nvPr/>
          </p:nvSpPr>
          <p:spPr>
            <a:xfrm>
              <a:off x="5915786" y="3833240"/>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7" cstate="print"/>
            <a:stretch>
              <a:fillRect/>
            </a:stretch>
          </p:blipFill>
          <p:spPr>
            <a:xfrm>
              <a:off x="5791961" y="3808412"/>
              <a:ext cx="166319" cy="228536"/>
            </a:xfrm>
            <a:prstGeom prst="rect">
              <a:avLst/>
            </a:prstGeom>
          </p:spPr>
        </p:pic>
        <p:sp>
          <p:nvSpPr>
            <p:cNvPr id="49" name="object 49"/>
            <p:cNvSpPr/>
            <p:nvPr/>
          </p:nvSpPr>
          <p:spPr>
            <a:xfrm>
              <a:off x="5841872" y="3833240"/>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7" cstate="print"/>
            <a:stretch>
              <a:fillRect/>
            </a:stretch>
          </p:blipFill>
          <p:spPr>
            <a:xfrm>
              <a:off x="5921501" y="3808412"/>
              <a:ext cx="166319" cy="228536"/>
            </a:xfrm>
            <a:prstGeom prst="rect">
              <a:avLst/>
            </a:prstGeom>
          </p:spPr>
        </p:pic>
        <p:sp>
          <p:nvSpPr>
            <p:cNvPr id="51" name="object 51"/>
            <p:cNvSpPr/>
            <p:nvPr/>
          </p:nvSpPr>
          <p:spPr>
            <a:xfrm>
              <a:off x="5971412" y="3833240"/>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7" cstate="print"/>
            <a:stretch>
              <a:fillRect/>
            </a:stretch>
          </p:blipFill>
          <p:spPr>
            <a:xfrm>
              <a:off x="6050279" y="3808412"/>
              <a:ext cx="166319" cy="228536"/>
            </a:xfrm>
            <a:prstGeom prst="rect">
              <a:avLst/>
            </a:prstGeom>
          </p:spPr>
        </p:pic>
        <p:sp>
          <p:nvSpPr>
            <p:cNvPr id="53" name="object 53"/>
            <p:cNvSpPr/>
            <p:nvPr/>
          </p:nvSpPr>
          <p:spPr>
            <a:xfrm>
              <a:off x="6100190" y="3833240"/>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5951219" y="3640835"/>
              <a:ext cx="176530" cy="176530"/>
            </a:xfrm>
            <a:custGeom>
              <a:avLst/>
              <a:gdLst/>
              <a:ahLst/>
              <a:cxnLst/>
              <a:rect l="l" t="t" r="r" b="b"/>
              <a:pathLst>
                <a:path w="176529" h="176529">
                  <a:moveTo>
                    <a:pt x="88010" y="0"/>
                  </a:moveTo>
                  <a:lnTo>
                    <a:pt x="53738" y="6911"/>
                  </a:lnTo>
                  <a:lnTo>
                    <a:pt x="25765" y="25765"/>
                  </a:lnTo>
                  <a:lnTo>
                    <a:pt x="6911" y="53738"/>
                  </a:lnTo>
                  <a:lnTo>
                    <a:pt x="0" y="88011"/>
                  </a:lnTo>
                  <a:lnTo>
                    <a:pt x="6911" y="122283"/>
                  </a:lnTo>
                  <a:lnTo>
                    <a:pt x="25765" y="150256"/>
                  </a:lnTo>
                  <a:lnTo>
                    <a:pt x="53738" y="169110"/>
                  </a:lnTo>
                  <a:lnTo>
                    <a:pt x="88010" y="176021"/>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5951219" y="3640835"/>
              <a:ext cx="176530" cy="176530"/>
            </a:xfrm>
            <a:custGeom>
              <a:avLst/>
              <a:gdLst/>
              <a:ahLst/>
              <a:cxnLst/>
              <a:rect l="l" t="t" r="r" b="b"/>
              <a:pathLst>
                <a:path w="176529" h="176529">
                  <a:moveTo>
                    <a:pt x="88010" y="0"/>
                  </a:moveTo>
                  <a:lnTo>
                    <a:pt x="122283" y="6911"/>
                  </a:lnTo>
                  <a:lnTo>
                    <a:pt x="150256" y="25765"/>
                  </a:lnTo>
                  <a:lnTo>
                    <a:pt x="169110" y="53738"/>
                  </a:lnTo>
                  <a:lnTo>
                    <a:pt x="176021" y="88011"/>
                  </a:lnTo>
                  <a:lnTo>
                    <a:pt x="169110" y="122283"/>
                  </a:lnTo>
                  <a:lnTo>
                    <a:pt x="150256" y="150256"/>
                  </a:lnTo>
                  <a:lnTo>
                    <a:pt x="122283" y="169110"/>
                  </a:lnTo>
                  <a:lnTo>
                    <a:pt x="88010" y="176021"/>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6" name="object 56"/>
          <p:cNvSpPr txBox="1"/>
          <p:nvPr/>
        </p:nvSpPr>
        <p:spPr>
          <a:xfrm>
            <a:off x="7362812" y="2685565"/>
            <a:ext cx="504694" cy="319959"/>
          </a:xfrm>
          <a:prstGeom prst="rect">
            <a:avLst/>
          </a:prstGeom>
        </p:spPr>
        <p:txBody>
          <a:bodyPr vert="horz" wrap="square" lIns="0" tIns="12065" rIns="0" bIns="0" rtlCol="0">
            <a:spAutoFit/>
          </a:bodyPr>
          <a:lstStyle/>
          <a:p>
            <a:pPr marL="12700" defTabSz="914400">
              <a:spcBef>
                <a:spcPts val="95"/>
              </a:spcBef>
            </a:pPr>
            <a:r>
              <a:rPr sz="2000" kern="0" spc="-20" dirty="0">
                <a:solidFill>
                  <a:sysClr val="windowText" lastClr="000000"/>
                </a:solidFill>
                <a:latin typeface="Times New Roman"/>
                <a:cs typeface="Times New Roman"/>
              </a:rPr>
              <a:t>Link</a:t>
            </a:r>
            <a:endParaRPr sz="2000" kern="0">
              <a:solidFill>
                <a:sysClr val="windowText" lastClr="000000"/>
              </a:solidFill>
              <a:latin typeface="Times New Roman"/>
              <a:cs typeface="Times New Roman"/>
            </a:endParaRPr>
          </a:p>
        </p:txBody>
      </p:sp>
      <p:grpSp>
        <p:nvGrpSpPr>
          <p:cNvPr id="57" name="object 57"/>
          <p:cNvGrpSpPr/>
          <p:nvPr/>
        </p:nvGrpSpPr>
        <p:grpSpPr>
          <a:xfrm>
            <a:off x="6831840" y="2836176"/>
            <a:ext cx="495806" cy="831850"/>
            <a:chOff x="6833616" y="2836176"/>
            <a:chExt cx="495934" cy="831850"/>
          </a:xfrm>
        </p:grpSpPr>
        <p:pic>
          <p:nvPicPr>
            <p:cNvPr id="58" name="object 58"/>
            <p:cNvPicPr/>
            <p:nvPr/>
          </p:nvPicPr>
          <p:blipFill>
            <a:blip r:embed="rId12" cstate="print"/>
            <a:stretch>
              <a:fillRect/>
            </a:stretch>
          </p:blipFill>
          <p:spPr>
            <a:xfrm>
              <a:off x="6833616" y="2836176"/>
              <a:ext cx="495376" cy="831329"/>
            </a:xfrm>
            <a:prstGeom prst="rect">
              <a:avLst/>
            </a:prstGeom>
          </p:spPr>
        </p:pic>
        <p:sp>
          <p:nvSpPr>
            <p:cNvPr id="59" name="object 59"/>
            <p:cNvSpPr/>
            <p:nvPr/>
          </p:nvSpPr>
          <p:spPr>
            <a:xfrm>
              <a:off x="6913880" y="2849498"/>
              <a:ext cx="383540" cy="683895"/>
            </a:xfrm>
            <a:custGeom>
              <a:avLst/>
              <a:gdLst/>
              <a:ahLst/>
              <a:cxnLst/>
              <a:rect l="l" t="t" r="r" b="b"/>
              <a:pathLst>
                <a:path w="383540" h="683895">
                  <a:moveTo>
                    <a:pt x="0" y="606298"/>
                  </a:moveTo>
                  <a:lnTo>
                    <a:pt x="35178" y="683895"/>
                  </a:lnTo>
                  <a:lnTo>
                    <a:pt x="63782" y="631825"/>
                  </a:lnTo>
                  <a:lnTo>
                    <a:pt x="43052" y="631825"/>
                  </a:lnTo>
                  <a:lnTo>
                    <a:pt x="30861" y="631063"/>
                  </a:lnTo>
                  <a:lnTo>
                    <a:pt x="26162" y="625855"/>
                  </a:lnTo>
                  <a:lnTo>
                    <a:pt x="27177" y="609218"/>
                  </a:lnTo>
                  <a:lnTo>
                    <a:pt x="27291" y="607344"/>
                  </a:lnTo>
                  <a:lnTo>
                    <a:pt x="0" y="606298"/>
                  </a:lnTo>
                  <a:close/>
                </a:path>
                <a:path w="383540" h="683895">
                  <a:moveTo>
                    <a:pt x="27291" y="607344"/>
                  </a:moveTo>
                  <a:lnTo>
                    <a:pt x="26162" y="625855"/>
                  </a:lnTo>
                  <a:lnTo>
                    <a:pt x="30861" y="631063"/>
                  </a:lnTo>
                  <a:lnTo>
                    <a:pt x="43052" y="631825"/>
                  </a:lnTo>
                  <a:lnTo>
                    <a:pt x="48260" y="627252"/>
                  </a:lnTo>
                  <a:lnTo>
                    <a:pt x="48641" y="621156"/>
                  </a:lnTo>
                  <a:lnTo>
                    <a:pt x="49337" y="609218"/>
                  </a:lnTo>
                  <a:lnTo>
                    <a:pt x="49397" y="608191"/>
                  </a:lnTo>
                  <a:lnTo>
                    <a:pt x="27291" y="607344"/>
                  </a:lnTo>
                  <a:close/>
                </a:path>
                <a:path w="383540" h="683895">
                  <a:moveTo>
                    <a:pt x="49397" y="608191"/>
                  </a:moveTo>
                  <a:lnTo>
                    <a:pt x="48641" y="621156"/>
                  </a:lnTo>
                  <a:lnTo>
                    <a:pt x="48347" y="625855"/>
                  </a:lnTo>
                  <a:lnTo>
                    <a:pt x="48260" y="627252"/>
                  </a:lnTo>
                  <a:lnTo>
                    <a:pt x="43052" y="631825"/>
                  </a:lnTo>
                  <a:lnTo>
                    <a:pt x="63782" y="631825"/>
                  </a:lnTo>
                  <a:lnTo>
                    <a:pt x="76200" y="609218"/>
                  </a:lnTo>
                  <a:lnTo>
                    <a:pt x="49397" y="608191"/>
                  </a:lnTo>
                  <a:close/>
                </a:path>
                <a:path w="383540" h="683895">
                  <a:moveTo>
                    <a:pt x="377190" y="0"/>
                  </a:moveTo>
                  <a:lnTo>
                    <a:pt x="338200" y="4445"/>
                  </a:lnTo>
                  <a:lnTo>
                    <a:pt x="288290" y="25018"/>
                  </a:lnTo>
                  <a:lnTo>
                    <a:pt x="256413" y="47371"/>
                  </a:lnTo>
                  <a:lnTo>
                    <a:pt x="225678" y="75818"/>
                  </a:lnTo>
                  <a:lnTo>
                    <a:pt x="196469" y="109981"/>
                  </a:lnTo>
                  <a:lnTo>
                    <a:pt x="168783" y="149225"/>
                  </a:lnTo>
                  <a:lnTo>
                    <a:pt x="142875" y="192912"/>
                  </a:lnTo>
                  <a:lnTo>
                    <a:pt x="118872" y="241046"/>
                  </a:lnTo>
                  <a:lnTo>
                    <a:pt x="96900" y="292480"/>
                  </a:lnTo>
                  <a:lnTo>
                    <a:pt x="77597" y="347217"/>
                  </a:lnTo>
                  <a:lnTo>
                    <a:pt x="60705" y="404749"/>
                  </a:lnTo>
                  <a:lnTo>
                    <a:pt x="46736" y="464312"/>
                  </a:lnTo>
                  <a:lnTo>
                    <a:pt x="35941" y="525779"/>
                  </a:lnTo>
                  <a:lnTo>
                    <a:pt x="28448" y="588390"/>
                  </a:lnTo>
                  <a:lnTo>
                    <a:pt x="27355" y="606298"/>
                  </a:lnTo>
                  <a:lnTo>
                    <a:pt x="27291" y="607344"/>
                  </a:lnTo>
                  <a:lnTo>
                    <a:pt x="49397" y="608191"/>
                  </a:lnTo>
                  <a:lnTo>
                    <a:pt x="50419" y="590676"/>
                  </a:lnTo>
                  <a:lnTo>
                    <a:pt x="53721" y="559942"/>
                  </a:lnTo>
                  <a:lnTo>
                    <a:pt x="62738" y="499110"/>
                  </a:lnTo>
                  <a:lnTo>
                    <a:pt x="74802" y="439674"/>
                  </a:lnTo>
                  <a:lnTo>
                    <a:pt x="89916" y="382142"/>
                  </a:lnTo>
                  <a:lnTo>
                    <a:pt x="107696" y="327151"/>
                  </a:lnTo>
                  <a:lnTo>
                    <a:pt x="127889" y="275209"/>
                  </a:lnTo>
                  <a:lnTo>
                    <a:pt x="150114" y="226695"/>
                  </a:lnTo>
                  <a:lnTo>
                    <a:pt x="174371" y="182117"/>
                  </a:lnTo>
                  <a:lnTo>
                    <a:pt x="200151" y="142112"/>
                  </a:lnTo>
                  <a:lnTo>
                    <a:pt x="227329" y="107061"/>
                  </a:lnTo>
                  <a:lnTo>
                    <a:pt x="255397" y="77597"/>
                  </a:lnTo>
                  <a:lnTo>
                    <a:pt x="298703" y="44576"/>
                  </a:lnTo>
                  <a:lnTo>
                    <a:pt x="342265" y="26162"/>
                  </a:lnTo>
                  <a:lnTo>
                    <a:pt x="378587" y="22098"/>
                  </a:lnTo>
                  <a:lnTo>
                    <a:pt x="383159" y="16890"/>
                  </a:lnTo>
                  <a:lnTo>
                    <a:pt x="382397" y="4699"/>
                  </a:lnTo>
                  <a:lnTo>
                    <a:pt x="377190"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60" name="Slide Number Placeholder 59"/>
          <p:cNvSpPr>
            <a:spLocks noGrp="1"/>
          </p:cNvSpPr>
          <p:nvPr>
            <p:ph type="sldNum" sz="quarter" idx="7"/>
          </p:nvPr>
        </p:nvSpPr>
        <p:spPr/>
        <p:txBody>
          <a:bodyPr/>
          <a:lstStyle/>
          <a:p>
            <a:fld id="{B6F15528-21DE-4FAA-801E-634DDDAF4B2B}" type="slidenum">
              <a:rPr lang="en-US" smtClean="0">
                <a:solidFill>
                  <a:prstClr val="black">
                    <a:tint val="75000"/>
                  </a:prstClr>
                </a:solidFill>
              </a:rPr>
              <a:pPr/>
              <a:t>155</a:t>
            </a:fld>
            <a:endParaRPr lang="en-US">
              <a:solidFill>
                <a:prstClr val="black">
                  <a:tint val="75000"/>
                </a:prstClr>
              </a:solidFill>
            </a:endParaRPr>
          </a:p>
        </p:txBody>
      </p:sp>
    </p:spTree>
    <p:extLst>
      <p:ext uri="{BB962C8B-B14F-4D97-AF65-F5344CB8AC3E}">
        <p14:creationId xmlns:p14="http://schemas.microsoft.com/office/powerpoint/2010/main" val="35339663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pic>
        <p:nvPicPr>
          <p:cNvPr id="3" name="object 3"/>
          <p:cNvPicPr/>
          <p:nvPr/>
        </p:nvPicPr>
        <p:blipFill>
          <a:blip r:embed="rId2" cstate="print"/>
          <a:stretch>
            <a:fillRect/>
          </a:stretch>
        </p:blipFill>
        <p:spPr>
          <a:xfrm>
            <a:off x="2788956" y="3192035"/>
            <a:ext cx="3422013" cy="92692"/>
          </a:xfrm>
          <a:prstGeom prst="rect">
            <a:avLst/>
          </a:prstGeom>
        </p:spPr>
      </p:pic>
      <p:grpSp>
        <p:nvGrpSpPr>
          <p:cNvPr id="4" name="object 4"/>
          <p:cNvGrpSpPr/>
          <p:nvPr/>
        </p:nvGrpSpPr>
        <p:grpSpPr>
          <a:xfrm>
            <a:off x="2709728" y="1613115"/>
            <a:ext cx="224096" cy="484505"/>
            <a:chOff x="2710433" y="1613115"/>
            <a:chExt cx="224154" cy="484505"/>
          </a:xfrm>
        </p:grpSpPr>
        <p:pic>
          <p:nvPicPr>
            <p:cNvPr id="5" name="object 5"/>
            <p:cNvPicPr/>
            <p:nvPr/>
          </p:nvPicPr>
          <p:blipFill>
            <a:blip r:embed="rId3" cstate="print"/>
            <a:stretch>
              <a:fillRect/>
            </a:stretch>
          </p:blipFill>
          <p:spPr>
            <a:xfrm>
              <a:off x="2710433" y="1613115"/>
              <a:ext cx="224091" cy="483908"/>
            </a:xfrm>
            <a:prstGeom prst="rect">
              <a:avLst/>
            </a:prstGeom>
          </p:spPr>
        </p:pic>
        <p:sp>
          <p:nvSpPr>
            <p:cNvPr id="6" name="object 6"/>
            <p:cNvSpPr/>
            <p:nvPr/>
          </p:nvSpPr>
          <p:spPr>
            <a:xfrm>
              <a:off x="2787776" y="1626869"/>
              <a:ext cx="76200" cy="335915"/>
            </a:xfrm>
            <a:custGeom>
              <a:avLst/>
              <a:gdLst/>
              <a:ahLst/>
              <a:cxnLst/>
              <a:rect l="l" t="t" r="r" b="b"/>
              <a:pathLst>
                <a:path w="76200" h="335914">
                  <a:moveTo>
                    <a:pt x="27050" y="259714"/>
                  </a:moveTo>
                  <a:lnTo>
                    <a:pt x="0" y="259714"/>
                  </a:lnTo>
                  <a:lnTo>
                    <a:pt x="38100" y="335914"/>
                  </a:lnTo>
                  <a:lnTo>
                    <a:pt x="64325" y="283463"/>
                  </a:lnTo>
                  <a:lnTo>
                    <a:pt x="32004" y="283463"/>
                  </a:lnTo>
                  <a:lnTo>
                    <a:pt x="27050" y="278510"/>
                  </a:lnTo>
                  <a:lnTo>
                    <a:pt x="27050" y="259714"/>
                  </a:lnTo>
                  <a:close/>
                </a:path>
                <a:path w="76200" h="335914">
                  <a:moveTo>
                    <a:pt x="44196" y="0"/>
                  </a:moveTo>
                  <a:lnTo>
                    <a:pt x="32004" y="0"/>
                  </a:lnTo>
                  <a:lnTo>
                    <a:pt x="27050" y="4952"/>
                  </a:lnTo>
                  <a:lnTo>
                    <a:pt x="27050" y="278510"/>
                  </a:lnTo>
                  <a:lnTo>
                    <a:pt x="32004" y="283463"/>
                  </a:lnTo>
                  <a:lnTo>
                    <a:pt x="44196" y="283463"/>
                  </a:lnTo>
                  <a:lnTo>
                    <a:pt x="49149" y="278510"/>
                  </a:lnTo>
                  <a:lnTo>
                    <a:pt x="49149" y="4952"/>
                  </a:lnTo>
                  <a:lnTo>
                    <a:pt x="44196" y="0"/>
                  </a:lnTo>
                  <a:close/>
                </a:path>
                <a:path w="76200" h="335914">
                  <a:moveTo>
                    <a:pt x="76200" y="259714"/>
                  </a:moveTo>
                  <a:lnTo>
                    <a:pt x="49149" y="259714"/>
                  </a:lnTo>
                  <a:lnTo>
                    <a:pt x="49149" y="278510"/>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2051279" y="1970301"/>
            <a:ext cx="1331882"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28.28</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2375806" y="293245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 name="object 9"/>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11" name="object 11"/>
          <p:cNvPicPr/>
          <p:nvPr/>
        </p:nvPicPr>
        <p:blipFill>
          <a:blip r:embed="rId4" cstate="print"/>
          <a:stretch>
            <a:fillRect/>
          </a:stretch>
        </p:blipFill>
        <p:spPr>
          <a:xfrm>
            <a:off x="2801144" y="5143517"/>
            <a:ext cx="3409824" cy="92692"/>
          </a:xfrm>
          <a:prstGeom prst="rect">
            <a:avLst/>
          </a:prstGeom>
        </p:spPr>
      </p:pic>
      <p:grpSp>
        <p:nvGrpSpPr>
          <p:cNvPr id="12" name="object 12"/>
          <p:cNvGrpSpPr/>
          <p:nvPr/>
        </p:nvGrpSpPr>
        <p:grpSpPr>
          <a:xfrm>
            <a:off x="4937235" y="1530065"/>
            <a:ext cx="224096" cy="484505"/>
            <a:chOff x="4938521" y="1530057"/>
            <a:chExt cx="224154" cy="484505"/>
          </a:xfrm>
        </p:grpSpPr>
        <p:pic>
          <p:nvPicPr>
            <p:cNvPr id="13" name="object 13"/>
            <p:cNvPicPr/>
            <p:nvPr/>
          </p:nvPicPr>
          <p:blipFill>
            <a:blip r:embed="rId5" cstate="print"/>
            <a:stretch>
              <a:fillRect/>
            </a:stretch>
          </p:blipFill>
          <p:spPr>
            <a:xfrm>
              <a:off x="4938521" y="1530057"/>
              <a:ext cx="224091" cy="483908"/>
            </a:xfrm>
            <a:prstGeom prst="rect">
              <a:avLst/>
            </a:prstGeom>
          </p:spPr>
        </p:pic>
        <p:sp>
          <p:nvSpPr>
            <p:cNvPr id="14" name="object 14"/>
            <p:cNvSpPr/>
            <p:nvPr/>
          </p:nvSpPr>
          <p:spPr>
            <a:xfrm>
              <a:off x="5015864" y="1620392"/>
              <a:ext cx="76200" cy="335915"/>
            </a:xfrm>
            <a:custGeom>
              <a:avLst/>
              <a:gdLst/>
              <a:ahLst/>
              <a:cxnLst/>
              <a:rect l="l" t="t" r="r" b="b"/>
              <a:pathLst>
                <a:path w="76200" h="335914">
                  <a:moveTo>
                    <a:pt x="44196" y="52451"/>
                  </a:moveTo>
                  <a:lnTo>
                    <a:pt x="32004" y="52451"/>
                  </a:lnTo>
                  <a:lnTo>
                    <a:pt x="27050" y="57404"/>
                  </a:lnTo>
                  <a:lnTo>
                    <a:pt x="27050" y="330962"/>
                  </a:lnTo>
                  <a:lnTo>
                    <a:pt x="32004"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4"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5" name="object 15"/>
          <p:cNvSpPr txBox="1"/>
          <p:nvPr/>
        </p:nvSpPr>
        <p:spPr>
          <a:xfrm>
            <a:off x="4450953" y="1952775"/>
            <a:ext cx="1034780"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99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p:nvPr/>
        </p:nvSpPr>
        <p:spPr>
          <a:xfrm>
            <a:off x="5499956" y="2430954"/>
            <a:ext cx="273614" cy="220345"/>
          </a:xfrm>
          <a:custGeom>
            <a:avLst/>
            <a:gdLst/>
            <a:ahLst/>
            <a:cxnLst/>
            <a:rect l="l" t="t" r="r" b="b"/>
            <a:pathLst>
              <a:path w="273685" h="220344">
                <a:moveTo>
                  <a:pt x="159638" y="0"/>
                </a:moveTo>
                <a:lnTo>
                  <a:pt x="131063" y="0"/>
                </a:lnTo>
                <a:lnTo>
                  <a:pt x="75946" y="190626"/>
                </a:lnTo>
                <a:lnTo>
                  <a:pt x="36575" y="104012"/>
                </a:lnTo>
                <a:lnTo>
                  <a:pt x="0" y="120650"/>
                </a:lnTo>
                <a:lnTo>
                  <a:pt x="3428" y="129031"/>
                </a:lnTo>
                <a:lnTo>
                  <a:pt x="22351" y="120650"/>
                </a:lnTo>
                <a:lnTo>
                  <a:pt x="68452" y="220090"/>
                </a:lnTo>
                <a:lnTo>
                  <a:pt x="79375" y="220090"/>
                </a:lnTo>
                <a:lnTo>
                  <a:pt x="139446" y="14858"/>
                </a:lnTo>
                <a:lnTo>
                  <a:pt x="273430" y="14731"/>
                </a:lnTo>
                <a:lnTo>
                  <a:pt x="273430" y="253"/>
                </a:lnTo>
                <a:lnTo>
                  <a:pt x="159638" y="253"/>
                </a:lnTo>
                <a:lnTo>
                  <a:pt x="15963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7" name="object 17"/>
          <p:cNvSpPr txBox="1"/>
          <p:nvPr/>
        </p:nvSpPr>
        <p:spPr>
          <a:xfrm>
            <a:off x="5255190" y="2391178"/>
            <a:ext cx="753549" cy="289823"/>
          </a:xfrm>
          <a:prstGeom prst="rect">
            <a:avLst/>
          </a:prstGeom>
        </p:spPr>
        <p:txBody>
          <a:bodyPr vert="horz" wrap="square" lIns="0" tIns="12700" rIns="0" bIns="0" rtlCol="0">
            <a:spAutoFit/>
          </a:bodyPr>
          <a:lstStyle/>
          <a:p>
            <a:pPr marL="12700" defTabSz="914400">
              <a:spcBef>
                <a:spcPts val="100"/>
              </a:spcBef>
              <a:tabLst>
                <a:tab pos="391160" algn="l"/>
              </a:tabLst>
            </a:pPr>
            <a:r>
              <a:rPr kern="0" spc="-25" dirty="0">
                <a:solidFill>
                  <a:sysClr val="windowText" lastClr="000000"/>
                </a:solidFill>
                <a:latin typeface="Times New Roman"/>
                <a:cs typeface="Times New Roman"/>
              </a:rPr>
              <a:t>50</a:t>
            </a:r>
            <a:r>
              <a:rPr kern="0" dirty="0">
                <a:solidFill>
                  <a:sysClr val="windowText" lastClr="000000"/>
                </a:solidFill>
                <a:latin typeface="Times New Roman"/>
                <a:cs typeface="Times New Roman"/>
              </a:rPr>
              <a:t>	</a:t>
            </a:r>
            <a:r>
              <a:rPr kern="0" dirty="0">
                <a:solidFill>
                  <a:sysClr val="windowText" lastClr="000000"/>
                </a:solidFill>
                <a:latin typeface="Cambria Math"/>
                <a:cs typeface="Cambria Math"/>
              </a:rPr>
              <a:t>2</a:t>
            </a:r>
            <a:r>
              <a:rPr kern="0" spc="45" dirty="0">
                <a:solidFill>
                  <a:sysClr val="windowText" lastClr="000000"/>
                </a:solidFill>
                <a:latin typeface="Cambria Math"/>
                <a:cs typeface="Cambria Math"/>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txBox="1"/>
          <p:nvPr/>
        </p:nvSpPr>
        <p:spPr>
          <a:xfrm>
            <a:off x="6246523" y="499645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9" name="object 19"/>
          <p:cNvSpPr txBox="1"/>
          <p:nvPr/>
        </p:nvSpPr>
        <p:spPr>
          <a:xfrm>
            <a:off x="6202806" y="5643117"/>
            <a:ext cx="82529"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20" name="object 20"/>
          <p:cNvSpPr/>
          <p:nvPr/>
        </p:nvSpPr>
        <p:spPr>
          <a:xfrm>
            <a:off x="8460192" y="2263139"/>
            <a:ext cx="333288" cy="269240"/>
          </a:xfrm>
          <a:custGeom>
            <a:avLst/>
            <a:gdLst/>
            <a:ahLst/>
            <a:cxnLst/>
            <a:rect l="l" t="t" r="r" b="b"/>
            <a:pathLst>
              <a:path w="333375" h="269239">
                <a:moveTo>
                  <a:pt x="332866" y="0"/>
                </a:moveTo>
                <a:lnTo>
                  <a:pt x="178942" y="0"/>
                </a:lnTo>
                <a:lnTo>
                  <a:pt x="160527" y="0"/>
                </a:lnTo>
                <a:lnTo>
                  <a:pt x="93090" y="233172"/>
                </a:lnTo>
                <a:lnTo>
                  <a:pt x="44830" y="127126"/>
                </a:lnTo>
                <a:lnTo>
                  <a:pt x="0" y="147700"/>
                </a:lnTo>
                <a:lnTo>
                  <a:pt x="4317" y="157861"/>
                </a:lnTo>
                <a:lnTo>
                  <a:pt x="27304" y="147700"/>
                </a:lnTo>
                <a:lnTo>
                  <a:pt x="83947" y="269239"/>
                </a:lnTo>
                <a:lnTo>
                  <a:pt x="97154" y="269239"/>
                </a:lnTo>
                <a:lnTo>
                  <a:pt x="170560" y="18161"/>
                </a:lnTo>
                <a:lnTo>
                  <a:pt x="332866" y="18287"/>
                </a:lnTo>
                <a:lnTo>
                  <a:pt x="332866" y="0"/>
                </a:lnTo>
                <a:close/>
              </a:path>
            </a:pathLst>
          </a:custGeom>
          <a:solidFill>
            <a:srgbClr val="404040"/>
          </a:solidFill>
        </p:spPr>
        <p:txBody>
          <a:bodyPr wrap="square" lIns="0" tIns="0" rIns="0" bIns="0" rtlCol="0"/>
          <a:lstStyle/>
          <a:p>
            <a:pPr defTabSz="914400"/>
            <a:endParaRPr kern="0" smtClean="0">
              <a:solidFill>
                <a:sysClr val="windowText" lastClr="000000"/>
              </a:solidFill>
            </a:endParaRPr>
          </a:p>
        </p:txBody>
      </p:sp>
      <p:sp>
        <p:nvSpPr>
          <p:cNvPr id="21" name="object 21"/>
          <p:cNvSpPr txBox="1"/>
          <p:nvPr/>
        </p:nvSpPr>
        <p:spPr>
          <a:xfrm>
            <a:off x="7734957" y="1864258"/>
            <a:ext cx="3490320" cy="1113125"/>
          </a:xfrm>
          <a:prstGeom prst="rect">
            <a:avLst/>
          </a:prstGeom>
          <a:ln w="9905">
            <a:solidFill>
              <a:srgbClr val="000000"/>
            </a:solidFill>
          </a:ln>
        </p:spPr>
        <p:txBody>
          <a:bodyPr vert="horz" wrap="square" lIns="0" tIns="0" rIns="0" bIns="0" rtlCol="0">
            <a:spAutoFit/>
          </a:bodyPr>
          <a:lstStyle/>
          <a:p>
            <a:pPr marL="91440" defTabSz="914400">
              <a:lnSpc>
                <a:spcPts val="2210"/>
              </a:lnSpc>
            </a:pP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spc="55" dirty="0">
                <a:solidFill>
                  <a:sysClr val="windowText" lastClr="000000"/>
                </a:solidFill>
                <a:latin typeface="Cambria Math"/>
                <a:cs typeface="Cambria Math"/>
              </a:rPr>
              <a:t>M</a:t>
            </a:r>
            <a:r>
              <a:rPr sz="2175" kern="0" spc="82" baseline="-15325" dirty="0">
                <a:solidFill>
                  <a:sysClr val="windowText" lastClr="000000"/>
                </a:solidFill>
                <a:latin typeface="Cambria Math"/>
                <a:cs typeface="Cambria Math"/>
              </a:rPr>
              <a:t>A</a:t>
            </a:r>
            <a:r>
              <a:rPr sz="2175" kern="0" spc="397" baseline="-15325"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91440" defTabSz="914400">
              <a:spcBef>
                <a:spcPts val="675"/>
              </a:spcBef>
              <a:tabLst>
                <a:tab pos="904240" algn="l"/>
              </a:tabLst>
            </a:pPr>
            <a:r>
              <a:rPr sz="2000" kern="0" dirty="0">
                <a:solidFill>
                  <a:sysClr val="windowText" lastClr="000000"/>
                </a:solidFill>
                <a:latin typeface="Times New Roman"/>
                <a:cs typeface="Times New Roman"/>
              </a:rPr>
              <a:t>=&gt;</a:t>
            </a:r>
            <a:r>
              <a:rPr sz="2000" kern="0" spc="-10" dirty="0">
                <a:solidFill>
                  <a:sysClr val="windowText" lastClr="000000"/>
                </a:solidFill>
                <a:latin typeface="Times New Roman"/>
                <a:cs typeface="Times New Roman"/>
              </a:rPr>
              <a:t> </a:t>
            </a:r>
            <a:r>
              <a:rPr sz="2200" kern="0" spc="-25" dirty="0">
                <a:solidFill>
                  <a:srgbClr val="404040"/>
                </a:solidFill>
                <a:latin typeface="Times New Roman"/>
                <a:cs typeface="Times New Roman"/>
              </a:rPr>
              <a:t>50</a:t>
            </a:r>
            <a:r>
              <a:rPr sz="2200" kern="0" dirty="0">
                <a:solidFill>
                  <a:srgbClr val="404040"/>
                </a:solidFill>
                <a:latin typeface="Times New Roman"/>
                <a:cs typeface="Times New Roman"/>
              </a:rPr>
              <a:t>	</a:t>
            </a:r>
            <a:r>
              <a:rPr sz="2200" kern="0" dirty="0">
                <a:solidFill>
                  <a:srgbClr val="404040"/>
                </a:solidFill>
                <a:latin typeface="Cambria Math"/>
                <a:cs typeface="Cambria Math"/>
              </a:rPr>
              <a:t>2</a:t>
            </a:r>
            <a:r>
              <a:rPr sz="2200" kern="0" spc="-10" dirty="0">
                <a:solidFill>
                  <a:srgbClr val="404040"/>
                </a:solidFill>
                <a:latin typeface="Cambria Math"/>
                <a:cs typeface="Cambria Math"/>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21</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200" kern="0" spc="90" dirty="0">
                <a:solidFill>
                  <a:srgbClr val="404040"/>
                </a:solidFill>
                <a:latin typeface="Cambria Math"/>
                <a:cs typeface="Cambria Math"/>
              </a:rPr>
              <a:t>R</a:t>
            </a:r>
            <a:r>
              <a:rPr sz="2400" kern="0" spc="135" baseline="-15625" dirty="0">
                <a:solidFill>
                  <a:srgbClr val="404040"/>
                </a:solidFill>
                <a:latin typeface="Cambria Math"/>
                <a:cs typeface="Cambria Math"/>
              </a:rPr>
              <a:t>C</a:t>
            </a:r>
            <a:r>
              <a:rPr sz="2400" kern="0" spc="330" baseline="-15625" dirty="0">
                <a:solidFill>
                  <a:srgbClr val="404040"/>
                </a:solidFill>
                <a:latin typeface="Cambria Math"/>
                <a:cs typeface="Cambria Math"/>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15</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91440" defTabSz="914400">
              <a:spcBef>
                <a:spcPts val="46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90" dirty="0">
                <a:solidFill>
                  <a:srgbClr val="404040"/>
                </a:solidFill>
                <a:latin typeface="Cambria Math"/>
                <a:cs typeface="Cambria Math"/>
              </a:rPr>
              <a:t>R</a:t>
            </a:r>
            <a:r>
              <a:rPr sz="2400" kern="0" spc="135" baseline="-15625" dirty="0">
                <a:solidFill>
                  <a:srgbClr val="404040"/>
                </a:solidFill>
                <a:latin typeface="Cambria Math"/>
                <a:cs typeface="Cambria Math"/>
              </a:rPr>
              <a:t>C</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 99</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22" name="object 22"/>
          <p:cNvGrpSpPr/>
          <p:nvPr/>
        </p:nvGrpSpPr>
        <p:grpSpPr>
          <a:xfrm>
            <a:off x="6084509" y="327745"/>
            <a:ext cx="224096" cy="765175"/>
            <a:chOff x="6086094" y="327698"/>
            <a:chExt cx="224154" cy="765175"/>
          </a:xfrm>
        </p:grpSpPr>
        <p:pic>
          <p:nvPicPr>
            <p:cNvPr id="23" name="object 23"/>
            <p:cNvPicPr/>
            <p:nvPr/>
          </p:nvPicPr>
          <p:blipFill>
            <a:blip r:embed="rId6" cstate="print"/>
            <a:stretch>
              <a:fillRect/>
            </a:stretch>
          </p:blipFill>
          <p:spPr>
            <a:xfrm>
              <a:off x="6086094" y="327698"/>
              <a:ext cx="224091" cy="765009"/>
            </a:xfrm>
            <a:prstGeom prst="rect">
              <a:avLst/>
            </a:prstGeom>
          </p:spPr>
        </p:pic>
        <p:sp>
          <p:nvSpPr>
            <p:cNvPr id="24" name="object 24"/>
            <p:cNvSpPr/>
            <p:nvPr/>
          </p:nvSpPr>
          <p:spPr>
            <a:xfrm>
              <a:off x="6163437" y="341375"/>
              <a:ext cx="76200" cy="617220"/>
            </a:xfrm>
            <a:custGeom>
              <a:avLst/>
              <a:gdLst/>
              <a:ahLst/>
              <a:cxnLst/>
              <a:rect l="l" t="t" r="r" b="b"/>
              <a:pathLst>
                <a:path w="76200" h="617219">
                  <a:moveTo>
                    <a:pt x="27050" y="540893"/>
                  </a:moveTo>
                  <a:lnTo>
                    <a:pt x="0" y="540893"/>
                  </a:lnTo>
                  <a:lnTo>
                    <a:pt x="38100" y="617093"/>
                  </a:lnTo>
                  <a:lnTo>
                    <a:pt x="64325" y="564641"/>
                  </a:lnTo>
                  <a:lnTo>
                    <a:pt x="32003" y="564641"/>
                  </a:lnTo>
                  <a:lnTo>
                    <a:pt x="27050" y="559688"/>
                  </a:lnTo>
                  <a:lnTo>
                    <a:pt x="27050" y="540893"/>
                  </a:lnTo>
                  <a:close/>
                </a:path>
                <a:path w="76200" h="617219">
                  <a:moveTo>
                    <a:pt x="44196" y="0"/>
                  </a:moveTo>
                  <a:lnTo>
                    <a:pt x="32003" y="0"/>
                  </a:lnTo>
                  <a:lnTo>
                    <a:pt x="27050" y="4952"/>
                  </a:lnTo>
                  <a:lnTo>
                    <a:pt x="27050" y="559688"/>
                  </a:lnTo>
                  <a:lnTo>
                    <a:pt x="32003" y="564641"/>
                  </a:lnTo>
                  <a:lnTo>
                    <a:pt x="44196" y="564641"/>
                  </a:lnTo>
                  <a:lnTo>
                    <a:pt x="49149" y="559688"/>
                  </a:lnTo>
                  <a:lnTo>
                    <a:pt x="49149" y="4952"/>
                  </a:lnTo>
                  <a:lnTo>
                    <a:pt x="44196" y="0"/>
                  </a:lnTo>
                  <a:close/>
                </a:path>
                <a:path w="76200" h="617219">
                  <a:moveTo>
                    <a:pt x="76200" y="540893"/>
                  </a:moveTo>
                  <a:lnTo>
                    <a:pt x="49149" y="540893"/>
                  </a:lnTo>
                  <a:lnTo>
                    <a:pt x="49149" y="559688"/>
                  </a:lnTo>
                  <a:lnTo>
                    <a:pt x="44196" y="564641"/>
                  </a:lnTo>
                  <a:lnTo>
                    <a:pt x="64325" y="564641"/>
                  </a:lnTo>
                  <a:lnTo>
                    <a:pt x="76200" y="540893"/>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25" name="object 25"/>
          <p:cNvSpPr/>
          <p:nvPr/>
        </p:nvSpPr>
        <p:spPr>
          <a:xfrm>
            <a:off x="5640252" y="515413"/>
            <a:ext cx="273614" cy="220345"/>
          </a:xfrm>
          <a:custGeom>
            <a:avLst/>
            <a:gdLst/>
            <a:ahLst/>
            <a:cxnLst/>
            <a:rect l="l" t="t" r="r" b="b"/>
            <a:pathLst>
              <a:path w="273685" h="220345">
                <a:moveTo>
                  <a:pt x="159638" y="0"/>
                </a:moveTo>
                <a:lnTo>
                  <a:pt x="131190" y="0"/>
                </a:lnTo>
                <a:lnTo>
                  <a:pt x="76073" y="190500"/>
                </a:lnTo>
                <a:lnTo>
                  <a:pt x="36575" y="103886"/>
                </a:lnTo>
                <a:lnTo>
                  <a:pt x="0" y="120650"/>
                </a:lnTo>
                <a:lnTo>
                  <a:pt x="3428" y="129032"/>
                </a:lnTo>
                <a:lnTo>
                  <a:pt x="22351" y="120650"/>
                </a:lnTo>
                <a:lnTo>
                  <a:pt x="68579" y="219963"/>
                </a:lnTo>
                <a:lnTo>
                  <a:pt x="79375" y="219963"/>
                </a:lnTo>
                <a:lnTo>
                  <a:pt x="139445" y="14859"/>
                </a:lnTo>
                <a:lnTo>
                  <a:pt x="273430" y="14732"/>
                </a:lnTo>
                <a:lnTo>
                  <a:pt x="273430" y="254"/>
                </a:lnTo>
                <a:lnTo>
                  <a:pt x="159638" y="254"/>
                </a:lnTo>
                <a:lnTo>
                  <a:pt x="15963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26" name="object 26"/>
          <p:cNvSpPr txBox="1"/>
          <p:nvPr/>
        </p:nvSpPr>
        <p:spPr>
          <a:xfrm>
            <a:off x="5395616" y="475511"/>
            <a:ext cx="753549" cy="289823"/>
          </a:xfrm>
          <a:prstGeom prst="rect">
            <a:avLst/>
          </a:prstGeom>
        </p:spPr>
        <p:txBody>
          <a:bodyPr vert="horz" wrap="square" lIns="0" tIns="12700" rIns="0" bIns="0" rtlCol="0">
            <a:spAutoFit/>
          </a:bodyPr>
          <a:lstStyle/>
          <a:p>
            <a:pPr marL="12700" defTabSz="914400">
              <a:spcBef>
                <a:spcPts val="100"/>
              </a:spcBef>
              <a:tabLst>
                <a:tab pos="391160" algn="l"/>
              </a:tabLst>
            </a:pPr>
            <a:r>
              <a:rPr kern="0" spc="-25" dirty="0">
                <a:solidFill>
                  <a:sysClr val="windowText" lastClr="000000"/>
                </a:solidFill>
                <a:latin typeface="Times New Roman"/>
                <a:cs typeface="Times New Roman"/>
              </a:rPr>
              <a:t>50</a:t>
            </a:r>
            <a:r>
              <a:rPr kern="0" dirty="0">
                <a:solidFill>
                  <a:sysClr val="windowText" lastClr="000000"/>
                </a:solidFill>
                <a:latin typeface="Times New Roman"/>
                <a:cs typeface="Times New Roman"/>
              </a:rPr>
              <a:t>	</a:t>
            </a:r>
            <a:r>
              <a:rPr kern="0" dirty="0">
                <a:solidFill>
                  <a:sysClr val="windowText" lastClr="000000"/>
                </a:solidFill>
                <a:latin typeface="Cambria Math"/>
                <a:cs typeface="Cambria Math"/>
              </a:rPr>
              <a:t>2</a:t>
            </a:r>
            <a:r>
              <a:rPr kern="0" spc="45" dirty="0">
                <a:solidFill>
                  <a:sysClr val="windowText" lastClr="000000"/>
                </a:solidFill>
                <a:latin typeface="Cambria Math"/>
                <a:cs typeface="Cambria Math"/>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6091366" y="11465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8" name="object 28"/>
          <p:cNvSpPr txBox="1"/>
          <p:nvPr/>
        </p:nvSpPr>
        <p:spPr>
          <a:xfrm>
            <a:off x="2547973" y="88188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9" name="object 29"/>
          <p:cNvGrpSpPr/>
          <p:nvPr/>
        </p:nvGrpSpPr>
        <p:grpSpPr>
          <a:xfrm>
            <a:off x="2782886" y="1030241"/>
            <a:ext cx="3435725" cy="92710"/>
            <a:chOff x="2783585" y="1030241"/>
            <a:chExt cx="3436620" cy="92710"/>
          </a:xfrm>
        </p:grpSpPr>
        <p:pic>
          <p:nvPicPr>
            <p:cNvPr id="30" name="object 30"/>
            <p:cNvPicPr/>
            <p:nvPr/>
          </p:nvPicPr>
          <p:blipFill>
            <a:blip r:embed="rId7" cstate="print"/>
            <a:stretch>
              <a:fillRect/>
            </a:stretch>
          </p:blipFill>
          <p:spPr>
            <a:xfrm>
              <a:off x="2783585" y="1030241"/>
              <a:ext cx="3436620" cy="92692"/>
            </a:xfrm>
            <a:prstGeom prst="rect">
              <a:avLst/>
            </a:prstGeom>
          </p:spPr>
        </p:pic>
        <p:sp>
          <p:nvSpPr>
            <p:cNvPr id="31" name="object 31"/>
            <p:cNvSpPr/>
            <p:nvPr/>
          </p:nvSpPr>
          <p:spPr>
            <a:xfrm>
              <a:off x="2833496" y="1054988"/>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2" name="object 32"/>
          <p:cNvSpPr txBox="1"/>
          <p:nvPr/>
        </p:nvSpPr>
        <p:spPr>
          <a:xfrm>
            <a:off x="4660958" y="107848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3" name="object 33"/>
          <p:cNvSpPr txBox="1"/>
          <p:nvPr/>
        </p:nvSpPr>
        <p:spPr>
          <a:xfrm>
            <a:off x="3441314" y="1077490"/>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34" name="object 34"/>
          <p:cNvSpPr txBox="1"/>
          <p:nvPr/>
        </p:nvSpPr>
        <p:spPr>
          <a:xfrm>
            <a:off x="5569531" y="986051"/>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5" name="object 35"/>
          <p:cNvGrpSpPr/>
          <p:nvPr/>
        </p:nvGrpSpPr>
        <p:grpSpPr>
          <a:xfrm>
            <a:off x="2566538" y="954786"/>
            <a:ext cx="3737905" cy="618490"/>
            <a:chOff x="2567177" y="954786"/>
            <a:chExt cx="3738879" cy="618490"/>
          </a:xfrm>
        </p:grpSpPr>
        <p:pic>
          <p:nvPicPr>
            <p:cNvPr id="36" name="object 36"/>
            <p:cNvPicPr/>
            <p:nvPr/>
          </p:nvPicPr>
          <p:blipFill>
            <a:blip r:embed="rId8" cstate="print"/>
            <a:stretch>
              <a:fillRect/>
            </a:stretch>
          </p:blipFill>
          <p:spPr>
            <a:xfrm>
              <a:off x="6100572" y="954786"/>
              <a:ext cx="204977" cy="204977"/>
            </a:xfrm>
            <a:prstGeom prst="rect">
              <a:avLst/>
            </a:prstGeom>
          </p:spPr>
        </p:pic>
        <p:pic>
          <p:nvPicPr>
            <p:cNvPr id="37" name="object 37"/>
            <p:cNvPicPr/>
            <p:nvPr/>
          </p:nvPicPr>
          <p:blipFill>
            <a:blip r:embed="rId9" cstate="print"/>
            <a:stretch>
              <a:fillRect/>
            </a:stretch>
          </p:blipFill>
          <p:spPr>
            <a:xfrm>
              <a:off x="2654807" y="1318277"/>
              <a:ext cx="401624" cy="92692"/>
            </a:xfrm>
            <a:prstGeom prst="rect">
              <a:avLst/>
            </a:prstGeom>
          </p:spPr>
        </p:pic>
        <p:sp>
          <p:nvSpPr>
            <p:cNvPr id="38" name="object 38"/>
            <p:cNvSpPr/>
            <p:nvPr/>
          </p:nvSpPr>
          <p:spPr>
            <a:xfrm>
              <a:off x="2704718" y="1343025"/>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10" cstate="print"/>
            <a:stretch>
              <a:fillRect/>
            </a:stretch>
          </p:blipFill>
          <p:spPr>
            <a:xfrm>
              <a:off x="2567177" y="1318285"/>
              <a:ext cx="180759" cy="254482"/>
            </a:xfrm>
            <a:prstGeom prst="rect">
              <a:avLst/>
            </a:prstGeom>
          </p:spPr>
        </p:pic>
        <p:sp>
          <p:nvSpPr>
            <p:cNvPr id="40" name="object 40"/>
            <p:cNvSpPr/>
            <p:nvPr/>
          </p:nvSpPr>
          <p:spPr>
            <a:xfrm>
              <a:off x="2617088" y="1343025"/>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10" cstate="print"/>
            <a:stretch>
              <a:fillRect/>
            </a:stretch>
          </p:blipFill>
          <p:spPr>
            <a:xfrm>
              <a:off x="2721101" y="1318285"/>
              <a:ext cx="180759" cy="254482"/>
            </a:xfrm>
            <a:prstGeom prst="rect">
              <a:avLst/>
            </a:prstGeom>
          </p:spPr>
        </p:pic>
        <p:sp>
          <p:nvSpPr>
            <p:cNvPr id="42" name="object 42"/>
            <p:cNvSpPr/>
            <p:nvPr/>
          </p:nvSpPr>
          <p:spPr>
            <a:xfrm>
              <a:off x="2771012" y="1343025"/>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10" cstate="print"/>
            <a:stretch>
              <a:fillRect/>
            </a:stretch>
          </p:blipFill>
          <p:spPr>
            <a:xfrm>
              <a:off x="2874263" y="1318285"/>
              <a:ext cx="180759" cy="254482"/>
            </a:xfrm>
            <a:prstGeom prst="rect">
              <a:avLst/>
            </a:prstGeom>
          </p:spPr>
        </p:pic>
        <p:sp>
          <p:nvSpPr>
            <p:cNvPr id="44" name="object 44"/>
            <p:cNvSpPr/>
            <p:nvPr/>
          </p:nvSpPr>
          <p:spPr>
            <a:xfrm>
              <a:off x="2924175" y="1343025"/>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5" name="object 45"/>
            <p:cNvSpPr/>
            <p:nvPr/>
          </p:nvSpPr>
          <p:spPr>
            <a:xfrm>
              <a:off x="2704718" y="1068705"/>
              <a:ext cx="314960" cy="271780"/>
            </a:xfrm>
            <a:custGeom>
              <a:avLst/>
              <a:gdLst/>
              <a:ahLst/>
              <a:cxnLst/>
              <a:rect l="l" t="t" r="r" b="b"/>
              <a:pathLst>
                <a:path w="314960" h="271780">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6" name="object 46"/>
            <p:cNvSpPr/>
            <p:nvPr/>
          </p:nvSpPr>
          <p:spPr>
            <a:xfrm>
              <a:off x="2704718" y="1068705"/>
              <a:ext cx="314960" cy="271780"/>
            </a:xfrm>
            <a:custGeom>
              <a:avLst/>
              <a:gdLst/>
              <a:ahLst/>
              <a:cxnLst/>
              <a:rect l="l" t="t" r="r" b="b"/>
              <a:pathLst>
                <a:path w="314960" h="271780">
                  <a:moveTo>
                    <a:pt x="0" y="271272"/>
                  </a:moveTo>
                  <a:lnTo>
                    <a:pt x="157353"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1" cstate="print"/>
            <a:stretch>
              <a:fillRect/>
            </a:stretch>
          </p:blipFill>
          <p:spPr>
            <a:xfrm>
              <a:off x="2820923" y="1168145"/>
              <a:ext cx="84581" cy="84581"/>
            </a:xfrm>
            <a:prstGeom prst="rect">
              <a:avLst/>
            </a:prstGeom>
          </p:spPr>
        </p:pic>
        <p:pic>
          <p:nvPicPr>
            <p:cNvPr id="48" name="object 48"/>
            <p:cNvPicPr/>
            <p:nvPr/>
          </p:nvPicPr>
          <p:blipFill>
            <a:blip r:embed="rId12" cstate="print"/>
            <a:stretch>
              <a:fillRect/>
            </a:stretch>
          </p:blipFill>
          <p:spPr>
            <a:xfrm>
              <a:off x="4877561" y="1244363"/>
              <a:ext cx="352005" cy="92692"/>
            </a:xfrm>
            <a:prstGeom prst="rect">
              <a:avLst/>
            </a:prstGeom>
          </p:spPr>
        </p:pic>
        <p:sp>
          <p:nvSpPr>
            <p:cNvPr id="49" name="object 49"/>
            <p:cNvSpPr/>
            <p:nvPr/>
          </p:nvSpPr>
          <p:spPr>
            <a:xfrm>
              <a:off x="4927473" y="1269111"/>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3" cstate="print"/>
            <a:stretch>
              <a:fillRect/>
            </a:stretch>
          </p:blipFill>
          <p:spPr>
            <a:xfrm>
              <a:off x="4804410" y="1244282"/>
              <a:ext cx="166319" cy="228536"/>
            </a:xfrm>
            <a:prstGeom prst="rect">
              <a:avLst/>
            </a:prstGeom>
          </p:spPr>
        </p:pic>
        <p:sp>
          <p:nvSpPr>
            <p:cNvPr id="51" name="object 51"/>
            <p:cNvSpPr/>
            <p:nvPr/>
          </p:nvSpPr>
          <p:spPr>
            <a:xfrm>
              <a:off x="4854320" y="1269111"/>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3" cstate="print"/>
            <a:stretch>
              <a:fillRect/>
            </a:stretch>
          </p:blipFill>
          <p:spPr>
            <a:xfrm>
              <a:off x="4933950" y="1244282"/>
              <a:ext cx="166319" cy="228536"/>
            </a:xfrm>
            <a:prstGeom prst="rect">
              <a:avLst/>
            </a:prstGeom>
          </p:spPr>
        </p:pic>
        <p:sp>
          <p:nvSpPr>
            <p:cNvPr id="53" name="object 53"/>
            <p:cNvSpPr/>
            <p:nvPr/>
          </p:nvSpPr>
          <p:spPr>
            <a:xfrm>
              <a:off x="4983860" y="1269111"/>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3" cstate="print"/>
            <a:stretch>
              <a:fillRect/>
            </a:stretch>
          </p:blipFill>
          <p:spPr>
            <a:xfrm>
              <a:off x="5061966" y="1244282"/>
              <a:ext cx="166319" cy="228536"/>
            </a:xfrm>
            <a:prstGeom prst="rect">
              <a:avLst/>
            </a:prstGeom>
          </p:spPr>
        </p:pic>
        <p:sp>
          <p:nvSpPr>
            <p:cNvPr id="55" name="object 55"/>
            <p:cNvSpPr/>
            <p:nvPr/>
          </p:nvSpPr>
          <p:spPr>
            <a:xfrm>
              <a:off x="5111876" y="1269111"/>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4962905" y="1076706"/>
              <a:ext cx="176530" cy="177165"/>
            </a:xfrm>
            <a:custGeom>
              <a:avLst/>
              <a:gdLst/>
              <a:ahLst/>
              <a:cxnLst/>
              <a:rect l="l" t="t" r="r" b="b"/>
              <a:pathLst>
                <a:path w="176529" h="177165">
                  <a:moveTo>
                    <a:pt x="88011" y="0"/>
                  </a:moveTo>
                  <a:lnTo>
                    <a:pt x="53738" y="6953"/>
                  </a:lnTo>
                  <a:lnTo>
                    <a:pt x="25765" y="25907"/>
                  </a:lnTo>
                  <a:lnTo>
                    <a:pt x="6911" y="54006"/>
                  </a:lnTo>
                  <a:lnTo>
                    <a:pt x="0" y="88392"/>
                  </a:lnTo>
                  <a:lnTo>
                    <a:pt x="6911" y="122777"/>
                  </a:lnTo>
                  <a:lnTo>
                    <a:pt x="25765" y="150875"/>
                  </a:lnTo>
                  <a:lnTo>
                    <a:pt x="53738" y="169830"/>
                  </a:lnTo>
                  <a:lnTo>
                    <a:pt x="88011" y="176784"/>
                  </a:lnTo>
                  <a:lnTo>
                    <a:pt x="122283" y="169830"/>
                  </a:lnTo>
                  <a:lnTo>
                    <a:pt x="150256" y="150875"/>
                  </a:lnTo>
                  <a:lnTo>
                    <a:pt x="169110" y="122777"/>
                  </a:lnTo>
                  <a:lnTo>
                    <a:pt x="176022" y="88392"/>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7" name="object 57"/>
            <p:cNvSpPr/>
            <p:nvPr/>
          </p:nvSpPr>
          <p:spPr>
            <a:xfrm>
              <a:off x="4962905" y="1076706"/>
              <a:ext cx="176530" cy="177165"/>
            </a:xfrm>
            <a:custGeom>
              <a:avLst/>
              <a:gdLst/>
              <a:ahLst/>
              <a:cxnLst/>
              <a:rect l="l" t="t" r="r" b="b"/>
              <a:pathLst>
                <a:path w="176529" h="177165">
                  <a:moveTo>
                    <a:pt x="88011" y="0"/>
                  </a:moveTo>
                  <a:lnTo>
                    <a:pt x="122283" y="6953"/>
                  </a:lnTo>
                  <a:lnTo>
                    <a:pt x="150256" y="25908"/>
                  </a:lnTo>
                  <a:lnTo>
                    <a:pt x="169110" y="54006"/>
                  </a:lnTo>
                  <a:lnTo>
                    <a:pt x="176022" y="88392"/>
                  </a:lnTo>
                  <a:lnTo>
                    <a:pt x="169110" y="122777"/>
                  </a:lnTo>
                  <a:lnTo>
                    <a:pt x="150256" y="150875"/>
                  </a:lnTo>
                  <a:lnTo>
                    <a:pt x="122283" y="169830"/>
                  </a:lnTo>
                  <a:lnTo>
                    <a:pt x="88011" y="176784"/>
                  </a:lnTo>
                  <a:lnTo>
                    <a:pt x="53738" y="169830"/>
                  </a:lnTo>
                  <a:lnTo>
                    <a:pt x="25765" y="150875"/>
                  </a:lnTo>
                  <a:lnTo>
                    <a:pt x="6911" y="122777"/>
                  </a:lnTo>
                  <a:lnTo>
                    <a:pt x="0" y="88392"/>
                  </a:lnTo>
                  <a:lnTo>
                    <a:pt x="6911" y="54006"/>
                  </a:lnTo>
                  <a:lnTo>
                    <a:pt x="25765" y="25907"/>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8" name="object 58"/>
          <p:cNvSpPr/>
          <p:nvPr/>
        </p:nvSpPr>
        <p:spPr>
          <a:xfrm>
            <a:off x="9760077" y="552576"/>
            <a:ext cx="570715" cy="14604"/>
          </a:xfrm>
          <a:custGeom>
            <a:avLst/>
            <a:gdLst/>
            <a:ahLst/>
            <a:cxnLst/>
            <a:rect l="l" t="t" r="r" b="b"/>
            <a:pathLst>
              <a:path w="570865" h="14604">
                <a:moveTo>
                  <a:pt x="570737" y="0"/>
                </a:moveTo>
                <a:lnTo>
                  <a:pt x="0" y="0"/>
                </a:lnTo>
                <a:lnTo>
                  <a:pt x="0" y="14477"/>
                </a:lnTo>
                <a:lnTo>
                  <a:pt x="570737" y="14477"/>
                </a:lnTo>
                <a:lnTo>
                  <a:pt x="57073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59" name="object 59"/>
          <p:cNvSpPr txBox="1"/>
          <p:nvPr/>
        </p:nvSpPr>
        <p:spPr>
          <a:xfrm>
            <a:off x="9984937" y="311450"/>
            <a:ext cx="122523" cy="214161"/>
          </a:xfrm>
          <a:prstGeom prst="rect">
            <a:avLst/>
          </a:prstGeom>
        </p:spPr>
        <p:txBody>
          <a:bodyPr vert="horz" wrap="square" lIns="0" tIns="13970" rIns="0" bIns="0" rtlCol="0">
            <a:spAutoFit/>
          </a:bodyPr>
          <a:lstStyle/>
          <a:p>
            <a:pPr marL="12700" defTabSz="914400">
              <a:spcBef>
                <a:spcPts val="110"/>
              </a:spcBef>
            </a:pPr>
            <a:r>
              <a:rPr sz="1300" kern="0" spc="-50" dirty="0">
                <a:solidFill>
                  <a:sysClr val="windowText" lastClr="000000"/>
                </a:solidFill>
                <a:latin typeface="Cambria Math"/>
                <a:cs typeface="Cambria Math"/>
              </a:rPr>
              <a:t>1</a:t>
            </a:r>
            <a:endParaRPr sz="1300" kern="0">
              <a:solidFill>
                <a:sysClr val="windowText" lastClr="000000"/>
              </a:solidFill>
              <a:latin typeface="Cambria Math"/>
              <a:cs typeface="Cambria Math"/>
            </a:endParaRPr>
          </a:p>
        </p:txBody>
      </p:sp>
      <p:sp>
        <p:nvSpPr>
          <p:cNvPr id="60" name="object 60"/>
          <p:cNvSpPr/>
          <p:nvPr/>
        </p:nvSpPr>
        <p:spPr>
          <a:xfrm>
            <a:off x="11377509" y="423591"/>
            <a:ext cx="273614" cy="220345"/>
          </a:xfrm>
          <a:custGeom>
            <a:avLst/>
            <a:gdLst/>
            <a:ahLst/>
            <a:cxnLst/>
            <a:rect l="l" t="t" r="r" b="b"/>
            <a:pathLst>
              <a:path w="273684" h="220345">
                <a:moveTo>
                  <a:pt x="159511" y="0"/>
                </a:moveTo>
                <a:lnTo>
                  <a:pt x="131063" y="0"/>
                </a:lnTo>
                <a:lnTo>
                  <a:pt x="75946" y="190626"/>
                </a:lnTo>
                <a:lnTo>
                  <a:pt x="36575" y="104012"/>
                </a:lnTo>
                <a:lnTo>
                  <a:pt x="0" y="120776"/>
                </a:lnTo>
                <a:lnTo>
                  <a:pt x="3428" y="129031"/>
                </a:lnTo>
                <a:lnTo>
                  <a:pt x="22225" y="120776"/>
                </a:lnTo>
                <a:lnTo>
                  <a:pt x="68452" y="220090"/>
                </a:lnTo>
                <a:lnTo>
                  <a:pt x="79375" y="220090"/>
                </a:lnTo>
                <a:lnTo>
                  <a:pt x="139319" y="14858"/>
                </a:lnTo>
                <a:lnTo>
                  <a:pt x="273430" y="14731"/>
                </a:lnTo>
                <a:lnTo>
                  <a:pt x="273430" y="253"/>
                </a:lnTo>
                <a:lnTo>
                  <a:pt x="159511" y="253"/>
                </a:lnTo>
                <a:lnTo>
                  <a:pt x="159511"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nvGrpSpPr>
          <p:cNvPr id="61" name="object 61"/>
          <p:cNvGrpSpPr/>
          <p:nvPr/>
        </p:nvGrpSpPr>
        <p:grpSpPr>
          <a:xfrm>
            <a:off x="8905489" y="454218"/>
            <a:ext cx="1425203" cy="847725"/>
            <a:chOff x="8907780" y="454215"/>
            <a:chExt cx="1425575" cy="847725"/>
          </a:xfrm>
        </p:grpSpPr>
        <p:sp>
          <p:nvSpPr>
            <p:cNvPr id="62" name="object 62"/>
            <p:cNvSpPr/>
            <p:nvPr/>
          </p:nvSpPr>
          <p:spPr>
            <a:xfrm>
              <a:off x="9765411" y="592200"/>
              <a:ext cx="568325" cy="161290"/>
            </a:xfrm>
            <a:custGeom>
              <a:avLst/>
              <a:gdLst/>
              <a:ahLst/>
              <a:cxnLst/>
              <a:rect l="l" t="t" r="r" b="b"/>
              <a:pathLst>
                <a:path w="568325" h="161290">
                  <a:moveTo>
                    <a:pt x="567944" y="0"/>
                  </a:moveTo>
                  <a:lnTo>
                    <a:pt x="106934" y="0"/>
                  </a:lnTo>
                  <a:lnTo>
                    <a:pt x="106934" y="253"/>
                  </a:lnTo>
                  <a:lnTo>
                    <a:pt x="95758" y="253"/>
                  </a:lnTo>
                  <a:lnTo>
                    <a:pt x="55499" y="139319"/>
                  </a:lnTo>
                  <a:lnTo>
                    <a:pt x="26797" y="76073"/>
                  </a:lnTo>
                  <a:lnTo>
                    <a:pt x="0" y="88391"/>
                  </a:lnTo>
                  <a:lnTo>
                    <a:pt x="2540" y="94487"/>
                  </a:lnTo>
                  <a:lnTo>
                    <a:pt x="16383" y="88391"/>
                  </a:lnTo>
                  <a:lnTo>
                    <a:pt x="50038" y="160909"/>
                  </a:lnTo>
                  <a:lnTo>
                    <a:pt x="58039" y="160909"/>
                  </a:lnTo>
                  <a:lnTo>
                    <a:pt x="101854" y="11049"/>
                  </a:lnTo>
                  <a:lnTo>
                    <a:pt x="116586" y="11049"/>
                  </a:lnTo>
                  <a:lnTo>
                    <a:pt x="116586" y="10668"/>
                  </a:lnTo>
                  <a:lnTo>
                    <a:pt x="567944" y="10668"/>
                  </a:lnTo>
                  <a:lnTo>
                    <a:pt x="56794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4" cstate="print"/>
            <a:stretch>
              <a:fillRect/>
            </a:stretch>
          </p:blipFill>
          <p:spPr>
            <a:xfrm>
              <a:off x="8988552" y="454215"/>
              <a:ext cx="787158" cy="224091"/>
            </a:xfrm>
            <a:prstGeom prst="rect">
              <a:avLst/>
            </a:prstGeom>
          </p:spPr>
        </p:pic>
        <p:sp>
          <p:nvSpPr>
            <p:cNvPr id="64" name="object 64"/>
            <p:cNvSpPr/>
            <p:nvPr/>
          </p:nvSpPr>
          <p:spPr>
            <a:xfrm>
              <a:off x="9027414" y="506348"/>
              <a:ext cx="639445" cy="76200"/>
            </a:xfrm>
            <a:custGeom>
              <a:avLst/>
              <a:gdLst/>
              <a:ahLst/>
              <a:cxnLst/>
              <a:rect l="l" t="t" r="r" b="b"/>
              <a:pathLst>
                <a:path w="639445" h="76200">
                  <a:moveTo>
                    <a:pt x="563117" y="0"/>
                  </a:moveTo>
                  <a:lnTo>
                    <a:pt x="563117" y="76200"/>
                  </a:lnTo>
                  <a:lnTo>
                    <a:pt x="617219" y="49149"/>
                  </a:lnTo>
                  <a:lnTo>
                    <a:pt x="581913" y="49149"/>
                  </a:lnTo>
                  <a:lnTo>
                    <a:pt x="586866" y="44196"/>
                  </a:lnTo>
                  <a:lnTo>
                    <a:pt x="586866" y="32003"/>
                  </a:lnTo>
                  <a:lnTo>
                    <a:pt x="581913" y="27050"/>
                  </a:lnTo>
                  <a:lnTo>
                    <a:pt x="617219" y="27050"/>
                  </a:lnTo>
                  <a:lnTo>
                    <a:pt x="563117" y="0"/>
                  </a:lnTo>
                  <a:close/>
                </a:path>
                <a:path w="639445" h="76200">
                  <a:moveTo>
                    <a:pt x="563117" y="27050"/>
                  </a:moveTo>
                  <a:lnTo>
                    <a:pt x="4952" y="27050"/>
                  </a:lnTo>
                  <a:lnTo>
                    <a:pt x="0" y="32003"/>
                  </a:lnTo>
                  <a:lnTo>
                    <a:pt x="0" y="44196"/>
                  </a:lnTo>
                  <a:lnTo>
                    <a:pt x="4952" y="49149"/>
                  </a:lnTo>
                  <a:lnTo>
                    <a:pt x="563117" y="49149"/>
                  </a:lnTo>
                  <a:lnTo>
                    <a:pt x="563117" y="27050"/>
                  </a:lnTo>
                  <a:close/>
                </a:path>
                <a:path w="639445" h="76200">
                  <a:moveTo>
                    <a:pt x="617219" y="27050"/>
                  </a:moveTo>
                  <a:lnTo>
                    <a:pt x="581913" y="27050"/>
                  </a:lnTo>
                  <a:lnTo>
                    <a:pt x="586866" y="32003"/>
                  </a:lnTo>
                  <a:lnTo>
                    <a:pt x="586866" y="44196"/>
                  </a:lnTo>
                  <a:lnTo>
                    <a:pt x="581913" y="49149"/>
                  </a:lnTo>
                  <a:lnTo>
                    <a:pt x="617219" y="49149"/>
                  </a:lnTo>
                  <a:lnTo>
                    <a:pt x="639317" y="38100"/>
                  </a:lnTo>
                  <a:lnTo>
                    <a:pt x="617219" y="2705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6" cstate="print"/>
            <a:stretch>
              <a:fillRect/>
            </a:stretch>
          </p:blipFill>
          <p:spPr>
            <a:xfrm>
              <a:off x="8907780" y="536486"/>
              <a:ext cx="224091" cy="765009"/>
            </a:xfrm>
            <a:prstGeom prst="rect">
              <a:avLst/>
            </a:prstGeom>
          </p:spPr>
        </p:pic>
        <p:sp>
          <p:nvSpPr>
            <p:cNvPr id="66" name="object 66"/>
            <p:cNvSpPr/>
            <p:nvPr/>
          </p:nvSpPr>
          <p:spPr>
            <a:xfrm>
              <a:off x="8985123" y="550163"/>
              <a:ext cx="76200" cy="617220"/>
            </a:xfrm>
            <a:custGeom>
              <a:avLst/>
              <a:gdLst/>
              <a:ahLst/>
              <a:cxnLst/>
              <a:rect l="l" t="t" r="r" b="b"/>
              <a:pathLst>
                <a:path w="76200" h="617219">
                  <a:moveTo>
                    <a:pt x="27050" y="540893"/>
                  </a:moveTo>
                  <a:lnTo>
                    <a:pt x="0" y="540893"/>
                  </a:lnTo>
                  <a:lnTo>
                    <a:pt x="38100" y="617093"/>
                  </a:lnTo>
                  <a:lnTo>
                    <a:pt x="64325" y="564641"/>
                  </a:lnTo>
                  <a:lnTo>
                    <a:pt x="32003" y="564641"/>
                  </a:lnTo>
                  <a:lnTo>
                    <a:pt x="27050" y="559688"/>
                  </a:lnTo>
                  <a:lnTo>
                    <a:pt x="27050" y="540893"/>
                  </a:lnTo>
                  <a:close/>
                </a:path>
                <a:path w="76200" h="617219">
                  <a:moveTo>
                    <a:pt x="44196" y="0"/>
                  </a:moveTo>
                  <a:lnTo>
                    <a:pt x="32003" y="0"/>
                  </a:lnTo>
                  <a:lnTo>
                    <a:pt x="27050" y="4952"/>
                  </a:lnTo>
                  <a:lnTo>
                    <a:pt x="27050" y="559688"/>
                  </a:lnTo>
                  <a:lnTo>
                    <a:pt x="32003" y="564641"/>
                  </a:lnTo>
                  <a:lnTo>
                    <a:pt x="44196" y="564641"/>
                  </a:lnTo>
                  <a:lnTo>
                    <a:pt x="49149" y="559688"/>
                  </a:lnTo>
                  <a:lnTo>
                    <a:pt x="49149" y="4952"/>
                  </a:lnTo>
                  <a:lnTo>
                    <a:pt x="44196" y="0"/>
                  </a:lnTo>
                  <a:close/>
                </a:path>
                <a:path w="76200" h="617219">
                  <a:moveTo>
                    <a:pt x="76200" y="540893"/>
                  </a:moveTo>
                  <a:lnTo>
                    <a:pt x="49149" y="540893"/>
                  </a:lnTo>
                  <a:lnTo>
                    <a:pt x="49149" y="559688"/>
                  </a:lnTo>
                  <a:lnTo>
                    <a:pt x="44196" y="564641"/>
                  </a:lnTo>
                  <a:lnTo>
                    <a:pt x="64325" y="564641"/>
                  </a:lnTo>
                  <a:lnTo>
                    <a:pt x="76200" y="540893"/>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67" name="object 67"/>
          <p:cNvSpPr txBox="1"/>
          <p:nvPr/>
        </p:nvSpPr>
        <p:spPr>
          <a:xfrm>
            <a:off x="10375738" y="383837"/>
            <a:ext cx="1510906" cy="289823"/>
          </a:xfrm>
          <a:prstGeom prst="rect">
            <a:avLst/>
          </a:prstGeom>
        </p:spPr>
        <p:txBody>
          <a:bodyPr vert="horz" wrap="square" lIns="0" tIns="12700" rIns="0" bIns="0" rtlCol="0">
            <a:spAutoFit/>
          </a:bodyPr>
          <a:lstStyle/>
          <a:p>
            <a:pPr marL="12700" defTabSz="914400">
              <a:spcBef>
                <a:spcPts val="100"/>
              </a:spcBef>
              <a:tabLst>
                <a:tab pos="1148715" algn="l"/>
              </a:tabLst>
            </a:pPr>
            <a:r>
              <a:rPr kern="0" dirty="0">
                <a:solidFill>
                  <a:sysClr val="windowText" lastClr="000000"/>
                </a:solidFill>
                <a:latin typeface="Times New Roman"/>
                <a:cs typeface="Times New Roman"/>
              </a:rPr>
              <a:t>x 100 = </a:t>
            </a:r>
            <a:r>
              <a:rPr kern="0" spc="-25" dirty="0">
                <a:solidFill>
                  <a:sysClr val="windowText" lastClr="000000"/>
                </a:solidFill>
                <a:latin typeface="Times New Roman"/>
                <a:cs typeface="Times New Roman"/>
              </a:rPr>
              <a:t>50</a:t>
            </a:r>
            <a:r>
              <a:rPr kern="0" dirty="0">
                <a:solidFill>
                  <a:sysClr val="windowText" lastClr="000000"/>
                </a:solidFill>
                <a:latin typeface="Times New Roman"/>
                <a:cs typeface="Times New Roman"/>
              </a:rPr>
              <a:t>	</a:t>
            </a:r>
            <a:r>
              <a:rPr kern="0" dirty="0">
                <a:solidFill>
                  <a:sysClr val="windowText" lastClr="000000"/>
                </a:solidFill>
                <a:latin typeface="Cambria Math"/>
                <a:cs typeface="Cambria Math"/>
              </a:rPr>
              <a:t>2</a:t>
            </a:r>
            <a:r>
              <a:rPr kern="0" spc="45" dirty="0">
                <a:solidFill>
                  <a:sysClr val="windowText" lastClr="000000"/>
                </a:solidFill>
                <a:latin typeface="Cambria Math"/>
                <a:cs typeface="Cambria Math"/>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8" name="object 68"/>
          <p:cNvSpPr/>
          <p:nvPr/>
        </p:nvSpPr>
        <p:spPr>
          <a:xfrm>
            <a:off x="6798066" y="884174"/>
            <a:ext cx="568177" cy="161290"/>
          </a:xfrm>
          <a:custGeom>
            <a:avLst/>
            <a:gdLst/>
            <a:ahLst/>
            <a:cxnLst/>
            <a:rect l="l" t="t" r="r" b="b"/>
            <a:pathLst>
              <a:path w="568325" h="161290">
                <a:moveTo>
                  <a:pt x="567817" y="0"/>
                </a:moveTo>
                <a:lnTo>
                  <a:pt x="106807" y="0"/>
                </a:lnTo>
                <a:lnTo>
                  <a:pt x="106807" y="253"/>
                </a:lnTo>
                <a:lnTo>
                  <a:pt x="95758" y="253"/>
                </a:lnTo>
                <a:lnTo>
                  <a:pt x="55499" y="139318"/>
                </a:lnTo>
                <a:lnTo>
                  <a:pt x="26670" y="76073"/>
                </a:lnTo>
                <a:lnTo>
                  <a:pt x="0" y="88264"/>
                </a:lnTo>
                <a:lnTo>
                  <a:pt x="2540" y="94361"/>
                </a:lnTo>
                <a:lnTo>
                  <a:pt x="16256" y="88264"/>
                </a:lnTo>
                <a:lnTo>
                  <a:pt x="50038" y="160781"/>
                </a:lnTo>
                <a:lnTo>
                  <a:pt x="57912" y="160781"/>
                </a:lnTo>
                <a:lnTo>
                  <a:pt x="101726" y="11049"/>
                </a:lnTo>
                <a:lnTo>
                  <a:pt x="116459" y="11049"/>
                </a:lnTo>
                <a:lnTo>
                  <a:pt x="116459" y="10667"/>
                </a:lnTo>
                <a:lnTo>
                  <a:pt x="567817" y="10667"/>
                </a:lnTo>
                <a:lnTo>
                  <a:pt x="56781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69" name="object 69"/>
          <p:cNvSpPr txBox="1"/>
          <p:nvPr/>
        </p:nvSpPr>
        <p:spPr>
          <a:xfrm>
            <a:off x="6867388" y="861572"/>
            <a:ext cx="531358" cy="214161"/>
          </a:xfrm>
          <a:prstGeom prst="rect">
            <a:avLst/>
          </a:prstGeom>
        </p:spPr>
        <p:txBody>
          <a:bodyPr vert="horz" wrap="square" lIns="0" tIns="13970" rIns="0" bIns="0" rtlCol="0">
            <a:spAutoFit/>
          </a:bodyPr>
          <a:lstStyle/>
          <a:p>
            <a:pPr marL="38100" defTabSz="914400">
              <a:spcBef>
                <a:spcPts val="110"/>
              </a:spcBef>
            </a:pPr>
            <a:r>
              <a:rPr sz="1300" kern="0" spc="-10" dirty="0">
                <a:solidFill>
                  <a:sysClr val="windowText" lastClr="000000"/>
                </a:solidFill>
                <a:latin typeface="Cambria Math"/>
                <a:cs typeface="Cambria Math"/>
              </a:rPr>
              <a:t>1</a:t>
            </a:r>
            <a:r>
              <a:rPr sz="1575" kern="0" spc="-15" baseline="21164" dirty="0">
                <a:solidFill>
                  <a:sysClr val="windowText" lastClr="000000"/>
                </a:solidFill>
                <a:latin typeface="Cambria Math"/>
                <a:cs typeface="Cambria Math"/>
              </a:rPr>
              <a:t>2</a:t>
            </a:r>
            <a:r>
              <a:rPr sz="1300" kern="0" spc="-10" dirty="0">
                <a:solidFill>
                  <a:sysClr val="windowText" lastClr="000000"/>
                </a:solidFill>
                <a:latin typeface="Cambria Math"/>
                <a:cs typeface="Cambria Math"/>
              </a:rPr>
              <a:t>+1</a:t>
            </a:r>
            <a:r>
              <a:rPr sz="1575" kern="0" spc="-15" baseline="21164" dirty="0">
                <a:solidFill>
                  <a:sysClr val="windowText" lastClr="000000"/>
                </a:solidFill>
                <a:latin typeface="Cambria Math"/>
                <a:cs typeface="Cambria Math"/>
              </a:rPr>
              <a:t>2</a:t>
            </a:r>
            <a:endParaRPr sz="1575" kern="0" baseline="21164">
              <a:solidFill>
                <a:sysClr val="windowText" lastClr="000000"/>
              </a:solidFill>
              <a:latin typeface="Cambria Math"/>
              <a:cs typeface="Cambria Math"/>
            </a:endParaRPr>
          </a:p>
        </p:txBody>
      </p:sp>
      <p:sp>
        <p:nvSpPr>
          <p:cNvPr id="70" name="object 70"/>
          <p:cNvSpPr/>
          <p:nvPr/>
        </p:nvSpPr>
        <p:spPr>
          <a:xfrm>
            <a:off x="8412575" y="715565"/>
            <a:ext cx="273614" cy="220345"/>
          </a:xfrm>
          <a:custGeom>
            <a:avLst/>
            <a:gdLst/>
            <a:ahLst/>
            <a:cxnLst/>
            <a:rect l="l" t="t" r="r" b="b"/>
            <a:pathLst>
              <a:path w="273684" h="220344">
                <a:moveTo>
                  <a:pt x="159638" y="0"/>
                </a:moveTo>
                <a:lnTo>
                  <a:pt x="131190" y="0"/>
                </a:lnTo>
                <a:lnTo>
                  <a:pt x="75945" y="190627"/>
                </a:lnTo>
                <a:lnTo>
                  <a:pt x="36575" y="103886"/>
                </a:lnTo>
                <a:lnTo>
                  <a:pt x="0" y="120650"/>
                </a:lnTo>
                <a:lnTo>
                  <a:pt x="3428" y="129032"/>
                </a:lnTo>
                <a:lnTo>
                  <a:pt x="22351" y="120650"/>
                </a:lnTo>
                <a:lnTo>
                  <a:pt x="68579" y="220091"/>
                </a:lnTo>
                <a:lnTo>
                  <a:pt x="79375" y="220091"/>
                </a:lnTo>
                <a:lnTo>
                  <a:pt x="139445" y="14859"/>
                </a:lnTo>
                <a:lnTo>
                  <a:pt x="273430" y="14732"/>
                </a:lnTo>
                <a:lnTo>
                  <a:pt x="273430" y="254"/>
                </a:lnTo>
                <a:lnTo>
                  <a:pt x="159638" y="254"/>
                </a:lnTo>
                <a:lnTo>
                  <a:pt x="15963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71" name="object 71"/>
          <p:cNvSpPr txBox="1"/>
          <p:nvPr/>
        </p:nvSpPr>
        <p:spPr>
          <a:xfrm>
            <a:off x="9756902" y="140335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72" name="object 72"/>
          <p:cNvSpPr txBox="1"/>
          <p:nvPr/>
        </p:nvSpPr>
        <p:spPr>
          <a:xfrm>
            <a:off x="9611903" y="550188"/>
            <a:ext cx="751644" cy="536685"/>
          </a:xfrm>
          <a:prstGeom prst="rect">
            <a:avLst/>
          </a:prstGeom>
        </p:spPr>
        <p:txBody>
          <a:bodyPr vert="horz" wrap="square" lIns="0" tIns="33655" rIns="0" bIns="0" rtlCol="0">
            <a:spAutoFit/>
          </a:bodyPr>
          <a:lstStyle/>
          <a:p>
            <a:pPr marL="258445" defTabSz="914400">
              <a:spcBef>
                <a:spcPts val="265"/>
              </a:spcBef>
            </a:pPr>
            <a:r>
              <a:rPr sz="1300" kern="0" spc="-10" dirty="0">
                <a:solidFill>
                  <a:sysClr val="windowText" lastClr="000000"/>
                </a:solidFill>
                <a:latin typeface="Cambria Math"/>
                <a:cs typeface="Cambria Math"/>
              </a:rPr>
              <a:t>1</a:t>
            </a:r>
            <a:r>
              <a:rPr sz="1575" kern="0" spc="-15" baseline="21164" dirty="0">
                <a:solidFill>
                  <a:sysClr val="windowText" lastClr="000000"/>
                </a:solidFill>
                <a:latin typeface="Cambria Math"/>
                <a:cs typeface="Cambria Math"/>
              </a:rPr>
              <a:t>2</a:t>
            </a:r>
            <a:r>
              <a:rPr sz="1300" kern="0" spc="-10" dirty="0">
                <a:solidFill>
                  <a:sysClr val="windowText" lastClr="000000"/>
                </a:solidFill>
                <a:latin typeface="Cambria Math"/>
                <a:cs typeface="Cambria Math"/>
              </a:rPr>
              <a:t>+1</a:t>
            </a:r>
            <a:r>
              <a:rPr sz="1575" kern="0" spc="-15" baseline="21164" dirty="0">
                <a:solidFill>
                  <a:sysClr val="windowText" lastClr="000000"/>
                </a:solidFill>
                <a:latin typeface="Cambria Math"/>
                <a:cs typeface="Cambria Math"/>
              </a:rPr>
              <a:t>2</a:t>
            </a:r>
            <a:endParaRPr sz="1575" kern="0" baseline="21164">
              <a:solidFill>
                <a:sysClr val="windowText" lastClr="000000"/>
              </a:solidFill>
              <a:latin typeface="Cambria Math"/>
              <a:cs typeface="Cambria Math"/>
            </a:endParaRPr>
          </a:p>
          <a:p>
            <a:pPr marL="38100" defTabSz="914400">
              <a:spcBef>
                <a:spcPts val="215"/>
              </a:spcBef>
            </a:pPr>
            <a:r>
              <a:rPr kern="0" dirty="0">
                <a:solidFill>
                  <a:sysClr val="windowText" lastClr="000000"/>
                </a:solidFill>
                <a:latin typeface="Times New Roman"/>
                <a:cs typeface="Times New Roman"/>
              </a:rPr>
              <a:t>100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73" name="object 73"/>
          <p:cNvGrpSpPr/>
          <p:nvPr/>
        </p:nvGrpSpPr>
        <p:grpSpPr>
          <a:xfrm>
            <a:off x="8982430" y="529590"/>
            <a:ext cx="1011293" cy="912494"/>
            <a:chOff x="8984742" y="529590"/>
            <a:chExt cx="1011555" cy="912494"/>
          </a:xfrm>
        </p:grpSpPr>
        <p:pic>
          <p:nvPicPr>
            <p:cNvPr id="74" name="object 74"/>
            <p:cNvPicPr/>
            <p:nvPr/>
          </p:nvPicPr>
          <p:blipFill>
            <a:blip r:embed="rId15" cstate="print"/>
            <a:stretch>
              <a:fillRect/>
            </a:stretch>
          </p:blipFill>
          <p:spPr>
            <a:xfrm>
              <a:off x="8984742" y="529590"/>
              <a:ext cx="1011148" cy="912113"/>
            </a:xfrm>
            <a:prstGeom prst="rect">
              <a:avLst/>
            </a:prstGeom>
          </p:spPr>
        </p:pic>
        <p:sp>
          <p:nvSpPr>
            <p:cNvPr id="75" name="object 75"/>
            <p:cNvSpPr/>
            <p:nvPr/>
          </p:nvSpPr>
          <p:spPr>
            <a:xfrm>
              <a:off x="9022334" y="542036"/>
              <a:ext cx="864869" cy="765810"/>
            </a:xfrm>
            <a:custGeom>
              <a:avLst/>
              <a:gdLst/>
              <a:ahLst/>
              <a:cxnLst/>
              <a:rect l="l" t="t" r="r" b="b"/>
              <a:pathLst>
                <a:path w="864870" h="765810">
                  <a:moveTo>
                    <a:pt x="800345" y="723601"/>
                  </a:moveTo>
                  <a:lnTo>
                    <a:pt x="782447" y="743838"/>
                  </a:lnTo>
                  <a:lnTo>
                    <a:pt x="864870" y="765810"/>
                  </a:lnTo>
                  <a:lnTo>
                    <a:pt x="852845" y="735964"/>
                  </a:lnTo>
                  <a:lnTo>
                    <a:pt x="814451" y="735964"/>
                  </a:lnTo>
                  <a:lnTo>
                    <a:pt x="809879" y="732027"/>
                  </a:lnTo>
                  <a:lnTo>
                    <a:pt x="800345" y="723601"/>
                  </a:lnTo>
                  <a:close/>
                </a:path>
                <a:path w="864870" h="765810">
                  <a:moveTo>
                    <a:pt x="815067" y="706956"/>
                  </a:moveTo>
                  <a:lnTo>
                    <a:pt x="800345" y="723601"/>
                  </a:lnTo>
                  <a:lnTo>
                    <a:pt x="809879" y="732027"/>
                  </a:lnTo>
                  <a:lnTo>
                    <a:pt x="814451" y="735964"/>
                  </a:lnTo>
                  <a:lnTo>
                    <a:pt x="821436" y="735584"/>
                  </a:lnTo>
                  <a:lnTo>
                    <a:pt x="829564" y="726439"/>
                  </a:lnTo>
                  <a:lnTo>
                    <a:pt x="829183" y="719454"/>
                  </a:lnTo>
                  <a:lnTo>
                    <a:pt x="815067" y="706956"/>
                  </a:lnTo>
                  <a:close/>
                </a:path>
                <a:path w="864870" h="765810">
                  <a:moveTo>
                    <a:pt x="832993" y="686688"/>
                  </a:moveTo>
                  <a:lnTo>
                    <a:pt x="815067" y="706956"/>
                  </a:lnTo>
                  <a:lnTo>
                    <a:pt x="829183" y="719454"/>
                  </a:lnTo>
                  <a:lnTo>
                    <a:pt x="829564" y="726439"/>
                  </a:lnTo>
                  <a:lnTo>
                    <a:pt x="821436" y="735584"/>
                  </a:lnTo>
                  <a:lnTo>
                    <a:pt x="814451" y="735964"/>
                  </a:lnTo>
                  <a:lnTo>
                    <a:pt x="852845" y="735964"/>
                  </a:lnTo>
                  <a:lnTo>
                    <a:pt x="832993" y="686688"/>
                  </a:lnTo>
                  <a:close/>
                </a:path>
                <a:path w="864870" h="765810">
                  <a:moveTo>
                    <a:pt x="15113" y="0"/>
                  </a:moveTo>
                  <a:lnTo>
                    <a:pt x="8127" y="380"/>
                  </a:lnTo>
                  <a:lnTo>
                    <a:pt x="0" y="9525"/>
                  </a:lnTo>
                  <a:lnTo>
                    <a:pt x="381" y="16510"/>
                  </a:lnTo>
                  <a:lnTo>
                    <a:pt x="800345" y="723601"/>
                  </a:lnTo>
                  <a:lnTo>
                    <a:pt x="815067" y="706956"/>
                  </a:lnTo>
                  <a:lnTo>
                    <a:pt x="15113"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6" cstate="print"/>
            <a:stretch>
              <a:fillRect/>
            </a:stretch>
          </p:blipFill>
          <p:spPr>
            <a:xfrm>
              <a:off x="9163050" y="694905"/>
              <a:ext cx="92692" cy="312331"/>
            </a:xfrm>
            <a:prstGeom prst="rect">
              <a:avLst/>
            </a:prstGeom>
          </p:spPr>
        </p:pic>
        <p:sp>
          <p:nvSpPr>
            <p:cNvPr id="77" name="object 77"/>
            <p:cNvSpPr/>
            <p:nvPr/>
          </p:nvSpPr>
          <p:spPr>
            <a:xfrm>
              <a:off x="9212961" y="719709"/>
              <a:ext cx="0" cy="219710"/>
            </a:xfrm>
            <a:custGeom>
              <a:avLst/>
              <a:gdLst/>
              <a:ahLst/>
              <a:cxnLst/>
              <a:rect l="l" t="t" r="r" b="b"/>
              <a:pathLst>
                <a:path h="219709">
                  <a:moveTo>
                    <a:pt x="0" y="0"/>
                  </a:moveTo>
                  <a:lnTo>
                    <a:pt x="0" y="219201"/>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7" cstate="print"/>
            <a:stretch>
              <a:fillRect/>
            </a:stretch>
          </p:blipFill>
          <p:spPr>
            <a:xfrm>
              <a:off x="9162288" y="914417"/>
              <a:ext cx="359740" cy="92692"/>
            </a:xfrm>
            <a:prstGeom prst="rect">
              <a:avLst/>
            </a:prstGeom>
          </p:spPr>
        </p:pic>
        <p:sp>
          <p:nvSpPr>
            <p:cNvPr id="79" name="object 79"/>
            <p:cNvSpPr/>
            <p:nvPr/>
          </p:nvSpPr>
          <p:spPr>
            <a:xfrm>
              <a:off x="9212199" y="939165"/>
              <a:ext cx="266700" cy="0"/>
            </a:xfrm>
            <a:custGeom>
              <a:avLst/>
              <a:gdLst/>
              <a:ahLst/>
              <a:cxnLst/>
              <a:rect l="l" t="t" r="r" b="b"/>
              <a:pathLst>
                <a:path w="266700">
                  <a:moveTo>
                    <a:pt x="0" y="0"/>
                  </a:moveTo>
                  <a:lnTo>
                    <a:pt x="26670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0" name="object 80"/>
          <p:cNvSpPr txBox="1"/>
          <p:nvPr/>
        </p:nvSpPr>
        <p:spPr>
          <a:xfrm>
            <a:off x="6744356" y="675683"/>
            <a:ext cx="2486012" cy="289823"/>
          </a:xfrm>
          <a:prstGeom prst="rect">
            <a:avLst/>
          </a:prstGeom>
        </p:spPr>
        <p:txBody>
          <a:bodyPr vert="horz" wrap="square" lIns="0" tIns="12700" rIns="0" bIns="0" rtlCol="0">
            <a:spAutoFit/>
          </a:bodyPr>
          <a:lstStyle/>
          <a:p>
            <a:pPr marL="50800" defTabSz="914400">
              <a:spcBef>
                <a:spcPts val="100"/>
              </a:spcBef>
              <a:tabLst>
                <a:tab pos="288290" algn="l"/>
                <a:tab pos="621030" algn="l"/>
                <a:tab pos="1814830" algn="l"/>
                <a:tab pos="2333625" algn="l"/>
              </a:tabLst>
            </a:pPr>
            <a:r>
              <a:rPr sz="1950" u="heavy" kern="0" baseline="44871" dirty="0">
                <a:solidFill>
                  <a:sysClr val="windowText" lastClr="000000"/>
                </a:solidFill>
                <a:uFill>
                  <a:solidFill>
                    <a:srgbClr val="000000"/>
                  </a:solidFill>
                </a:uFill>
                <a:latin typeface="Cambria Math"/>
                <a:cs typeface="Cambria Math"/>
              </a:rPr>
              <a:t>	</a:t>
            </a:r>
            <a:r>
              <a:rPr sz="1950" u="heavy" kern="0" spc="-75" baseline="44871" dirty="0">
                <a:solidFill>
                  <a:sysClr val="windowText" lastClr="000000"/>
                </a:solidFill>
                <a:uFill>
                  <a:solidFill>
                    <a:srgbClr val="000000"/>
                  </a:solidFill>
                </a:uFill>
                <a:latin typeface="Cambria Math"/>
                <a:cs typeface="Cambria Math"/>
              </a:rPr>
              <a:t>1</a:t>
            </a:r>
            <a:r>
              <a:rPr sz="1950" u="heavy" kern="0" baseline="44871" dirty="0">
                <a:solidFill>
                  <a:sysClr val="windowText" lastClr="000000"/>
                </a:solidFill>
                <a:uFill>
                  <a:solidFill>
                    <a:srgbClr val="000000"/>
                  </a:solidFill>
                </a:uFill>
                <a:latin typeface="Cambria Math"/>
                <a:cs typeface="Cambria Math"/>
              </a:rPr>
              <a:t>	</a:t>
            </a:r>
            <a:r>
              <a:rPr sz="1950" kern="0" spc="337" baseline="44871" dirty="0">
                <a:solidFill>
                  <a:sysClr val="windowText" lastClr="000000"/>
                </a:solidFill>
                <a:latin typeface="Cambria Math"/>
                <a:cs typeface="Cambria Math"/>
              </a:rPr>
              <a:t> </a:t>
            </a:r>
            <a:r>
              <a:rPr kern="0" dirty="0">
                <a:solidFill>
                  <a:sysClr val="windowText" lastClr="000000"/>
                </a:solidFill>
                <a:latin typeface="Times New Roman"/>
                <a:cs typeface="Times New Roman"/>
              </a:rPr>
              <a:t>x 100 = 50	</a:t>
            </a:r>
            <a:r>
              <a:rPr kern="0" dirty="0">
                <a:solidFill>
                  <a:sysClr val="windowText" lastClr="000000"/>
                </a:solidFill>
                <a:latin typeface="Cambria Math"/>
                <a:cs typeface="Cambria Math"/>
              </a:rPr>
              <a:t>2</a:t>
            </a:r>
            <a:r>
              <a:rPr kern="0" spc="45" dirty="0">
                <a:solidFill>
                  <a:sysClr val="windowText" lastClr="000000"/>
                </a:solidFill>
                <a:latin typeface="Cambria Math"/>
                <a:cs typeface="Cambria Math"/>
              </a:rPr>
              <a:t> </a:t>
            </a:r>
            <a:r>
              <a:rPr kern="0" spc="-50" dirty="0">
                <a:solidFill>
                  <a:sysClr val="windowText" lastClr="000000"/>
                </a:solidFill>
                <a:latin typeface="Times New Roman"/>
                <a:cs typeface="Times New Roman"/>
              </a:rPr>
              <a:t>K</a:t>
            </a:r>
            <a:r>
              <a:rPr kern="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1</a:t>
            </a:r>
            <a:endParaRPr kern="0">
              <a:solidFill>
                <a:sysClr val="windowText" lastClr="000000"/>
              </a:solidFill>
              <a:latin typeface="Times New Roman"/>
              <a:cs typeface="Times New Roman"/>
            </a:endParaRPr>
          </a:p>
        </p:txBody>
      </p:sp>
      <p:sp>
        <p:nvSpPr>
          <p:cNvPr id="81" name="object 81"/>
          <p:cNvSpPr txBox="1"/>
          <p:nvPr/>
        </p:nvSpPr>
        <p:spPr>
          <a:xfrm>
            <a:off x="9257157" y="889253"/>
            <a:ext cx="139664"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1</a:t>
            </a:r>
            <a:endParaRPr kern="0">
              <a:solidFill>
                <a:sysClr val="windowText" lastClr="000000"/>
              </a:solidFill>
              <a:latin typeface="Times New Roman"/>
              <a:cs typeface="Times New Roman"/>
            </a:endParaRPr>
          </a:p>
        </p:txBody>
      </p:sp>
      <p:sp>
        <p:nvSpPr>
          <p:cNvPr id="82" name="object 82"/>
          <p:cNvSpPr txBox="1"/>
          <p:nvPr/>
        </p:nvSpPr>
        <p:spPr>
          <a:xfrm>
            <a:off x="7061169" y="1138221"/>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83" name="object 83"/>
          <p:cNvGrpSpPr/>
          <p:nvPr/>
        </p:nvGrpSpPr>
        <p:grpSpPr>
          <a:xfrm>
            <a:off x="7295799" y="1287082"/>
            <a:ext cx="3567771" cy="450215"/>
            <a:chOff x="7297673" y="1287035"/>
            <a:chExt cx="3568700" cy="450215"/>
          </a:xfrm>
        </p:grpSpPr>
        <p:pic>
          <p:nvPicPr>
            <p:cNvPr id="84" name="object 84"/>
            <p:cNvPicPr/>
            <p:nvPr/>
          </p:nvPicPr>
          <p:blipFill>
            <a:blip r:embed="rId7" cstate="print"/>
            <a:stretch>
              <a:fillRect/>
            </a:stretch>
          </p:blipFill>
          <p:spPr>
            <a:xfrm>
              <a:off x="7297673" y="1287035"/>
              <a:ext cx="3436620" cy="92692"/>
            </a:xfrm>
            <a:prstGeom prst="rect">
              <a:avLst/>
            </a:prstGeom>
          </p:spPr>
        </p:pic>
        <p:sp>
          <p:nvSpPr>
            <p:cNvPr id="85" name="object 85"/>
            <p:cNvSpPr/>
            <p:nvPr/>
          </p:nvSpPr>
          <p:spPr>
            <a:xfrm>
              <a:off x="7347584" y="1311783"/>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2" cstate="print"/>
            <a:stretch>
              <a:fillRect/>
            </a:stretch>
          </p:blipFill>
          <p:spPr>
            <a:xfrm>
              <a:off x="10514075" y="1508777"/>
              <a:ext cx="351993" cy="92692"/>
            </a:xfrm>
            <a:prstGeom prst="rect">
              <a:avLst/>
            </a:prstGeom>
          </p:spPr>
        </p:pic>
        <p:sp>
          <p:nvSpPr>
            <p:cNvPr id="87" name="object 87"/>
            <p:cNvSpPr/>
            <p:nvPr/>
          </p:nvSpPr>
          <p:spPr>
            <a:xfrm>
              <a:off x="10563986" y="1533525"/>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3" cstate="print"/>
            <a:stretch>
              <a:fillRect/>
            </a:stretch>
          </p:blipFill>
          <p:spPr>
            <a:xfrm>
              <a:off x="10440161" y="1508696"/>
              <a:ext cx="166319" cy="228536"/>
            </a:xfrm>
            <a:prstGeom prst="rect">
              <a:avLst/>
            </a:prstGeom>
          </p:spPr>
        </p:pic>
        <p:sp>
          <p:nvSpPr>
            <p:cNvPr id="89" name="object 89"/>
            <p:cNvSpPr/>
            <p:nvPr/>
          </p:nvSpPr>
          <p:spPr>
            <a:xfrm>
              <a:off x="10490072" y="1533525"/>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13" cstate="print"/>
            <a:stretch>
              <a:fillRect/>
            </a:stretch>
          </p:blipFill>
          <p:spPr>
            <a:xfrm>
              <a:off x="10569702" y="1508696"/>
              <a:ext cx="166319" cy="228536"/>
            </a:xfrm>
            <a:prstGeom prst="rect">
              <a:avLst/>
            </a:prstGeom>
          </p:spPr>
        </p:pic>
        <p:sp>
          <p:nvSpPr>
            <p:cNvPr id="91" name="object 91"/>
            <p:cNvSpPr/>
            <p:nvPr/>
          </p:nvSpPr>
          <p:spPr>
            <a:xfrm>
              <a:off x="10619613" y="1533525"/>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13" cstate="print"/>
            <a:stretch>
              <a:fillRect/>
            </a:stretch>
          </p:blipFill>
          <p:spPr>
            <a:xfrm>
              <a:off x="10698479" y="1508696"/>
              <a:ext cx="166319" cy="228536"/>
            </a:xfrm>
            <a:prstGeom prst="rect">
              <a:avLst/>
            </a:prstGeom>
          </p:spPr>
        </p:pic>
        <p:sp>
          <p:nvSpPr>
            <p:cNvPr id="93" name="object 93"/>
            <p:cNvSpPr/>
            <p:nvPr/>
          </p:nvSpPr>
          <p:spPr>
            <a:xfrm>
              <a:off x="10748390" y="1533525"/>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94" name="object 94"/>
            <p:cNvSpPr/>
            <p:nvPr/>
          </p:nvSpPr>
          <p:spPr>
            <a:xfrm>
              <a:off x="10599420" y="1341120"/>
              <a:ext cx="176530" cy="176530"/>
            </a:xfrm>
            <a:custGeom>
              <a:avLst/>
              <a:gdLst/>
              <a:ahLst/>
              <a:cxnLst/>
              <a:rect l="l" t="t" r="r" b="b"/>
              <a:pathLst>
                <a:path w="176529" h="176530">
                  <a:moveTo>
                    <a:pt x="88010" y="0"/>
                  </a:moveTo>
                  <a:lnTo>
                    <a:pt x="53738" y="6911"/>
                  </a:lnTo>
                  <a:lnTo>
                    <a:pt x="25765" y="25765"/>
                  </a:lnTo>
                  <a:lnTo>
                    <a:pt x="6911" y="53738"/>
                  </a:lnTo>
                  <a:lnTo>
                    <a:pt x="0" y="88010"/>
                  </a:lnTo>
                  <a:lnTo>
                    <a:pt x="6911" y="122283"/>
                  </a:lnTo>
                  <a:lnTo>
                    <a:pt x="25765" y="150256"/>
                  </a:lnTo>
                  <a:lnTo>
                    <a:pt x="53738" y="169110"/>
                  </a:lnTo>
                  <a:lnTo>
                    <a:pt x="88010" y="176021"/>
                  </a:lnTo>
                  <a:lnTo>
                    <a:pt x="122283" y="169110"/>
                  </a:lnTo>
                  <a:lnTo>
                    <a:pt x="150256" y="150256"/>
                  </a:lnTo>
                  <a:lnTo>
                    <a:pt x="169110" y="122283"/>
                  </a:lnTo>
                  <a:lnTo>
                    <a:pt x="176022" y="88010"/>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95" name="object 95"/>
            <p:cNvSpPr/>
            <p:nvPr/>
          </p:nvSpPr>
          <p:spPr>
            <a:xfrm>
              <a:off x="10599420" y="1341120"/>
              <a:ext cx="176530" cy="176530"/>
            </a:xfrm>
            <a:custGeom>
              <a:avLst/>
              <a:gdLst/>
              <a:ahLst/>
              <a:cxnLst/>
              <a:rect l="l" t="t" r="r" b="b"/>
              <a:pathLst>
                <a:path w="176529" h="176530">
                  <a:moveTo>
                    <a:pt x="88010" y="0"/>
                  </a:moveTo>
                  <a:lnTo>
                    <a:pt x="122283" y="6911"/>
                  </a:lnTo>
                  <a:lnTo>
                    <a:pt x="150256" y="25765"/>
                  </a:lnTo>
                  <a:lnTo>
                    <a:pt x="169110" y="53738"/>
                  </a:lnTo>
                  <a:lnTo>
                    <a:pt x="176022" y="88010"/>
                  </a:lnTo>
                  <a:lnTo>
                    <a:pt x="169110" y="122283"/>
                  </a:lnTo>
                  <a:lnTo>
                    <a:pt x="150256" y="150256"/>
                  </a:lnTo>
                  <a:lnTo>
                    <a:pt x="122283" y="169110"/>
                  </a:lnTo>
                  <a:lnTo>
                    <a:pt x="88010" y="176021"/>
                  </a:lnTo>
                  <a:lnTo>
                    <a:pt x="53738" y="169110"/>
                  </a:lnTo>
                  <a:lnTo>
                    <a:pt x="25765" y="150256"/>
                  </a:lnTo>
                  <a:lnTo>
                    <a:pt x="6911" y="122283"/>
                  </a:lnTo>
                  <a:lnTo>
                    <a:pt x="0" y="88010"/>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6" name="object 96"/>
          <p:cNvSpPr txBox="1"/>
          <p:nvPr/>
        </p:nvSpPr>
        <p:spPr>
          <a:xfrm>
            <a:off x="10776191" y="110058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97" name="object 97"/>
          <p:cNvSpPr txBox="1"/>
          <p:nvPr/>
        </p:nvSpPr>
        <p:spPr>
          <a:xfrm>
            <a:off x="7941787" y="1335046"/>
            <a:ext cx="834808" cy="289823"/>
          </a:xfrm>
          <a:prstGeom prst="rect">
            <a:avLst/>
          </a:prstGeom>
        </p:spPr>
        <p:txBody>
          <a:bodyPr vert="horz" wrap="square" lIns="0" tIns="12700" rIns="0" bIns="0" rtlCol="0">
            <a:spAutoFit/>
          </a:bodyPr>
          <a:lstStyle/>
          <a:p>
            <a:pPr marL="50800" defTabSz="914400">
              <a:spcBef>
                <a:spcPts val="100"/>
              </a:spcBef>
              <a:tabLst>
                <a:tab pos="643890" algn="l"/>
              </a:tabLst>
            </a:pPr>
            <a:r>
              <a:rPr kern="0" spc="-25" dirty="0">
                <a:solidFill>
                  <a:sysClr val="windowText" lastClr="000000"/>
                </a:solidFill>
                <a:latin typeface="Cambria Math"/>
                <a:cs typeface="Cambria Math"/>
              </a:rPr>
              <a:t>15</a:t>
            </a:r>
            <a:r>
              <a:rPr sz="1950" kern="0" spc="-37" baseline="27777" dirty="0">
                <a:solidFill>
                  <a:sysClr val="windowText" lastClr="000000"/>
                </a:solidFill>
                <a:latin typeface="Cambria Math"/>
                <a:cs typeface="Cambria Math"/>
              </a:rPr>
              <a:t>′</a:t>
            </a:r>
            <a:r>
              <a:rPr sz="1950" kern="0" baseline="27777" dirty="0">
                <a:solidFill>
                  <a:sysClr val="windowText" lastClr="000000"/>
                </a:solidFill>
                <a:latin typeface="Cambria Math"/>
                <a:cs typeface="Cambria Math"/>
              </a:rPr>
              <a:t>	</a:t>
            </a: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98" name="object 98"/>
          <p:cNvSpPr txBox="1"/>
          <p:nvPr/>
        </p:nvSpPr>
        <p:spPr>
          <a:xfrm>
            <a:off x="9299567" y="1248944"/>
            <a:ext cx="1138260" cy="289823"/>
          </a:xfrm>
          <a:prstGeom prst="rect">
            <a:avLst/>
          </a:prstGeom>
        </p:spPr>
        <p:txBody>
          <a:bodyPr vert="horz" wrap="square" lIns="0" tIns="12700" rIns="0" bIns="0" rtlCol="0">
            <a:spAutoFit/>
          </a:bodyPr>
          <a:lstStyle/>
          <a:p>
            <a:pPr marL="50800" defTabSz="914400">
              <a:spcBef>
                <a:spcPts val="100"/>
              </a:spcBef>
              <a:tabLst>
                <a:tab pos="901065" algn="l"/>
              </a:tabLst>
            </a:pPr>
            <a:r>
              <a:rPr sz="2700" kern="0" spc="44" baseline="-18518" dirty="0">
                <a:solidFill>
                  <a:sysClr val="windowText" lastClr="000000"/>
                </a:solidFill>
                <a:latin typeface="Cambria Math"/>
                <a:cs typeface="Cambria Math"/>
              </a:rPr>
              <a:t>6</a:t>
            </a:r>
            <a:r>
              <a:rPr sz="1950" kern="0" spc="44" baseline="2136" dirty="0">
                <a:solidFill>
                  <a:sysClr val="windowText" lastClr="000000"/>
                </a:solidFill>
                <a:latin typeface="Cambria Math"/>
                <a:cs typeface="Cambria Math"/>
              </a:rPr>
              <a:t>′</a:t>
            </a:r>
            <a:r>
              <a:rPr sz="1950" kern="0" baseline="2136"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aphicFrame>
        <p:nvGraphicFramePr>
          <p:cNvPr id="99" name="object 99"/>
          <p:cNvGraphicFramePr>
            <a:graphicFrameLocks noGrp="1"/>
          </p:cNvGraphicFramePr>
          <p:nvPr/>
        </p:nvGraphicFramePr>
        <p:xfrm>
          <a:off x="2820978" y="2652522"/>
          <a:ext cx="3392555" cy="3713480"/>
        </p:xfrm>
        <a:graphic>
          <a:graphicData uri="http://schemas.openxmlformats.org/drawingml/2006/table">
            <a:tbl>
              <a:tblPr firstRow="1" bandRow="1">
                <a:tableStyleId>{2D5ABB26-0587-4C30-8999-92F81FD0307C}</a:tableStyleId>
              </a:tblPr>
              <a:tblGrid>
                <a:gridCol w="1343310"/>
                <a:gridCol w="867818"/>
                <a:gridCol w="116175"/>
                <a:gridCol w="1065252"/>
              </a:tblGrid>
              <a:tr h="558800">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marR="39370">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r>
              <a:tr h="182880">
                <a:tc gridSpan="2">
                  <a:txBody>
                    <a:bodyPr/>
                    <a:lstStyle/>
                    <a:p>
                      <a:pPr>
                        <a:lnSpc>
                          <a:spcPct val="100000"/>
                        </a:lnSpc>
                      </a:pPr>
                      <a:endParaRPr sz="1000">
                        <a:latin typeface="Times New Roman"/>
                        <a:cs typeface="Times New Roman"/>
                      </a:endParaRPr>
                    </a:p>
                  </a:txBody>
                  <a:tcPr marL="0" marR="0" marT="0" marB="0">
                    <a:lnL w="12700">
                      <a:solidFill>
                        <a:srgbClr val="E64722"/>
                      </a:solidFill>
                      <a:prstDash val="sysDash"/>
                    </a:lnL>
                    <a:lnT w="28575">
                      <a:solidFill>
                        <a:srgbClr val="6F2F9F"/>
                      </a:solidFill>
                      <a:prstDash val="solid"/>
                    </a:lnT>
                    <a:solidFill>
                      <a:srgbClr val="6F2F9F"/>
                    </a:solidFill>
                  </a:tcPr>
                </a:tc>
                <a:tc hMerge="1">
                  <a:txBody>
                    <a:bodyPr/>
                    <a:lstStyle/>
                    <a:p>
                      <a:endParaRPr/>
                    </a:p>
                  </a:txBody>
                  <a:tcPr marL="0" marR="0" marT="0" marB="0"/>
                </a:tc>
                <a:tc rowSpan="2" gridSpan="2">
                  <a:txBody>
                    <a:bodyPr/>
                    <a:lstStyle/>
                    <a:p>
                      <a:pPr marR="39370">
                        <a:lnSpc>
                          <a:spcPct val="100000"/>
                        </a:lnSpc>
                      </a:pPr>
                      <a:endParaRPr sz="1800">
                        <a:latin typeface="Times New Roman"/>
                        <a:cs typeface="Times New Roman"/>
                      </a:endParaRPr>
                    </a:p>
                  </a:txBody>
                  <a:tcPr marL="0" marR="0" marT="0" marB="0">
                    <a:lnR w="12700">
                      <a:solidFill>
                        <a:srgbClr val="E64722"/>
                      </a:solidFill>
                      <a:prstDash val="sysDash"/>
                    </a:lnR>
                    <a:lnT w="28575">
                      <a:solidFill>
                        <a:srgbClr val="6F2F9F"/>
                      </a:solidFill>
                      <a:prstDash val="solid"/>
                    </a:lnT>
                  </a:tcPr>
                </a:tc>
                <a:tc rowSpan="2" hMerge="1">
                  <a:txBody>
                    <a:bodyPr/>
                    <a:lstStyle/>
                    <a:p>
                      <a:endParaRPr/>
                    </a:p>
                  </a:txBody>
                  <a:tcPr marL="0" marR="0" marT="0" marB="0"/>
                </a:tc>
              </a:tr>
              <a:tr h="652145">
                <a:tc gridSpan="2">
                  <a:txBody>
                    <a:bodyPr/>
                    <a:lstStyle/>
                    <a:p>
                      <a:pPr marL="560705">
                        <a:lnSpc>
                          <a:spcPct val="100000"/>
                        </a:lnSpc>
                        <a:spcBef>
                          <a:spcPts val="229"/>
                        </a:spcBef>
                      </a:pPr>
                      <a:r>
                        <a:rPr sz="1800" dirty="0">
                          <a:latin typeface="Times New Roman"/>
                          <a:cs typeface="Times New Roman"/>
                        </a:rPr>
                        <a:t>28.28 </a:t>
                      </a:r>
                      <a:r>
                        <a:rPr sz="1800" spc="-50" dirty="0">
                          <a:latin typeface="Times New Roman"/>
                          <a:cs typeface="Times New Roman"/>
                        </a:rPr>
                        <a:t>K</a:t>
                      </a:r>
                      <a:endParaRPr sz="1800">
                        <a:latin typeface="Times New Roman"/>
                        <a:cs typeface="Times New Roman"/>
                      </a:endParaRPr>
                    </a:p>
                  </a:txBody>
                  <a:tcPr marL="0" marR="0" marT="29209"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vMerge="1">
                  <a:txBody>
                    <a:bodyPr/>
                    <a:lstStyle/>
                    <a:p>
                      <a:endParaRPr/>
                    </a:p>
                  </a:txBody>
                  <a:tcPr marL="0" marR="0" marT="0" marB="0">
                    <a:lnR w="12700">
                      <a:solidFill>
                        <a:srgbClr val="E64722"/>
                      </a:solidFill>
                      <a:prstDash val="sysDash"/>
                    </a:lnR>
                    <a:lnT w="28575">
                      <a:solidFill>
                        <a:srgbClr val="6F2F9F"/>
                      </a:solidFill>
                      <a:prstDash val="solid"/>
                    </a:lnT>
                  </a:tcPr>
                </a:tc>
                <a:tc hMerge="1" vMerge="1">
                  <a:txBody>
                    <a:bodyPr/>
                    <a:lstStyle/>
                    <a:p>
                      <a:endParaRPr/>
                    </a:p>
                  </a:txBody>
                  <a:tcPr marL="0" marR="0" marT="0" marB="0"/>
                </a:tc>
              </a:tr>
              <a:tr h="368935">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69875">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marR="39370">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745490">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marR="39370">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r>
              <a:tr h="835660">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marR="39370">
                        <a:lnSpc>
                          <a:spcPct val="100000"/>
                        </a:lnSpc>
                        <a:spcBef>
                          <a:spcPts val="1764"/>
                        </a:spcBef>
                      </a:pPr>
                      <a:endParaRPr sz="1800">
                        <a:latin typeface="Times New Roman"/>
                        <a:cs typeface="Times New Roman"/>
                      </a:endParaRPr>
                    </a:p>
                    <a:p>
                      <a:pPr marL="111125">
                        <a:lnSpc>
                          <a:spcPct val="100000"/>
                        </a:lnSpc>
                        <a:spcBef>
                          <a:spcPts val="5"/>
                        </a:spcBef>
                      </a:pPr>
                      <a:r>
                        <a:rPr sz="1800" dirty="0">
                          <a:latin typeface="Times New Roman"/>
                          <a:cs typeface="Times New Roman"/>
                        </a:rPr>
                        <a:t>424.26</a:t>
                      </a:r>
                      <a:r>
                        <a:rPr sz="1800" spc="10" dirty="0">
                          <a:latin typeface="Times New Roman"/>
                          <a:cs typeface="Times New Roman"/>
                        </a:rPr>
                        <a:t> </a:t>
                      </a:r>
                      <a:r>
                        <a:rPr sz="1800" spc="-10" dirty="0">
                          <a:latin typeface="Times New Roman"/>
                          <a:cs typeface="Times New Roman"/>
                        </a:rPr>
                        <a:t>K-</a:t>
                      </a:r>
                      <a:r>
                        <a:rPr sz="1800" spc="-25" dirty="0">
                          <a:latin typeface="Times New Roman"/>
                          <a:cs typeface="Times New Roman"/>
                        </a:rPr>
                        <a:t>ft</a:t>
                      </a:r>
                      <a:endParaRPr sz="1800">
                        <a:latin typeface="Times New Roman"/>
                        <a:cs typeface="Times New Roman"/>
                      </a:endParaRPr>
                    </a:p>
                  </a:txBody>
                  <a:tcPr marL="0" marR="0" marT="224154"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r>
              <a:tr h="369570">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43204">
                        <a:lnSpc>
                          <a:spcPct val="100000"/>
                        </a:lnSpc>
                        <a:spcBef>
                          <a:spcPts val="300"/>
                        </a:spcBef>
                      </a:pPr>
                      <a:r>
                        <a:rPr sz="1800" spc="-25" dirty="0">
                          <a:latin typeface="Times New Roman"/>
                          <a:cs typeface="Times New Roman"/>
                        </a:rPr>
                        <a:t>BMD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marR="39370">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bl>
          </a:graphicData>
        </a:graphic>
      </p:graphicFrame>
      <p:grpSp>
        <p:nvGrpSpPr>
          <p:cNvPr id="100" name="object 100"/>
          <p:cNvGrpSpPr/>
          <p:nvPr/>
        </p:nvGrpSpPr>
        <p:grpSpPr>
          <a:xfrm>
            <a:off x="7079423" y="1210864"/>
            <a:ext cx="2875802" cy="619125"/>
            <a:chOff x="7081266" y="1210817"/>
            <a:chExt cx="2876550" cy="619125"/>
          </a:xfrm>
        </p:grpSpPr>
        <p:pic>
          <p:nvPicPr>
            <p:cNvPr id="101" name="object 101"/>
            <p:cNvPicPr/>
            <p:nvPr/>
          </p:nvPicPr>
          <p:blipFill>
            <a:blip r:embed="rId18" cstate="print"/>
            <a:stretch>
              <a:fillRect/>
            </a:stretch>
          </p:blipFill>
          <p:spPr>
            <a:xfrm>
              <a:off x="9752838" y="1210817"/>
              <a:ext cx="204977" cy="204977"/>
            </a:xfrm>
            <a:prstGeom prst="rect">
              <a:avLst/>
            </a:prstGeom>
          </p:spPr>
        </p:pic>
        <p:pic>
          <p:nvPicPr>
            <p:cNvPr id="102" name="object 102"/>
            <p:cNvPicPr/>
            <p:nvPr/>
          </p:nvPicPr>
          <p:blipFill>
            <a:blip r:embed="rId9" cstate="print"/>
            <a:stretch>
              <a:fillRect/>
            </a:stretch>
          </p:blipFill>
          <p:spPr>
            <a:xfrm>
              <a:off x="7168896" y="1575071"/>
              <a:ext cx="401624" cy="92692"/>
            </a:xfrm>
            <a:prstGeom prst="rect">
              <a:avLst/>
            </a:prstGeom>
          </p:spPr>
        </p:pic>
        <p:sp>
          <p:nvSpPr>
            <p:cNvPr id="103" name="object 103"/>
            <p:cNvSpPr/>
            <p:nvPr/>
          </p:nvSpPr>
          <p:spPr>
            <a:xfrm>
              <a:off x="7218807" y="1599818"/>
              <a:ext cx="308610" cy="0"/>
            </a:xfrm>
            <a:custGeom>
              <a:avLst/>
              <a:gdLst/>
              <a:ahLst/>
              <a:cxnLst/>
              <a:rect l="l" t="t" r="r" b="b"/>
              <a:pathLst>
                <a:path w="308609">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4" name="object 104"/>
            <p:cNvPicPr/>
            <p:nvPr/>
          </p:nvPicPr>
          <p:blipFill>
            <a:blip r:embed="rId10" cstate="print"/>
            <a:stretch>
              <a:fillRect/>
            </a:stretch>
          </p:blipFill>
          <p:spPr>
            <a:xfrm>
              <a:off x="7081266" y="1575079"/>
              <a:ext cx="180759" cy="254482"/>
            </a:xfrm>
            <a:prstGeom prst="rect">
              <a:avLst/>
            </a:prstGeom>
          </p:spPr>
        </p:pic>
        <p:sp>
          <p:nvSpPr>
            <p:cNvPr id="105" name="object 105"/>
            <p:cNvSpPr/>
            <p:nvPr/>
          </p:nvSpPr>
          <p:spPr>
            <a:xfrm>
              <a:off x="7131177" y="159981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6" name="object 106"/>
            <p:cNvPicPr/>
            <p:nvPr/>
          </p:nvPicPr>
          <p:blipFill>
            <a:blip r:embed="rId10" cstate="print"/>
            <a:stretch>
              <a:fillRect/>
            </a:stretch>
          </p:blipFill>
          <p:spPr>
            <a:xfrm>
              <a:off x="7235190" y="1575079"/>
              <a:ext cx="180759" cy="254482"/>
            </a:xfrm>
            <a:prstGeom prst="rect">
              <a:avLst/>
            </a:prstGeom>
          </p:spPr>
        </p:pic>
        <p:sp>
          <p:nvSpPr>
            <p:cNvPr id="107" name="object 107"/>
            <p:cNvSpPr/>
            <p:nvPr/>
          </p:nvSpPr>
          <p:spPr>
            <a:xfrm>
              <a:off x="7285101" y="159981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8" name="object 108"/>
            <p:cNvPicPr/>
            <p:nvPr/>
          </p:nvPicPr>
          <p:blipFill>
            <a:blip r:embed="rId10" cstate="print"/>
            <a:stretch>
              <a:fillRect/>
            </a:stretch>
          </p:blipFill>
          <p:spPr>
            <a:xfrm>
              <a:off x="7388352" y="1575079"/>
              <a:ext cx="180759" cy="254482"/>
            </a:xfrm>
            <a:prstGeom prst="rect">
              <a:avLst/>
            </a:prstGeom>
          </p:spPr>
        </p:pic>
        <p:sp>
          <p:nvSpPr>
            <p:cNvPr id="109" name="object 109"/>
            <p:cNvSpPr/>
            <p:nvPr/>
          </p:nvSpPr>
          <p:spPr>
            <a:xfrm>
              <a:off x="7438263" y="1599818"/>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0" name="object 110"/>
            <p:cNvSpPr/>
            <p:nvPr/>
          </p:nvSpPr>
          <p:spPr>
            <a:xfrm>
              <a:off x="7218807" y="1325498"/>
              <a:ext cx="314960" cy="271780"/>
            </a:xfrm>
            <a:custGeom>
              <a:avLst/>
              <a:gdLst/>
              <a:ahLst/>
              <a:cxnLst/>
              <a:rect l="l" t="t" r="r" b="b"/>
              <a:pathLst>
                <a:path w="314959" h="271780">
                  <a:moveTo>
                    <a:pt x="157352" y="0"/>
                  </a:moveTo>
                  <a:lnTo>
                    <a:pt x="0" y="271272"/>
                  </a:lnTo>
                  <a:lnTo>
                    <a:pt x="314706"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11" name="object 111"/>
            <p:cNvSpPr/>
            <p:nvPr/>
          </p:nvSpPr>
          <p:spPr>
            <a:xfrm>
              <a:off x="7218807" y="1325498"/>
              <a:ext cx="314960" cy="271780"/>
            </a:xfrm>
            <a:custGeom>
              <a:avLst/>
              <a:gdLst/>
              <a:ahLst/>
              <a:cxnLst/>
              <a:rect l="l" t="t" r="r" b="b"/>
              <a:pathLst>
                <a:path w="314959" h="271780">
                  <a:moveTo>
                    <a:pt x="0" y="271272"/>
                  </a:moveTo>
                  <a:lnTo>
                    <a:pt x="157352" y="0"/>
                  </a:lnTo>
                  <a:lnTo>
                    <a:pt x="314706"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2" name="object 112"/>
            <p:cNvPicPr/>
            <p:nvPr/>
          </p:nvPicPr>
          <p:blipFill>
            <a:blip r:embed="rId19" cstate="print"/>
            <a:stretch>
              <a:fillRect/>
            </a:stretch>
          </p:blipFill>
          <p:spPr>
            <a:xfrm>
              <a:off x="7335012" y="1424177"/>
              <a:ext cx="84581" cy="85344"/>
            </a:xfrm>
            <a:prstGeom prst="rect">
              <a:avLst/>
            </a:prstGeom>
          </p:spPr>
        </p:pic>
        <p:pic>
          <p:nvPicPr>
            <p:cNvPr id="113" name="object 113"/>
            <p:cNvPicPr/>
            <p:nvPr/>
          </p:nvPicPr>
          <p:blipFill>
            <a:blip r:embed="rId12" cstate="print"/>
            <a:stretch>
              <a:fillRect/>
            </a:stretch>
          </p:blipFill>
          <p:spPr>
            <a:xfrm>
              <a:off x="8790432" y="1501157"/>
              <a:ext cx="351993" cy="92692"/>
            </a:xfrm>
            <a:prstGeom prst="rect">
              <a:avLst/>
            </a:prstGeom>
          </p:spPr>
        </p:pic>
        <p:sp>
          <p:nvSpPr>
            <p:cNvPr id="114" name="object 114"/>
            <p:cNvSpPr/>
            <p:nvPr/>
          </p:nvSpPr>
          <p:spPr>
            <a:xfrm>
              <a:off x="8840343" y="1525904"/>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5" name="object 115"/>
            <p:cNvPicPr/>
            <p:nvPr/>
          </p:nvPicPr>
          <p:blipFill>
            <a:blip r:embed="rId13" cstate="print"/>
            <a:stretch>
              <a:fillRect/>
            </a:stretch>
          </p:blipFill>
          <p:spPr>
            <a:xfrm>
              <a:off x="8717280" y="1501076"/>
              <a:ext cx="166319" cy="228536"/>
            </a:xfrm>
            <a:prstGeom prst="rect">
              <a:avLst/>
            </a:prstGeom>
          </p:spPr>
        </p:pic>
        <p:sp>
          <p:nvSpPr>
            <p:cNvPr id="116" name="object 116"/>
            <p:cNvSpPr/>
            <p:nvPr/>
          </p:nvSpPr>
          <p:spPr>
            <a:xfrm>
              <a:off x="8767191" y="1525904"/>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13" cstate="print"/>
            <a:stretch>
              <a:fillRect/>
            </a:stretch>
          </p:blipFill>
          <p:spPr>
            <a:xfrm>
              <a:off x="8846820" y="1501076"/>
              <a:ext cx="166319" cy="228536"/>
            </a:xfrm>
            <a:prstGeom prst="rect">
              <a:avLst/>
            </a:prstGeom>
          </p:spPr>
        </p:pic>
        <p:sp>
          <p:nvSpPr>
            <p:cNvPr id="118" name="object 118"/>
            <p:cNvSpPr/>
            <p:nvPr/>
          </p:nvSpPr>
          <p:spPr>
            <a:xfrm>
              <a:off x="8896731" y="1525904"/>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13" cstate="print"/>
            <a:stretch>
              <a:fillRect/>
            </a:stretch>
          </p:blipFill>
          <p:spPr>
            <a:xfrm>
              <a:off x="8975598" y="1501076"/>
              <a:ext cx="166319" cy="228536"/>
            </a:xfrm>
            <a:prstGeom prst="rect">
              <a:avLst/>
            </a:prstGeom>
          </p:spPr>
        </p:pic>
        <p:sp>
          <p:nvSpPr>
            <p:cNvPr id="120" name="object 120"/>
            <p:cNvSpPr/>
            <p:nvPr/>
          </p:nvSpPr>
          <p:spPr>
            <a:xfrm>
              <a:off x="9025509" y="1525904"/>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21" name="object 121"/>
            <p:cNvSpPr/>
            <p:nvPr/>
          </p:nvSpPr>
          <p:spPr>
            <a:xfrm>
              <a:off x="8875776" y="1333499"/>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22" name="object 122"/>
            <p:cNvSpPr/>
            <p:nvPr/>
          </p:nvSpPr>
          <p:spPr>
            <a:xfrm>
              <a:off x="8875776" y="1333499"/>
              <a:ext cx="176530" cy="176530"/>
            </a:xfrm>
            <a:custGeom>
              <a:avLst/>
              <a:gdLst/>
              <a:ahLst/>
              <a:cxnLst/>
              <a:rect l="l" t="t" r="r" b="b"/>
              <a:pathLst>
                <a:path w="176529" h="176530">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23" name="object 123"/>
          <p:cNvSpPr/>
          <p:nvPr/>
        </p:nvSpPr>
        <p:spPr>
          <a:xfrm>
            <a:off x="5025605" y="2707385"/>
            <a:ext cx="1148416" cy="509270"/>
          </a:xfrm>
          <a:custGeom>
            <a:avLst/>
            <a:gdLst/>
            <a:ahLst/>
            <a:cxnLst/>
            <a:rect l="l" t="t" r="r" b="b"/>
            <a:pathLst>
              <a:path w="1148714" h="509269">
                <a:moveTo>
                  <a:pt x="1148334" y="0"/>
                </a:moveTo>
                <a:lnTo>
                  <a:pt x="0" y="0"/>
                </a:lnTo>
                <a:lnTo>
                  <a:pt x="0" y="490854"/>
                </a:lnTo>
                <a:lnTo>
                  <a:pt x="1148334" y="509015"/>
                </a:lnTo>
                <a:lnTo>
                  <a:pt x="114833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24" name="object 124"/>
          <p:cNvSpPr/>
          <p:nvPr/>
        </p:nvSpPr>
        <p:spPr>
          <a:xfrm>
            <a:off x="2856024" y="5180885"/>
            <a:ext cx="3339865" cy="531495"/>
          </a:xfrm>
          <a:custGeom>
            <a:avLst/>
            <a:gdLst/>
            <a:ahLst/>
            <a:cxnLst/>
            <a:rect l="l" t="t" r="r" b="b"/>
            <a:pathLst>
              <a:path w="3340735" h="531495">
                <a:moveTo>
                  <a:pt x="3340608" y="8382"/>
                </a:moveTo>
                <a:lnTo>
                  <a:pt x="2196846" y="8382"/>
                </a:lnTo>
                <a:lnTo>
                  <a:pt x="2196846" y="0"/>
                </a:lnTo>
                <a:lnTo>
                  <a:pt x="0" y="0"/>
                </a:lnTo>
                <a:lnTo>
                  <a:pt x="2196846" y="531114"/>
                </a:lnTo>
                <a:lnTo>
                  <a:pt x="2196846" y="512965"/>
                </a:lnTo>
                <a:lnTo>
                  <a:pt x="3340608" y="8382"/>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20" cstate="print"/>
          <a:stretch>
            <a:fillRect/>
          </a:stretch>
        </p:blipFill>
        <p:spPr>
          <a:xfrm>
            <a:off x="8837688" y="4850909"/>
            <a:ext cx="1010885" cy="92692"/>
          </a:xfrm>
          <a:prstGeom prst="rect">
            <a:avLst/>
          </a:prstGeom>
        </p:spPr>
      </p:pic>
      <p:pic>
        <p:nvPicPr>
          <p:cNvPr id="126" name="object 126"/>
          <p:cNvPicPr/>
          <p:nvPr/>
        </p:nvPicPr>
        <p:blipFill>
          <a:blip r:embed="rId20" cstate="print"/>
          <a:stretch>
            <a:fillRect/>
          </a:stretch>
        </p:blipFill>
        <p:spPr>
          <a:xfrm>
            <a:off x="8837688" y="5953511"/>
            <a:ext cx="1010885" cy="92692"/>
          </a:xfrm>
          <a:prstGeom prst="rect">
            <a:avLst/>
          </a:prstGeom>
        </p:spPr>
      </p:pic>
      <p:graphicFrame>
        <p:nvGraphicFramePr>
          <p:cNvPr id="127" name="object 127"/>
          <p:cNvGraphicFramePr>
            <a:graphicFrameLocks noGrp="1"/>
          </p:cNvGraphicFramePr>
          <p:nvPr/>
        </p:nvGraphicFramePr>
        <p:xfrm>
          <a:off x="8887965" y="4215384"/>
          <a:ext cx="975739" cy="2308860"/>
        </p:xfrm>
        <a:graphic>
          <a:graphicData uri="http://schemas.openxmlformats.org/drawingml/2006/table">
            <a:tbl>
              <a:tblPr firstRow="1" bandRow="1">
                <a:tableStyleId>{2D5ABB26-0587-4C30-8999-92F81FD0307C}</a:tableStyleId>
              </a:tblPr>
              <a:tblGrid>
                <a:gridCol w="918605"/>
                <a:gridCol w="57134"/>
              </a:tblGrid>
              <a:tr h="655320">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tcPr>
                </a:tc>
              </a:tr>
              <a:tr h="284480">
                <a:tc>
                  <a:txBody>
                    <a:bodyPr/>
                    <a:lstStyle/>
                    <a:p>
                      <a:pPr>
                        <a:lnSpc>
                          <a:spcPct val="100000"/>
                        </a:lnSpc>
                      </a:pPr>
                      <a:endParaRPr sz="17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12700">
                      <a:solidFill>
                        <a:srgbClr val="000000"/>
                      </a:solidFill>
                      <a:prstDash val="solid"/>
                    </a:lnB>
                  </a:tcPr>
                </a:tc>
                <a:tc>
                  <a:txBody>
                    <a:bodyPr/>
                    <a:lstStyle/>
                    <a:p>
                      <a:pPr>
                        <a:lnSpc>
                          <a:spcPct val="100000"/>
                        </a:lnSpc>
                      </a:pPr>
                      <a:endParaRPr sz="1700">
                        <a:latin typeface="Times New Roman"/>
                        <a:cs typeface="Times New Roman"/>
                      </a:endParaRPr>
                    </a:p>
                  </a:txBody>
                  <a:tcPr marL="0" marR="0" marT="0" marB="0">
                    <a:lnL w="12700">
                      <a:solidFill>
                        <a:srgbClr val="E64722"/>
                      </a:solidFill>
                      <a:prstDash val="sysDash"/>
                    </a:lnL>
                    <a:lnB w="12700">
                      <a:solidFill>
                        <a:srgbClr val="000000"/>
                      </a:solidFill>
                      <a:prstDash val="solid"/>
                    </a:lnB>
                  </a:tcPr>
                </a:tc>
              </a:tr>
              <a:tr h="369570">
                <a:tc>
                  <a:txBody>
                    <a:bodyPr/>
                    <a:lstStyle/>
                    <a:p>
                      <a:pPr marL="259079">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E64722"/>
                      </a:solidFill>
                      <a:prstDash val="sysDash"/>
                    </a:lnL>
                    <a:lnR w="12700">
                      <a:solidFill>
                        <a:srgbClr val="E64722"/>
                      </a:solidFill>
                      <a:prstDash val="sysDash"/>
                    </a:lnR>
                    <a:lnT w="12700">
                      <a:solidFill>
                        <a:srgbClr val="000000"/>
                      </a:solidFill>
                      <a:prstDash val="solid"/>
                    </a:lnT>
                    <a:lnB w="12700">
                      <a:solidFill>
                        <a:srgbClr val="000000"/>
                      </a:solidFill>
                      <a:prstDash val="solid"/>
                    </a:lnB>
                    <a:solidFill>
                      <a:srgbClr val="F4A973"/>
                    </a:solidFill>
                  </a:tcPr>
                </a:tc>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T w="12700">
                      <a:solidFill>
                        <a:srgbClr val="000000"/>
                      </a:solidFill>
                      <a:prstDash val="solid"/>
                    </a:lnT>
                    <a:lnB w="12700">
                      <a:solidFill>
                        <a:srgbClr val="000000"/>
                      </a:solidFill>
                      <a:prstDash val="solid"/>
                    </a:lnB>
                    <a:solidFill>
                      <a:srgbClr val="F4A973"/>
                    </a:solidFill>
                  </a:tcPr>
                </a:tc>
              </a:tr>
              <a:tr h="447675">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12700">
                      <a:solidFill>
                        <a:srgbClr val="000000"/>
                      </a:solidFill>
                      <a:prstDash val="solid"/>
                    </a:lnT>
                    <a:lnB w="28575">
                      <a:solidFill>
                        <a:srgbClr val="00AF50"/>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T w="12700">
                      <a:solidFill>
                        <a:srgbClr val="000000"/>
                      </a:solidFill>
                      <a:prstDash val="solid"/>
                    </a:lnT>
                  </a:tcPr>
                </a:tc>
              </a:tr>
              <a:tr h="182245">
                <a:tc>
                  <a:txBody>
                    <a:bodyPr/>
                    <a:lstStyle/>
                    <a:p>
                      <a:pPr>
                        <a:lnSpc>
                          <a:spcPct val="100000"/>
                        </a:lnSpc>
                      </a:pPr>
                      <a:endParaRPr sz="1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lnB w="12700">
                      <a:solidFill>
                        <a:srgbClr val="000000"/>
                      </a:solidFill>
                      <a:prstDash val="solid"/>
                    </a:lnB>
                  </a:tcPr>
                </a:tc>
                <a:tc>
                  <a:txBody>
                    <a:bodyPr/>
                    <a:lstStyle/>
                    <a:p>
                      <a:pPr>
                        <a:lnSpc>
                          <a:spcPct val="100000"/>
                        </a:lnSpc>
                      </a:pPr>
                      <a:endParaRPr sz="1000">
                        <a:latin typeface="Times New Roman"/>
                        <a:cs typeface="Times New Roman"/>
                      </a:endParaRPr>
                    </a:p>
                  </a:txBody>
                  <a:tcPr marL="0" marR="0" marT="0" marB="0">
                    <a:lnL w="12700">
                      <a:solidFill>
                        <a:srgbClr val="E64722"/>
                      </a:solidFill>
                      <a:prstDash val="sysDash"/>
                    </a:lnL>
                    <a:lnB w="12700">
                      <a:solidFill>
                        <a:srgbClr val="000000"/>
                      </a:solidFill>
                      <a:prstDash val="solid"/>
                    </a:lnB>
                  </a:tcPr>
                </a:tc>
              </a:tr>
              <a:tr h="369570">
                <a:tc>
                  <a:txBody>
                    <a:bodyPr/>
                    <a:lstStyle/>
                    <a:p>
                      <a:pPr marL="222885">
                        <a:lnSpc>
                          <a:spcPct val="100000"/>
                        </a:lnSpc>
                        <a:spcBef>
                          <a:spcPts val="300"/>
                        </a:spcBef>
                      </a:pPr>
                      <a:r>
                        <a:rPr sz="1800" spc="-25" dirty="0">
                          <a:latin typeface="Times New Roman"/>
                          <a:cs typeface="Times New Roman"/>
                        </a:rPr>
                        <a:t>BMD</a:t>
                      </a:r>
                      <a:endParaRPr sz="1800">
                        <a:latin typeface="Times New Roman"/>
                        <a:cs typeface="Times New Roman"/>
                      </a:endParaRPr>
                    </a:p>
                  </a:txBody>
                  <a:tcPr marL="0" marR="0" marT="38100" marB="0">
                    <a:lnL w="12700">
                      <a:solidFill>
                        <a:srgbClr val="E64722"/>
                      </a:solidFill>
                      <a:prstDash val="sysDash"/>
                    </a:lnL>
                    <a:lnR w="12700">
                      <a:solidFill>
                        <a:srgbClr val="E64722"/>
                      </a:solidFill>
                      <a:prstDash val="sysDash"/>
                    </a:lnR>
                    <a:lnT w="12700">
                      <a:solidFill>
                        <a:srgbClr val="000000"/>
                      </a:solidFill>
                      <a:prstDash val="solid"/>
                    </a:lnT>
                    <a:lnB w="12700">
                      <a:solidFill>
                        <a:srgbClr val="000000"/>
                      </a:solidFill>
                      <a:prstDash val="solid"/>
                    </a:lnB>
                    <a:solidFill>
                      <a:srgbClr val="EF917A"/>
                    </a:solidFill>
                  </a:tcPr>
                </a:tc>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r>
            </a:tbl>
          </a:graphicData>
        </a:graphic>
      </p:graphicFrame>
      <p:sp>
        <p:nvSpPr>
          <p:cNvPr id="128" name="object 128"/>
          <p:cNvSpPr txBox="1"/>
          <p:nvPr/>
        </p:nvSpPr>
        <p:spPr>
          <a:xfrm>
            <a:off x="8389722" y="47137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9" name="object 129"/>
          <p:cNvSpPr txBox="1"/>
          <p:nvPr/>
        </p:nvSpPr>
        <p:spPr>
          <a:xfrm>
            <a:off x="9901644" y="469241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0" name="object 130"/>
          <p:cNvSpPr txBox="1"/>
          <p:nvPr/>
        </p:nvSpPr>
        <p:spPr>
          <a:xfrm>
            <a:off x="8244982" y="582754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1" name="object 131"/>
          <p:cNvSpPr txBox="1"/>
          <p:nvPr/>
        </p:nvSpPr>
        <p:spPr>
          <a:xfrm>
            <a:off x="9863555" y="582754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2" name="object 132"/>
          <p:cNvGrpSpPr/>
          <p:nvPr/>
        </p:nvGrpSpPr>
        <p:grpSpPr>
          <a:xfrm>
            <a:off x="8745484" y="3134144"/>
            <a:ext cx="1237292" cy="1073150"/>
            <a:chOff x="8747759" y="3134144"/>
            <a:chExt cx="1237615" cy="1073150"/>
          </a:xfrm>
        </p:grpSpPr>
        <p:pic>
          <p:nvPicPr>
            <p:cNvPr id="133" name="object 133"/>
            <p:cNvPicPr/>
            <p:nvPr/>
          </p:nvPicPr>
          <p:blipFill>
            <a:blip r:embed="rId21" cstate="print"/>
            <a:stretch>
              <a:fillRect/>
            </a:stretch>
          </p:blipFill>
          <p:spPr>
            <a:xfrm>
              <a:off x="8814053" y="3756677"/>
              <a:ext cx="1039342" cy="92692"/>
            </a:xfrm>
            <a:prstGeom prst="rect">
              <a:avLst/>
            </a:prstGeom>
          </p:spPr>
        </p:pic>
        <p:sp>
          <p:nvSpPr>
            <p:cNvPr id="134" name="object 134"/>
            <p:cNvSpPr/>
            <p:nvPr/>
          </p:nvSpPr>
          <p:spPr>
            <a:xfrm>
              <a:off x="8863964" y="3781425"/>
              <a:ext cx="946785" cy="0"/>
            </a:xfrm>
            <a:custGeom>
              <a:avLst/>
              <a:gdLst/>
              <a:ahLst/>
              <a:cxnLst/>
              <a:rect l="l" t="t" r="r" b="b"/>
              <a:pathLst>
                <a:path w="946784">
                  <a:moveTo>
                    <a:pt x="0" y="0"/>
                  </a:moveTo>
                  <a:lnTo>
                    <a:pt x="94627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5" name="object 135"/>
            <p:cNvPicPr/>
            <p:nvPr/>
          </p:nvPicPr>
          <p:blipFill>
            <a:blip r:embed="rId12" cstate="print"/>
            <a:stretch>
              <a:fillRect/>
            </a:stretch>
          </p:blipFill>
          <p:spPr>
            <a:xfrm>
              <a:off x="9633203" y="3978419"/>
              <a:ext cx="351993" cy="92692"/>
            </a:xfrm>
            <a:prstGeom prst="rect">
              <a:avLst/>
            </a:prstGeom>
          </p:spPr>
        </p:pic>
        <p:sp>
          <p:nvSpPr>
            <p:cNvPr id="136" name="object 136"/>
            <p:cNvSpPr/>
            <p:nvPr/>
          </p:nvSpPr>
          <p:spPr>
            <a:xfrm>
              <a:off x="9683114" y="4003167"/>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7" name="object 137"/>
            <p:cNvPicPr/>
            <p:nvPr/>
          </p:nvPicPr>
          <p:blipFill>
            <a:blip r:embed="rId13" cstate="print"/>
            <a:stretch>
              <a:fillRect/>
            </a:stretch>
          </p:blipFill>
          <p:spPr>
            <a:xfrm>
              <a:off x="9559289" y="3978338"/>
              <a:ext cx="166319" cy="228536"/>
            </a:xfrm>
            <a:prstGeom prst="rect">
              <a:avLst/>
            </a:prstGeom>
          </p:spPr>
        </p:pic>
        <p:sp>
          <p:nvSpPr>
            <p:cNvPr id="138" name="object 138"/>
            <p:cNvSpPr/>
            <p:nvPr/>
          </p:nvSpPr>
          <p:spPr>
            <a:xfrm>
              <a:off x="9609200" y="400316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9" name="object 139"/>
            <p:cNvPicPr/>
            <p:nvPr/>
          </p:nvPicPr>
          <p:blipFill>
            <a:blip r:embed="rId13" cstate="print"/>
            <a:stretch>
              <a:fillRect/>
            </a:stretch>
          </p:blipFill>
          <p:spPr>
            <a:xfrm>
              <a:off x="9688829" y="3978338"/>
              <a:ext cx="166319" cy="228536"/>
            </a:xfrm>
            <a:prstGeom prst="rect">
              <a:avLst/>
            </a:prstGeom>
          </p:spPr>
        </p:pic>
        <p:sp>
          <p:nvSpPr>
            <p:cNvPr id="140" name="object 140"/>
            <p:cNvSpPr/>
            <p:nvPr/>
          </p:nvSpPr>
          <p:spPr>
            <a:xfrm>
              <a:off x="9738740" y="400316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1" name="object 141"/>
            <p:cNvPicPr/>
            <p:nvPr/>
          </p:nvPicPr>
          <p:blipFill>
            <a:blip r:embed="rId13" cstate="print"/>
            <a:stretch>
              <a:fillRect/>
            </a:stretch>
          </p:blipFill>
          <p:spPr>
            <a:xfrm>
              <a:off x="9817607" y="3978338"/>
              <a:ext cx="166319" cy="228536"/>
            </a:xfrm>
            <a:prstGeom prst="rect">
              <a:avLst/>
            </a:prstGeom>
          </p:spPr>
        </p:pic>
        <p:sp>
          <p:nvSpPr>
            <p:cNvPr id="142" name="object 142"/>
            <p:cNvSpPr/>
            <p:nvPr/>
          </p:nvSpPr>
          <p:spPr>
            <a:xfrm>
              <a:off x="9867518" y="400316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43" name="object 143"/>
            <p:cNvSpPr/>
            <p:nvPr/>
          </p:nvSpPr>
          <p:spPr>
            <a:xfrm>
              <a:off x="9717785" y="3811524"/>
              <a:ext cx="177165" cy="176530"/>
            </a:xfrm>
            <a:custGeom>
              <a:avLst/>
              <a:gdLst/>
              <a:ahLst/>
              <a:cxnLst/>
              <a:rect l="l" t="t" r="r" b="b"/>
              <a:pathLst>
                <a:path w="177165" h="176529">
                  <a:moveTo>
                    <a:pt x="88392" y="0"/>
                  </a:moveTo>
                  <a:lnTo>
                    <a:pt x="54006" y="6911"/>
                  </a:lnTo>
                  <a:lnTo>
                    <a:pt x="25907" y="25765"/>
                  </a:lnTo>
                  <a:lnTo>
                    <a:pt x="6953" y="53738"/>
                  </a:lnTo>
                  <a:lnTo>
                    <a:pt x="0" y="88011"/>
                  </a:lnTo>
                  <a:lnTo>
                    <a:pt x="6953" y="122283"/>
                  </a:lnTo>
                  <a:lnTo>
                    <a:pt x="25908" y="150256"/>
                  </a:lnTo>
                  <a:lnTo>
                    <a:pt x="54006" y="169110"/>
                  </a:lnTo>
                  <a:lnTo>
                    <a:pt x="88392" y="176021"/>
                  </a:lnTo>
                  <a:lnTo>
                    <a:pt x="122777" y="169110"/>
                  </a:lnTo>
                  <a:lnTo>
                    <a:pt x="150876" y="150256"/>
                  </a:lnTo>
                  <a:lnTo>
                    <a:pt x="169830" y="122283"/>
                  </a:lnTo>
                  <a:lnTo>
                    <a:pt x="176784" y="88011"/>
                  </a:lnTo>
                  <a:lnTo>
                    <a:pt x="169830" y="53738"/>
                  </a:lnTo>
                  <a:lnTo>
                    <a:pt x="150875" y="25765"/>
                  </a:lnTo>
                  <a:lnTo>
                    <a:pt x="122777" y="6911"/>
                  </a:lnTo>
                  <a:lnTo>
                    <a:pt x="88392"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44" name="object 144"/>
            <p:cNvSpPr/>
            <p:nvPr/>
          </p:nvSpPr>
          <p:spPr>
            <a:xfrm>
              <a:off x="9717785" y="3811524"/>
              <a:ext cx="177165" cy="176530"/>
            </a:xfrm>
            <a:custGeom>
              <a:avLst/>
              <a:gdLst/>
              <a:ahLst/>
              <a:cxnLst/>
              <a:rect l="l" t="t" r="r" b="b"/>
              <a:pathLst>
                <a:path w="177165" h="176529">
                  <a:moveTo>
                    <a:pt x="88392" y="0"/>
                  </a:moveTo>
                  <a:lnTo>
                    <a:pt x="122777" y="6911"/>
                  </a:lnTo>
                  <a:lnTo>
                    <a:pt x="150875" y="25765"/>
                  </a:lnTo>
                  <a:lnTo>
                    <a:pt x="169830" y="53738"/>
                  </a:lnTo>
                  <a:lnTo>
                    <a:pt x="176784" y="88011"/>
                  </a:lnTo>
                  <a:lnTo>
                    <a:pt x="169830" y="122283"/>
                  </a:lnTo>
                  <a:lnTo>
                    <a:pt x="150876" y="150256"/>
                  </a:lnTo>
                  <a:lnTo>
                    <a:pt x="122777" y="169110"/>
                  </a:lnTo>
                  <a:lnTo>
                    <a:pt x="88392" y="176021"/>
                  </a:lnTo>
                  <a:lnTo>
                    <a:pt x="54006" y="169110"/>
                  </a:lnTo>
                  <a:lnTo>
                    <a:pt x="25908" y="150256"/>
                  </a:lnTo>
                  <a:lnTo>
                    <a:pt x="6953" y="122283"/>
                  </a:lnTo>
                  <a:lnTo>
                    <a:pt x="0" y="88011"/>
                  </a:lnTo>
                  <a:lnTo>
                    <a:pt x="6953" y="53738"/>
                  </a:lnTo>
                  <a:lnTo>
                    <a:pt x="25907" y="25765"/>
                  </a:lnTo>
                  <a:lnTo>
                    <a:pt x="54006" y="6911"/>
                  </a:lnTo>
                  <a:lnTo>
                    <a:pt x="88392"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5" name="object 145"/>
            <p:cNvPicPr/>
            <p:nvPr/>
          </p:nvPicPr>
          <p:blipFill>
            <a:blip r:embed="rId6" cstate="print"/>
            <a:stretch>
              <a:fillRect/>
            </a:stretch>
          </p:blipFill>
          <p:spPr>
            <a:xfrm>
              <a:off x="8747759" y="3134144"/>
              <a:ext cx="224091" cy="765009"/>
            </a:xfrm>
            <a:prstGeom prst="rect">
              <a:avLst/>
            </a:prstGeom>
          </p:spPr>
        </p:pic>
        <p:sp>
          <p:nvSpPr>
            <p:cNvPr id="146" name="object 146"/>
            <p:cNvSpPr/>
            <p:nvPr/>
          </p:nvSpPr>
          <p:spPr>
            <a:xfrm>
              <a:off x="8825102" y="3147822"/>
              <a:ext cx="76200" cy="617220"/>
            </a:xfrm>
            <a:custGeom>
              <a:avLst/>
              <a:gdLst/>
              <a:ahLst/>
              <a:cxnLst/>
              <a:rect l="l" t="t" r="r" b="b"/>
              <a:pathLst>
                <a:path w="76200" h="617220">
                  <a:moveTo>
                    <a:pt x="27050" y="540892"/>
                  </a:moveTo>
                  <a:lnTo>
                    <a:pt x="0" y="540892"/>
                  </a:lnTo>
                  <a:lnTo>
                    <a:pt x="38100" y="617092"/>
                  </a:lnTo>
                  <a:lnTo>
                    <a:pt x="64325" y="564641"/>
                  </a:lnTo>
                  <a:lnTo>
                    <a:pt x="32003" y="564641"/>
                  </a:lnTo>
                  <a:lnTo>
                    <a:pt x="27050" y="559688"/>
                  </a:lnTo>
                  <a:lnTo>
                    <a:pt x="27050" y="540892"/>
                  </a:lnTo>
                  <a:close/>
                </a:path>
                <a:path w="76200" h="617220">
                  <a:moveTo>
                    <a:pt x="44196" y="0"/>
                  </a:moveTo>
                  <a:lnTo>
                    <a:pt x="32003" y="0"/>
                  </a:lnTo>
                  <a:lnTo>
                    <a:pt x="27050" y="4952"/>
                  </a:lnTo>
                  <a:lnTo>
                    <a:pt x="27050" y="559688"/>
                  </a:lnTo>
                  <a:lnTo>
                    <a:pt x="32003" y="564641"/>
                  </a:lnTo>
                  <a:lnTo>
                    <a:pt x="44196" y="564641"/>
                  </a:lnTo>
                  <a:lnTo>
                    <a:pt x="49149" y="559688"/>
                  </a:lnTo>
                  <a:lnTo>
                    <a:pt x="49149" y="4952"/>
                  </a:lnTo>
                  <a:lnTo>
                    <a:pt x="44196" y="0"/>
                  </a:lnTo>
                  <a:close/>
                </a:path>
                <a:path w="76200" h="617220">
                  <a:moveTo>
                    <a:pt x="76200" y="540892"/>
                  </a:moveTo>
                  <a:lnTo>
                    <a:pt x="49149" y="540892"/>
                  </a:lnTo>
                  <a:lnTo>
                    <a:pt x="49149" y="559688"/>
                  </a:lnTo>
                  <a:lnTo>
                    <a:pt x="44196" y="564641"/>
                  </a:lnTo>
                  <a:lnTo>
                    <a:pt x="64325" y="564641"/>
                  </a:lnTo>
                  <a:lnTo>
                    <a:pt x="76200" y="540892"/>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grpSp>
      <p:sp>
        <p:nvSpPr>
          <p:cNvPr id="147" name="object 147"/>
          <p:cNvSpPr txBox="1"/>
          <p:nvPr/>
        </p:nvSpPr>
        <p:spPr>
          <a:xfrm>
            <a:off x="8805410" y="3256790"/>
            <a:ext cx="1284905" cy="843915"/>
          </a:xfrm>
          <a:prstGeom prst="rect">
            <a:avLst/>
          </a:prstGeom>
        </p:spPr>
        <p:txBody>
          <a:bodyPr vert="horz" wrap="square" lIns="0" tIns="38100" rIns="0" bIns="0" rtlCol="0">
            <a:spAutoFit/>
          </a:bodyPr>
          <a:lstStyle/>
          <a:p>
            <a:pPr marL="123825" defTabSz="914400">
              <a:spcBef>
                <a:spcPts val="3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107440" defTabSz="914400">
              <a:lnSpc>
                <a:spcPts val="1939"/>
              </a:lnSpc>
              <a:spcBef>
                <a:spcPts val="204"/>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a:p>
            <a:pPr marL="12700" defTabSz="914400">
              <a:lnSpc>
                <a:spcPts val="1939"/>
              </a:lnSpc>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48" name="Slide Number Placeholder 147"/>
          <p:cNvSpPr>
            <a:spLocks noGrp="1"/>
          </p:cNvSpPr>
          <p:nvPr>
            <p:ph type="sldNum" sz="quarter" idx="7"/>
          </p:nvPr>
        </p:nvSpPr>
        <p:spPr/>
        <p:txBody>
          <a:bodyPr/>
          <a:lstStyle/>
          <a:p>
            <a:fld id="{B6F15528-21DE-4FAA-801E-634DDDAF4B2B}" type="slidenum">
              <a:rPr lang="en-US" smtClean="0">
                <a:solidFill>
                  <a:prstClr val="black">
                    <a:tint val="75000"/>
                  </a:prstClr>
                </a:solidFill>
              </a:rPr>
              <a:pPr/>
              <a:t>156</a:t>
            </a:fld>
            <a:endParaRPr lang="en-US">
              <a:solidFill>
                <a:prstClr val="black">
                  <a:tint val="75000"/>
                </a:prstClr>
              </a:solidFill>
            </a:endParaRPr>
          </a:p>
        </p:txBody>
      </p:sp>
    </p:spTree>
    <p:extLst>
      <p:ext uri="{BB962C8B-B14F-4D97-AF65-F5344CB8AC3E}">
        <p14:creationId xmlns:p14="http://schemas.microsoft.com/office/powerpoint/2010/main" val="20648648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47:</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dirty="0"/>
              <a:t>beam</a:t>
            </a:r>
            <a:r>
              <a:rPr spc="-140" dirty="0"/>
              <a:t> </a:t>
            </a:r>
            <a:r>
              <a:rPr spc="-20" dirty="0"/>
              <a:t>ABC.</a:t>
            </a:r>
          </a:p>
        </p:txBody>
      </p:sp>
      <p:grpSp>
        <p:nvGrpSpPr>
          <p:cNvPr id="3" name="object 3"/>
          <p:cNvGrpSpPr/>
          <p:nvPr/>
        </p:nvGrpSpPr>
        <p:grpSpPr>
          <a:xfrm>
            <a:off x="6038038" y="2793509"/>
            <a:ext cx="1744526" cy="92710"/>
            <a:chOff x="6039611" y="2793509"/>
            <a:chExt cx="1744980" cy="92710"/>
          </a:xfrm>
        </p:grpSpPr>
        <p:pic>
          <p:nvPicPr>
            <p:cNvPr id="4" name="object 4"/>
            <p:cNvPicPr/>
            <p:nvPr/>
          </p:nvPicPr>
          <p:blipFill>
            <a:blip r:embed="rId2" cstate="print"/>
            <a:stretch>
              <a:fillRect/>
            </a:stretch>
          </p:blipFill>
          <p:spPr>
            <a:xfrm>
              <a:off x="6039611" y="2793509"/>
              <a:ext cx="1744980" cy="92692"/>
            </a:xfrm>
            <a:prstGeom prst="rect">
              <a:avLst/>
            </a:prstGeom>
          </p:spPr>
        </p:pic>
        <p:sp>
          <p:nvSpPr>
            <p:cNvPr id="5" name="object 5"/>
            <p:cNvSpPr/>
            <p:nvPr/>
          </p:nvSpPr>
          <p:spPr>
            <a:xfrm>
              <a:off x="6089522" y="2818256"/>
              <a:ext cx="1652270" cy="0"/>
            </a:xfrm>
            <a:custGeom>
              <a:avLst/>
              <a:gdLst/>
              <a:ahLst/>
              <a:cxnLst/>
              <a:rect l="l" t="t" r="r" b="b"/>
              <a:pathLst>
                <a:path w="1652270">
                  <a:moveTo>
                    <a:pt x="165214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 name="object 6"/>
          <p:cNvSpPr txBox="1"/>
          <p:nvPr/>
        </p:nvSpPr>
        <p:spPr>
          <a:xfrm>
            <a:off x="7827767" y="262661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7" name="object 7"/>
          <p:cNvSpPr txBox="1"/>
          <p:nvPr/>
        </p:nvSpPr>
        <p:spPr>
          <a:xfrm>
            <a:off x="5855211" y="289712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 name="object 8"/>
          <p:cNvSpPr txBox="1"/>
          <p:nvPr/>
        </p:nvSpPr>
        <p:spPr>
          <a:xfrm>
            <a:off x="6827521" y="276659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9" name="object 9"/>
          <p:cNvGrpSpPr/>
          <p:nvPr/>
        </p:nvGrpSpPr>
        <p:grpSpPr>
          <a:xfrm>
            <a:off x="5779814" y="2822448"/>
            <a:ext cx="534531" cy="1811020"/>
            <a:chOff x="5781294" y="2822448"/>
            <a:chExt cx="534670" cy="1811020"/>
          </a:xfrm>
        </p:grpSpPr>
        <p:pic>
          <p:nvPicPr>
            <p:cNvPr id="10" name="object 10"/>
            <p:cNvPicPr/>
            <p:nvPr/>
          </p:nvPicPr>
          <p:blipFill>
            <a:blip r:embed="rId3" cstate="print"/>
            <a:stretch>
              <a:fillRect/>
            </a:stretch>
          </p:blipFill>
          <p:spPr>
            <a:xfrm>
              <a:off x="6039612" y="2822448"/>
              <a:ext cx="92692" cy="1599438"/>
            </a:xfrm>
            <a:prstGeom prst="rect">
              <a:avLst/>
            </a:prstGeom>
          </p:spPr>
        </p:pic>
        <p:sp>
          <p:nvSpPr>
            <p:cNvPr id="11" name="object 11"/>
            <p:cNvSpPr/>
            <p:nvPr/>
          </p:nvSpPr>
          <p:spPr>
            <a:xfrm>
              <a:off x="6089523" y="2847213"/>
              <a:ext cx="0" cy="1506220"/>
            </a:xfrm>
            <a:custGeom>
              <a:avLst/>
              <a:gdLst/>
              <a:ahLst/>
              <a:cxnLst/>
              <a:rect l="l" t="t" r="r" b="b"/>
              <a:pathLst>
                <a:path h="1506220">
                  <a:moveTo>
                    <a:pt x="0" y="0"/>
                  </a:moveTo>
                  <a:lnTo>
                    <a:pt x="0" y="150609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5875020" y="4359419"/>
              <a:ext cx="440512" cy="92692"/>
            </a:xfrm>
            <a:prstGeom prst="rect">
              <a:avLst/>
            </a:prstGeom>
          </p:spPr>
        </p:pic>
        <p:sp>
          <p:nvSpPr>
            <p:cNvPr id="13" name="object 13"/>
            <p:cNvSpPr/>
            <p:nvPr/>
          </p:nvSpPr>
          <p:spPr>
            <a:xfrm>
              <a:off x="5924931" y="4384167"/>
              <a:ext cx="347980" cy="0"/>
            </a:xfrm>
            <a:custGeom>
              <a:avLst/>
              <a:gdLst/>
              <a:ahLst/>
              <a:cxnLst/>
              <a:rect l="l" t="t" r="r" b="b"/>
              <a:pathLst>
                <a:path w="347979">
                  <a:moveTo>
                    <a:pt x="34785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5" cstate="print"/>
            <a:stretch>
              <a:fillRect/>
            </a:stretch>
          </p:blipFill>
          <p:spPr>
            <a:xfrm>
              <a:off x="6129528" y="4359351"/>
              <a:ext cx="185902" cy="273735"/>
            </a:xfrm>
            <a:prstGeom prst="rect">
              <a:avLst/>
            </a:prstGeom>
          </p:spPr>
        </p:pic>
        <p:sp>
          <p:nvSpPr>
            <p:cNvPr id="15" name="object 15"/>
            <p:cNvSpPr/>
            <p:nvPr/>
          </p:nvSpPr>
          <p:spPr>
            <a:xfrm>
              <a:off x="6179439" y="4384167"/>
              <a:ext cx="93345" cy="180340"/>
            </a:xfrm>
            <a:custGeom>
              <a:avLst/>
              <a:gdLst/>
              <a:ahLst/>
              <a:cxnLst/>
              <a:rect l="l" t="t" r="r" b="b"/>
              <a:pathLst>
                <a:path w="93345"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5" cstate="print"/>
            <a:stretch>
              <a:fillRect/>
            </a:stretch>
          </p:blipFill>
          <p:spPr>
            <a:xfrm>
              <a:off x="5781294" y="4359351"/>
              <a:ext cx="185902" cy="273735"/>
            </a:xfrm>
            <a:prstGeom prst="rect">
              <a:avLst/>
            </a:prstGeom>
          </p:spPr>
        </p:pic>
        <p:sp>
          <p:nvSpPr>
            <p:cNvPr id="17" name="object 17"/>
            <p:cNvSpPr/>
            <p:nvPr/>
          </p:nvSpPr>
          <p:spPr>
            <a:xfrm>
              <a:off x="5831205" y="4384167"/>
              <a:ext cx="93345" cy="180340"/>
            </a:xfrm>
            <a:custGeom>
              <a:avLst/>
              <a:gdLst/>
              <a:ahLst/>
              <a:cxnLst/>
              <a:rect l="l" t="t" r="r" b="b"/>
              <a:pathLst>
                <a:path w="93345"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5955030" y="4359351"/>
              <a:ext cx="185902" cy="273735"/>
            </a:xfrm>
            <a:prstGeom prst="rect">
              <a:avLst/>
            </a:prstGeom>
          </p:spPr>
        </p:pic>
        <p:sp>
          <p:nvSpPr>
            <p:cNvPr id="19" name="object 19"/>
            <p:cNvSpPr/>
            <p:nvPr/>
          </p:nvSpPr>
          <p:spPr>
            <a:xfrm>
              <a:off x="6004941" y="4384167"/>
              <a:ext cx="93345" cy="180340"/>
            </a:xfrm>
            <a:custGeom>
              <a:avLst/>
              <a:gdLst/>
              <a:ahLst/>
              <a:cxnLst/>
              <a:rect l="l" t="t" r="r" b="b"/>
              <a:pathLst>
                <a:path w="93345"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0" name="object 20"/>
          <p:cNvSpPr txBox="1"/>
          <p:nvPr/>
        </p:nvSpPr>
        <p:spPr>
          <a:xfrm>
            <a:off x="5818642" y="3504695"/>
            <a:ext cx="674194" cy="856645"/>
          </a:xfrm>
          <a:prstGeom prst="rect">
            <a:avLst/>
          </a:prstGeom>
        </p:spPr>
        <p:txBody>
          <a:bodyPr vert="horz" wrap="square" lIns="0" tIns="12700" rIns="0" bIns="0" rtlCol="0">
            <a:spAutoFit/>
          </a:bodyPr>
          <a:lstStyle/>
          <a:p>
            <a:pPr marL="30988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a:p>
            <a:pPr defTabSz="914400">
              <a:spcBef>
                <a:spcPts val="55"/>
              </a:spcBef>
            </a:pPr>
            <a:endParaRPr kern="0">
              <a:solidFill>
                <a:sysClr val="windowText" lastClr="000000"/>
              </a:solidFill>
              <a:latin typeface="Cambria Math"/>
              <a:cs typeface="Cambria Math"/>
            </a:endParaRPr>
          </a:p>
          <a:p>
            <a:pPr marL="25400" defTabSz="914400"/>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1" name="object 21"/>
          <p:cNvGrpSpPr/>
          <p:nvPr/>
        </p:nvGrpSpPr>
        <p:grpSpPr>
          <a:xfrm>
            <a:off x="7602017" y="2353081"/>
            <a:ext cx="224096" cy="599440"/>
            <a:chOff x="7603997" y="2353081"/>
            <a:chExt cx="224154" cy="599440"/>
          </a:xfrm>
        </p:grpSpPr>
        <p:pic>
          <p:nvPicPr>
            <p:cNvPr id="22" name="object 22"/>
            <p:cNvPicPr/>
            <p:nvPr/>
          </p:nvPicPr>
          <p:blipFill>
            <a:blip r:embed="rId6" cstate="print"/>
            <a:stretch>
              <a:fillRect/>
            </a:stretch>
          </p:blipFill>
          <p:spPr>
            <a:xfrm>
              <a:off x="7603997" y="2353081"/>
              <a:ext cx="224091" cy="598906"/>
            </a:xfrm>
            <a:prstGeom prst="rect">
              <a:avLst/>
            </a:prstGeom>
          </p:spPr>
        </p:pic>
        <p:sp>
          <p:nvSpPr>
            <p:cNvPr id="23" name="object 23"/>
            <p:cNvSpPr/>
            <p:nvPr/>
          </p:nvSpPr>
          <p:spPr>
            <a:xfrm>
              <a:off x="7681340" y="2366771"/>
              <a:ext cx="76200" cy="451484"/>
            </a:xfrm>
            <a:custGeom>
              <a:avLst/>
              <a:gdLst/>
              <a:ahLst/>
              <a:cxnLst/>
              <a:rect l="l" t="t" r="r" b="b"/>
              <a:pathLst>
                <a:path w="76200" h="451485">
                  <a:moveTo>
                    <a:pt x="27050" y="375030"/>
                  </a:moveTo>
                  <a:lnTo>
                    <a:pt x="0" y="375030"/>
                  </a:lnTo>
                  <a:lnTo>
                    <a:pt x="38100" y="451230"/>
                  </a:lnTo>
                  <a:lnTo>
                    <a:pt x="64325" y="398779"/>
                  </a:lnTo>
                  <a:lnTo>
                    <a:pt x="32003" y="398779"/>
                  </a:lnTo>
                  <a:lnTo>
                    <a:pt x="27050" y="393826"/>
                  </a:lnTo>
                  <a:lnTo>
                    <a:pt x="27050" y="375030"/>
                  </a:lnTo>
                  <a:close/>
                </a:path>
                <a:path w="76200" h="451485">
                  <a:moveTo>
                    <a:pt x="44195" y="0"/>
                  </a:moveTo>
                  <a:lnTo>
                    <a:pt x="32003" y="0"/>
                  </a:lnTo>
                  <a:lnTo>
                    <a:pt x="27050" y="4952"/>
                  </a:lnTo>
                  <a:lnTo>
                    <a:pt x="27050" y="393826"/>
                  </a:lnTo>
                  <a:lnTo>
                    <a:pt x="32003" y="398779"/>
                  </a:lnTo>
                  <a:lnTo>
                    <a:pt x="44195" y="398779"/>
                  </a:lnTo>
                  <a:lnTo>
                    <a:pt x="49149" y="393826"/>
                  </a:lnTo>
                  <a:lnTo>
                    <a:pt x="49149" y="4952"/>
                  </a:lnTo>
                  <a:lnTo>
                    <a:pt x="44195" y="0"/>
                  </a:lnTo>
                  <a:close/>
                </a:path>
                <a:path w="76200" h="451485">
                  <a:moveTo>
                    <a:pt x="76200" y="375030"/>
                  </a:moveTo>
                  <a:lnTo>
                    <a:pt x="49149" y="375030"/>
                  </a:lnTo>
                  <a:lnTo>
                    <a:pt x="49149" y="393826"/>
                  </a:lnTo>
                  <a:lnTo>
                    <a:pt x="44195" y="398779"/>
                  </a:lnTo>
                  <a:lnTo>
                    <a:pt x="64325" y="398779"/>
                  </a:lnTo>
                  <a:lnTo>
                    <a:pt x="76200" y="37503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7452454" y="2069107"/>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Slide Number Placeholder 24"/>
          <p:cNvSpPr>
            <a:spLocks noGrp="1"/>
          </p:cNvSpPr>
          <p:nvPr>
            <p:ph type="sldNum" sz="quarter" idx="7"/>
          </p:nvPr>
        </p:nvSpPr>
        <p:spPr/>
        <p:txBody>
          <a:bodyPr/>
          <a:lstStyle/>
          <a:p>
            <a:fld id="{B6F15528-21DE-4FAA-801E-634DDDAF4B2B}" type="slidenum">
              <a:rPr lang="en-US" smtClean="0">
                <a:solidFill>
                  <a:prstClr val="black">
                    <a:tint val="75000"/>
                  </a:prstClr>
                </a:solidFill>
              </a:rPr>
              <a:pPr/>
              <a:t>157</a:t>
            </a:fld>
            <a:endParaRPr lang="en-US">
              <a:solidFill>
                <a:prstClr val="black">
                  <a:tint val="75000"/>
                </a:prstClr>
              </a:solidFill>
            </a:endParaRPr>
          </a:p>
        </p:txBody>
      </p:sp>
    </p:spTree>
    <p:extLst>
      <p:ext uri="{BB962C8B-B14F-4D97-AF65-F5344CB8AC3E}">
        <p14:creationId xmlns:p14="http://schemas.microsoft.com/office/powerpoint/2010/main" val="13950798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sp>
        <p:nvSpPr>
          <p:cNvPr id="3" name="object 3"/>
          <p:cNvSpPr txBox="1"/>
          <p:nvPr/>
        </p:nvSpPr>
        <p:spPr>
          <a:xfrm>
            <a:off x="5979029" y="427101"/>
            <a:ext cx="4263549" cy="872034"/>
          </a:xfrm>
          <a:prstGeom prst="rect">
            <a:avLst/>
          </a:prstGeom>
          <a:ln w="9905">
            <a:solidFill>
              <a:srgbClr val="000000"/>
            </a:solidFill>
          </a:ln>
        </p:spPr>
        <p:txBody>
          <a:bodyPr vert="horz" wrap="square" lIns="0" tIns="35560" rIns="0" bIns="0" rtlCol="0">
            <a:spAutoFit/>
          </a:bodyPr>
          <a:lstStyle/>
          <a:p>
            <a:pPr marL="90805" defTabSz="914400">
              <a:spcBef>
                <a:spcPts val="2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0805" defTabSz="914400">
              <a:spcBef>
                <a:spcPts val="995"/>
              </a:spcBef>
            </a:pPr>
            <a:r>
              <a:rPr sz="2400" kern="0" dirty="0">
                <a:solidFill>
                  <a:sysClr val="windowText" lastClr="000000"/>
                </a:solidFill>
                <a:latin typeface="Times New Roman"/>
                <a:cs typeface="Times New Roman"/>
              </a:rPr>
              <a:t>=&gt;</a:t>
            </a:r>
            <a:r>
              <a:rPr sz="2400" kern="0" dirty="0">
                <a:solidFill>
                  <a:srgbClr val="404040"/>
                </a:solidFill>
                <a:latin typeface="Cambria Math"/>
                <a:cs typeface="Cambria Math"/>
              </a:rPr>
              <a:t>M</a:t>
            </a:r>
            <a:r>
              <a:rPr sz="2625" kern="0" baseline="-15873" dirty="0">
                <a:solidFill>
                  <a:srgbClr val="404040"/>
                </a:solidFill>
                <a:latin typeface="Cambria Math"/>
                <a:cs typeface="Cambria Math"/>
              </a:rPr>
              <a:t>A</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10</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x</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8</a:t>
            </a:r>
            <a:r>
              <a:rPr sz="2400" kern="0" spc="3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lb-</a:t>
            </a:r>
            <a:r>
              <a:rPr sz="2400" kern="0" dirty="0">
                <a:solidFill>
                  <a:sysClr val="windowText" lastClr="000000"/>
                </a:solidFill>
                <a:latin typeface="Times New Roman"/>
                <a:cs typeface="Times New Roman"/>
              </a:rPr>
              <a:t>ft.</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2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80</a:t>
            </a:r>
            <a:r>
              <a:rPr sz="2400" kern="0" spc="20" dirty="0">
                <a:solidFill>
                  <a:sysClr val="windowText" lastClr="000000"/>
                </a:solidFill>
                <a:latin typeface="Times New Roman"/>
                <a:cs typeface="Times New Roman"/>
              </a:rPr>
              <a:t> </a:t>
            </a:r>
            <a:r>
              <a:rPr sz="2400" kern="0" spc="-10" dirty="0">
                <a:solidFill>
                  <a:sysClr val="windowText" lastClr="000000"/>
                </a:solidFill>
                <a:latin typeface="Times New Roman"/>
                <a:cs typeface="Times New Roman"/>
              </a:rPr>
              <a:t>lb-</a:t>
            </a:r>
            <a:r>
              <a:rPr sz="2400" kern="0" spc="-25" dirty="0">
                <a:solidFill>
                  <a:sysClr val="windowText" lastClr="000000"/>
                </a:solidFill>
                <a:latin typeface="Times New Roman"/>
                <a:cs typeface="Times New Roman"/>
              </a:rPr>
              <a:t>ft.</a:t>
            </a:r>
            <a:endParaRPr sz="2400" kern="0">
              <a:solidFill>
                <a:sysClr val="windowText" lastClr="000000"/>
              </a:solidFill>
              <a:latin typeface="Times New Roman"/>
              <a:cs typeface="Times New Roman"/>
            </a:endParaRPr>
          </a:p>
        </p:txBody>
      </p:sp>
      <p:sp>
        <p:nvSpPr>
          <p:cNvPr id="4" name="object 4"/>
          <p:cNvSpPr txBox="1"/>
          <p:nvPr/>
        </p:nvSpPr>
        <p:spPr>
          <a:xfrm>
            <a:off x="1803188" y="381228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 name="object 5"/>
          <p:cNvSpPr txBox="1"/>
          <p:nvPr/>
        </p:nvSpPr>
        <p:spPr>
          <a:xfrm>
            <a:off x="2460873" y="542772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6" name="object 6"/>
          <p:cNvGrpSpPr/>
          <p:nvPr/>
        </p:nvGrpSpPr>
        <p:grpSpPr>
          <a:xfrm>
            <a:off x="1907551" y="4046220"/>
            <a:ext cx="584048" cy="1607820"/>
            <a:chOff x="1908048" y="4046220"/>
            <a:chExt cx="584200" cy="1607820"/>
          </a:xfrm>
        </p:grpSpPr>
        <p:pic>
          <p:nvPicPr>
            <p:cNvPr id="7" name="object 7"/>
            <p:cNvPicPr/>
            <p:nvPr/>
          </p:nvPicPr>
          <p:blipFill>
            <a:blip r:embed="rId2" cstate="print"/>
            <a:stretch>
              <a:fillRect/>
            </a:stretch>
          </p:blipFill>
          <p:spPr>
            <a:xfrm>
              <a:off x="2166366" y="4046220"/>
              <a:ext cx="92692" cy="1338072"/>
            </a:xfrm>
            <a:prstGeom prst="rect">
              <a:avLst/>
            </a:prstGeom>
          </p:spPr>
        </p:pic>
        <p:sp>
          <p:nvSpPr>
            <p:cNvPr id="8" name="object 8"/>
            <p:cNvSpPr/>
            <p:nvPr/>
          </p:nvSpPr>
          <p:spPr>
            <a:xfrm>
              <a:off x="2216277" y="4070985"/>
              <a:ext cx="0" cy="1245235"/>
            </a:xfrm>
            <a:custGeom>
              <a:avLst/>
              <a:gdLst/>
              <a:ahLst/>
              <a:cxnLst/>
              <a:rect l="l" t="t" r="r" b="b"/>
              <a:pathLst>
                <a:path h="1245235">
                  <a:moveTo>
                    <a:pt x="0" y="0"/>
                  </a:moveTo>
                  <a:lnTo>
                    <a:pt x="0" y="1244727"/>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3" cstate="print"/>
            <a:stretch>
              <a:fillRect/>
            </a:stretch>
          </p:blipFill>
          <p:spPr>
            <a:xfrm>
              <a:off x="2001774" y="5379737"/>
              <a:ext cx="440512" cy="92692"/>
            </a:xfrm>
            <a:prstGeom prst="rect">
              <a:avLst/>
            </a:prstGeom>
          </p:spPr>
        </p:pic>
        <p:sp>
          <p:nvSpPr>
            <p:cNvPr id="10" name="object 10"/>
            <p:cNvSpPr/>
            <p:nvPr/>
          </p:nvSpPr>
          <p:spPr>
            <a:xfrm>
              <a:off x="2051685" y="5404485"/>
              <a:ext cx="347980" cy="0"/>
            </a:xfrm>
            <a:custGeom>
              <a:avLst/>
              <a:gdLst/>
              <a:ahLst/>
              <a:cxnLst/>
              <a:rect l="l" t="t" r="r" b="b"/>
              <a:pathLst>
                <a:path w="347980">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2256282" y="5379720"/>
              <a:ext cx="185902" cy="273735"/>
            </a:xfrm>
            <a:prstGeom prst="rect">
              <a:avLst/>
            </a:prstGeom>
          </p:spPr>
        </p:pic>
        <p:sp>
          <p:nvSpPr>
            <p:cNvPr id="12" name="object 12"/>
            <p:cNvSpPr/>
            <p:nvPr/>
          </p:nvSpPr>
          <p:spPr>
            <a:xfrm>
              <a:off x="2306193" y="5404485"/>
              <a:ext cx="93345" cy="180340"/>
            </a:xfrm>
            <a:custGeom>
              <a:avLst/>
              <a:gdLst/>
              <a:ahLst/>
              <a:cxnLst/>
              <a:rect l="l" t="t" r="r" b="b"/>
              <a:pathLst>
                <a:path w="93344" h="180339">
                  <a:moveTo>
                    <a:pt x="93344"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1908048" y="5379720"/>
              <a:ext cx="185902" cy="273735"/>
            </a:xfrm>
            <a:prstGeom prst="rect">
              <a:avLst/>
            </a:prstGeom>
          </p:spPr>
        </p:pic>
        <p:sp>
          <p:nvSpPr>
            <p:cNvPr id="14" name="object 14"/>
            <p:cNvSpPr/>
            <p:nvPr/>
          </p:nvSpPr>
          <p:spPr>
            <a:xfrm>
              <a:off x="1957959" y="5404485"/>
              <a:ext cx="93345" cy="180340"/>
            </a:xfrm>
            <a:custGeom>
              <a:avLst/>
              <a:gdLst/>
              <a:ahLst/>
              <a:cxnLst/>
              <a:rect l="l" t="t" r="r" b="b"/>
              <a:pathLst>
                <a:path w="93344" h="180339">
                  <a:moveTo>
                    <a:pt x="93345"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4" cstate="print"/>
            <a:stretch>
              <a:fillRect/>
            </a:stretch>
          </p:blipFill>
          <p:spPr>
            <a:xfrm>
              <a:off x="2081784" y="5379720"/>
              <a:ext cx="185902" cy="273735"/>
            </a:xfrm>
            <a:prstGeom prst="rect">
              <a:avLst/>
            </a:prstGeom>
          </p:spPr>
        </p:pic>
        <p:sp>
          <p:nvSpPr>
            <p:cNvPr id="16" name="object 16"/>
            <p:cNvSpPr/>
            <p:nvPr/>
          </p:nvSpPr>
          <p:spPr>
            <a:xfrm>
              <a:off x="2131695" y="5404485"/>
              <a:ext cx="93345" cy="180340"/>
            </a:xfrm>
            <a:custGeom>
              <a:avLst/>
              <a:gdLst/>
              <a:ahLst/>
              <a:cxnLst/>
              <a:rect l="l" t="t" r="r" b="b"/>
              <a:pathLst>
                <a:path w="93344" h="180339">
                  <a:moveTo>
                    <a:pt x="93344" y="0"/>
                  </a:moveTo>
                  <a:lnTo>
                    <a:pt x="0" y="1800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2150999" y="5053965"/>
              <a:ext cx="335915" cy="348615"/>
            </a:xfrm>
            <a:custGeom>
              <a:avLst/>
              <a:gdLst/>
              <a:ahLst/>
              <a:cxnLst/>
              <a:rect l="l" t="t" r="r" b="b"/>
              <a:pathLst>
                <a:path w="335914" h="348614">
                  <a:moveTo>
                    <a:pt x="255524" y="0"/>
                  </a:moveTo>
                  <a:lnTo>
                    <a:pt x="161798" y="86995"/>
                  </a:lnTo>
                  <a:lnTo>
                    <a:pt x="205358" y="86995"/>
                  </a:lnTo>
                  <a:lnTo>
                    <a:pt x="193534" y="142376"/>
                  </a:lnTo>
                  <a:lnTo>
                    <a:pt x="176629" y="192696"/>
                  </a:lnTo>
                  <a:lnTo>
                    <a:pt x="155205" y="237239"/>
                  </a:lnTo>
                  <a:lnTo>
                    <a:pt x="129825" y="275288"/>
                  </a:lnTo>
                  <a:lnTo>
                    <a:pt x="101052" y="306128"/>
                  </a:lnTo>
                  <a:lnTo>
                    <a:pt x="69449" y="329043"/>
                  </a:lnTo>
                  <a:lnTo>
                    <a:pt x="0" y="348234"/>
                  </a:lnTo>
                  <a:lnTo>
                    <a:pt x="86994" y="348234"/>
                  </a:lnTo>
                  <a:lnTo>
                    <a:pt x="156515" y="329043"/>
                  </a:lnTo>
                  <a:lnTo>
                    <a:pt x="188137" y="306128"/>
                  </a:lnTo>
                  <a:lnTo>
                    <a:pt x="216916" y="275288"/>
                  </a:lnTo>
                  <a:lnTo>
                    <a:pt x="242289" y="237239"/>
                  </a:lnTo>
                  <a:lnTo>
                    <a:pt x="263695" y="192696"/>
                  </a:lnTo>
                  <a:lnTo>
                    <a:pt x="280571" y="142376"/>
                  </a:lnTo>
                  <a:lnTo>
                    <a:pt x="292353" y="86995"/>
                  </a:lnTo>
                  <a:lnTo>
                    <a:pt x="335914" y="86995"/>
                  </a:lnTo>
                  <a:lnTo>
                    <a:pt x="2555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8" name="object 18"/>
            <p:cNvSpPr/>
            <p:nvPr/>
          </p:nvSpPr>
          <p:spPr>
            <a:xfrm>
              <a:off x="1938909" y="5053965"/>
              <a:ext cx="255904" cy="348615"/>
            </a:xfrm>
            <a:custGeom>
              <a:avLst/>
              <a:gdLst/>
              <a:ahLst/>
              <a:cxnLst/>
              <a:rect l="l" t="t" r="r" b="b"/>
              <a:pathLst>
                <a:path w="255905" h="348614">
                  <a:moveTo>
                    <a:pt x="86995" y="0"/>
                  </a:moveTo>
                  <a:lnTo>
                    <a:pt x="0" y="0"/>
                  </a:lnTo>
                  <a:lnTo>
                    <a:pt x="285" y="17994"/>
                  </a:lnTo>
                  <a:lnTo>
                    <a:pt x="4572" y="71501"/>
                  </a:lnTo>
                  <a:lnTo>
                    <a:pt x="15728" y="131605"/>
                  </a:lnTo>
                  <a:lnTo>
                    <a:pt x="32724" y="185936"/>
                  </a:lnTo>
                  <a:lnTo>
                    <a:pt x="54849" y="233736"/>
                  </a:lnTo>
                  <a:lnTo>
                    <a:pt x="81397" y="274245"/>
                  </a:lnTo>
                  <a:lnTo>
                    <a:pt x="111657" y="306704"/>
                  </a:lnTo>
                  <a:lnTo>
                    <a:pt x="144921" y="330355"/>
                  </a:lnTo>
                  <a:lnTo>
                    <a:pt x="180480" y="344438"/>
                  </a:lnTo>
                  <a:lnTo>
                    <a:pt x="217626" y="348195"/>
                  </a:lnTo>
                  <a:lnTo>
                    <a:pt x="255651" y="340868"/>
                  </a:lnTo>
                  <a:lnTo>
                    <a:pt x="220181" y="323241"/>
                  </a:lnTo>
                  <a:lnTo>
                    <a:pt x="187829" y="296465"/>
                  </a:lnTo>
                  <a:lnTo>
                    <a:pt x="159089" y="261545"/>
                  </a:lnTo>
                  <a:lnTo>
                    <a:pt x="134461" y="219487"/>
                  </a:lnTo>
                  <a:lnTo>
                    <a:pt x="114440" y="171298"/>
                  </a:lnTo>
                  <a:lnTo>
                    <a:pt x="99524" y="117982"/>
                  </a:lnTo>
                  <a:lnTo>
                    <a:pt x="90210" y="60548"/>
                  </a:lnTo>
                  <a:lnTo>
                    <a:pt x="86995"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9" name="object 19"/>
            <p:cNvSpPr/>
            <p:nvPr/>
          </p:nvSpPr>
          <p:spPr>
            <a:xfrm>
              <a:off x="1938909" y="5053965"/>
              <a:ext cx="548005" cy="348615"/>
            </a:xfrm>
            <a:custGeom>
              <a:avLst/>
              <a:gdLst/>
              <a:ahLst/>
              <a:cxnLst/>
              <a:rect l="l" t="t" r="r" b="b"/>
              <a:pathLst>
                <a:path w="548005" h="348614">
                  <a:moveTo>
                    <a:pt x="212090" y="348234"/>
                  </a:moveTo>
                  <a:lnTo>
                    <a:pt x="281539" y="329043"/>
                  </a:lnTo>
                  <a:lnTo>
                    <a:pt x="313142" y="306128"/>
                  </a:lnTo>
                  <a:lnTo>
                    <a:pt x="341915" y="275288"/>
                  </a:lnTo>
                  <a:lnTo>
                    <a:pt x="367295" y="237239"/>
                  </a:lnTo>
                  <a:lnTo>
                    <a:pt x="388719" y="192696"/>
                  </a:lnTo>
                  <a:lnTo>
                    <a:pt x="405624" y="142376"/>
                  </a:lnTo>
                  <a:lnTo>
                    <a:pt x="417449" y="86995"/>
                  </a:lnTo>
                  <a:lnTo>
                    <a:pt x="373888" y="86995"/>
                  </a:lnTo>
                  <a:lnTo>
                    <a:pt x="467614" y="0"/>
                  </a:lnTo>
                  <a:lnTo>
                    <a:pt x="548005" y="86995"/>
                  </a:lnTo>
                  <a:lnTo>
                    <a:pt x="504444" y="86995"/>
                  </a:lnTo>
                  <a:lnTo>
                    <a:pt x="492661" y="142376"/>
                  </a:lnTo>
                  <a:lnTo>
                    <a:pt x="475785" y="192696"/>
                  </a:lnTo>
                  <a:lnTo>
                    <a:pt x="454379" y="237239"/>
                  </a:lnTo>
                  <a:lnTo>
                    <a:pt x="429006" y="275288"/>
                  </a:lnTo>
                  <a:lnTo>
                    <a:pt x="400227" y="306128"/>
                  </a:lnTo>
                  <a:lnTo>
                    <a:pt x="368605" y="329043"/>
                  </a:lnTo>
                  <a:lnTo>
                    <a:pt x="299085" y="348234"/>
                  </a:lnTo>
                  <a:lnTo>
                    <a:pt x="212090" y="348234"/>
                  </a:lnTo>
                  <a:lnTo>
                    <a:pt x="145068" y="330476"/>
                  </a:lnTo>
                  <a:lnTo>
                    <a:pt x="86849" y="281031"/>
                  </a:lnTo>
                  <a:lnTo>
                    <a:pt x="62134" y="246221"/>
                  </a:lnTo>
                  <a:lnTo>
                    <a:pt x="40932" y="205642"/>
                  </a:lnTo>
                  <a:lnTo>
                    <a:pt x="23680" y="160013"/>
                  </a:lnTo>
                  <a:lnTo>
                    <a:pt x="10816" y="110051"/>
                  </a:lnTo>
                  <a:lnTo>
                    <a:pt x="2776" y="56474"/>
                  </a:lnTo>
                  <a:lnTo>
                    <a:pt x="0" y="0"/>
                  </a:lnTo>
                  <a:lnTo>
                    <a:pt x="86995" y="0"/>
                  </a:lnTo>
                  <a:lnTo>
                    <a:pt x="90210" y="60548"/>
                  </a:lnTo>
                  <a:lnTo>
                    <a:pt x="99524" y="117982"/>
                  </a:lnTo>
                  <a:lnTo>
                    <a:pt x="114440" y="171298"/>
                  </a:lnTo>
                  <a:lnTo>
                    <a:pt x="134461" y="219487"/>
                  </a:lnTo>
                  <a:lnTo>
                    <a:pt x="159089" y="261545"/>
                  </a:lnTo>
                  <a:lnTo>
                    <a:pt x="187829" y="296465"/>
                  </a:lnTo>
                  <a:lnTo>
                    <a:pt x="220181" y="323241"/>
                  </a:lnTo>
                  <a:lnTo>
                    <a:pt x="255651" y="340868"/>
                  </a:lnTo>
                </a:path>
              </a:pathLst>
            </a:custGeom>
            <a:ln w="9905">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20" name="object 20"/>
          <p:cNvSpPr txBox="1"/>
          <p:nvPr/>
        </p:nvSpPr>
        <p:spPr>
          <a:xfrm>
            <a:off x="2278548" y="4750330"/>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1" name="object 21"/>
          <p:cNvGrpSpPr/>
          <p:nvPr/>
        </p:nvGrpSpPr>
        <p:grpSpPr>
          <a:xfrm>
            <a:off x="2085811" y="5660182"/>
            <a:ext cx="224096" cy="484505"/>
            <a:chOff x="2086355" y="5660135"/>
            <a:chExt cx="224154" cy="484505"/>
          </a:xfrm>
        </p:grpSpPr>
        <p:pic>
          <p:nvPicPr>
            <p:cNvPr id="22" name="object 22"/>
            <p:cNvPicPr/>
            <p:nvPr/>
          </p:nvPicPr>
          <p:blipFill>
            <a:blip r:embed="rId5" cstate="print"/>
            <a:stretch>
              <a:fillRect/>
            </a:stretch>
          </p:blipFill>
          <p:spPr>
            <a:xfrm>
              <a:off x="2086355" y="5660135"/>
              <a:ext cx="224091" cy="483908"/>
            </a:xfrm>
            <a:prstGeom prst="rect">
              <a:avLst/>
            </a:prstGeom>
          </p:spPr>
        </p:pic>
        <p:sp>
          <p:nvSpPr>
            <p:cNvPr id="23" name="object 23"/>
            <p:cNvSpPr/>
            <p:nvPr/>
          </p:nvSpPr>
          <p:spPr>
            <a:xfrm>
              <a:off x="2163698" y="5750432"/>
              <a:ext cx="76200" cy="335915"/>
            </a:xfrm>
            <a:custGeom>
              <a:avLst/>
              <a:gdLst/>
              <a:ahLst/>
              <a:cxnLst/>
              <a:rect l="l" t="t" r="r" b="b"/>
              <a:pathLst>
                <a:path w="76200" h="335914">
                  <a:moveTo>
                    <a:pt x="44195" y="52450"/>
                  </a:moveTo>
                  <a:lnTo>
                    <a:pt x="32003" y="52450"/>
                  </a:lnTo>
                  <a:lnTo>
                    <a:pt x="27050" y="57403"/>
                  </a:lnTo>
                  <a:lnTo>
                    <a:pt x="27050" y="330923"/>
                  </a:lnTo>
                  <a:lnTo>
                    <a:pt x="32003" y="335876"/>
                  </a:lnTo>
                  <a:lnTo>
                    <a:pt x="44195" y="335876"/>
                  </a:lnTo>
                  <a:lnTo>
                    <a:pt x="49149" y="330923"/>
                  </a:lnTo>
                  <a:lnTo>
                    <a:pt x="49149" y="57403"/>
                  </a:lnTo>
                  <a:lnTo>
                    <a:pt x="44195" y="52450"/>
                  </a:lnTo>
                  <a:close/>
                </a:path>
                <a:path w="76200" h="335914">
                  <a:moveTo>
                    <a:pt x="38100" y="0"/>
                  </a:moveTo>
                  <a:lnTo>
                    <a:pt x="0" y="76199"/>
                  </a:lnTo>
                  <a:lnTo>
                    <a:pt x="27050" y="76199"/>
                  </a:lnTo>
                  <a:lnTo>
                    <a:pt x="27050" y="57403"/>
                  </a:lnTo>
                  <a:lnTo>
                    <a:pt x="32003" y="52450"/>
                  </a:lnTo>
                  <a:lnTo>
                    <a:pt x="64325" y="52450"/>
                  </a:lnTo>
                  <a:lnTo>
                    <a:pt x="38100" y="0"/>
                  </a:lnTo>
                  <a:close/>
                </a:path>
                <a:path w="76200" h="335914">
                  <a:moveTo>
                    <a:pt x="64325" y="52450"/>
                  </a:moveTo>
                  <a:lnTo>
                    <a:pt x="44195" y="52450"/>
                  </a:lnTo>
                  <a:lnTo>
                    <a:pt x="49149" y="57403"/>
                  </a:lnTo>
                  <a:lnTo>
                    <a:pt x="49149" y="76199"/>
                  </a:lnTo>
                  <a:lnTo>
                    <a:pt x="76200" y="76199"/>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1918216" y="6101356"/>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25" name="object 25"/>
          <p:cNvGrpSpPr/>
          <p:nvPr/>
        </p:nvGrpSpPr>
        <p:grpSpPr>
          <a:xfrm>
            <a:off x="1893714" y="3982092"/>
            <a:ext cx="557385" cy="358775"/>
            <a:chOff x="1894204" y="3982084"/>
            <a:chExt cx="557530" cy="358775"/>
          </a:xfrm>
        </p:grpSpPr>
        <p:sp>
          <p:nvSpPr>
            <p:cNvPr id="26" name="object 26"/>
            <p:cNvSpPr/>
            <p:nvPr/>
          </p:nvSpPr>
          <p:spPr>
            <a:xfrm>
              <a:off x="2110993" y="3987164"/>
              <a:ext cx="335915" cy="348615"/>
            </a:xfrm>
            <a:custGeom>
              <a:avLst/>
              <a:gdLst/>
              <a:ahLst/>
              <a:cxnLst/>
              <a:rect l="l" t="t" r="r" b="b"/>
              <a:pathLst>
                <a:path w="335914" h="348614">
                  <a:moveTo>
                    <a:pt x="86994" y="0"/>
                  </a:moveTo>
                  <a:lnTo>
                    <a:pt x="0" y="0"/>
                  </a:lnTo>
                  <a:lnTo>
                    <a:pt x="35529" y="4916"/>
                  </a:lnTo>
                  <a:lnTo>
                    <a:pt x="69353" y="19188"/>
                  </a:lnTo>
                  <a:lnTo>
                    <a:pt x="100909" y="42099"/>
                  </a:lnTo>
                  <a:lnTo>
                    <a:pt x="129635" y="72929"/>
                  </a:lnTo>
                  <a:lnTo>
                    <a:pt x="154967" y="110963"/>
                  </a:lnTo>
                  <a:lnTo>
                    <a:pt x="176343" y="155483"/>
                  </a:lnTo>
                  <a:lnTo>
                    <a:pt x="193201" y="205772"/>
                  </a:lnTo>
                  <a:lnTo>
                    <a:pt x="204978" y="261112"/>
                  </a:lnTo>
                  <a:lnTo>
                    <a:pt x="161417" y="261112"/>
                  </a:lnTo>
                  <a:lnTo>
                    <a:pt x="255269" y="348234"/>
                  </a:lnTo>
                  <a:lnTo>
                    <a:pt x="335533" y="261112"/>
                  </a:lnTo>
                  <a:lnTo>
                    <a:pt x="291973" y="261112"/>
                  </a:lnTo>
                  <a:lnTo>
                    <a:pt x="280196" y="205772"/>
                  </a:lnTo>
                  <a:lnTo>
                    <a:pt x="263338" y="155483"/>
                  </a:lnTo>
                  <a:lnTo>
                    <a:pt x="241962" y="110963"/>
                  </a:lnTo>
                  <a:lnTo>
                    <a:pt x="216630" y="72929"/>
                  </a:lnTo>
                  <a:lnTo>
                    <a:pt x="187904" y="42099"/>
                  </a:lnTo>
                  <a:lnTo>
                    <a:pt x="156348" y="19188"/>
                  </a:lnTo>
                  <a:lnTo>
                    <a:pt x="122524" y="4916"/>
                  </a:lnTo>
                  <a:lnTo>
                    <a:pt x="8699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1899284" y="3987254"/>
              <a:ext cx="255270" cy="348615"/>
            </a:xfrm>
            <a:custGeom>
              <a:avLst/>
              <a:gdLst/>
              <a:ahLst/>
              <a:cxnLst/>
              <a:rect l="l" t="t" r="r" b="b"/>
              <a:pathLst>
                <a:path w="255269" h="348614">
                  <a:moveTo>
                    <a:pt x="217325" y="0"/>
                  </a:moveTo>
                  <a:lnTo>
                    <a:pt x="144751" y="17737"/>
                  </a:lnTo>
                  <a:lnTo>
                    <a:pt x="111539" y="41356"/>
                  </a:lnTo>
                  <a:lnTo>
                    <a:pt x="81321" y="73794"/>
                  </a:lnTo>
                  <a:lnTo>
                    <a:pt x="54807" y="114290"/>
                  </a:lnTo>
                  <a:lnTo>
                    <a:pt x="32705" y="162083"/>
                  </a:lnTo>
                  <a:lnTo>
                    <a:pt x="15723" y="216412"/>
                  </a:lnTo>
                  <a:lnTo>
                    <a:pt x="4571" y="276516"/>
                  </a:lnTo>
                  <a:lnTo>
                    <a:pt x="285" y="330148"/>
                  </a:lnTo>
                  <a:lnTo>
                    <a:pt x="0" y="348144"/>
                  </a:lnTo>
                  <a:lnTo>
                    <a:pt x="86994" y="348144"/>
                  </a:lnTo>
                  <a:lnTo>
                    <a:pt x="90204" y="287596"/>
                  </a:lnTo>
                  <a:lnTo>
                    <a:pt x="99500" y="230163"/>
                  </a:lnTo>
                  <a:lnTo>
                    <a:pt x="114386" y="176852"/>
                  </a:lnTo>
                  <a:lnTo>
                    <a:pt x="134366" y="128672"/>
                  </a:lnTo>
                  <a:lnTo>
                    <a:pt x="158940" y="86629"/>
                  </a:lnTo>
                  <a:lnTo>
                    <a:pt x="187614" y="51732"/>
                  </a:lnTo>
                  <a:lnTo>
                    <a:pt x="219890" y="24987"/>
                  </a:lnTo>
                  <a:lnTo>
                    <a:pt x="255269" y="7403"/>
                  </a:lnTo>
                  <a:lnTo>
                    <a:pt x="217325"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1899284" y="3987164"/>
              <a:ext cx="547370" cy="348615"/>
            </a:xfrm>
            <a:custGeom>
              <a:avLst/>
              <a:gdLst/>
              <a:ahLst/>
              <a:cxnLst/>
              <a:rect l="l" t="t" r="r" b="b"/>
              <a:pathLst>
                <a:path w="547369" h="348614">
                  <a:moveTo>
                    <a:pt x="211708" y="0"/>
                  </a:moveTo>
                  <a:lnTo>
                    <a:pt x="281062" y="19188"/>
                  </a:lnTo>
                  <a:lnTo>
                    <a:pt x="312618" y="42099"/>
                  </a:lnTo>
                  <a:lnTo>
                    <a:pt x="341344" y="72929"/>
                  </a:lnTo>
                  <a:lnTo>
                    <a:pt x="366676" y="110963"/>
                  </a:lnTo>
                  <a:lnTo>
                    <a:pt x="388052" y="155483"/>
                  </a:lnTo>
                  <a:lnTo>
                    <a:pt x="404910" y="205772"/>
                  </a:lnTo>
                  <a:lnTo>
                    <a:pt x="416687" y="261112"/>
                  </a:lnTo>
                  <a:lnTo>
                    <a:pt x="373125" y="261112"/>
                  </a:lnTo>
                  <a:lnTo>
                    <a:pt x="466978" y="348234"/>
                  </a:lnTo>
                  <a:lnTo>
                    <a:pt x="547242" y="261112"/>
                  </a:lnTo>
                  <a:lnTo>
                    <a:pt x="503681" y="261112"/>
                  </a:lnTo>
                  <a:lnTo>
                    <a:pt x="491905" y="205772"/>
                  </a:lnTo>
                  <a:lnTo>
                    <a:pt x="475047" y="155483"/>
                  </a:lnTo>
                  <a:lnTo>
                    <a:pt x="453671" y="110963"/>
                  </a:lnTo>
                  <a:lnTo>
                    <a:pt x="428339" y="72929"/>
                  </a:lnTo>
                  <a:lnTo>
                    <a:pt x="399613" y="42099"/>
                  </a:lnTo>
                  <a:lnTo>
                    <a:pt x="368057" y="19188"/>
                  </a:lnTo>
                  <a:lnTo>
                    <a:pt x="298703" y="0"/>
                  </a:lnTo>
                  <a:lnTo>
                    <a:pt x="211708" y="0"/>
                  </a:lnTo>
                  <a:lnTo>
                    <a:pt x="144775" y="17757"/>
                  </a:lnTo>
                  <a:lnTo>
                    <a:pt x="86657" y="67202"/>
                  </a:lnTo>
                  <a:lnTo>
                    <a:pt x="61991" y="102012"/>
                  </a:lnTo>
                  <a:lnTo>
                    <a:pt x="40835" y="142591"/>
                  </a:lnTo>
                  <a:lnTo>
                    <a:pt x="23622" y="188220"/>
                  </a:lnTo>
                  <a:lnTo>
                    <a:pt x="10788" y="238182"/>
                  </a:lnTo>
                  <a:lnTo>
                    <a:pt x="2769" y="291759"/>
                  </a:lnTo>
                  <a:lnTo>
                    <a:pt x="0" y="348234"/>
                  </a:lnTo>
                  <a:lnTo>
                    <a:pt x="86994" y="348234"/>
                  </a:lnTo>
                  <a:lnTo>
                    <a:pt x="90204" y="287686"/>
                  </a:lnTo>
                  <a:lnTo>
                    <a:pt x="99500" y="230252"/>
                  </a:lnTo>
                  <a:lnTo>
                    <a:pt x="114386" y="176942"/>
                  </a:lnTo>
                  <a:lnTo>
                    <a:pt x="134366" y="128762"/>
                  </a:lnTo>
                  <a:lnTo>
                    <a:pt x="158940" y="86719"/>
                  </a:lnTo>
                  <a:lnTo>
                    <a:pt x="187614" y="51821"/>
                  </a:lnTo>
                  <a:lnTo>
                    <a:pt x="219890" y="25077"/>
                  </a:lnTo>
                  <a:lnTo>
                    <a:pt x="255269" y="7493"/>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29" name="object 29"/>
          <p:cNvSpPr txBox="1"/>
          <p:nvPr/>
        </p:nvSpPr>
        <p:spPr>
          <a:xfrm>
            <a:off x="1429932" y="4349268"/>
            <a:ext cx="1220787"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Times New Roman"/>
                <a:cs typeface="Times New Roman"/>
              </a:rPr>
              <a:t>80 </a:t>
            </a:r>
            <a:r>
              <a:rPr kern="0" spc="-10" dirty="0">
                <a:solidFill>
                  <a:sysClr val="windowText" lastClr="000000"/>
                </a:solidFill>
                <a:latin typeface="Times New Roman"/>
                <a:cs typeface="Times New Roman"/>
              </a:rPr>
              <a:t>lb-</a:t>
            </a:r>
            <a:r>
              <a:rPr kern="0" dirty="0">
                <a:solidFill>
                  <a:sysClr val="windowText" lastClr="000000"/>
                </a:solidFill>
                <a:latin typeface="Times New Roman"/>
                <a:cs typeface="Times New Roman"/>
              </a:rPr>
              <a:t>ft.</a:t>
            </a:r>
            <a:r>
              <a:rPr kern="0" spc="310" dirty="0">
                <a:solidFill>
                  <a:sysClr val="windowText" lastClr="000000"/>
                </a:solidFill>
                <a:latin typeface="Times New Roman"/>
                <a:cs typeface="Times New Roman"/>
              </a:rPr>
              <a:t> </a:t>
            </a:r>
            <a:r>
              <a:rPr sz="2700" kern="0" spc="-37" baseline="-27777" dirty="0">
                <a:solidFill>
                  <a:sysClr val="windowText" lastClr="000000"/>
                </a:solidFill>
                <a:latin typeface="Cambria Math"/>
                <a:cs typeface="Cambria Math"/>
              </a:rPr>
              <a:t>10</a:t>
            </a:r>
            <a:r>
              <a:rPr sz="1950" kern="0" spc="-37" baseline="-10683" dirty="0">
                <a:solidFill>
                  <a:sysClr val="windowText" lastClr="000000"/>
                </a:solidFill>
                <a:latin typeface="Cambria Math"/>
                <a:cs typeface="Cambria Math"/>
              </a:rPr>
              <a:t>′</a:t>
            </a:r>
            <a:endParaRPr sz="1950" kern="0" baseline="-10683">
              <a:solidFill>
                <a:sysClr val="windowText" lastClr="000000"/>
              </a:solidFill>
              <a:latin typeface="Cambria Math"/>
              <a:cs typeface="Cambria Math"/>
            </a:endParaRPr>
          </a:p>
        </p:txBody>
      </p:sp>
      <p:grpSp>
        <p:nvGrpSpPr>
          <p:cNvPr id="30" name="object 30"/>
          <p:cNvGrpSpPr/>
          <p:nvPr/>
        </p:nvGrpSpPr>
        <p:grpSpPr>
          <a:xfrm>
            <a:off x="2109427" y="3476974"/>
            <a:ext cx="224096" cy="484505"/>
            <a:chOff x="2109977" y="3476968"/>
            <a:chExt cx="224154" cy="484505"/>
          </a:xfrm>
        </p:grpSpPr>
        <p:pic>
          <p:nvPicPr>
            <p:cNvPr id="31" name="object 31"/>
            <p:cNvPicPr/>
            <p:nvPr/>
          </p:nvPicPr>
          <p:blipFill>
            <a:blip r:embed="rId6" cstate="print"/>
            <a:stretch>
              <a:fillRect/>
            </a:stretch>
          </p:blipFill>
          <p:spPr>
            <a:xfrm>
              <a:off x="2109977" y="3476968"/>
              <a:ext cx="224091" cy="483908"/>
            </a:xfrm>
            <a:prstGeom prst="rect">
              <a:avLst/>
            </a:prstGeom>
          </p:spPr>
        </p:pic>
        <p:sp>
          <p:nvSpPr>
            <p:cNvPr id="32" name="object 32"/>
            <p:cNvSpPr/>
            <p:nvPr/>
          </p:nvSpPr>
          <p:spPr>
            <a:xfrm>
              <a:off x="2187320" y="3490722"/>
              <a:ext cx="76200" cy="335915"/>
            </a:xfrm>
            <a:custGeom>
              <a:avLst/>
              <a:gdLst/>
              <a:ahLst/>
              <a:cxnLst/>
              <a:rect l="l" t="t" r="r" b="b"/>
              <a:pathLst>
                <a:path w="76200" h="335914">
                  <a:moveTo>
                    <a:pt x="27051" y="259714"/>
                  </a:moveTo>
                  <a:lnTo>
                    <a:pt x="0" y="259714"/>
                  </a:lnTo>
                  <a:lnTo>
                    <a:pt x="38100" y="335914"/>
                  </a:lnTo>
                  <a:lnTo>
                    <a:pt x="64325" y="283463"/>
                  </a:lnTo>
                  <a:lnTo>
                    <a:pt x="32004" y="283463"/>
                  </a:lnTo>
                  <a:lnTo>
                    <a:pt x="27051" y="278510"/>
                  </a:lnTo>
                  <a:lnTo>
                    <a:pt x="27051" y="259714"/>
                  </a:lnTo>
                  <a:close/>
                </a:path>
                <a:path w="76200" h="335914">
                  <a:moveTo>
                    <a:pt x="44196" y="0"/>
                  </a:moveTo>
                  <a:lnTo>
                    <a:pt x="32004" y="0"/>
                  </a:lnTo>
                  <a:lnTo>
                    <a:pt x="27051" y="4952"/>
                  </a:lnTo>
                  <a:lnTo>
                    <a:pt x="27051" y="278510"/>
                  </a:lnTo>
                  <a:lnTo>
                    <a:pt x="32004" y="283463"/>
                  </a:lnTo>
                  <a:lnTo>
                    <a:pt x="44196" y="283463"/>
                  </a:lnTo>
                  <a:lnTo>
                    <a:pt x="49149" y="278510"/>
                  </a:lnTo>
                  <a:lnTo>
                    <a:pt x="49149" y="4952"/>
                  </a:lnTo>
                  <a:lnTo>
                    <a:pt x="44196" y="0"/>
                  </a:lnTo>
                  <a:close/>
                </a:path>
                <a:path w="76200" h="335914">
                  <a:moveTo>
                    <a:pt x="76200" y="259714"/>
                  </a:moveTo>
                  <a:lnTo>
                    <a:pt x="49149" y="259714"/>
                  </a:lnTo>
                  <a:lnTo>
                    <a:pt x="49149" y="278510"/>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2009379" y="3174261"/>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34" name="object 34"/>
          <p:cNvGrpSpPr/>
          <p:nvPr/>
        </p:nvGrpSpPr>
        <p:grpSpPr>
          <a:xfrm>
            <a:off x="3152973" y="4063746"/>
            <a:ext cx="2822475" cy="1348740"/>
            <a:chOff x="3153791" y="4063746"/>
            <a:chExt cx="2823210" cy="1348740"/>
          </a:xfrm>
        </p:grpSpPr>
        <p:sp>
          <p:nvSpPr>
            <p:cNvPr id="35" name="object 35"/>
            <p:cNvSpPr/>
            <p:nvPr/>
          </p:nvSpPr>
          <p:spPr>
            <a:xfrm>
              <a:off x="3158871" y="4102227"/>
              <a:ext cx="2809875" cy="0"/>
            </a:xfrm>
            <a:custGeom>
              <a:avLst/>
              <a:gdLst/>
              <a:ahLst/>
              <a:cxnLst/>
              <a:rect l="l" t="t" r="r" b="b"/>
              <a:pathLst>
                <a:path w="2809875">
                  <a:moveTo>
                    <a:pt x="0" y="0"/>
                  </a:moveTo>
                  <a:lnTo>
                    <a:pt x="944499" y="0"/>
                  </a:lnTo>
                </a:path>
                <a:path w="2809875">
                  <a:moveTo>
                    <a:pt x="1272158" y="0"/>
                  </a:moveTo>
                  <a:lnTo>
                    <a:pt x="2809621" y="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3161919" y="5343525"/>
              <a:ext cx="2809875" cy="0"/>
            </a:xfrm>
            <a:custGeom>
              <a:avLst/>
              <a:gdLst/>
              <a:ahLst/>
              <a:cxnLst/>
              <a:rect l="l" t="t" r="r" b="b"/>
              <a:pathLst>
                <a:path w="2809875">
                  <a:moveTo>
                    <a:pt x="0" y="0"/>
                  </a:moveTo>
                  <a:lnTo>
                    <a:pt x="2809621" y="0"/>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3290316" y="4084320"/>
              <a:ext cx="94107" cy="1328165"/>
            </a:xfrm>
            <a:prstGeom prst="rect">
              <a:avLst/>
            </a:prstGeom>
          </p:spPr>
        </p:pic>
        <p:sp>
          <p:nvSpPr>
            <p:cNvPr id="38" name="object 38"/>
            <p:cNvSpPr/>
            <p:nvPr/>
          </p:nvSpPr>
          <p:spPr>
            <a:xfrm>
              <a:off x="3340227" y="4109085"/>
              <a:ext cx="1905" cy="1235075"/>
            </a:xfrm>
            <a:custGeom>
              <a:avLst/>
              <a:gdLst/>
              <a:ahLst/>
              <a:cxnLst/>
              <a:rect l="l" t="t" r="r" b="b"/>
              <a:pathLst>
                <a:path w="1904" h="1235075">
                  <a:moveTo>
                    <a:pt x="0" y="0"/>
                  </a:moveTo>
                  <a:lnTo>
                    <a:pt x="1524" y="1234567"/>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4067555" y="4063746"/>
              <a:ext cx="94107" cy="1328165"/>
            </a:xfrm>
            <a:prstGeom prst="rect">
              <a:avLst/>
            </a:prstGeom>
          </p:spPr>
        </p:pic>
        <p:sp>
          <p:nvSpPr>
            <p:cNvPr id="40" name="object 40"/>
            <p:cNvSpPr/>
            <p:nvPr/>
          </p:nvSpPr>
          <p:spPr>
            <a:xfrm>
              <a:off x="4117466" y="4088511"/>
              <a:ext cx="1905" cy="1235075"/>
            </a:xfrm>
            <a:custGeom>
              <a:avLst/>
              <a:gdLst/>
              <a:ahLst/>
              <a:cxnLst/>
              <a:rect l="l" t="t" r="r" b="b"/>
              <a:pathLst>
                <a:path w="1904" h="1235075">
                  <a:moveTo>
                    <a:pt x="0" y="0"/>
                  </a:moveTo>
                  <a:lnTo>
                    <a:pt x="1524" y="1234567"/>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7" cstate="print"/>
            <a:stretch>
              <a:fillRect/>
            </a:stretch>
          </p:blipFill>
          <p:spPr>
            <a:xfrm>
              <a:off x="5177027" y="4080510"/>
              <a:ext cx="94107" cy="1328165"/>
            </a:xfrm>
            <a:prstGeom prst="rect">
              <a:avLst/>
            </a:prstGeom>
          </p:spPr>
        </p:pic>
        <p:sp>
          <p:nvSpPr>
            <p:cNvPr id="42" name="object 42"/>
            <p:cNvSpPr/>
            <p:nvPr/>
          </p:nvSpPr>
          <p:spPr>
            <a:xfrm>
              <a:off x="5226939" y="4105275"/>
              <a:ext cx="1905" cy="1235075"/>
            </a:xfrm>
            <a:custGeom>
              <a:avLst/>
              <a:gdLst/>
              <a:ahLst/>
              <a:cxnLst/>
              <a:rect l="l" t="t" r="r" b="b"/>
              <a:pathLst>
                <a:path w="1904" h="1235075">
                  <a:moveTo>
                    <a:pt x="0" y="0"/>
                  </a:moveTo>
                  <a:lnTo>
                    <a:pt x="1524" y="1234567"/>
                  </a:lnTo>
                </a:path>
              </a:pathLst>
            </a:custGeom>
            <a:ln w="22098">
              <a:solidFill>
                <a:srgbClr val="006FC0"/>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5234558" y="4109085"/>
              <a:ext cx="260985" cy="1234440"/>
            </a:xfrm>
            <a:custGeom>
              <a:avLst/>
              <a:gdLst/>
              <a:ahLst/>
              <a:cxnLst/>
              <a:rect l="l" t="t" r="r" b="b"/>
              <a:pathLst>
                <a:path w="260985" h="1234439">
                  <a:moveTo>
                    <a:pt x="260603" y="0"/>
                  </a:moveTo>
                  <a:lnTo>
                    <a:pt x="0" y="0"/>
                  </a:lnTo>
                  <a:lnTo>
                    <a:pt x="0" y="1234439"/>
                  </a:lnTo>
                  <a:lnTo>
                    <a:pt x="260603" y="1234439"/>
                  </a:lnTo>
                  <a:lnTo>
                    <a:pt x="260603" y="0"/>
                  </a:lnTo>
                  <a:close/>
                </a:path>
              </a:pathLst>
            </a:custGeom>
            <a:solidFill>
              <a:srgbClr val="006FC0"/>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5234558" y="4109085"/>
              <a:ext cx="260985" cy="1234440"/>
            </a:xfrm>
            <a:custGeom>
              <a:avLst/>
              <a:gdLst/>
              <a:ahLst/>
              <a:cxnLst/>
              <a:rect l="l" t="t" r="r" b="b"/>
              <a:pathLst>
                <a:path w="260985" h="1234439">
                  <a:moveTo>
                    <a:pt x="0" y="1234439"/>
                  </a:moveTo>
                  <a:lnTo>
                    <a:pt x="260603" y="1234439"/>
                  </a:lnTo>
                  <a:lnTo>
                    <a:pt x="260603" y="0"/>
                  </a:lnTo>
                  <a:lnTo>
                    <a:pt x="0" y="0"/>
                  </a:lnTo>
                  <a:lnTo>
                    <a:pt x="0" y="1234439"/>
                  </a:lnTo>
                  <a:close/>
                </a:path>
              </a:pathLst>
            </a:custGeom>
            <a:ln w="16002">
              <a:solidFill>
                <a:srgbClr val="006FC0"/>
              </a:solidFill>
            </a:ln>
          </p:spPr>
          <p:txBody>
            <a:bodyPr wrap="square" lIns="0" tIns="0" rIns="0" bIns="0" rtlCol="0"/>
            <a:lstStyle/>
            <a:p>
              <a:pPr defTabSz="914400"/>
              <a:endParaRPr kern="0" smtClean="0">
                <a:solidFill>
                  <a:sysClr val="windowText" lastClr="000000"/>
                </a:solidFill>
              </a:endParaRPr>
            </a:p>
          </p:txBody>
        </p:sp>
      </p:grpSp>
      <p:sp>
        <p:nvSpPr>
          <p:cNvPr id="45" name="object 45"/>
          <p:cNvSpPr txBox="1"/>
          <p:nvPr/>
        </p:nvSpPr>
        <p:spPr>
          <a:xfrm>
            <a:off x="3203628" y="5438660"/>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6" name="object 46"/>
          <p:cNvSpPr txBox="1"/>
          <p:nvPr/>
        </p:nvSpPr>
        <p:spPr>
          <a:xfrm>
            <a:off x="3258733" y="3697744"/>
            <a:ext cx="358978" cy="36195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7" name="object 47"/>
          <p:cNvSpPr txBox="1"/>
          <p:nvPr/>
        </p:nvSpPr>
        <p:spPr>
          <a:xfrm>
            <a:off x="3987777" y="3417377"/>
            <a:ext cx="269304" cy="647700"/>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8" name="object 48"/>
          <p:cNvSpPr txBox="1"/>
          <p:nvPr/>
        </p:nvSpPr>
        <p:spPr>
          <a:xfrm>
            <a:off x="5080737" y="5381510"/>
            <a:ext cx="525785" cy="476250"/>
          </a:xfrm>
          <a:prstGeom prst="rect">
            <a:avLst/>
          </a:prstGeom>
        </p:spPr>
        <p:txBody>
          <a:bodyPr vert="vert270" wrap="square" lIns="0" tIns="0" rIns="0" bIns="0" rtlCol="0">
            <a:spAutoFit/>
          </a:bodyPr>
          <a:lstStyle/>
          <a:p>
            <a:pPr marL="12700" defTabSz="914400">
              <a:lnSpc>
                <a:spcPts val="2020"/>
              </a:lnSpc>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14300" defTabSz="914400">
              <a:lnSpc>
                <a:spcPts val="2120"/>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9" name="object 49"/>
          <p:cNvSpPr txBox="1"/>
          <p:nvPr/>
        </p:nvSpPr>
        <p:spPr>
          <a:xfrm>
            <a:off x="5399141" y="3652790"/>
            <a:ext cx="358978" cy="362585"/>
          </a:xfrm>
          <a:prstGeom prst="rect">
            <a:avLst/>
          </a:prstGeom>
        </p:spPr>
        <p:txBody>
          <a:bodyPr vert="vert270" wrap="square" lIns="0" tIns="0" rIns="0" bIns="0" rtlCol="0">
            <a:spAutoFit/>
          </a:bodyPr>
          <a:lstStyle/>
          <a:p>
            <a:pPr marL="12700" defTabSz="914400">
              <a:lnSpc>
                <a:spcPts val="206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0" name="object 50"/>
          <p:cNvSpPr txBox="1"/>
          <p:nvPr/>
        </p:nvSpPr>
        <p:spPr>
          <a:xfrm>
            <a:off x="3477273" y="4207430"/>
            <a:ext cx="276999" cy="984885"/>
          </a:xfrm>
          <a:prstGeom prst="rect">
            <a:avLst/>
          </a:prstGeom>
          <a:solidFill>
            <a:srgbClr val="F4A973"/>
          </a:solidFill>
          <a:ln w="9905">
            <a:solidFill>
              <a:srgbClr val="000000"/>
            </a:solidFill>
          </a:ln>
        </p:spPr>
        <p:txBody>
          <a:bodyPr vert="vert270" wrap="square" lIns="0" tIns="37465" rIns="0" bIns="0" rtlCol="0">
            <a:spAutoFit/>
          </a:bodyPr>
          <a:lstStyle/>
          <a:p>
            <a:pPr marL="281305"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51" name="object 51"/>
          <p:cNvSpPr txBox="1"/>
          <p:nvPr/>
        </p:nvSpPr>
        <p:spPr>
          <a:xfrm>
            <a:off x="4610832" y="4214287"/>
            <a:ext cx="276999" cy="985519"/>
          </a:xfrm>
          <a:prstGeom prst="rect">
            <a:avLst/>
          </a:prstGeom>
          <a:solidFill>
            <a:srgbClr val="EF917A"/>
          </a:solidFill>
          <a:ln w="9905">
            <a:solidFill>
              <a:srgbClr val="000000"/>
            </a:solidFill>
          </a:ln>
        </p:spPr>
        <p:txBody>
          <a:bodyPr vert="vert270" wrap="square" lIns="0" tIns="38100" rIns="0" bIns="0" rtlCol="0">
            <a:spAutoFit/>
          </a:bodyPr>
          <a:lstStyle/>
          <a:p>
            <a:pPr marL="23114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52" name="object 52"/>
          <p:cNvSpPr txBox="1"/>
          <p:nvPr/>
        </p:nvSpPr>
        <p:spPr>
          <a:xfrm>
            <a:off x="5656025" y="4252387"/>
            <a:ext cx="276999" cy="985519"/>
          </a:xfrm>
          <a:prstGeom prst="rect">
            <a:avLst/>
          </a:prstGeom>
          <a:solidFill>
            <a:srgbClr val="D6C3C3"/>
          </a:solidFill>
          <a:ln w="9905">
            <a:solidFill>
              <a:srgbClr val="000000"/>
            </a:solidFill>
          </a:ln>
        </p:spPr>
        <p:txBody>
          <a:bodyPr vert="vert270" wrap="square" lIns="0" tIns="38100" rIns="0" bIns="0" rtlCol="0">
            <a:spAutoFit/>
          </a:bodyPr>
          <a:lstStyle/>
          <a:p>
            <a:pPr marL="262890" defTabSz="914400">
              <a:spcBef>
                <a:spcPts val="300"/>
              </a:spcBef>
            </a:pPr>
            <a:r>
              <a:rPr kern="0" spc="-25" dirty="0">
                <a:solidFill>
                  <a:sysClr val="windowText" lastClr="000000"/>
                </a:solidFill>
                <a:latin typeface="Times New Roman"/>
                <a:cs typeface="Times New Roman"/>
              </a:rPr>
              <a:t>AFD</a:t>
            </a:r>
            <a:endParaRPr kern="0">
              <a:solidFill>
                <a:sysClr val="windowText" lastClr="000000"/>
              </a:solidFill>
              <a:latin typeface="Times New Roman"/>
              <a:cs typeface="Times New Roman"/>
            </a:endParaRPr>
          </a:p>
        </p:txBody>
      </p:sp>
      <p:sp>
        <p:nvSpPr>
          <p:cNvPr id="53" name="object 53"/>
          <p:cNvSpPr txBox="1"/>
          <p:nvPr/>
        </p:nvSpPr>
        <p:spPr>
          <a:xfrm>
            <a:off x="5207421" y="4660466"/>
            <a:ext cx="269304" cy="254000"/>
          </a:xfrm>
          <a:prstGeom prst="rect">
            <a:avLst/>
          </a:prstGeom>
        </p:spPr>
        <p:txBody>
          <a:bodyPr vert="vert270" wrap="square" lIns="0" tIns="0" rIns="0" bIns="0" rtlCol="0">
            <a:spAutoFit/>
          </a:bodyPr>
          <a:lstStyle/>
          <a:p>
            <a:pPr marL="12700" defTabSz="914400">
              <a:lnSpc>
                <a:spcPts val="2065"/>
              </a:lnSpc>
            </a:pPr>
            <a:r>
              <a:rPr kern="0" spc="-10" dirty="0">
                <a:solidFill>
                  <a:sysClr val="windowText" lastClr="000000"/>
                </a:solidFill>
                <a:latin typeface="Times New Roman"/>
                <a:cs typeface="Times New Roman"/>
              </a:rPr>
              <a:t>(-</a:t>
            </a: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grpSp>
        <p:nvGrpSpPr>
          <p:cNvPr id="54" name="object 54"/>
          <p:cNvGrpSpPr/>
          <p:nvPr/>
        </p:nvGrpSpPr>
        <p:grpSpPr>
          <a:xfrm>
            <a:off x="7067258" y="2606057"/>
            <a:ext cx="3435725" cy="92710"/>
            <a:chOff x="7069073" y="2606057"/>
            <a:chExt cx="3436620" cy="92710"/>
          </a:xfrm>
        </p:grpSpPr>
        <p:pic>
          <p:nvPicPr>
            <p:cNvPr id="55" name="object 55"/>
            <p:cNvPicPr/>
            <p:nvPr/>
          </p:nvPicPr>
          <p:blipFill>
            <a:blip r:embed="rId8" cstate="print"/>
            <a:stretch>
              <a:fillRect/>
            </a:stretch>
          </p:blipFill>
          <p:spPr>
            <a:xfrm>
              <a:off x="7069073" y="2606057"/>
              <a:ext cx="3436620" cy="92692"/>
            </a:xfrm>
            <a:prstGeom prst="rect">
              <a:avLst/>
            </a:prstGeom>
          </p:spPr>
        </p:pic>
        <p:sp>
          <p:nvSpPr>
            <p:cNvPr id="56" name="object 56"/>
            <p:cNvSpPr/>
            <p:nvPr/>
          </p:nvSpPr>
          <p:spPr>
            <a:xfrm>
              <a:off x="7118984" y="2630805"/>
              <a:ext cx="3343910" cy="0"/>
            </a:xfrm>
            <a:custGeom>
              <a:avLst/>
              <a:gdLst/>
              <a:ahLst/>
              <a:cxnLst/>
              <a:rect l="l" t="t" r="r" b="b"/>
              <a:pathLst>
                <a:path w="3343909">
                  <a:moveTo>
                    <a:pt x="334365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7" name="object 57"/>
          <p:cNvSpPr txBox="1"/>
          <p:nvPr/>
        </p:nvSpPr>
        <p:spPr>
          <a:xfrm>
            <a:off x="10540034" y="244068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58" name="object 58"/>
          <p:cNvSpPr txBox="1"/>
          <p:nvPr/>
        </p:nvSpPr>
        <p:spPr>
          <a:xfrm>
            <a:off x="8670574" y="257939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9" name="object 59"/>
          <p:cNvSpPr txBox="1"/>
          <p:nvPr/>
        </p:nvSpPr>
        <p:spPr>
          <a:xfrm>
            <a:off x="7398617" y="2017799"/>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60" name="object 60"/>
          <p:cNvGrpSpPr/>
          <p:nvPr/>
        </p:nvGrpSpPr>
        <p:grpSpPr>
          <a:xfrm>
            <a:off x="6991052" y="2577045"/>
            <a:ext cx="3478894" cy="4128770"/>
            <a:chOff x="6992873" y="2577045"/>
            <a:chExt cx="3479800" cy="4128770"/>
          </a:xfrm>
        </p:grpSpPr>
        <p:pic>
          <p:nvPicPr>
            <p:cNvPr id="61" name="object 61"/>
            <p:cNvPicPr/>
            <p:nvPr/>
          </p:nvPicPr>
          <p:blipFill>
            <a:blip r:embed="rId5" cstate="print"/>
            <a:stretch>
              <a:fillRect/>
            </a:stretch>
          </p:blipFill>
          <p:spPr>
            <a:xfrm>
              <a:off x="6992873" y="2577045"/>
              <a:ext cx="224091" cy="483908"/>
            </a:xfrm>
            <a:prstGeom prst="rect">
              <a:avLst/>
            </a:prstGeom>
          </p:spPr>
        </p:pic>
        <p:sp>
          <p:nvSpPr>
            <p:cNvPr id="62" name="object 62"/>
            <p:cNvSpPr/>
            <p:nvPr/>
          </p:nvSpPr>
          <p:spPr>
            <a:xfrm>
              <a:off x="7070216" y="2667381"/>
              <a:ext cx="76200" cy="335915"/>
            </a:xfrm>
            <a:custGeom>
              <a:avLst/>
              <a:gdLst/>
              <a:ahLst/>
              <a:cxnLst/>
              <a:rect l="l" t="t" r="r" b="b"/>
              <a:pathLst>
                <a:path w="76200" h="335914">
                  <a:moveTo>
                    <a:pt x="44196" y="52451"/>
                  </a:moveTo>
                  <a:lnTo>
                    <a:pt x="32003" y="52451"/>
                  </a:lnTo>
                  <a:lnTo>
                    <a:pt x="27050" y="57404"/>
                  </a:lnTo>
                  <a:lnTo>
                    <a:pt x="27050" y="330962"/>
                  </a:lnTo>
                  <a:lnTo>
                    <a:pt x="32003"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63" name="object 63"/>
            <p:cNvSpPr/>
            <p:nvPr/>
          </p:nvSpPr>
          <p:spPr>
            <a:xfrm>
              <a:off x="7086218" y="2991993"/>
              <a:ext cx="3348990" cy="3709035"/>
            </a:xfrm>
            <a:custGeom>
              <a:avLst/>
              <a:gdLst/>
              <a:ahLst/>
              <a:cxnLst/>
              <a:rect l="l" t="t" r="r" b="b"/>
              <a:pathLst>
                <a:path w="3348990" h="3709034">
                  <a:moveTo>
                    <a:pt x="0" y="0"/>
                  </a:moveTo>
                  <a:lnTo>
                    <a:pt x="0" y="3708425"/>
                  </a:lnTo>
                </a:path>
                <a:path w="3348990" h="3709034">
                  <a:moveTo>
                    <a:pt x="3348989" y="0"/>
                  </a:moveTo>
                  <a:lnTo>
                    <a:pt x="3348989"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9" cstate="print"/>
            <a:stretch>
              <a:fillRect/>
            </a:stretch>
          </p:blipFill>
          <p:spPr>
            <a:xfrm>
              <a:off x="7049261" y="3970799"/>
              <a:ext cx="3422904" cy="92692"/>
            </a:xfrm>
            <a:prstGeom prst="rect">
              <a:avLst/>
            </a:prstGeom>
          </p:spPr>
        </p:pic>
        <p:sp>
          <p:nvSpPr>
            <p:cNvPr id="65" name="object 65"/>
            <p:cNvSpPr/>
            <p:nvPr/>
          </p:nvSpPr>
          <p:spPr>
            <a:xfrm>
              <a:off x="7099172" y="3995547"/>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0" cstate="print"/>
            <a:stretch>
              <a:fillRect/>
            </a:stretch>
          </p:blipFill>
          <p:spPr>
            <a:xfrm>
              <a:off x="7061453" y="5513837"/>
              <a:ext cx="3410711" cy="92692"/>
            </a:xfrm>
            <a:prstGeom prst="rect">
              <a:avLst/>
            </a:prstGeom>
          </p:spPr>
        </p:pic>
        <p:sp>
          <p:nvSpPr>
            <p:cNvPr id="67" name="object 67"/>
            <p:cNvSpPr/>
            <p:nvPr/>
          </p:nvSpPr>
          <p:spPr>
            <a:xfrm>
              <a:off x="7111364" y="5538597"/>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68" name="object 68"/>
            <p:cNvSpPr/>
            <p:nvPr/>
          </p:nvSpPr>
          <p:spPr>
            <a:xfrm>
              <a:off x="8787002" y="3138297"/>
              <a:ext cx="0" cy="3200400"/>
            </a:xfrm>
            <a:custGeom>
              <a:avLst/>
              <a:gdLst/>
              <a:ahLst/>
              <a:cxnLst/>
              <a:rect l="l" t="t" r="r" b="b"/>
              <a:pathLst>
                <a:path h="3200400">
                  <a:moveTo>
                    <a:pt x="0" y="2111502"/>
                  </a:moveTo>
                  <a:lnTo>
                    <a:pt x="0" y="3200400"/>
                  </a:lnTo>
                </a:path>
                <a:path h="3200400">
                  <a:moveTo>
                    <a:pt x="0" y="0"/>
                  </a:moveTo>
                  <a:lnTo>
                    <a:pt x="0" y="174193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69" name="object 69"/>
          <p:cNvSpPr txBox="1"/>
          <p:nvPr/>
        </p:nvSpPr>
        <p:spPr>
          <a:xfrm>
            <a:off x="8789696" y="4282947"/>
            <a:ext cx="1637873" cy="299720"/>
          </a:xfrm>
          <a:prstGeom prst="rect">
            <a:avLst/>
          </a:prstGeom>
        </p:spPr>
        <p:txBody>
          <a:bodyPr vert="horz" wrap="square" lIns="0" tIns="12700" rIns="0" bIns="0" rtlCol="0">
            <a:spAutoFit/>
          </a:bodyPr>
          <a:lstStyle/>
          <a:p>
            <a:pPr marL="13335" defTabSz="914400">
              <a:spcBef>
                <a:spcPts val="100"/>
              </a:spcBef>
            </a:pPr>
            <a:r>
              <a:rPr kern="0" dirty="0">
                <a:solidFill>
                  <a:sysClr val="windowText" lastClr="000000"/>
                </a:solidFill>
                <a:latin typeface="Times New Roman"/>
                <a:cs typeface="Times New Roman"/>
              </a:rPr>
              <a:t>12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70" name="object 70"/>
          <p:cNvSpPr txBox="1"/>
          <p:nvPr/>
        </p:nvSpPr>
        <p:spPr>
          <a:xfrm>
            <a:off x="8249175" y="6338723"/>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71" name="object 71"/>
          <p:cNvSpPr txBox="1"/>
          <p:nvPr/>
        </p:nvSpPr>
        <p:spPr>
          <a:xfrm>
            <a:off x="8288785" y="4880274"/>
            <a:ext cx="984629" cy="315471"/>
          </a:xfrm>
          <a:prstGeom prst="rect">
            <a:avLst/>
          </a:prstGeom>
          <a:solidFill>
            <a:srgbClr val="F4A973"/>
          </a:solidFill>
          <a:ln w="9905">
            <a:solidFill>
              <a:srgbClr val="000000"/>
            </a:solidFill>
          </a:ln>
        </p:spPr>
        <p:txBody>
          <a:bodyPr vert="horz" wrap="square" lIns="0" tIns="38100" rIns="0" bIns="0" rtlCol="0">
            <a:spAutoFit/>
          </a:bodyPr>
          <a:lstStyle/>
          <a:p>
            <a:pPr marL="28194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72" name="object 72"/>
          <p:cNvSpPr txBox="1"/>
          <p:nvPr/>
        </p:nvSpPr>
        <p:spPr>
          <a:xfrm>
            <a:off x="6297813" y="5946163"/>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3" name="object 73"/>
          <p:cNvSpPr txBox="1"/>
          <p:nvPr/>
        </p:nvSpPr>
        <p:spPr>
          <a:xfrm>
            <a:off x="6621073" y="3830829"/>
            <a:ext cx="37455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74" name="object 74"/>
          <p:cNvSpPr txBox="1"/>
          <p:nvPr/>
        </p:nvSpPr>
        <p:spPr>
          <a:xfrm>
            <a:off x="6476354" y="5349770"/>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5" name="object 75"/>
          <p:cNvSpPr txBox="1"/>
          <p:nvPr/>
        </p:nvSpPr>
        <p:spPr>
          <a:xfrm>
            <a:off x="10552222" y="3818382"/>
            <a:ext cx="37518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76" name="object 76"/>
          <p:cNvSpPr txBox="1"/>
          <p:nvPr/>
        </p:nvSpPr>
        <p:spPr>
          <a:xfrm>
            <a:off x="10553263" y="536043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7" name="object 77"/>
          <p:cNvSpPr txBox="1"/>
          <p:nvPr/>
        </p:nvSpPr>
        <p:spPr>
          <a:xfrm>
            <a:off x="8048179" y="3223028"/>
            <a:ext cx="48945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78" name="object 78"/>
          <p:cNvGrpSpPr/>
          <p:nvPr/>
        </p:nvGrpSpPr>
        <p:grpSpPr>
          <a:xfrm>
            <a:off x="2976231" y="2012361"/>
            <a:ext cx="558020" cy="358775"/>
            <a:chOff x="2977007" y="2012314"/>
            <a:chExt cx="558165" cy="358775"/>
          </a:xfrm>
        </p:grpSpPr>
        <p:sp>
          <p:nvSpPr>
            <p:cNvPr id="79" name="object 79"/>
            <p:cNvSpPr/>
            <p:nvPr/>
          </p:nvSpPr>
          <p:spPr>
            <a:xfrm>
              <a:off x="3194177" y="2017394"/>
              <a:ext cx="335915" cy="348615"/>
            </a:xfrm>
            <a:custGeom>
              <a:avLst/>
              <a:gdLst/>
              <a:ahLst/>
              <a:cxnLst/>
              <a:rect l="l" t="t" r="r" b="b"/>
              <a:pathLst>
                <a:path w="335914" h="348614">
                  <a:moveTo>
                    <a:pt x="255524" y="0"/>
                  </a:moveTo>
                  <a:lnTo>
                    <a:pt x="161798" y="86994"/>
                  </a:lnTo>
                  <a:lnTo>
                    <a:pt x="205359" y="86994"/>
                  </a:lnTo>
                  <a:lnTo>
                    <a:pt x="193534" y="142376"/>
                  </a:lnTo>
                  <a:lnTo>
                    <a:pt x="176629" y="192696"/>
                  </a:lnTo>
                  <a:lnTo>
                    <a:pt x="155205" y="237239"/>
                  </a:lnTo>
                  <a:lnTo>
                    <a:pt x="129825" y="275288"/>
                  </a:lnTo>
                  <a:lnTo>
                    <a:pt x="101052" y="306128"/>
                  </a:lnTo>
                  <a:lnTo>
                    <a:pt x="69449" y="329043"/>
                  </a:lnTo>
                  <a:lnTo>
                    <a:pt x="0" y="348233"/>
                  </a:lnTo>
                  <a:lnTo>
                    <a:pt x="86995" y="348233"/>
                  </a:lnTo>
                  <a:lnTo>
                    <a:pt x="156515" y="329043"/>
                  </a:lnTo>
                  <a:lnTo>
                    <a:pt x="188137" y="306128"/>
                  </a:lnTo>
                  <a:lnTo>
                    <a:pt x="216915" y="275288"/>
                  </a:lnTo>
                  <a:lnTo>
                    <a:pt x="242289" y="237239"/>
                  </a:lnTo>
                  <a:lnTo>
                    <a:pt x="263695" y="192696"/>
                  </a:lnTo>
                  <a:lnTo>
                    <a:pt x="280571" y="142376"/>
                  </a:lnTo>
                  <a:lnTo>
                    <a:pt x="292353" y="86994"/>
                  </a:lnTo>
                  <a:lnTo>
                    <a:pt x="335914" y="86994"/>
                  </a:lnTo>
                  <a:lnTo>
                    <a:pt x="2555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80" name="object 80"/>
            <p:cNvSpPr/>
            <p:nvPr/>
          </p:nvSpPr>
          <p:spPr>
            <a:xfrm>
              <a:off x="2982087" y="2017394"/>
              <a:ext cx="255904" cy="348615"/>
            </a:xfrm>
            <a:custGeom>
              <a:avLst/>
              <a:gdLst/>
              <a:ahLst/>
              <a:cxnLst/>
              <a:rect l="l" t="t" r="r" b="b"/>
              <a:pathLst>
                <a:path w="255905" h="348614">
                  <a:moveTo>
                    <a:pt x="86994" y="0"/>
                  </a:moveTo>
                  <a:lnTo>
                    <a:pt x="0" y="0"/>
                  </a:lnTo>
                  <a:lnTo>
                    <a:pt x="285" y="17994"/>
                  </a:lnTo>
                  <a:lnTo>
                    <a:pt x="4571" y="71500"/>
                  </a:lnTo>
                  <a:lnTo>
                    <a:pt x="15728" y="131605"/>
                  </a:lnTo>
                  <a:lnTo>
                    <a:pt x="32724" y="185936"/>
                  </a:lnTo>
                  <a:lnTo>
                    <a:pt x="54849" y="233736"/>
                  </a:lnTo>
                  <a:lnTo>
                    <a:pt x="81397" y="274245"/>
                  </a:lnTo>
                  <a:lnTo>
                    <a:pt x="111657" y="306704"/>
                  </a:lnTo>
                  <a:lnTo>
                    <a:pt x="144921" y="330355"/>
                  </a:lnTo>
                  <a:lnTo>
                    <a:pt x="180480" y="344438"/>
                  </a:lnTo>
                  <a:lnTo>
                    <a:pt x="217626" y="348195"/>
                  </a:lnTo>
                  <a:lnTo>
                    <a:pt x="255650" y="340867"/>
                  </a:lnTo>
                  <a:lnTo>
                    <a:pt x="220181" y="323241"/>
                  </a:lnTo>
                  <a:lnTo>
                    <a:pt x="187829" y="296465"/>
                  </a:lnTo>
                  <a:lnTo>
                    <a:pt x="159089" y="261545"/>
                  </a:lnTo>
                  <a:lnTo>
                    <a:pt x="134461" y="219487"/>
                  </a:lnTo>
                  <a:lnTo>
                    <a:pt x="114440" y="171298"/>
                  </a:lnTo>
                  <a:lnTo>
                    <a:pt x="99524" y="117982"/>
                  </a:lnTo>
                  <a:lnTo>
                    <a:pt x="90210" y="60548"/>
                  </a:lnTo>
                  <a:lnTo>
                    <a:pt x="86994"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81" name="object 81"/>
            <p:cNvSpPr/>
            <p:nvPr/>
          </p:nvSpPr>
          <p:spPr>
            <a:xfrm>
              <a:off x="2982087" y="2017394"/>
              <a:ext cx="548005" cy="348615"/>
            </a:xfrm>
            <a:custGeom>
              <a:avLst/>
              <a:gdLst/>
              <a:ahLst/>
              <a:cxnLst/>
              <a:rect l="l" t="t" r="r" b="b"/>
              <a:pathLst>
                <a:path w="548004" h="348614">
                  <a:moveTo>
                    <a:pt x="212089" y="348233"/>
                  </a:moveTo>
                  <a:lnTo>
                    <a:pt x="281539" y="329043"/>
                  </a:lnTo>
                  <a:lnTo>
                    <a:pt x="313142" y="306128"/>
                  </a:lnTo>
                  <a:lnTo>
                    <a:pt x="341915" y="275288"/>
                  </a:lnTo>
                  <a:lnTo>
                    <a:pt x="367295" y="237239"/>
                  </a:lnTo>
                  <a:lnTo>
                    <a:pt x="388719" y="192696"/>
                  </a:lnTo>
                  <a:lnTo>
                    <a:pt x="405624" y="142376"/>
                  </a:lnTo>
                  <a:lnTo>
                    <a:pt x="417449" y="86994"/>
                  </a:lnTo>
                  <a:lnTo>
                    <a:pt x="373888" y="86994"/>
                  </a:lnTo>
                  <a:lnTo>
                    <a:pt x="467613" y="0"/>
                  </a:lnTo>
                  <a:lnTo>
                    <a:pt x="548004" y="86994"/>
                  </a:lnTo>
                  <a:lnTo>
                    <a:pt x="504443" y="86994"/>
                  </a:lnTo>
                  <a:lnTo>
                    <a:pt x="492661" y="142376"/>
                  </a:lnTo>
                  <a:lnTo>
                    <a:pt x="475785" y="192696"/>
                  </a:lnTo>
                  <a:lnTo>
                    <a:pt x="454379" y="237239"/>
                  </a:lnTo>
                  <a:lnTo>
                    <a:pt x="429005" y="275288"/>
                  </a:lnTo>
                  <a:lnTo>
                    <a:pt x="400227" y="306128"/>
                  </a:lnTo>
                  <a:lnTo>
                    <a:pt x="368605" y="329043"/>
                  </a:lnTo>
                  <a:lnTo>
                    <a:pt x="299085" y="348233"/>
                  </a:lnTo>
                  <a:lnTo>
                    <a:pt x="212089" y="348233"/>
                  </a:lnTo>
                  <a:lnTo>
                    <a:pt x="145068" y="330476"/>
                  </a:lnTo>
                  <a:lnTo>
                    <a:pt x="86849" y="281031"/>
                  </a:lnTo>
                  <a:lnTo>
                    <a:pt x="62134" y="246221"/>
                  </a:lnTo>
                  <a:lnTo>
                    <a:pt x="40932" y="205642"/>
                  </a:lnTo>
                  <a:lnTo>
                    <a:pt x="23680" y="160013"/>
                  </a:lnTo>
                  <a:lnTo>
                    <a:pt x="10816" y="110051"/>
                  </a:lnTo>
                  <a:lnTo>
                    <a:pt x="2776" y="56474"/>
                  </a:lnTo>
                  <a:lnTo>
                    <a:pt x="0" y="0"/>
                  </a:lnTo>
                  <a:lnTo>
                    <a:pt x="86994" y="0"/>
                  </a:lnTo>
                  <a:lnTo>
                    <a:pt x="90210" y="60548"/>
                  </a:lnTo>
                  <a:lnTo>
                    <a:pt x="99524" y="117982"/>
                  </a:lnTo>
                  <a:lnTo>
                    <a:pt x="114440" y="171298"/>
                  </a:lnTo>
                  <a:lnTo>
                    <a:pt x="134461" y="219487"/>
                  </a:lnTo>
                  <a:lnTo>
                    <a:pt x="159089" y="261545"/>
                  </a:lnTo>
                  <a:lnTo>
                    <a:pt x="187829" y="296465"/>
                  </a:lnTo>
                  <a:lnTo>
                    <a:pt x="220181" y="323241"/>
                  </a:lnTo>
                  <a:lnTo>
                    <a:pt x="255650" y="34086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82" name="object 82"/>
          <p:cNvSpPr txBox="1"/>
          <p:nvPr/>
        </p:nvSpPr>
        <p:spPr>
          <a:xfrm>
            <a:off x="3602813" y="2001288"/>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3" name="object 83"/>
          <p:cNvSpPr txBox="1"/>
          <p:nvPr/>
        </p:nvSpPr>
        <p:spPr>
          <a:xfrm>
            <a:off x="2752897" y="211277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84" name="object 84"/>
          <p:cNvGrpSpPr/>
          <p:nvPr/>
        </p:nvGrpSpPr>
        <p:grpSpPr>
          <a:xfrm>
            <a:off x="3206425" y="862601"/>
            <a:ext cx="1759762" cy="92710"/>
            <a:chOff x="3207257" y="862601"/>
            <a:chExt cx="1760220" cy="92710"/>
          </a:xfrm>
        </p:grpSpPr>
        <p:pic>
          <p:nvPicPr>
            <p:cNvPr id="85" name="object 85"/>
            <p:cNvPicPr/>
            <p:nvPr/>
          </p:nvPicPr>
          <p:blipFill>
            <a:blip r:embed="rId11" cstate="print"/>
            <a:stretch>
              <a:fillRect/>
            </a:stretch>
          </p:blipFill>
          <p:spPr>
            <a:xfrm>
              <a:off x="3207257" y="862601"/>
              <a:ext cx="1760220" cy="92692"/>
            </a:xfrm>
            <a:prstGeom prst="rect">
              <a:avLst/>
            </a:prstGeom>
          </p:spPr>
        </p:pic>
        <p:sp>
          <p:nvSpPr>
            <p:cNvPr id="86" name="object 86"/>
            <p:cNvSpPr/>
            <p:nvPr/>
          </p:nvSpPr>
          <p:spPr>
            <a:xfrm>
              <a:off x="3257168" y="887349"/>
              <a:ext cx="1667510" cy="0"/>
            </a:xfrm>
            <a:custGeom>
              <a:avLst/>
              <a:gdLst/>
              <a:ahLst/>
              <a:cxnLst/>
              <a:rect l="l" t="t" r="r" b="b"/>
              <a:pathLst>
                <a:path w="1667510">
                  <a:moveTo>
                    <a:pt x="166700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7" name="object 87"/>
          <p:cNvSpPr txBox="1"/>
          <p:nvPr/>
        </p:nvSpPr>
        <p:spPr>
          <a:xfrm>
            <a:off x="4746531" y="89052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88" name="object 88"/>
          <p:cNvSpPr txBox="1"/>
          <p:nvPr/>
        </p:nvSpPr>
        <p:spPr>
          <a:xfrm>
            <a:off x="3014451" y="745997"/>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9" name="object 89"/>
          <p:cNvSpPr txBox="1"/>
          <p:nvPr/>
        </p:nvSpPr>
        <p:spPr>
          <a:xfrm>
            <a:off x="3997938" y="82220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90" name="object 90"/>
          <p:cNvGrpSpPr/>
          <p:nvPr/>
        </p:nvGrpSpPr>
        <p:grpSpPr>
          <a:xfrm>
            <a:off x="2950461" y="878586"/>
            <a:ext cx="533896" cy="2228850"/>
            <a:chOff x="2951226" y="878586"/>
            <a:chExt cx="534035" cy="2228850"/>
          </a:xfrm>
        </p:grpSpPr>
        <p:pic>
          <p:nvPicPr>
            <p:cNvPr id="91" name="object 91"/>
            <p:cNvPicPr/>
            <p:nvPr/>
          </p:nvPicPr>
          <p:blipFill>
            <a:blip r:embed="rId12" cstate="print"/>
            <a:stretch>
              <a:fillRect/>
            </a:stretch>
          </p:blipFill>
          <p:spPr>
            <a:xfrm>
              <a:off x="3209544" y="878586"/>
              <a:ext cx="92690" cy="1599438"/>
            </a:xfrm>
            <a:prstGeom prst="rect">
              <a:avLst/>
            </a:prstGeom>
          </p:spPr>
        </p:pic>
        <p:sp>
          <p:nvSpPr>
            <p:cNvPr id="92" name="object 92"/>
            <p:cNvSpPr/>
            <p:nvPr/>
          </p:nvSpPr>
          <p:spPr>
            <a:xfrm>
              <a:off x="3259455" y="903351"/>
              <a:ext cx="0" cy="1506220"/>
            </a:xfrm>
            <a:custGeom>
              <a:avLst/>
              <a:gdLst/>
              <a:ahLst/>
              <a:cxnLst/>
              <a:rect l="l" t="t" r="r" b="b"/>
              <a:pathLst>
                <a:path h="1506220">
                  <a:moveTo>
                    <a:pt x="0" y="0"/>
                  </a:moveTo>
                  <a:lnTo>
                    <a:pt x="0" y="150609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3" name="object 93"/>
            <p:cNvPicPr/>
            <p:nvPr/>
          </p:nvPicPr>
          <p:blipFill>
            <a:blip r:embed="rId3" cstate="print"/>
            <a:stretch>
              <a:fillRect/>
            </a:stretch>
          </p:blipFill>
          <p:spPr>
            <a:xfrm>
              <a:off x="3044190" y="2415557"/>
              <a:ext cx="440512" cy="92692"/>
            </a:xfrm>
            <a:prstGeom prst="rect">
              <a:avLst/>
            </a:prstGeom>
          </p:spPr>
        </p:pic>
        <p:sp>
          <p:nvSpPr>
            <p:cNvPr id="94" name="object 94"/>
            <p:cNvSpPr/>
            <p:nvPr/>
          </p:nvSpPr>
          <p:spPr>
            <a:xfrm>
              <a:off x="3094101" y="2440305"/>
              <a:ext cx="347980" cy="0"/>
            </a:xfrm>
            <a:custGeom>
              <a:avLst/>
              <a:gdLst/>
              <a:ahLst/>
              <a:cxnLst/>
              <a:rect l="l" t="t" r="r" b="b"/>
              <a:pathLst>
                <a:path w="347979">
                  <a:moveTo>
                    <a:pt x="34785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5" name="object 95"/>
            <p:cNvPicPr/>
            <p:nvPr/>
          </p:nvPicPr>
          <p:blipFill>
            <a:blip r:embed="rId4" cstate="print"/>
            <a:stretch>
              <a:fillRect/>
            </a:stretch>
          </p:blipFill>
          <p:spPr>
            <a:xfrm>
              <a:off x="3298698" y="2415489"/>
              <a:ext cx="185902" cy="273735"/>
            </a:xfrm>
            <a:prstGeom prst="rect">
              <a:avLst/>
            </a:prstGeom>
          </p:spPr>
        </p:pic>
        <p:sp>
          <p:nvSpPr>
            <p:cNvPr id="96" name="object 96"/>
            <p:cNvSpPr/>
            <p:nvPr/>
          </p:nvSpPr>
          <p:spPr>
            <a:xfrm>
              <a:off x="3348609" y="2440305"/>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7" name="object 97"/>
            <p:cNvPicPr/>
            <p:nvPr/>
          </p:nvPicPr>
          <p:blipFill>
            <a:blip r:embed="rId4" cstate="print"/>
            <a:stretch>
              <a:fillRect/>
            </a:stretch>
          </p:blipFill>
          <p:spPr>
            <a:xfrm>
              <a:off x="2951226" y="2415489"/>
              <a:ext cx="185902" cy="273735"/>
            </a:xfrm>
            <a:prstGeom prst="rect">
              <a:avLst/>
            </a:prstGeom>
          </p:spPr>
        </p:pic>
        <p:sp>
          <p:nvSpPr>
            <p:cNvPr id="98" name="object 98"/>
            <p:cNvSpPr/>
            <p:nvPr/>
          </p:nvSpPr>
          <p:spPr>
            <a:xfrm>
              <a:off x="3001137" y="2440305"/>
              <a:ext cx="93345" cy="180340"/>
            </a:xfrm>
            <a:custGeom>
              <a:avLst/>
              <a:gdLst/>
              <a:ahLst/>
              <a:cxnLst/>
              <a:rect l="l" t="t" r="r" b="b"/>
              <a:pathLst>
                <a:path w="93344"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4" cstate="print"/>
            <a:stretch>
              <a:fillRect/>
            </a:stretch>
          </p:blipFill>
          <p:spPr>
            <a:xfrm>
              <a:off x="3124962" y="2415489"/>
              <a:ext cx="185902" cy="273735"/>
            </a:xfrm>
            <a:prstGeom prst="rect">
              <a:avLst/>
            </a:prstGeom>
          </p:spPr>
        </p:pic>
        <p:sp>
          <p:nvSpPr>
            <p:cNvPr id="100" name="object 100"/>
            <p:cNvSpPr/>
            <p:nvPr/>
          </p:nvSpPr>
          <p:spPr>
            <a:xfrm>
              <a:off x="3174873" y="2440305"/>
              <a:ext cx="93345" cy="180340"/>
            </a:xfrm>
            <a:custGeom>
              <a:avLst/>
              <a:gdLst/>
              <a:ahLst/>
              <a:cxnLst/>
              <a:rect l="l" t="t" r="r" b="b"/>
              <a:pathLst>
                <a:path w="93345" h="180339">
                  <a:moveTo>
                    <a:pt x="93344" y="0"/>
                  </a:moveTo>
                  <a:lnTo>
                    <a:pt x="0" y="18008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1" name="object 101"/>
            <p:cNvPicPr/>
            <p:nvPr/>
          </p:nvPicPr>
          <p:blipFill>
            <a:blip r:embed="rId5" cstate="print"/>
            <a:stretch>
              <a:fillRect/>
            </a:stretch>
          </p:blipFill>
          <p:spPr>
            <a:xfrm>
              <a:off x="3128772" y="2623527"/>
              <a:ext cx="224091" cy="483908"/>
            </a:xfrm>
            <a:prstGeom prst="rect">
              <a:avLst/>
            </a:prstGeom>
          </p:spPr>
        </p:pic>
        <p:sp>
          <p:nvSpPr>
            <p:cNvPr id="102" name="object 102"/>
            <p:cNvSpPr/>
            <p:nvPr/>
          </p:nvSpPr>
          <p:spPr>
            <a:xfrm>
              <a:off x="3206115" y="2713862"/>
              <a:ext cx="76200" cy="335915"/>
            </a:xfrm>
            <a:custGeom>
              <a:avLst/>
              <a:gdLst/>
              <a:ahLst/>
              <a:cxnLst/>
              <a:rect l="l" t="t" r="r" b="b"/>
              <a:pathLst>
                <a:path w="76200" h="335914">
                  <a:moveTo>
                    <a:pt x="44196" y="52450"/>
                  </a:moveTo>
                  <a:lnTo>
                    <a:pt x="32004" y="52450"/>
                  </a:lnTo>
                  <a:lnTo>
                    <a:pt x="27051" y="57403"/>
                  </a:lnTo>
                  <a:lnTo>
                    <a:pt x="27051" y="330962"/>
                  </a:lnTo>
                  <a:lnTo>
                    <a:pt x="32004" y="335914"/>
                  </a:lnTo>
                  <a:lnTo>
                    <a:pt x="44196" y="335914"/>
                  </a:lnTo>
                  <a:lnTo>
                    <a:pt x="49149" y="330962"/>
                  </a:lnTo>
                  <a:lnTo>
                    <a:pt x="49149" y="57403"/>
                  </a:lnTo>
                  <a:lnTo>
                    <a:pt x="44196" y="52450"/>
                  </a:lnTo>
                  <a:close/>
                </a:path>
                <a:path w="76200" h="335914">
                  <a:moveTo>
                    <a:pt x="38100" y="0"/>
                  </a:moveTo>
                  <a:lnTo>
                    <a:pt x="0" y="76200"/>
                  </a:lnTo>
                  <a:lnTo>
                    <a:pt x="27051" y="76200"/>
                  </a:lnTo>
                  <a:lnTo>
                    <a:pt x="27051"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3" name="object 103"/>
          <p:cNvSpPr txBox="1"/>
          <p:nvPr/>
        </p:nvSpPr>
        <p:spPr>
          <a:xfrm>
            <a:off x="3245022" y="2809517"/>
            <a:ext cx="1058904"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a:t>
            </a:r>
            <a:r>
              <a:rPr kern="0" spc="5" dirty="0">
                <a:solidFill>
                  <a:sysClr val="windowText" lastClr="000000"/>
                </a:solidFill>
                <a:latin typeface="Times New Roman"/>
                <a:cs typeface="Times New Roman"/>
              </a:rPr>
              <a:t>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sp>
        <p:nvSpPr>
          <p:cNvPr id="104" name="object 104"/>
          <p:cNvSpPr txBox="1"/>
          <p:nvPr/>
        </p:nvSpPr>
        <p:spPr>
          <a:xfrm>
            <a:off x="3261273" y="144858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05" name="object 105"/>
          <p:cNvGrpSpPr/>
          <p:nvPr/>
        </p:nvGrpSpPr>
        <p:grpSpPr>
          <a:xfrm>
            <a:off x="4807729" y="401599"/>
            <a:ext cx="224096" cy="599440"/>
            <a:chOff x="4808982" y="401599"/>
            <a:chExt cx="224154" cy="599440"/>
          </a:xfrm>
        </p:grpSpPr>
        <p:pic>
          <p:nvPicPr>
            <p:cNvPr id="106" name="object 106"/>
            <p:cNvPicPr/>
            <p:nvPr/>
          </p:nvPicPr>
          <p:blipFill>
            <a:blip r:embed="rId13" cstate="print"/>
            <a:stretch>
              <a:fillRect/>
            </a:stretch>
          </p:blipFill>
          <p:spPr>
            <a:xfrm>
              <a:off x="4808982" y="401599"/>
              <a:ext cx="224091" cy="598906"/>
            </a:xfrm>
            <a:prstGeom prst="rect">
              <a:avLst/>
            </a:prstGeom>
          </p:spPr>
        </p:pic>
        <p:sp>
          <p:nvSpPr>
            <p:cNvPr id="107" name="object 107"/>
            <p:cNvSpPr/>
            <p:nvPr/>
          </p:nvSpPr>
          <p:spPr>
            <a:xfrm>
              <a:off x="4886325" y="415289"/>
              <a:ext cx="76200" cy="451484"/>
            </a:xfrm>
            <a:custGeom>
              <a:avLst/>
              <a:gdLst/>
              <a:ahLst/>
              <a:cxnLst/>
              <a:rect l="l" t="t" r="r" b="b"/>
              <a:pathLst>
                <a:path w="76200" h="451484">
                  <a:moveTo>
                    <a:pt x="27050" y="375031"/>
                  </a:moveTo>
                  <a:lnTo>
                    <a:pt x="0" y="375031"/>
                  </a:lnTo>
                  <a:lnTo>
                    <a:pt x="38100" y="451231"/>
                  </a:lnTo>
                  <a:lnTo>
                    <a:pt x="64325" y="398780"/>
                  </a:lnTo>
                  <a:lnTo>
                    <a:pt x="32003" y="398780"/>
                  </a:lnTo>
                  <a:lnTo>
                    <a:pt x="27050" y="393826"/>
                  </a:lnTo>
                  <a:lnTo>
                    <a:pt x="27050" y="375031"/>
                  </a:lnTo>
                  <a:close/>
                </a:path>
                <a:path w="76200" h="451484">
                  <a:moveTo>
                    <a:pt x="44196" y="0"/>
                  </a:moveTo>
                  <a:lnTo>
                    <a:pt x="32003" y="0"/>
                  </a:lnTo>
                  <a:lnTo>
                    <a:pt x="27050" y="4952"/>
                  </a:lnTo>
                  <a:lnTo>
                    <a:pt x="27050" y="393826"/>
                  </a:lnTo>
                  <a:lnTo>
                    <a:pt x="32003" y="398780"/>
                  </a:lnTo>
                  <a:lnTo>
                    <a:pt x="44196" y="398780"/>
                  </a:lnTo>
                  <a:lnTo>
                    <a:pt x="49149" y="393826"/>
                  </a:lnTo>
                  <a:lnTo>
                    <a:pt x="49149" y="4952"/>
                  </a:lnTo>
                  <a:lnTo>
                    <a:pt x="44196" y="0"/>
                  </a:lnTo>
                  <a:close/>
                </a:path>
                <a:path w="76200" h="451484">
                  <a:moveTo>
                    <a:pt x="76200" y="375031"/>
                  </a:moveTo>
                  <a:lnTo>
                    <a:pt x="49149" y="375031"/>
                  </a:lnTo>
                  <a:lnTo>
                    <a:pt x="49149" y="393826"/>
                  </a:lnTo>
                  <a:lnTo>
                    <a:pt x="44196" y="398780"/>
                  </a:lnTo>
                  <a:lnTo>
                    <a:pt x="64325" y="398780"/>
                  </a:lnTo>
                  <a:lnTo>
                    <a:pt x="76200" y="37503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8" name="object 108"/>
          <p:cNvSpPr txBox="1"/>
          <p:nvPr/>
        </p:nvSpPr>
        <p:spPr>
          <a:xfrm>
            <a:off x="4658164" y="11762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9" name="object 109"/>
          <p:cNvGrpSpPr/>
          <p:nvPr/>
        </p:nvGrpSpPr>
        <p:grpSpPr>
          <a:xfrm>
            <a:off x="10323172" y="2134387"/>
            <a:ext cx="224096" cy="599440"/>
            <a:chOff x="10325861" y="2134387"/>
            <a:chExt cx="224154" cy="599440"/>
          </a:xfrm>
        </p:grpSpPr>
        <p:pic>
          <p:nvPicPr>
            <p:cNvPr id="110" name="object 110"/>
            <p:cNvPicPr/>
            <p:nvPr/>
          </p:nvPicPr>
          <p:blipFill>
            <a:blip r:embed="rId13" cstate="print"/>
            <a:stretch>
              <a:fillRect/>
            </a:stretch>
          </p:blipFill>
          <p:spPr>
            <a:xfrm>
              <a:off x="10325861" y="2134387"/>
              <a:ext cx="224091" cy="598906"/>
            </a:xfrm>
            <a:prstGeom prst="rect">
              <a:avLst/>
            </a:prstGeom>
          </p:spPr>
        </p:pic>
        <p:sp>
          <p:nvSpPr>
            <p:cNvPr id="111" name="object 111"/>
            <p:cNvSpPr/>
            <p:nvPr/>
          </p:nvSpPr>
          <p:spPr>
            <a:xfrm>
              <a:off x="10403204" y="2148077"/>
              <a:ext cx="76200" cy="451484"/>
            </a:xfrm>
            <a:custGeom>
              <a:avLst/>
              <a:gdLst/>
              <a:ahLst/>
              <a:cxnLst/>
              <a:rect l="l" t="t" r="r" b="b"/>
              <a:pathLst>
                <a:path w="76200" h="451485">
                  <a:moveTo>
                    <a:pt x="27050" y="375031"/>
                  </a:moveTo>
                  <a:lnTo>
                    <a:pt x="0" y="375031"/>
                  </a:lnTo>
                  <a:lnTo>
                    <a:pt x="38100" y="451231"/>
                  </a:lnTo>
                  <a:lnTo>
                    <a:pt x="64325" y="398780"/>
                  </a:lnTo>
                  <a:lnTo>
                    <a:pt x="32003" y="398780"/>
                  </a:lnTo>
                  <a:lnTo>
                    <a:pt x="27050" y="393826"/>
                  </a:lnTo>
                  <a:lnTo>
                    <a:pt x="27050" y="375031"/>
                  </a:lnTo>
                  <a:close/>
                </a:path>
                <a:path w="76200" h="451485">
                  <a:moveTo>
                    <a:pt x="44196" y="0"/>
                  </a:moveTo>
                  <a:lnTo>
                    <a:pt x="32003" y="0"/>
                  </a:lnTo>
                  <a:lnTo>
                    <a:pt x="27050" y="4952"/>
                  </a:lnTo>
                  <a:lnTo>
                    <a:pt x="27050" y="393826"/>
                  </a:lnTo>
                  <a:lnTo>
                    <a:pt x="32003" y="398780"/>
                  </a:lnTo>
                  <a:lnTo>
                    <a:pt x="44196" y="398780"/>
                  </a:lnTo>
                  <a:lnTo>
                    <a:pt x="49149" y="393826"/>
                  </a:lnTo>
                  <a:lnTo>
                    <a:pt x="49149" y="4952"/>
                  </a:lnTo>
                  <a:lnTo>
                    <a:pt x="44196" y="0"/>
                  </a:lnTo>
                  <a:close/>
                </a:path>
                <a:path w="76200" h="451485">
                  <a:moveTo>
                    <a:pt x="76200" y="375031"/>
                  </a:moveTo>
                  <a:lnTo>
                    <a:pt x="49149" y="375031"/>
                  </a:lnTo>
                  <a:lnTo>
                    <a:pt x="49149" y="393826"/>
                  </a:lnTo>
                  <a:lnTo>
                    <a:pt x="44196" y="398780"/>
                  </a:lnTo>
                  <a:lnTo>
                    <a:pt x="64325" y="398780"/>
                  </a:lnTo>
                  <a:lnTo>
                    <a:pt x="76200" y="37503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2" name="object 112"/>
          <p:cNvSpPr txBox="1"/>
          <p:nvPr/>
        </p:nvSpPr>
        <p:spPr>
          <a:xfrm>
            <a:off x="10173861" y="1850392"/>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3" name="object 113"/>
          <p:cNvSpPr txBox="1"/>
          <p:nvPr/>
        </p:nvSpPr>
        <p:spPr>
          <a:xfrm>
            <a:off x="6555556" y="2420893"/>
            <a:ext cx="489457" cy="579646"/>
          </a:xfrm>
          <a:prstGeom prst="rect">
            <a:avLst/>
          </a:prstGeom>
        </p:spPr>
        <p:txBody>
          <a:bodyPr vert="horz" wrap="square" lIns="0" tIns="12700" rIns="0" bIns="0" rtlCol="0">
            <a:spAutoFit/>
          </a:bodyPr>
          <a:lstStyle/>
          <a:p>
            <a:pPr marL="239395"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a:p>
            <a:pPr marL="12700" defTabSz="914400">
              <a:spcBef>
                <a:spcPts val="60"/>
              </a:spcBef>
            </a:pPr>
            <a:r>
              <a:rPr kern="0" dirty="0">
                <a:solidFill>
                  <a:sysClr val="windowText" lastClr="000000"/>
                </a:solidFill>
                <a:latin typeface="Times New Roman"/>
                <a:cs typeface="Times New Roman"/>
              </a:rPr>
              <a:t>10 </a:t>
            </a:r>
            <a:r>
              <a:rPr kern="0" spc="-25" dirty="0">
                <a:solidFill>
                  <a:sysClr val="windowText" lastClr="000000"/>
                </a:solidFill>
                <a:latin typeface="Times New Roman"/>
                <a:cs typeface="Times New Roman"/>
              </a:rPr>
              <a:t>lb</a:t>
            </a:r>
            <a:endParaRPr kern="0">
              <a:solidFill>
                <a:sysClr val="windowText" lastClr="000000"/>
              </a:solidFill>
              <a:latin typeface="Times New Roman"/>
              <a:cs typeface="Times New Roman"/>
            </a:endParaRPr>
          </a:p>
        </p:txBody>
      </p:sp>
      <p:grpSp>
        <p:nvGrpSpPr>
          <p:cNvPr id="114" name="object 114"/>
          <p:cNvGrpSpPr/>
          <p:nvPr/>
        </p:nvGrpSpPr>
        <p:grpSpPr>
          <a:xfrm>
            <a:off x="7096187" y="2350770"/>
            <a:ext cx="3363353" cy="3778250"/>
            <a:chOff x="7098030" y="2350770"/>
            <a:chExt cx="3364229" cy="3778250"/>
          </a:xfrm>
        </p:grpSpPr>
        <p:sp>
          <p:nvSpPr>
            <p:cNvPr id="115" name="object 115"/>
            <p:cNvSpPr/>
            <p:nvPr/>
          </p:nvSpPr>
          <p:spPr>
            <a:xfrm>
              <a:off x="7154799" y="2567813"/>
              <a:ext cx="348615" cy="335915"/>
            </a:xfrm>
            <a:custGeom>
              <a:avLst/>
              <a:gdLst/>
              <a:ahLst/>
              <a:cxnLst/>
              <a:rect l="l" t="t" r="r" b="b"/>
              <a:pathLst>
                <a:path w="348615" h="335914">
                  <a:moveTo>
                    <a:pt x="0" y="0"/>
                  </a:moveTo>
                  <a:lnTo>
                    <a:pt x="0" y="86995"/>
                  </a:lnTo>
                  <a:lnTo>
                    <a:pt x="4916" y="122614"/>
                  </a:lnTo>
                  <a:lnTo>
                    <a:pt x="42099" y="188137"/>
                  </a:lnTo>
                  <a:lnTo>
                    <a:pt x="72929" y="216915"/>
                  </a:lnTo>
                  <a:lnTo>
                    <a:pt x="110963" y="242289"/>
                  </a:lnTo>
                  <a:lnTo>
                    <a:pt x="155483" y="263695"/>
                  </a:lnTo>
                  <a:lnTo>
                    <a:pt x="205772" y="280571"/>
                  </a:lnTo>
                  <a:lnTo>
                    <a:pt x="261111" y="292353"/>
                  </a:lnTo>
                  <a:lnTo>
                    <a:pt x="261111" y="335914"/>
                  </a:lnTo>
                  <a:lnTo>
                    <a:pt x="348233" y="255524"/>
                  </a:lnTo>
                  <a:lnTo>
                    <a:pt x="261111" y="161798"/>
                  </a:lnTo>
                  <a:lnTo>
                    <a:pt x="261111" y="205359"/>
                  </a:lnTo>
                  <a:lnTo>
                    <a:pt x="205772" y="193534"/>
                  </a:lnTo>
                  <a:lnTo>
                    <a:pt x="155483" y="176629"/>
                  </a:lnTo>
                  <a:lnTo>
                    <a:pt x="110963" y="155205"/>
                  </a:lnTo>
                  <a:lnTo>
                    <a:pt x="72929" y="129825"/>
                  </a:lnTo>
                  <a:lnTo>
                    <a:pt x="42099" y="101052"/>
                  </a:lnTo>
                  <a:lnTo>
                    <a:pt x="19188" y="69449"/>
                  </a:lnTo>
                  <a:lnTo>
                    <a:pt x="4916" y="35577"/>
                  </a:lnTo>
                  <a:lnTo>
                    <a:pt x="0"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116" name="object 116"/>
            <p:cNvSpPr/>
            <p:nvPr/>
          </p:nvSpPr>
          <p:spPr>
            <a:xfrm>
              <a:off x="7154837" y="2355723"/>
              <a:ext cx="348615" cy="255904"/>
            </a:xfrm>
            <a:custGeom>
              <a:avLst/>
              <a:gdLst/>
              <a:ahLst/>
              <a:cxnLst/>
              <a:rect l="l" t="t" r="r" b="b"/>
              <a:pathLst>
                <a:path w="348615" h="255905">
                  <a:moveTo>
                    <a:pt x="348195" y="0"/>
                  </a:moveTo>
                  <a:lnTo>
                    <a:pt x="294403" y="2571"/>
                  </a:lnTo>
                  <a:lnTo>
                    <a:pt x="216590" y="15728"/>
                  </a:lnTo>
                  <a:lnTo>
                    <a:pt x="162258" y="32724"/>
                  </a:lnTo>
                  <a:lnTo>
                    <a:pt x="114459" y="54849"/>
                  </a:lnTo>
                  <a:lnTo>
                    <a:pt x="73950" y="81397"/>
                  </a:lnTo>
                  <a:lnTo>
                    <a:pt x="41491" y="111657"/>
                  </a:lnTo>
                  <a:lnTo>
                    <a:pt x="17840" y="144921"/>
                  </a:lnTo>
                  <a:lnTo>
                    <a:pt x="3757" y="180480"/>
                  </a:lnTo>
                  <a:lnTo>
                    <a:pt x="0" y="217626"/>
                  </a:lnTo>
                  <a:lnTo>
                    <a:pt x="7327" y="255650"/>
                  </a:lnTo>
                  <a:lnTo>
                    <a:pt x="24954" y="220181"/>
                  </a:lnTo>
                  <a:lnTo>
                    <a:pt x="51730" y="187829"/>
                  </a:lnTo>
                  <a:lnTo>
                    <a:pt x="86650" y="159089"/>
                  </a:lnTo>
                  <a:lnTo>
                    <a:pt x="128708" y="134461"/>
                  </a:lnTo>
                  <a:lnTo>
                    <a:pt x="176897" y="114440"/>
                  </a:lnTo>
                  <a:lnTo>
                    <a:pt x="230212" y="99524"/>
                  </a:lnTo>
                  <a:lnTo>
                    <a:pt x="287647" y="90210"/>
                  </a:lnTo>
                  <a:lnTo>
                    <a:pt x="348195" y="86994"/>
                  </a:lnTo>
                  <a:lnTo>
                    <a:pt x="348195"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117" name="object 117"/>
            <p:cNvSpPr/>
            <p:nvPr/>
          </p:nvSpPr>
          <p:spPr>
            <a:xfrm>
              <a:off x="7154799" y="2355723"/>
              <a:ext cx="348615" cy="548005"/>
            </a:xfrm>
            <a:custGeom>
              <a:avLst/>
              <a:gdLst/>
              <a:ahLst/>
              <a:cxnLst/>
              <a:rect l="l" t="t" r="r" b="b"/>
              <a:pathLst>
                <a:path w="348615" h="548005">
                  <a:moveTo>
                    <a:pt x="0" y="212089"/>
                  </a:moveTo>
                  <a:lnTo>
                    <a:pt x="19188" y="281539"/>
                  </a:lnTo>
                  <a:lnTo>
                    <a:pt x="42099" y="313142"/>
                  </a:lnTo>
                  <a:lnTo>
                    <a:pt x="72929" y="341915"/>
                  </a:lnTo>
                  <a:lnTo>
                    <a:pt x="110963" y="367295"/>
                  </a:lnTo>
                  <a:lnTo>
                    <a:pt x="155483" y="388719"/>
                  </a:lnTo>
                  <a:lnTo>
                    <a:pt x="205772" y="405624"/>
                  </a:lnTo>
                  <a:lnTo>
                    <a:pt x="261111" y="417449"/>
                  </a:lnTo>
                  <a:lnTo>
                    <a:pt x="261111" y="373888"/>
                  </a:lnTo>
                  <a:lnTo>
                    <a:pt x="348233" y="467613"/>
                  </a:lnTo>
                  <a:lnTo>
                    <a:pt x="261111" y="548004"/>
                  </a:lnTo>
                  <a:lnTo>
                    <a:pt x="261111" y="504443"/>
                  </a:lnTo>
                  <a:lnTo>
                    <a:pt x="205772" y="492661"/>
                  </a:lnTo>
                  <a:lnTo>
                    <a:pt x="155483" y="475785"/>
                  </a:lnTo>
                  <a:lnTo>
                    <a:pt x="110963" y="454379"/>
                  </a:lnTo>
                  <a:lnTo>
                    <a:pt x="72929" y="429005"/>
                  </a:lnTo>
                  <a:lnTo>
                    <a:pt x="42099" y="400227"/>
                  </a:lnTo>
                  <a:lnTo>
                    <a:pt x="19188" y="368605"/>
                  </a:lnTo>
                  <a:lnTo>
                    <a:pt x="0" y="299085"/>
                  </a:lnTo>
                  <a:lnTo>
                    <a:pt x="0" y="212089"/>
                  </a:lnTo>
                  <a:lnTo>
                    <a:pt x="17757" y="145068"/>
                  </a:lnTo>
                  <a:lnTo>
                    <a:pt x="67202" y="86849"/>
                  </a:lnTo>
                  <a:lnTo>
                    <a:pt x="102012" y="62134"/>
                  </a:lnTo>
                  <a:lnTo>
                    <a:pt x="142591" y="40932"/>
                  </a:lnTo>
                  <a:lnTo>
                    <a:pt x="188220" y="23680"/>
                  </a:lnTo>
                  <a:lnTo>
                    <a:pt x="238182" y="10816"/>
                  </a:lnTo>
                  <a:lnTo>
                    <a:pt x="291759" y="2776"/>
                  </a:lnTo>
                  <a:lnTo>
                    <a:pt x="348233" y="0"/>
                  </a:lnTo>
                  <a:lnTo>
                    <a:pt x="348233" y="86994"/>
                  </a:lnTo>
                  <a:lnTo>
                    <a:pt x="287685" y="90210"/>
                  </a:lnTo>
                  <a:lnTo>
                    <a:pt x="230250" y="99524"/>
                  </a:lnTo>
                  <a:lnTo>
                    <a:pt x="176935" y="114440"/>
                  </a:lnTo>
                  <a:lnTo>
                    <a:pt x="128746" y="134461"/>
                  </a:lnTo>
                  <a:lnTo>
                    <a:pt x="86688" y="159089"/>
                  </a:lnTo>
                  <a:lnTo>
                    <a:pt x="51768" y="187829"/>
                  </a:lnTo>
                  <a:lnTo>
                    <a:pt x="24992" y="220181"/>
                  </a:lnTo>
                  <a:lnTo>
                    <a:pt x="7366" y="25565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sp>
          <p:nvSpPr>
            <p:cNvPr id="118" name="object 118"/>
            <p:cNvSpPr/>
            <p:nvPr/>
          </p:nvSpPr>
          <p:spPr>
            <a:xfrm>
              <a:off x="7098030" y="3599688"/>
              <a:ext cx="3364229" cy="436245"/>
            </a:xfrm>
            <a:custGeom>
              <a:avLst/>
              <a:gdLst/>
              <a:ahLst/>
              <a:cxnLst/>
              <a:rect l="l" t="t" r="r" b="b"/>
              <a:pathLst>
                <a:path w="3364229" h="436245">
                  <a:moveTo>
                    <a:pt x="3364229" y="0"/>
                  </a:moveTo>
                  <a:lnTo>
                    <a:pt x="0" y="0"/>
                  </a:lnTo>
                  <a:lnTo>
                    <a:pt x="0" y="420243"/>
                  </a:lnTo>
                  <a:lnTo>
                    <a:pt x="3364229" y="435863"/>
                  </a:lnTo>
                  <a:lnTo>
                    <a:pt x="336422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9" name="object 119"/>
            <p:cNvSpPr/>
            <p:nvPr/>
          </p:nvSpPr>
          <p:spPr>
            <a:xfrm>
              <a:off x="7098030" y="5554218"/>
              <a:ext cx="3343275" cy="574675"/>
            </a:xfrm>
            <a:custGeom>
              <a:avLst/>
              <a:gdLst/>
              <a:ahLst/>
              <a:cxnLst/>
              <a:rect l="l" t="t" r="r" b="b"/>
              <a:pathLst>
                <a:path w="3343275" h="574675">
                  <a:moveTo>
                    <a:pt x="3342894" y="0"/>
                  </a:moveTo>
                  <a:lnTo>
                    <a:pt x="0" y="0"/>
                  </a:lnTo>
                  <a:lnTo>
                    <a:pt x="0" y="574547"/>
                  </a:lnTo>
                  <a:lnTo>
                    <a:pt x="3342894"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20" name="object 120"/>
          <p:cNvSpPr/>
          <p:nvPr/>
        </p:nvSpPr>
        <p:spPr>
          <a:xfrm>
            <a:off x="4102328" y="4094273"/>
            <a:ext cx="327575" cy="1249045"/>
          </a:xfrm>
          <a:custGeom>
            <a:avLst/>
            <a:gdLst/>
            <a:ahLst/>
            <a:cxnLst/>
            <a:rect l="l" t="t" r="r" b="b"/>
            <a:pathLst>
              <a:path w="327660" h="1249045">
                <a:moveTo>
                  <a:pt x="327659" y="0"/>
                </a:moveTo>
                <a:lnTo>
                  <a:pt x="11683" y="0"/>
                </a:lnTo>
                <a:lnTo>
                  <a:pt x="0" y="1248918"/>
                </a:lnTo>
                <a:lnTo>
                  <a:pt x="327659" y="1248918"/>
                </a:lnTo>
                <a:lnTo>
                  <a:pt x="327659"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21" name="object 121"/>
          <p:cNvSpPr txBox="1"/>
          <p:nvPr/>
        </p:nvSpPr>
        <p:spPr>
          <a:xfrm>
            <a:off x="3965968" y="5350571"/>
            <a:ext cx="584775" cy="762000"/>
          </a:xfrm>
          <a:prstGeom prst="rect">
            <a:avLst/>
          </a:prstGeom>
        </p:spPr>
        <p:txBody>
          <a:bodyPr vert="vert270" wrap="square" lIns="0" tIns="0" rIns="0" bIns="0" rtlCol="0">
            <a:spAutoFit/>
          </a:bodyPr>
          <a:lstStyle/>
          <a:p>
            <a:pPr marL="62865" defTabSz="914400">
              <a:lnSpc>
                <a:spcPts val="2065"/>
              </a:lnSpc>
            </a:pPr>
            <a:r>
              <a:rPr kern="0" dirty="0">
                <a:solidFill>
                  <a:sysClr val="windowText" lastClr="000000"/>
                </a:solidFill>
                <a:latin typeface="Times New Roman"/>
                <a:cs typeface="Times New Roman"/>
              </a:rPr>
              <a:t>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0"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spcBef>
                <a:spcPts val="340"/>
              </a:spcBef>
            </a:pPr>
            <a:r>
              <a:rPr kern="0" dirty="0">
                <a:solidFill>
                  <a:sysClr val="windowText" lastClr="000000"/>
                </a:solidFill>
                <a:latin typeface="Times New Roman"/>
                <a:cs typeface="Times New Roman"/>
              </a:rPr>
              <a:t>80</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lb-</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22" name="Slide Number Placeholder 121"/>
          <p:cNvSpPr>
            <a:spLocks noGrp="1"/>
          </p:cNvSpPr>
          <p:nvPr>
            <p:ph type="sldNum" sz="quarter" idx="7"/>
          </p:nvPr>
        </p:nvSpPr>
        <p:spPr/>
        <p:txBody>
          <a:bodyPr/>
          <a:lstStyle/>
          <a:p>
            <a:fld id="{B6F15528-21DE-4FAA-801E-634DDDAF4B2B}" type="slidenum">
              <a:rPr lang="en-US" smtClean="0">
                <a:solidFill>
                  <a:prstClr val="black">
                    <a:tint val="75000"/>
                  </a:prstClr>
                </a:solidFill>
              </a:rPr>
              <a:pPr/>
              <a:t>158</a:t>
            </a:fld>
            <a:endParaRPr lang="en-US">
              <a:solidFill>
                <a:prstClr val="black">
                  <a:tint val="75000"/>
                </a:prstClr>
              </a:solidFill>
            </a:endParaRPr>
          </a:p>
        </p:txBody>
      </p:sp>
    </p:spTree>
    <p:extLst>
      <p:ext uri="{BB962C8B-B14F-4D97-AF65-F5344CB8AC3E}">
        <p14:creationId xmlns:p14="http://schemas.microsoft.com/office/powerpoint/2010/main" val="26042504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48:</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dirty="0"/>
              <a:t>beam</a:t>
            </a:r>
            <a:r>
              <a:rPr spc="-140" dirty="0"/>
              <a:t> </a:t>
            </a:r>
            <a:r>
              <a:rPr spc="-20" dirty="0"/>
              <a:t>ABC.</a:t>
            </a:r>
          </a:p>
        </p:txBody>
      </p:sp>
      <p:sp>
        <p:nvSpPr>
          <p:cNvPr id="3" name="object 3"/>
          <p:cNvSpPr txBox="1"/>
          <p:nvPr/>
        </p:nvSpPr>
        <p:spPr>
          <a:xfrm>
            <a:off x="4264819" y="31785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499963" y="3326915"/>
            <a:ext cx="3567136" cy="531495"/>
            <a:chOff x="4501134" y="3326909"/>
            <a:chExt cx="3568065" cy="531495"/>
          </a:xfrm>
        </p:grpSpPr>
        <p:pic>
          <p:nvPicPr>
            <p:cNvPr id="5" name="object 5"/>
            <p:cNvPicPr/>
            <p:nvPr/>
          </p:nvPicPr>
          <p:blipFill>
            <a:blip r:embed="rId2" cstate="print"/>
            <a:stretch>
              <a:fillRect/>
            </a:stretch>
          </p:blipFill>
          <p:spPr>
            <a:xfrm>
              <a:off x="4501134" y="3326909"/>
              <a:ext cx="3436619" cy="92692"/>
            </a:xfrm>
            <a:prstGeom prst="rect">
              <a:avLst/>
            </a:prstGeom>
          </p:spPr>
        </p:pic>
        <p:sp>
          <p:nvSpPr>
            <p:cNvPr id="6" name="object 6"/>
            <p:cNvSpPr/>
            <p:nvPr/>
          </p:nvSpPr>
          <p:spPr>
            <a:xfrm>
              <a:off x="4551045" y="3351656"/>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5378196" y="3603515"/>
              <a:ext cx="401624" cy="92692"/>
            </a:xfrm>
            <a:prstGeom prst="rect">
              <a:avLst/>
            </a:prstGeom>
          </p:spPr>
        </p:pic>
        <p:sp>
          <p:nvSpPr>
            <p:cNvPr id="8" name="object 8"/>
            <p:cNvSpPr/>
            <p:nvPr/>
          </p:nvSpPr>
          <p:spPr>
            <a:xfrm>
              <a:off x="5428107" y="36282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5291328" y="3603523"/>
              <a:ext cx="180759" cy="254482"/>
            </a:xfrm>
            <a:prstGeom prst="rect">
              <a:avLst/>
            </a:prstGeom>
          </p:spPr>
        </p:pic>
        <p:sp>
          <p:nvSpPr>
            <p:cNvPr id="10" name="object 10"/>
            <p:cNvSpPr/>
            <p:nvPr/>
          </p:nvSpPr>
          <p:spPr>
            <a:xfrm>
              <a:off x="5341239"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445252" y="3603523"/>
              <a:ext cx="180759" cy="254482"/>
            </a:xfrm>
            <a:prstGeom prst="rect">
              <a:avLst/>
            </a:prstGeom>
          </p:spPr>
        </p:pic>
        <p:sp>
          <p:nvSpPr>
            <p:cNvPr id="12" name="object 12"/>
            <p:cNvSpPr/>
            <p:nvPr/>
          </p:nvSpPr>
          <p:spPr>
            <a:xfrm>
              <a:off x="5495163"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5597652" y="3603523"/>
              <a:ext cx="180759" cy="254482"/>
            </a:xfrm>
            <a:prstGeom prst="rect">
              <a:avLst/>
            </a:prstGeom>
          </p:spPr>
        </p:pic>
        <p:sp>
          <p:nvSpPr>
            <p:cNvPr id="14" name="object 14"/>
            <p:cNvSpPr/>
            <p:nvPr/>
          </p:nvSpPr>
          <p:spPr>
            <a:xfrm>
              <a:off x="5647563"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5428107" y="3353180"/>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428107" y="3353180"/>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5544312" y="3452621"/>
              <a:ext cx="85343" cy="85343"/>
            </a:xfrm>
            <a:prstGeom prst="rect">
              <a:avLst/>
            </a:prstGeom>
          </p:spPr>
        </p:pic>
        <p:pic>
          <p:nvPicPr>
            <p:cNvPr id="18" name="object 18"/>
            <p:cNvPicPr/>
            <p:nvPr/>
          </p:nvPicPr>
          <p:blipFill>
            <a:blip r:embed="rId6" cstate="print"/>
            <a:stretch>
              <a:fillRect/>
            </a:stretch>
          </p:blipFill>
          <p:spPr>
            <a:xfrm>
              <a:off x="7716774" y="3548651"/>
              <a:ext cx="351993" cy="92692"/>
            </a:xfrm>
            <a:prstGeom prst="rect">
              <a:avLst/>
            </a:prstGeom>
          </p:spPr>
        </p:pic>
        <p:sp>
          <p:nvSpPr>
            <p:cNvPr id="19" name="object 19"/>
            <p:cNvSpPr/>
            <p:nvPr/>
          </p:nvSpPr>
          <p:spPr>
            <a:xfrm>
              <a:off x="7766685" y="357339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7643622" y="3548570"/>
              <a:ext cx="166319" cy="228536"/>
            </a:xfrm>
            <a:prstGeom prst="rect">
              <a:avLst/>
            </a:prstGeom>
          </p:spPr>
        </p:pic>
        <p:sp>
          <p:nvSpPr>
            <p:cNvPr id="21" name="object 21"/>
            <p:cNvSpPr/>
            <p:nvPr/>
          </p:nvSpPr>
          <p:spPr>
            <a:xfrm>
              <a:off x="7693533"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7773162" y="3548570"/>
              <a:ext cx="166319" cy="228536"/>
            </a:xfrm>
            <a:prstGeom prst="rect">
              <a:avLst/>
            </a:prstGeom>
          </p:spPr>
        </p:pic>
        <p:sp>
          <p:nvSpPr>
            <p:cNvPr id="23" name="object 23"/>
            <p:cNvSpPr/>
            <p:nvPr/>
          </p:nvSpPr>
          <p:spPr>
            <a:xfrm>
              <a:off x="7823073"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7901178" y="3548570"/>
              <a:ext cx="166319" cy="228536"/>
            </a:xfrm>
            <a:prstGeom prst="rect">
              <a:avLst/>
            </a:prstGeom>
          </p:spPr>
        </p:pic>
        <p:sp>
          <p:nvSpPr>
            <p:cNvPr id="25" name="object 25"/>
            <p:cNvSpPr/>
            <p:nvPr/>
          </p:nvSpPr>
          <p:spPr>
            <a:xfrm>
              <a:off x="7951089"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7802118" y="3380993"/>
              <a:ext cx="176530" cy="176530"/>
            </a:xfrm>
            <a:custGeom>
              <a:avLst/>
              <a:gdLst/>
              <a:ahLst/>
              <a:cxnLst/>
              <a:rect l="l" t="t" r="r" b="b"/>
              <a:pathLst>
                <a:path w="176529" h="176529">
                  <a:moveTo>
                    <a:pt x="88010" y="0"/>
                  </a:moveTo>
                  <a:lnTo>
                    <a:pt x="53738" y="6911"/>
                  </a:lnTo>
                  <a:lnTo>
                    <a:pt x="25765" y="25765"/>
                  </a:lnTo>
                  <a:lnTo>
                    <a:pt x="6911" y="53738"/>
                  </a:lnTo>
                  <a:lnTo>
                    <a:pt x="0" y="88010"/>
                  </a:lnTo>
                  <a:lnTo>
                    <a:pt x="6911" y="122283"/>
                  </a:lnTo>
                  <a:lnTo>
                    <a:pt x="25765" y="150256"/>
                  </a:lnTo>
                  <a:lnTo>
                    <a:pt x="53738" y="169110"/>
                  </a:lnTo>
                  <a:lnTo>
                    <a:pt x="88010" y="176021"/>
                  </a:lnTo>
                  <a:lnTo>
                    <a:pt x="122283" y="169110"/>
                  </a:lnTo>
                  <a:lnTo>
                    <a:pt x="150256" y="150256"/>
                  </a:lnTo>
                  <a:lnTo>
                    <a:pt x="169110" y="122283"/>
                  </a:lnTo>
                  <a:lnTo>
                    <a:pt x="176022" y="88010"/>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802118" y="3380993"/>
              <a:ext cx="176530" cy="176530"/>
            </a:xfrm>
            <a:custGeom>
              <a:avLst/>
              <a:gdLst/>
              <a:ahLst/>
              <a:cxnLst/>
              <a:rect l="l" t="t" r="r" b="b"/>
              <a:pathLst>
                <a:path w="176529" h="176529">
                  <a:moveTo>
                    <a:pt x="88010" y="0"/>
                  </a:moveTo>
                  <a:lnTo>
                    <a:pt x="122283" y="6911"/>
                  </a:lnTo>
                  <a:lnTo>
                    <a:pt x="150256" y="25765"/>
                  </a:lnTo>
                  <a:lnTo>
                    <a:pt x="169110" y="53738"/>
                  </a:lnTo>
                  <a:lnTo>
                    <a:pt x="176022" y="88010"/>
                  </a:lnTo>
                  <a:lnTo>
                    <a:pt x="169110" y="122283"/>
                  </a:lnTo>
                  <a:lnTo>
                    <a:pt x="150256" y="150256"/>
                  </a:lnTo>
                  <a:lnTo>
                    <a:pt x="122283" y="169110"/>
                  </a:lnTo>
                  <a:lnTo>
                    <a:pt x="88010" y="176021"/>
                  </a:lnTo>
                  <a:lnTo>
                    <a:pt x="53738" y="169110"/>
                  </a:lnTo>
                  <a:lnTo>
                    <a:pt x="25765" y="150256"/>
                  </a:lnTo>
                  <a:lnTo>
                    <a:pt x="6911" y="122283"/>
                  </a:lnTo>
                  <a:lnTo>
                    <a:pt x="0" y="88010"/>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4500980" y="2588028"/>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29" name="object 29"/>
          <p:cNvSpPr txBox="1"/>
          <p:nvPr/>
        </p:nvSpPr>
        <p:spPr>
          <a:xfrm>
            <a:off x="5383399" y="294233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30" name="object 30"/>
          <p:cNvGrpSpPr/>
          <p:nvPr/>
        </p:nvGrpSpPr>
        <p:grpSpPr>
          <a:xfrm>
            <a:off x="4436732" y="2907026"/>
            <a:ext cx="2946902" cy="578485"/>
            <a:chOff x="4437888" y="2906979"/>
            <a:chExt cx="2947670" cy="578485"/>
          </a:xfrm>
        </p:grpSpPr>
        <p:pic>
          <p:nvPicPr>
            <p:cNvPr id="31" name="object 31"/>
            <p:cNvPicPr/>
            <p:nvPr/>
          </p:nvPicPr>
          <p:blipFill>
            <a:blip r:embed="rId8" cstate="print"/>
            <a:stretch>
              <a:fillRect/>
            </a:stretch>
          </p:blipFill>
          <p:spPr>
            <a:xfrm>
              <a:off x="4503420" y="3319289"/>
              <a:ext cx="1129296" cy="92692"/>
            </a:xfrm>
            <a:prstGeom prst="rect">
              <a:avLst/>
            </a:prstGeom>
          </p:spPr>
        </p:pic>
        <p:sp>
          <p:nvSpPr>
            <p:cNvPr id="32" name="object 32"/>
            <p:cNvSpPr/>
            <p:nvPr/>
          </p:nvSpPr>
          <p:spPr>
            <a:xfrm>
              <a:off x="4553331" y="3344036"/>
              <a:ext cx="1036319" cy="0"/>
            </a:xfrm>
            <a:custGeom>
              <a:avLst/>
              <a:gdLst/>
              <a:ahLst/>
              <a:cxnLst/>
              <a:rect l="l" t="t" r="r" b="b"/>
              <a:pathLst>
                <a:path w="1036320">
                  <a:moveTo>
                    <a:pt x="103606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9" cstate="print"/>
            <a:stretch>
              <a:fillRect/>
            </a:stretch>
          </p:blipFill>
          <p:spPr>
            <a:xfrm>
              <a:off x="4503420" y="2911665"/>
              <a:ext cx="1131570" cy="505142"/>
            </a:xfrm>
            <a:prstGeom prst="rect">
              <a:avLst/>
            </a:prstGeom>
          </p:spPr>
        </p:pic>
        <p:sp>
          <p:nvSpPr>
            <p:cNvPr id="34" name="object 34"/>
            <p:cNvSpPr/>
            <p:nvPr/>
          </p:nvSpPr>
          <p:spPr>
            <a:xfrm>
              <a:off x="4553331" y="2936366"/>
              <a:ext cx="1038860" cy="412750"/>
            </a:xfrm>
            <a:custGeom>
              <a:avLst/>
              <a:gdLst/>
              <a:ahLst/>
              <a:cxnLst/>
              <a:rect l="l" t="t" r="r" b="b"/>
              <a:pathLst>
                <a:path w="1038860" h="412750">
                  <a:moveTo>
                    <a:pt x="1038479" y="412242"/>
                  </a:moveTo>
                  <a:lnTo>
                    <a:pt x="0"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10" cstate="print"/>
            <a:stretch>
              <a:fillRect/>
            </a:stretch>
          </p:blipFill>
          <p:spPr>
            <a:xfrm>
              <a:off x="5324855" y="3248355"/>
              <a:ext cx="224091" cy="224840"/>
            </a:xfrm>
            <a:prstGeom prst="rect">
              <a:avLst/>
            </a:prstGeom>
          </p:spPr>
        </p:pic>
        <p:sp>
          <p:nvSpPr>
            <p:cNvPr id="36" name="object 36"/>
            <p:cNvSpPr/>
            <p:nvPr/>
          </p:nvSpPr>
          <p:spPr>
            <a:xfrm>
              <a:off x="5402199" y="3262502"/>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1" cstate="print"/>
            <a:stretch>
              <a:fillRect/>
            </a:stretch>
          </p:blipFill>
          <p:spPr>
            <a:xfrm>
              <a:off x="5175504" y="3202749"/>
              <a:ext cx="224091" cy="269684"/>
            </a:xfrm>
            <a:prstGeom prst="rect">
              <a:avLst/>
            </a:prstGeom>
          </p:spPr>
        </p:pic>
        <p:pic>
          <p:nvPicPr>
            <p:cNvPr id="38" name="object 38"/>
            <p:cNvPicPr/>
            <p:nvPr/>
          </p:nvPicPr>
          <p:blipFill>
            <a:blip r:embed="rId12" cstate="print"/>
            <a:stretch>
              <a:fillRect/>
            </a:stretch>
          </p:blipFill>
          <p:spPr>
            <a:xfrm>
              <a:off x="5252847" y="3216401"/>
              <a:ext cx="76200" cy="121665"/>
            </a:xfrm>
            <a:prstGeom prst="rect">
              <a:avLst/>
            </a:prstGeom>
          </p:spPr>
        </p:pic>
        <p:pic>
          <p:nvPicPr>
            <p:cNvPr id="39" name="object 39"/>
            <p:cNvPicPr/>
            <p:nvPr/>
          </p:nvPicPr>
          <p:blipFill>
            <a:blip r:embed="rId13" cstate="print"/>
            <a:stretch>
              <a:fillRect/>
            </a:stretch>
          </p:blipFill>
          <p:spPr>
            <a:xfrm>
              <a:off x="5026914" y="3137865"/>
              <a:ext cx="224091" cy="333806"/>
            </a:xfrm>
            <a:prstGeom prst="rect">
              <a:avLst/>
            </a:prstGeom>
          </p:spPr>
        </p:pic>
        <p:pic>
          <p:nvPicPr>
            <p:cNvPr id="40" name="object 40"/>
            <p:cNvPicPr/>
            <p:nvPr/>
          </p:nvPicPr>
          <p:blipFill>
            <a:blip r:embed="rId14" cstate="print"/>
            <a:stretch>
              <a:fillRect/>
            </a:stretch>
          </p:blipFill>
          <p:spPr>
            <a:xfrm>
              <a:off x="5104257" y="3151631"/>
              <a:ext cx="76200" cy="185927"/>
            </a:xfrm>
            <a:prstGeom prst="rect">
              <a:avLst/>
            </a:prstGeom>
          </p:spPr>
        </p:pic>
        <p:pic>
          <p:nvPicPr>
            <p:cNvPr id="41" name="object 41"/>
            <p:cNvPicPr/>
            <p:nvPr/>
          </p:nvPicPr>
          <p:blipFill>
            <a:blip r:embed="rId15" cstate="print"/>
            <a:stretch>
              <a:fillRect/>
            </a:stretch>
          </p:blipFill>
          <p:spPr>
            <a:xfrm>
              <a:off x="4877562" y="3078518"/>
              <a:ext cx="224091" cy="393153"/>
            </a:xfrm>
            <a:prstGeom prst="rect">
              <a:avLst/>
            </a:prstGeom>
          </p:spPr>
        </p:pic>
        <p:pic>
          <p:nvPicPr>
            <p:cNvPr id="42" name="object 42"/>
            <p:cNvPicPr/>
            <p:nvPr/>
          </p:nvPicPr>
          <p:blipFill>
            <a:blip r:embed="rId16" cstate="print"/>
            <a:stretch>
              <a:fillRect/>
            </a:stretch>
          </p:blipFill>
          <p:spPr>
            <a:xfrm>
              <a:off x="4954905" y="3092195"/>
              <a:ext cx="76200" cy="245490"/>
            </a:xfrm>
            <a:prstGeom prst="rect">
              <a:avLst/>
            </a:prstGeom>
          </p:spPr>
        </p:pic>
        <p:pic>
          <p:nvPicPr>
            <p:cNvPr id="43" name="object 43"/>
            <p:cNvPicPr/>
            <p:nvPr/>
          </p:nvPicPr>
          <p:blipFill>
            <a:blip r:embed="rId17" cstate="print"/>
            <a:stretch>
              <a:fillRect/>
            </a:stretch>
          </p:blipFill>
          <p:spPr>
            <a:xfrm>
              <a:off x="4728210" y="3023679"/>
              <a:ext cx="224091" cy="454977"/>
            </a:xfrm>
            <a:prstGeom prst="rect">
              <a:avLst/>
            </a:prstGeom>
          </p:spPr>
        </p:pic>
        <p:sp>
          <p:nvSpPr>
            <p:cNvPr id="44" name="object 44"/>
            <p:cNvSpPr/>
            <p:nvPr/>
          </p:nvSpPr>
          <p:spPr>
            <a:xfrm>
              <a:off x="4805553" y="3037331"/>
              <a:ext cx="76200" cy="307340"/>
            </a:xfrm>
            <a:custGeom>
              <a:avLst/>
              <a:gdLst/>
              <a:ahLst/>
              <a:cxnLst/>
              <a:rect l="l" t="t" r="r" b="b"/>
              <a:pathLst>
                <a:path w="76200" h="307339">
                  <a:moveTo>
                    <a:pt x="27050" y="231139"/>
                  </a:moveTo>
                  <a:lnTo>
                    <a:pt x="0" y="231139"/>
                  </a:lnTo>
                  <a:lnTo>
                    <a:pt x="38100" y="307339"/>
                  </a:lnTo>
                  <a:lnTo>
                    <a:pt x="64325" y="254888"/>
                  </a:lnTo>
                  <a:lnTo>
                    <a:pt x="32004" y="254888"/>
                  </a:lnTo>
                  <a:lnTo>
                    <a:pt x="27050" y="249935"/>
                  </a:lnTo>
                  <a:lnTo>
                    <a:pt x="27050" y="231139"/>
                  </a:lnTo>
                  <a:close/>
                </a:path>
                <a:path w="76200" h="307339">
                  <a:moveTo>
                    <a:pt x="44196" y="0"/>
                  </a:moveTo>
                  <a:lnTo>
                    <a:pt x="32004" y="0"/>
                  </a:lnTo>
                  <a:lnTo>
                    <a:pt x="27050" y="4952"/>
                  </a:lnTo>
                  <a:lnTo>
                    <a:pt x="27050" y="249935"/>
                  </a:lnTo>
                  <a:lnTo>
                    <a:pt x="32004" y="254888"/>
                  </a:lnTo>
                  <a:lnTo>
                    <a:pt x="44196" y="254888"/>
                  </a:lnTo>
                  <a:lnTo>
                    <a:pt x="49149" y="249935"/>
                  </a:lnTo>
                  <a:lnTo>
                    <a:pt x="49149" y="4952"/>
                  </a:lnTo>
                  <a:lnTo>
                    <a:pt x="44196" y="0"/>
                  </a:lnTo>
                  <a:close/>
                </a:path>
                <a:path w="76200" h="307339">
                  <a:moveTo>
                    <a:pt x="76200" y="231139"/>
                  </a:moveTo>
                  <a:lnTo>
                    <a:pt x="49149" y="231139"/>
                  </a:lnTo>
                  <a:lnTo>
                    <a:pt x="49149" y="249935"/>
                  </a:lnTo>
                  <a:lnTo>
                    <a:pt x="44196" y="254888"/>
                  </a:lnTo>
                  <a:lnTo>
                    <a:pt x="64325" y="254888"/>
                  </a:lnTo>
                  <a:lnTo>
                    <a:pt x="76200" y="23113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8" cstate="print"/>
            <a:stretch>
              <a:fillRect/>
            </a:stretch>
          </p:blipFill>
          <p:spPr>
            <a:xfrm>
              <a:off x="4578858" y="2963468"/>
              <a:ext cx="224091" cy="509092"/>
            </a:xfrm>
            <a:prstGeom prst="rect">
              <a:avLst/>
            </a:prstGeom>
          </p:spPr>
        </p:pic>
        <p:sp>
          <p:nvSpPr>
            <p:cNvPr id="46" name="object 46"/>
            <p:cNvSpPr/>
            <p:nvPr/>
          </p:nvSpPr>
          <p:spPr>
            <a:xfrm>
              <a:off x="4656201" y="2977133"/>
              <a:ext cx="76200" cy="361315"/>
            </a:xfrm>
            <a:custGeom>
              <a:avLst/>
              <a:gdLst/>
              <a:ahLst/>
              <a:cxnLst/>
              <a:rect l="l" t="t" r="r" b="b"/>
              <a:pathLst>
                <a:path w="76200" h="361314">
                  <a:moveTo>
                    <a:pt x="27050" y="284733"/>
                  </a:moveTo>
                  <a:lnTo>
                    <a:pt x="0" y="284733"/>
                  </a:lnTo>
                  <a:lnTo>
                    <a:pt x="38100" y="360933"/>
                  </a:lnTo>
                  <a:lnTo>
                    <a:pt x="64325" y="308482"/>
                  </a:lnTo>
                  <a:lnTo>
                    <a:pt x="32003" y="308482"/>
                  </a:lnTo>
                  <a:lnTo>
                    <a:pt x="27050" y="303529"/>
                  </a:lnTo>
                  <a:lnTo>
                    <a:pt x="27050" y="284733"/>
                  </a:lnTo>
                  <a:close/>
                </a:path>
                <a:path w="76200" h="361314">
                  <a:moveTo>
                    <a:pt x="44196" y="0"/>
                  </a:moveTo>
                  <a:lnTo>
                    <a:pt x="32003" y="0"/>
                  </a:lnTo>
                  <a:lnTo>
                    <a:pt x="27050" y="4952"/>
                  </a:lnTo>
                  <a:lnTo>
                    <a:pt x="27050" y="303529"/>
                  </a:lnTo>
                  <a:lnTo>
                    <a:pt x="32003" y="308482"/>
                  </a:lnTo>
                  <a:lnTo>
                    <a:pt x="44196" y="308482"/>
                  </a:lnTo>
                  <a:lnTo>
                    <a:pt x="49149" y="303529"/>
                  </a:lnTo>
                  <a:lnTo>
                    <a:pt x="49149" y="4952"/>
                  </a:lnTo>
                  <a:lnTo>
                    <a:pt x="44196" y="0"/>
                  </a:lnTo>
                  <a:close/>
                </a:path>
                <a:path w="76200" h="361314">
                  <a:moveTo>
                    <a:pt x="76200" y="284733"/>
                  </a:moveTo>
                  <a:lnTo>
                    <a:pt x="49149" y="284733"/>
                  </a:lnTo>
                  <a:lnTo>
                    <a:pt x="49149" y="303529"/>
                  </a:lnTo>
                  <a:lnTo>
                    <a:pt x="44196" y="308482"/>
                  </a:lnTo>
                  <a:lnTo>
                    <a:pt x="64325" y="308482"/>
                  </a:lnTo>
                  <a:lnTo>
                    <a:pt x="76200" y="28473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9" cstate="print"/>
            <a:stretch>
              <a:fillRect/>
            </a:stretch>
          </p:blipFill>
          <p:spPr>
            <a:xfrm>
              <a:off x="4437888" y="2911538"/>
              <a:ext cx="224091" cy="560768"/>
            </a:xfrm>
            <a:prstGeom prst="rect">
              <a:avLst/>
            </a:prstGeom>
          </p:spPr>
        </p:pic>
        <p:sp>
          <p:nvSpPr>
            <p:cNvPr id="48" name="object 48"/>
            <p:cNvSpPr/>
            <p:nvPr/>
          </p:nvSpPr>
          <p:spPr>
            <a:xfrm>
              <a:off x="4515231" y="2925317"/>
              <a:ext cx="76200" cy="413384"/>
            </a:xfrm>
            <a:custGeom>
              <a:avLst/>
              <a:gdLst/>
              <a:ahLst/>
              <a:cxnLst/>
              <a:rect l="l" t="t" r="r" b="b"/>
              <a:pathLst>
                <a:path w="76200" h="413385">
                  <a:moveTo>
                    <a:pt x="27051" y="336677"/>
                  </a:moveTo>
                  <a:lnTo>
                    <a:pt x="0" y="336677"/>
                  </a:lnTo>
                  <a:lnTo>
                    <a:pt x="38100" y="412877"/>
                  </a:lnTo>
                  <a:lnTo>
                    <a:pt x="64325" y="360426"/>
                  </a:lnTo>
                  <a:lnTo>
                    <a:pt x="32004" y="360426"/>
                  </a:lnTo>
                  <a:lnTo>
                    <a:pt x="27051" y="355473"/>
                  </a:lnTo>
                  <a:lnTo>
                    <a:pt x="27051" y="336677"/>
                  </a:lnTo>
                  <a:close/>
                </a:path>
                <a:path w="76200" h="413385">
                  <a:moveTo>
                    <a:pt x="44196" y="0"/>
                  </a:moveTo>
                  <a:lnTo>
                    <a:pt x="32004" y="0"/>
                  </a:lnTo>
                  <a:lnTo>
                    <a:pt x="27051" y="4953"/>
                  </a:lnTo>
                  <a:lnTo>
                    <a:pt x="27051" y="355473"/>
                  </a:lnTo>
                  <a:lnTo>
                    <a:pt x="32004" y="360426"/>
                  </a:lnTo>
                  <a:lnTo>
                    <a:pt x="44196" y="360426"/>
                  </a:lnTo>
                  <a:lnTo>
                    <a:pt x="49149" y="355473"/>
                  </a:lnTo>
                  <a:lnTo>
                    <a:pt x="49149" y="4953"/>
                  </a:lnTo>
                  <a:lnTo>
                    <a:pt x="44196" y="0"/>
                  </a:lnTo>
                  <a:close/>
                </a:path>
                <a:path w="76200" h="413385">
                  <a:moveTo>
                    <a:pt x="76200" y="336677"/>
                  </a:moveTo>
                  <a:lnTo>
                    <a:pt x="49149" y="336677"/>
                  </a:lnTo>
                  <a:lnTo>
                    <a:pt x="49149" y="355473"/>
                  </a:lnTo>
                  <a:lnTo>
                    <a:pt x="44196" y="360426"/>
                  </a:lnTo>
                  <a:lnTo>
                    <a:pt x="64325" y="360426"/>
                  </a:lnTo>
                  <a:lnTo>
                    <a:pt x="76200" y="3366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20" cstate="print"/>
            <a:stretch>
              <a:fillRect/>
            </a:stretch>
          </p:blipFill>
          <p:spPr>
            <a:xfrm>
              <a:off x="7161276" y="2906979"/>
              <a:ext cx="224091" cy="578408"/>
            </a:xfrm>
            <a:prstGeom prst="rect">
              <a:avLst/>
            </a:prstGeom>
          </p:spPr>
        </p:pic>
        <p:sp>
          <p:nvSpPr>
            <p:cNvPr id="50" name="object 50"/>
            <p:cNvSpPr/>
            <p:nvPr/>
          </p:nvSpPr>
          <p:spPr>
            <a:xfrm>
              <a:off x="7238619" y="2920745"/>
              <a:ext cx="76200" cy="430530"/>
            </a:xfrm>
            <a:custGeom>
              <a:avLst/>
              <a:gdLst/>
              <a:ahLst/>
              <a:cxnLst/>
              <a:rect l="l" t="t" r="r" b="b"/>
              <a:pathLst>
                <a:path w="76200" h="430529">
                  <a:moveTo>
                    <a:pt x="27050" y="354202"/>
                  </a:moveTo>
                  <a:lnTo>
                    <a:pt x="0" y="354202"/>
                  </a:lnTo>
                  <a:lnTo>
                    <a:pt x="38100" y="430402"/>
                  </a:lnTo>
                  <a:lnTo>
                    <a:pt x="64325" y="377951"/>
                  </a:lnTo>
                  <a:lnTo>
                    <a:pt x="32003" y="377951"/>
                  </a:lnTo>
                  <a:lnTo>
                    <a:pt x="27050" y="372999"/>
                  </a:lnTo>
                  <a:lnTo>
                    <a:pt x="27050" y="354202"/>
                  </a:lnTo>
                  <a:close/>
                </a:path>
                <a:path w="76200" h="430529">
                  <a:moveTo>
                    <a:pt x="44196" y="0"/>
                  </a:moveTo>
                  <a:lnTo>
                    <a:pt x="32003" y="0"/>
                  </a:lnTo>
                  <a:lnTo>
                    <a:pt x="27050" y="4952"/>
                  </a:lnTo>
                  <a:lnTo>
                    <a:pt x="27050" y="372999"/>
                  </a:lnTo>
                  <a:lnTo>
                    <a:pt x="32003" y="377951"/>
                  </a:lnTo>
                  <a:lnTo>
                    <a:pt x="44196" y="377951"/>
                  </a:lnTo>
                  <a:lnTo>
                    <a:pt x="49149" y="372999"/>
                  </a:lnTo>
                  <a:lnTo>
                    <a:pt x="49149" y="4952"/>
                  </a:lnTo>
                  <a:lnTo>
                    <a:pt x="44196" y="0"/>
                  </a:lnTo>
                  <a:close/>
                </a:path>
                <a:path w="76200" h="430529">
                  <a:moveTo>
                    <a:pt x="76200" y="354202"/>
                  </a:moveTo>
                  <a:lnTo>
                    <a:pt x="49149" y="354202"/>
                  </a:lnTo>
                  <a:lnTo>
                    <a:pt x="49149" y="372999"/>
                  </a:lnTo>
                  <a:lnTo>
                    <a:pt x="44196" y="377951"/>
                  </a:lnTo>
                  <a:lnTo>
                    <a:pt x="64325" y="377951"/>
                  </a:lnTo>
                  <a:lnTo>
                    <a:pt x="76200" y="35420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1" name="object 51"/>
          <p:cNvSpPr txBox="1"/>
          <p:nvPr/>
        </p:nvSpPr>
        <p:spPr>
          <a:xfrm>
            <a:off x="7093924" y="2617746"/>
            <a:ext cx="36249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2" name="object 52"/>
          <p:cNvSpPr txBox="1"/>
          <p:nvPr/>
        </p:nvSpPr>
        <p:spPr>
          <a:xfrm>
            <a:off x="4774721"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3" name="object 53"/>
          <p:cNvSpPr txBox="1"/>
          <p:nvPr/>
        </p:nvSpPr>
        <p:spPr>
          <a:xfrm>
            <a:off x="6609927" y="3354581"/>
            <a:ext cx="1090011" cy="289823"/>
          </a:xfrm>
          <a:prstGeom prst="rect">
            <a:avLst/>
          </a:prstGeom>
        </p:spPr>
        <p:txBody>
          <a:bodyPr vert="horz" wrap="square" lIns="0" tIns="12700" rIns="0" bIns="0" rtlCol="0">
            <a:spAutoFit/>
          </a:bodyPr>
          <a:lstStyle/>
          <a:p>
            <a:pPr marL="38100" defTabSz="914400">
              <a:spcBef>
                <a:spcPts val="100"/>
              </a:spcBef>
            </a:pPr>
            <a:r>
              <a:rPr sz="2700" b="1" kern="0" baseline="1543" dirty="0">
                <a:solidFill>
                  <a:sysClr val="windowText" lastClr="000000"/>
                </a:solidFill>
                <a:latin typeface="Times New Roman"/>
                <a:cs typeface="Times New Roman"/>
              </a:rPr>
              <a:t>C</a:t>
            </a:r>
            <a:r>
              <a:rPr sz="2700" b="1" kern="0" spc="547" baseline="1543" dirty="0">
                <a:solidFill>
                  <a:sysClr val="windowText" lastClr="000000"/>
                </a:solidFill>
                <a:latin typeface="Times New Roman"/>
                <a:cs typeface="Times New Roman"/>
              </a:rPr>
              <a:t> </a:t>
            </a:r>
            <a:r>
              <a:rPr kern="0" spc="55" dirty="0">
                <a:solidFill>
                  <a:sysClr val="windowText" lastClr="000000"/>
                </a:solidFill>
                <a:latin typeface="Cambria Math"/>
                <a:cs typeface="Cambria Math"/>
              </a:rPr>
              <a:t>2</a:t>
            </a:r>
            <a:r>
              <a:rPr sz="1950" kern="0" spc="82" baseline="27777" dirty="0">
                <a:solidFill>
                  <a:sysClr val="windowText" lastClr="000000"/>
                </a:solidFill>
                <a:latin typeface="Cambria Math"/>
                <a:cs typeface="Cambria Math"/>
              </a:rPr>
              <a:t>′</a:t>
            </a:r>
            <a:r>
              <a:rPr sz="1950" kern="0" spc="195" baseline="27777" dirty="0">
                <a:solidFill>
                  <a:sysClr val="windowText" lastClr="000000"/>
                </a:solidFill>
                <a:latin typeface="Cambria Math"/>
                <a:cs typeface="Cambria Math"/>
              </a:rPr>
              <a:t>  </a:t>
            </a:r>
            <a:r>
              <a:rPr sz="2700" b="1" kern="0" baseline="3086" dirty="0">
                <a:solidFill>
                  <a:sysClr val="windowText" lastClr="000000"/>
                </a:solidFill>
                <a:latin typeface="Times New Roman"/>
                <a:cs typeface="Times New Roman"/>
              </a:rPr>
              <a:t>D</a:t>
            </a:r>
            <a:r>
              <a:rPr sz="2700" b="1" kern="0" spc="480" baseline="3086" dirty="0">
                <a:solidFill>
                  <a:sysClr val="windowText" lastClr="000000"/>
                </a:solidFill>
                <a:latin typeface="Times New Roman"/>
                <a:cs typeface="Times New Roman"/>
              </a:rPr>
              <a:t> </a:t>
            </a:r>
            <a:r>
              <a:rPr kern="0" spc="30" dirty="0">
                <a:solidFill>
                  <a:sysClr val="windowText" lastClr="000000"/>
                </a:solidFill>
                <a:latin typeface="Cambria Math"/>
                <a:cs typeface="Cambria Math"/>
              </a:rPr>
              <a:t>2</a:t>
            </a:r>
            <a:r>
              <a:rPr sz="1950" kern="0" spc="44"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4" name="object 54"/>
          <p:cNvSpPr txBox="1"/>
          <p:nvPr/>
        </p:nvSpPr>
        <p:spPr>
          <a:xfrm>
            <a:off x="5929359" y="327941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5" name="object 55"/>
          <p:cNvSpPr txBox="1"/>
          <p:nvPr/>
        </p:nvSpPr>
        <p:spPr>
          <a:xfrm>
            <a:off x="6080702" y="2638067"/>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6" name="object 56"/>
          <p:cNvSpPr txBox="1"/>
          <p:nvPr/>
        </p:nvSpPr>
        <p:spPr>
          <a:xfrm>
            <a:off x="7784599" y="306146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57" name="object 57"/>
          <p:cNvGrpSpPr/>
          <p:nvPr/>
        </p:nvGrpSpPr>
        <p:grpSpPr>
          <a:xfrm>
            <a:off x="5487285" y="3019823"/>
            <a:ext cx="1343945" cy="483870"/>
            <a:chOff x="5488685" y="3019823"/>
            <a:chExt cx="1344295" cy="483870"/>
          </a:xfrm>
        </p:grpSpPr>
        <p:pic>
          <p:nvPicPr>
            <p:cNvPr id="58" name="object 58"/>
            <p:cNvPicPr/>
            <p:nvPr/>
          </p:nvPicPr>
          <p:blipFill>
            <a:blip r:embed="rId21" cstate="print"/>
            <a:stretch>
              <a:fillRect/>
            </a:stretch>
          </p:blipFill>
          <p:spPr>
            <a:xfrm>
              <a:off x="5488685" y="3019831"/>
              <a:ext cx="224091" cy="474700"/>
            </a:xfrm>
            <a:prstGeom prst="rect">
              <a:avLst/>
            </a:prstGeom>
          </p:spPr>
        </p:pic>
        <p:sp>
          <p:nvSpPr>
            <p:cNvPr id="59" name="object 59"/>
            <p:cNvSpPr/>
            <p:nvPr/>
          </p:nvSpPr>
          <p:spPr>
            <a:xfrm>
              <a:off x="5566028" y="303352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21" cstate="print"/>
            <a:stretch>
              <a:fillRect/>
            </a:stretch>
          </p:blipFill>
          <p:spPr>
            <a:xfrm>
              <a:off x="5649467" y="3028975"/>
              <a:ext cx="224091" cy="474700"/>
            </a:xfrm>
            <a:prstGeom prst="rect">
              <a:avLst/>
            </a:prstGeom>
          </p:spPr>
        </p:pic>
        <p:sp>
          <p:nvSpPr>
            <p:cNvPr id="61" name="object 61"/>
            <p:cNvSpPr/>
            <p:nvPr/>
          </p:nvSpPr>
          <p:spPr>
            <a:xfrm>
              <a:off x="5726810" y="3042666"/>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21" cstate="print"/>
            <a:stretch>
              <a:fillRect/>
            </a:stretch>
          </p:blipFill>
          <p:spPr>
            <a:xfrm>
              <a:off x="5811011" y="3025927"/>
              <a:ext cx="224091" cy="474700"/>
            </a:xfrm>
            <a:prstGeom prst="rect">
              <a:avLst/>
            </a:prstGeom>
          </p:spPr>
        </p:pic>
        <p:sp>
          <p:nvSpPr>
            <p:cNvPr id="63" name="object 63"/>
            <p:cNvSpPr/>
            <p:nvPr/>
          </p:nvSpPr>
          <p:spPr>
            <a:xfrm>
              <a:off x="5888354" y="3039618"/>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21" cstate="print"/>
            <a:stretch>
              <a:fillRect/>
            </a:stretch>
          </p:blipFill>
          <p:spPr>
            <a:xfrm>
              <a:off x="5972555" y="3025927"/>
              <a:ext cx="224091" cy="474700"/>
            </a:xfrm>
            <a:prstGeom prst="rect">
              <a:avLst/>
            </a:prstGeom>
          </p:spPr>
        </p:pic>
        <p:sp>
          <p:nvSpPr>
            <p:cNvPr id="65" name="object 65"/>
            <p:cNvSpPr/>
            <p:nvPr/>
          </p:nvSpPr>
          <p:spPr>
            <a:xfrm>
              <a:off x="6049898" y="3039618"/>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21" cstate="print"/>
            <a:stretch>
              <a:fillRect/>
            </a:stretch>
          </p:blipFill>
          <p:spPr>
            <a:xfrm>
              <a:off x="6133337" y="3025927"/>
              <a:ext cx="224091" cy="474700"/>
            </a:xfrm>
            <a:prstGeom prst="rect">
              <a:avLst/>
            </a:prstGeom>
          </p:spPr>
        </p:pic>
        <p:sp>
          <p:nvSpPr>
            <p:cNvPr id="67" name="object 67"/>
            <p:cNvSpPr/>
            <p:nvPr/>
          </p:nvSpPr>
          <p:spPr>
            <a:xfrm>
              <a:off x="6210680" y="3039618"/>
              <a:ext cx="76200" cy="327660"/>
            </a:xfrm>
            <a:custGeom>
              <a:avLst/>
              <a:gdLst/>
              <a:ahLst/>
              <a:cxnLst/>
              <a:rect l="l" t="t" r="r" b="b"/>
              <a:pathLst>
                <a:path w="76200" h="327660">
                  <a:moveTo>
                    <a:pt x="27051" y="251079"/>
                  </a:moveTo>
                  <a:lnTo>
                    <a:pt x="0" y="251079"/>
                  </a:lnTo>
                  <a:lnTo>
                    <a:pt x="38100" y="327279"/>
                  </a:lnTo>
                  <a:lnTo>
                    <a:pt x="64325" y="274828"/>
                  </a:lnTo>
                  <a:lnTo>
                    <a:pt x="32004" y="274828"/>
                  </a:lnTo>
                  <a:lnTo>
                    <a:pt x="27051" y="269875"/>
                  </a:lnTo>
                  <a:lnTo>
                    <a:pt x="27051" y="251079"/>
                  </a:lnTo>
                  <a:close/>
                </a:path>
                <a:path w="76200" h="327660">
                  <a:moveTo>
                    <a:pt x="44196" y="0"/>
                  </a:moveTo>
                  <a:lnTo>
                    <a:pt x="32004" y="0"/>
                  </a:lnTo>
                  <a:lnTo>
                    <a:pt x="27051" y="4953"/>
                  </a:lnTo>
                  <a:lnTo>
                    <a:pt x="27051"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21" cstate="print"/>
            <a:stretch>
              <a:fillRect/>
            </a:stretch>
          </p:blipFill>
          <p:spPr>
            <a:xfrm>
              <a:off x="6294881" y="3025927"/>
              <a:ext cx="224091" cy="474700"/>
            </a:xfrm>
            <a:prstGeom prst="rect">
              <a:avLst/>
            </a:prstGeom>
          </p:spPr>
        </p:pic>
        <p:sp>
          <p:nvSpPr>
            <p:cNvPr id="69" name="object 69"/>
            <p:cNvSpPr/>
            <p:nvPr/>
          </p:nvSpPr>
          <p:spPr>
            <a:xfrm>
              <a:off x="6372224" y="3039618"/>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21" cstate="print"/>
            <a:stretch>
              <a:fillRect/>
            </a:stretch>
          </p:blipFill>
          <p:spPr>
            <a:xfrm>
              <a:off x="6456425" y="3025927"/>
              <a:ext cx="224091" cy="474700"/>
            </a:xfrm>
            <a:prstGeom prst="rect">
              <a:avLst/>
            </a:prstGeom>
          </p:spPr>
        </p:pic>
        <p:sp>
          <p:nvSpPr>
            <p:cNvPr id="71" name="object 71"/>
            <p:cNvSpPr/>
            <p:nvPr/>
          </p:nvSpPr>
          <p:spPr>
            <a:xfrm>
              <a:off x="6533768" y="3039618"/>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21" cstate="print"/>
            <a:stretch>
              <a:fillRect/>
            </a:stretch>
          </p:blipFill>
          <p:spPr>
            <a:xfrm>
              <a:off x="6608825" y="3025927"/>
              <a:ext cx="224091" cy="474700"/>
            </a:xfrm>
            <a:prstGeom prst="rect">
              <a:avLst/>
            </a:prstGeom>
          </p:spPr>
        </p:pic>
        <p:sp>
          <p:nvSpPr>
            <p:cNvPr id="73" name="object 73"/>
            <p:cNvSpPr/>
            <p:nvPr/>
          </p:nvSpPr>
          <p:spPr>
            <a:xfrm>
              <a:off x="6686168" y="3039618"/>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22" cstate="print"/>
            <a:stretch>
              <a:fillRect/>
            </a:stretch>
          </p:blipFill>
          <p:spPr>
            <a:xfrm>
              <a:off x="5554217" y="3019823"/>
              <a:ext cx="1213104" cy="92692"/>
            </a:xfrm>
            <a:prstGeom prst="rect">
              <a:avLst/>
            </a:prstGeom>
          </p:spPr>
        </p:pic>
        <p:sp>
          <p:nvSpPr>
            <p:cNvPr id="75" name="object 75"/>
            <p:cNvSpPr/>
            <p:nvPr/>
          </p:nvSpPr>
          <p:spPr>
            <a:xfrm>
              <a:off x="5604128" y="3044571"/>
              <a:ext cx="1120775" cy="0"/>
            </a:xfrm>
            <a:custGeom>
              <a:avLst/>
              <a:gdLst/>
              <a:ahLst/>
              <a:cxnLst/>
              <a:rect l="l" t="t" r="r" b="b"/>
              <a:pathLst>
                <a:path w="1120775">
                  <a:moveTo>
                    <a:pt x="0" y="0"/>
                  </a:moveTo>
                  <a:lnTo>
                    <a:pt x="112052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6" name="Slide Number Placeholder 75"/>
          <p:cNvSpPr>
            <a:spLocks noGrp="1"/>
          </p:cNvSpPr>
          <p:nvPr>
            <p:ph type="sldNum" sz="quarter" idx="7"/>
          </p:nvPr>
        </p:nvSpPr>
        <p:spPr/>
        <p:txBody>
          <a:bodyPr/>
          <a:lstStyle/>
          <a:p>
            <a:fld id="{B6F15528-21DE-4FAA-801E-634DDDAF4B2B}" type="slidenum">
              <a:rPr lang="en-US" smtClean="0">
                <a:solidFill>
                  <a:prstClr val="black">
                    <a:tint val="75000"/>
                  </a:prstClr>
                </a:solidFill>
              </a:rPr>
              <a:pPr/>
              <a:t>159</a:t>
            </a:fld>
            <a:endParaRPr lang="en-US">
              <a:solidFill>
                <a:prstClr val="black">
                  <a:tint val="75000"/>
                </a:prstClr>
              </a:solidFill>
            </a:endParaRPr>
          </a:p>
        </p:txBody>
      </p:sp>
    </p:spTree>
    <p:extLst>
      <p:ext uri="{BB962C8B-B14F-4D97-AF65-F5344CB8AC3E}">
        <p14:creationId xmlns:p14="http://schemas.microsoft.com/office/powerpoint/2010/main" val="4180607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16</a:t>
            </a:fld>
            <a:endParaRPr lang="en-US"/>
          </a:p>
        </p:txBody>
      </p:sp>
      <p:sp>
        <p:nvSpPr>
          <p:cNvPr id="3" name="TextBox 2"/>
          <p:cNvSpPr txBox="1"/>
          <p:nvPr/>
        </p:nvSpPr>
        <p:spPr>
          <a:xfrm>
            <a:off x="74621" y="228622"/>
            <a:ext cx="4038599"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ROLLER SUPPORTS</a:t>
            </a: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48"/>
            <a:ext cx="6400799" cy="4524305"/>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A roller support cannot provide resistance to a lateral forces. Imagine a structure (perhaps a person) on roller skates. It would remain in place as long as the structure must only support itself and perhaps a perfectly vertical load. As soon as a lateral load of any kind pushes on the structure it will roll away in </a:t>
            </a:r>
            <a:r>
              <a:rPr lang="en-GB" sz="2400" dirty="0" smtClean="0">
                <a:solidFill>
                  <a:srgbClr val="000000"/>
                </a:solidFill>
                <a:latin typeface="Times New Roman" pitchFamily="18" charset="0"/>
                <a:cs typeface="Times New Roman" pitchFamily="18" charset="0"/>
              </a:rPr>
              <a:t>response </a:t>
            </a:r>
            <a:r>
              <a:rPr lang="en-GB" sz="2400" dirty="0">
                <a:solidFill>
                  <a:srgbClr val="000000"/>
                </a:solidFill>
                <a:latin typeface="Times New Roman" pitchFamily="18" charset="0"/>
                <a:cs typeface="Times New Roman" pitchFamily="18" charset="0"/>
              </a:rPr>
              <a:t>to the force. The lateral load could be a shove, a gust of wind or an earthquake. Since most structures are subjected to lateral loads it follows that a building must have other types of support in addition to roller supports.</a:t>
            </a:r>
          </a:p>
        </p:txBody>
      </p:sp>
      <p:pic>
        <p:nvPicPr>
          <p:cNvPr id="2050" name="Picture 2" descr="D:\UGV\Mechanics of Solids I\Support and Connection\Roller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012" y="914456"/>
            <a:ext cx="4648200" cy="40451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199348" y="5236063"/>
            <a:ext cx="4419599" cy="584775"/>
          </a:xfrm>
          <a:prstGeom prst="rect">
            <a:avLst/>
          </a:prstGeom>
          <a:noFill/>
        </p:spPr>
        <p:txBody>
          <a:bodyPr wrap="square" rtlCol="0">
            <a:spAutoFit/>
          </a:bodyPr>
          <a:lstStyle/>
          <a:p>
            <a:pPr algn="ctr"/>
            <a:r>
              <a:rPr lang="en-GB" sz="3200" b="1" dirty="0" smtClean="0">
                <a:latin typeface="Times New Roman" pitchFamily="18" charset="0"/>
                <a:cs typeface="Times New Roman" pitchFamily="18" charset="0"/>
              </a:rPr>
              <a:t>Figure: Roller Support</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792124135"/>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0" cy="3709035"/>
            </a:xfrm>
            <a:custGeom>
              <a:avLst/>
              <a:gdLst/>
              <a:ahLst/>
              <a:cxnLst/>
              <a:rect l="l" t="t" r="r" b="b"/>
              <a:pathLst>
                <a:path h="3709035">
                  <a:moveTo>
                    <a:pt x="0" y="0"/>
                  </a:moveTo>
                  <a:lnTo>
                    <a:pt x="0" y="370842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657475"/>
              <a:ext cx="0" cy="3705225"/>
            </a:xfrm>
            <a:custGeom>
              <a:avLst/>
              <a:gdLst/>
              <a:ahLst/>
              <a:cxnLst/>
              <a:rect l="l" t="t" r="r" b="b"/>
              <a:pathLst>
                <a:path h="3705225">
                  <a:moveTo>
                    <a:pt x="0" y="0"/>
                  </a:moveTo>
                  <a:lnTo>
                    <a:pt x="0" y="565785"/>
                  </a:lnTo>
                </a:path>
                <a:path h="3705225">
                  <a:moveTo>
                    <a:pt x="0" y="780669"/>
                  </a:moveTo>
                  <a:lnTo>
                    <a:pt x="0" y="3704691"/>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192035"/>
              <a:ext cx="3422904" cy="92692"/>
            </a:xfrm>
            <a:prstGeom prst="rect">
              <a:avLst/>
            </a:prstGeom>
          </p:spPr>
        </p:pic>
        <p:sp>
          <p:nvSpPr>
            <p:cNvPr id="7" name="object 7"/>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3731304" y="1547585"/>
            <a:ext cx="224096" cy="484505"/>
            <a:chOff x="3732276" y="1547583"/>
            <a:chExt cx="224154" cy="484505"/>
          </a:xfrm>
        </p:grpSpPr>
        <p:pic>
          <p:nvPicPr>
            <p:cNvPr id="9" name="object 9"/>
            <p:cNvPicPr/>
            <p:nvPr/>
          </p:nvPicPr>
          <p:blipFill>
            <a:blip r:embed="rId3" cstate="print"/>
            <a:stretch>
              <a:fillRect/>
            </a:stretch>
          </p:blipFill>
          <p:spPr>
            <a:xfrm>
              <a:off x="3732276" y="1547583"/>
              <a:ext cx="224091" cy="483908"/>
            </a:xfrm>
            <a:prstGeom prst="rect">
              <a:avLst/>
            </a:prstGeom>
          </p:spPr>
        </p:pic>
        <p:sp>
          <p:nvSpPr>
            <p:cNvPr id="10" name="object 10"/>
            <p:cNvSpPr/>
            <p:nvPr/>
          </p:nvSpPr>
          <p:spPr>
            <a:xfrm>
              <a:off x="3809619" y="1637919"/>
              <a:ext cx="76200" cy="335915"/>
            </a:xfrm>
            <a:custGeom>
              <a:avLst/>
              <a:gdLst/>
              <a:ahLst/>
              <a:cxnLst/>
              <a:rect l="l" t="t" r="r" b="b"/>
              <a:pathLst>
                <a:path w="76200" h="335914">
                  <a:moveTo>
                    <a:pt x="44195" y="52450"/>
                  </a:moveTo>
                  <a:lnTo>
                    <a:pt x="32003" y="52450"/>
                  </a:lnTo>
                  <a:lnTo>
                    <a:pt x="27050" y="57403"/>
                  </a:lnTo>
                  <a:lnTo>
                    <a:pt x="27050" y="330961"/>
                  </a:lnTo>
                  <a:lnTo>
                    <a:pt x="32003" y="335914"/>
                  </a:lnTo>
                  <a:lnTo>
                    <a:pt x="44195" y="335914"/>
                  </a:lnTo>
                  <a:lnTo>
                    <a:pt x="49148" y="330961"/>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3249338" y="2078527"/>
            <a:ext cx="139664" cy="214161"/>
          </a:xfrm>
          <a:prstGeom prst="rect">
            <a:avLst/>
          </a:prstGeom>
        </p:spPr>
        <p:txBody>
          <a:bodyPr vert="horz" wrap="square" lIns="0" tIns="13970" rIns="0" bIns="0" rtlCol="0">
            <a:spAutoFit/>
          </a:bodyPr>
          <a:lstStyle/>
          <a:p>
            <a:pPr marL="12700" defTabSz="914400">
              <a:spcBef>
                <a:spcPts val="110"/>
              </a:spcBef>
            </a:pPr>
            <a:r>
              <a:rPr sz="1300" kern="0" spc="35" dirty="0">
                <a:solidFill>
                  <a:sysClr val="windowText" lastClr="000000"/>
                </a:solidFill>
                <a:latin typeface="Cambria Math"/>
                <a:cs typeface="Cambria Math"/>
              </a:rPr>
              <a:t>B</a:t>
            </a:r>
            <a:endParaRPr sz="1300" kern="0">
              <a:solidFill>
                <a:sysClr val="windowText" lastClr="000000"/>
              </a:solidFill>
              <a:latin typeface="Cambria Math"/>
              <a:cs typeface="Cambria Math"/>
            </a:endParaRPr>
          </a:p>
        </p:txBody>
      </p:sp>
      <p:sp>
        <p:nvSpPr>
          <p:cNvPr id="12" name="object 12"/>
          <p:cNvSpPr txBox="1"/>
          <p:nvPr/>
        </p:nvSpPr>
        <p:spPr>
          <a:xfrm>
            <a:off x="3098500" y="1970301"/>
            <a:ext cx="1279192" cy="289823"/>
          </a:xfrm>
          <a:prstGeom prst="rect">
            <a:avLst/>
          </a:prstGeom>
        </p:spPr>
        <p:txBody>
          <a:bodyPr vert="horz" wrap="square" lIns="0" tIns="12700" rIns="0" bIns="0" rtlCol="0">
            <a:spAutoFit/>
          </a:bodyPr>
          <a:lstStyle/>
          <a:p>
            <a:pPr marL="12700" defTabSz="914400">
              <a:spcBef>
                <a:spcPts val="100"/>
              </a:spcBef>
              <a:tabLst>
                <a:tab pos="343535"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22.33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6050989" y="1530065"/>
            <a:ext cx="224096" cy="484505"/>
            <a:chOff x="6052565" y="1530057"/>
            <a:chExt cx="224154" cy="484505"/>
          </a:xfrm>
        </p:grpSpPr>
        <p:pic>
          <p:nvPicPr>
            <p:cNvPr id="16" name="object 16"/>
            <p:cNvPicPr/>
            <p:nvPr/>
          </p:nvPicPr>
          <p:blipFill>
            <a:blip r:embed="rId3" cstate="print"/>
            <a:stretch>
              <a:fillRect/>
            </a:stretch>
          </p:blipFill>
          <p:spPr>
            <a:xfrm>
              <a:off x="6052565" y="1530057"/>
              <a:ext cx="224091" cy="483908"/>
            </a:xfrm>
            <a:prstGeom prst="rect">
              <a:avLst/>
            </a:prstGeom>
          </p:spPr>
        </p:pic>
        <p:sp>
          <p:nvSpPr>
            <p:cNvPr id="17" name="object 17"/>
            <p:cNvSpPr/>
            <p:nvPr/>
          </p:nvSpPr>
          <p:spPr>
            <a:xfrm>
              <a:off x="6129908" y="1620392"/>
              <a:ext cx="76200" cy="335915"/>
            </a:xfrm>
            <a:custGeom>
              <a:avLst/>
              <a:gdLst/>
              <a:ahLst/>
              <a:cxnLst/>
              <a:rect l="l" t="t" r="r" b="b"/>
              <a:pathLst>
                <a:path w="76200" h="335914">
                  <a:moveTo>
                    <a:pt x="44195" y="52451"/>
                  </a:moveTo>
                  <a:lnTo>
                    <a:pt x="32003" y="52451"/>
                  </a:lnTo>
                  <a:lnTo>
                    <a:pt x="27050" y="57404"/>
                  </a:lnTo>
                  <a:lnTo>
                    <a:pt x="27050" y="330962"/>
                  </a:lnTo>
                  <a:lnTo>
                    <a:pt x="32003" y="335915"/>
                  </a:lnTo>
                  <a:lnTo>
                    <a:pt x="44195" y="335915"/>
                  </a:lnTo>
                  <a:lnTo>
                    <a:pt x="49149" y="330962"/>
                  </a:lnTo>
                  <a:lnTo>
                    <a:pt x="49149" y="57404"/>
                  </a:lnTo>
                  <a:lnTo>
                    <a:pt x="44195"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5"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2801144" y="2652395"/>
            <a:ext cx="3410332" cy="3539490"/>
            <a:chOff x="2801873" y="2652395"/>
            <a:chExt cx="3411220" cy="3539490"/>
          </a:xfrm>
        </p:grpSpPr>
        <p:pic>
          <p:nvPicPr>
            <p:cNvPr id="19" name="object 19"/>
            <p:cNvPicPr/>
            <p:nvPr/>
          </p:nvPicPr>
          <p:blipFill>
            <a:blip r:embed="rId4" cstate="print"/>
            <a:stretch>
              <a:fillRect/>
            </a:stretch>
          </p:blipFill>
          <p:spPr>
            <a:xfrm>
              <a:off x="2801873" y="5143517"/>
              <a:ext cx="3410712" cy="92692"/>
            </a:xfrm>
            <a:prstGeom prst="rect">
              <a:avLst/>
            </a:prstGeom>
          </p:spPr>
        </p:pic>
        <p:sp>
          <p:nvSpPr>
            <p:cNvPr id="20" name="object 20"/>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5000625" y="2657475"/>
              <a:ext cx="0" cy="3529329"/>
            </a:xfrm>
            <a:custGeom>
              <a:avLst/>
              <a:gdLst/>
              <a:ahLst/>
              <a:cxnLst/>
              <a:rect l="l" t="t" r="r" b="b"/>
              <a:pathLst>
                <a:path h="3529329">
                  <a:moveTo>
                    <a:pt x="0" y="554354"/>
                  </a:moveTo>
                  <a:lnTo>
                    <a:pt x="0" y="3529063"/>
                  </a:lnTo>
                </a:path>
                <a:path h="3529329">
                  <a:moveTo>
                    <a:pt x="0" y="0"/>
                  </a:moveTo>
                  <a:lnTo>
                    <a:pt x="0" y="399669"/>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5740937" y="2061002"/>
            <a:ext cx="132680" cy="214161"/>
          </a:xfrm>
          <a:prstGeom prst="rect">
            <a:avLst/>
          </a:prstGeom>
        </p:spPr>
        <p:txBody>
          <a:bodyPr vert="horz" wrap="square" lIns="0" tIns="13970" rIns="0" bIns="0" rtlCol="0">
            <a:spAutoFit/>
          </a:bodyPr>
          <a:lstStyle/>
          <a:p>
            <a:pPr marL="12700" defTabSz="914400">
              <a:spcBef>
                <a:spcPts val="110"/>
              </a:spcBef>
            </a:pPr>
            <a:r>
              <a:rPr sz="1300" kern="0" spc="40" dirty="0">
                <a:solidFill>
                  <a:sysClr val="windowText" lastClr="000000"/>
                </a:solidFill>
                <a:latin typeface="Cambria Math"/>
                <a:cs typeface="Cambria Math"/>
              </a:rPr>
              <a:t>E</a:t>
            </a:r>
            <a:endParaRPr sz="1300" kern="0">
              <a:solidFill>
                <a:sysClr val="windowText" lastClr="000000"/>
              </a:solidFill>
              <a:latin typeface="Cambria Math"/>
              <a:cs typeface="Cambria Math"/>
            </a:endParaRPr>
          </a:p>
        </p:txBody>
      </p:sp>
      <p:sp>
        <p:nvSpPr>
          <p:cNvPr id="23" name="object 23"/>
          <p:cNvSpPr txBox="1"/>
          <p:nvPr/>
        </p:nvSpPr>
        <p:spPr>
          <a:xfrm>
            <a:off x="5590102" y="1952775"/>
            <a:ext cx="1156669" cy="289823"/>
          </a:xfrm>
          <a:prstGeom prst="rect">
            <a:avLst/>
          </a:prstGeom>
        </p:spPr>
        <p:txBody>
          <a:bodyPr vert="horz" wrap="square" lIns="0" tIns="12700" rIns="0" bIns="0" rtlCol="0">
            <a:spAutoFit/>
          </a:bodyPr>
          <a:lstStyle/>
          <a:p>
            <a:pPr marL="12700" defTabSz="914400">
              <a:spcBef>
                <a:spcPts val="100"/>
              </a:spcBef>
              <a:tabLst>
                <a:tab pos="335280"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 name="object 24"/>
          <p:cNvSpPr txBox="1"/>
          <p:nvPr/>
        </p:nvSpPr>
        <p:spPr>
          <a:xfrm>
            <a:off x="3844054" y="4537478"/>
            <a:ext cx="1150320" cy="289823"/>
          </a:xfrm>
          <a:prstGeom prst="rect">
            <a:avLst/>
          </a:prstGeom>
        </p:spPr>
        <p:txBody>
          <a:bodyPr vert="horz" wrap="square" lIns="0" tIns="12700" rIns="0" bIns="0" rtlCol="0">
            <a:spAutoFit/>
          </a:bodyPr>
          <a:lstStyle/>
          <a:p>
            <a:pPr marL="107314" defTabSz="914400">
              <a:spcBef>
                <a:spcPts val="100"/>
              </a:spcBef>
            </a:pPr>
            <a:r>
              <a:rPr kern="0" dirty="0">
                <a:solidFill>
                  <a:sysClr val="windowText" lastClr="000000"/>
                </a:solidFill>
                <a:latin typeface="Times New Roman"/>
                <a:cs typeface="Times New Roman"/>
              </a:rPr>
              <a:t>10.65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5" name="object 25"/>
          <p:cNvSpPr/>
          <p:nvPr/>
        </p:nvSpPr>
        <p:spPr>
          <a:xfrm>
            <a:off x="3839099" y="2657522"/>
            <a:ext cx="0" cy="3620135"/>
          </a:xfrm>
          <a:custGeom>
            <a:avLst/>
            <a:gdLst/>
            <a:ahLst/>
            <a:cxnLst/>
            <a:rect l="l" t="t" r="r" b="b"/>
            <a:pathLst>
              <a:path h="3620135">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6" name="object 26"/>
          <p:cNvSpPr txBox="1"/>
          <p:nvPr/>
        </p:nvSpPr>
        <p:spPr>
          <a:xfrm>
            <a:off x="2830857" y="3612896"/>
            <a:ext cx="1003675" cy="289823"/>
          </a:xfrm>
          <a:prstGeom prst="rect">
            <a:avLst/>
          </a:prstGeom>
        </p:spPr>
        <p:txBody>
          <a:bodyPr vert="horz" wrap="square" lIns="0" tIns="12700" rIns="0" bIns="0" rtlCol="0">
            <a:spAutoFit/>
          </a:bodyPr>
          <a:lstStyle/>
          <a:p>
            <a:pPr marL="459740" defTabSz="914400">
              <a:spcBef>
                <a:spcPts val="100"/>
              </a:spcBef>
            </a:pPr>
            <a:r>
              <a:rPr kern="0" dirty="0">
                <a:solidFill>
                  <a:sysClr val="windowText" lastClr="000000"/>
                </a:solidFill>
                <a:latin typeface="Times New Roman"/>
                <a:cs typeface="Times New Roman"/>
              </a:rPr>
              <a:t>12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3856239" y="2535705"/>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4003674" y="3931542"/>
            <a:ext cx="996057" cy="315471"/>
          </a:xfrm>
          <a:prstGeom prst="rect">
            <a:avLst/>
          </a:prstGeom>
          <a:solidFill>
            <a:srgbClr val="F4A973"/>
          </a:solidFill>
          <a:ln w="9905">
            <a:solidFill>
              <a:srgbClr val="000000"/>
            </a:solidFill>
          </a:ln>
        </p:spPr>
        <p:txBody>
          <a:bodyPr vert="horz" wrap="square" lIns="0" tIns="38100" rIns="0" bIns="0" rtlCol="0">
            <a:spAutoFit/>
          </a:bodyPr>
          <a:lstStyle/>
          <a:p>
            <a:pPr marL="28194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grpSp>
        <p:nvGrpSpPr>
          <p:cNvPr id="29" name="object 29"/>
          <p:cNvGrpSpPr/>
          <p:nvPr/>
        </p:nvGrpSpPr>
        <p:grpSpPr>
          <a:xfrm>
            <a:off x="3985622" y="6050153"/>
            <a:ext cx="995421" cy="379730"/>
            <a:chOff x="3986657" y="6050153"/>
            <a:chExt cx="995680" cy="379730"/>
          </a:xfrm>
        </p:grpSpPr>
        <p:sp>
          <p:nvSpPr>
            <p:cNvPr id="30" name="object 30"/>
            <p:cNvSpPr/>
            <p:nvPr/>
          </p:nvSpPr>
          <p:spPr>
            <a:xfrm>
              <a:off x="3991737" y="6055233"/>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3991737" y="6055233"/>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2" name="object 32"/>
          <p:cNvSpPr txBox="1"/>
          <p:nvPr/>
        </p:nvSpPr>
        <p:spPr>
          <a:xfrm>
            <a:off x="5565726" y="4446546"/>
            <a:ext cx="1054460" cy="289823"/>
          </a:xfrm>
          <a:prstGeom prst="rect">
            <a:avLst/>
          </a:prstGeom>
        </p:spPr>
        <p:txBody>
          <a:bodyPr vert="horz" wrap="square" lIns="0" tIns="12700" rIns="0" bIns="0" rtlCol="0">
            <a:spAutoFit/>
          </a:bodyPr>
          <a:lstStyle/>
          <a:p>
            <a:pPr marL="40005" defTabSz="914400">
              <a:spcBef>
                <a:spcPts val="100"/>
              </a:spcBef>
            </a:pPr>
            <a:r>
              <a:rPr kern="0" dirty="0">
                <a:solidFill>
                  <a:sysClr val="windowText" lastClr="000000"/>
                </a:solidFill>
                <a:latin typeface="Times New Roman"/>
                <a:cs typeface="Times New Roman"/>
              </a:rPr>
              <a:t>11.34</a:t>
            </a:r>
            <a:r>
              <a:rPr kern="0" spc="-6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3" name="object 33"/>
          <p:cNvSpPr txBox="1"/>
          <p:nvPr/>
        </p:nvSpPr>
        <p:spPr>
          <a:xfrm>
            <a:off x="3908068" y="5448576"/>
            <a:ext cx="1067793" cy="933589"/>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16</a:t>
            </a:r>
            <a:r>
              <a:rPr kern="0" spc="1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defTabSz="914400">
              <a:spcBef>
                <a:spcPts val="745"/>
              </a:spcBef>
            </a:pPr>
            <a:endParaRPr kern="0">
              <a:solidFill>
                <a:sysClr val="windowText" lastClr="000000"/>
              </a:solidFill>
              <a:latin typeface="Times New Roman"/>
              <a:cs typeface="Times New Roman"/>
            </a:endParaRPr>
          </a:p>
          <a:p>
            <a:pPr marL="314325" defTabSz="914400"/>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34" name="object 34"/>
          <p:cNvSpPr/>
          <p:nvPr/>
        </p:nvSpPr>
        <p:spPr>
          <a:xfrm>
            <a:off x="2827048" y="3217930"/>
            <a:ext cx="1028432" cy="525145"/>
          </a:xfrm>
          <a:custGeom>
            <a:avLst/>
            <a:gdLst/>
            <a:ahLst/>
            <a:cxnLst/>
            <a:rect l="l" t="t" r="r" b="b"/>
            <a:pathLst>
              <a:path w="1028700" h="525145">
                <a:moveTo>
                  <a:pt x="1028700" y="0"/>
                </a:moveTo>
                <a:lnTo>
                  <a:pt x="0" y="0"/>
                </a:lnTo>
                <a:lnTo>
                  <a:pt x="476377" y="170687"/>
                </a:lnTo>
                <a:lnTo>
                  <a:pt x="897001" y="419988"/>
                </a:lnTo>
                <a:lnTo>
                  <a:pt x="1028700" y="525018"/>
                </a:lnTo>
                <a:lnTo>
                  <a:pt x="102870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5" name="object 35"/>
          <p:cNvSpPr txBox="1"/>
          <p:nvPr/>
        </p:nvSpPr>
        <p:spPr>
          <a:xfrm>
            <a:off x="5060677" y="2769893"/>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6" name="object 36"/>
          <p:cNvGrpSpPr/>
          <p:nvPr/>
        </p:nvGrpSpPr>
        <p:grpSpPr>
          <a:xfrm>
            <a:off x="2840758" y="2657522"/>
            <a:ext cx="3339230" cy="3529329"/>
            <a:chOff x="2841498" y="2657475"/>
            <a:chExt cx="3340100" cy="3529329"/>
          </a:xfrm>
        </p:grpSpPr>
        <p:sp>
          <p:nvSpPr>
            <p:cNvPr id="37" name="object 37"/>
            <p:cNvSpPr/>
            <p:nvPr/>
          </p:nvSpPr>
          <p:spPr>
            <a:xfrm>
              <a:off x="2841498" y="5182361"/>
              <a:ext cx="1015365" cy="355600"/>
            </a:xfrm>
            <a:custGeom>
              <a:avLst/>
              <a:gdLst/>
              <a:ahLst/>
              <a:cxnLst/>
              <a:rect l="l" t="t" r="r" b="b"/>
              <a:pathLst>
                <a:path w="1015364" h="355600">
                  <a:moveTo>
                    <a:pt x="1014984" y="0"/>
                  </a:moveTo>
                  <a:lnTo>
                    <a:pt x="0" y="0"/>
                  </a:lnTo>
                  <a:lnTo>
                    <a:pt x="470026" y="115443"/>
                  </a:lnTo>
                  <a:lnTo>
                    <a:pt x="884936" y="284099"/>
                  </a:lnTo>
                  <a:lnTo>
                    <a:pt x="1014984" y="355091"/>
                  </a:lnTo>
                  <a:lnTo>
                    <a:pt x="1014984"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3844290" y="2845307"/>
              <a:ext cx="1717675" cy="367030"/>
            </a:xfrm>
            <a:custGeom>
              <a:avLst/>
              <a:gdLst/>
              <a:ahLst/>
              <a:cxnLst/>
              <a:rect l="l" t="t" r="r" b="b"/>
              <a:pathLst>
                <a:path w="1717675" h="367030">
                  <a:moveTo>
                    <a:pt x="1717548" y="211836"/>
                  </a:moveTo>
                  <a:lnTo>
                    <a:pt x="1177607" y="211836"/>
                  </a:lnTo>
                  <a:lnTo>
                    <a:pt x="0" y="0"/>
                  </a:lnTo>
                  <a:lnTo>
                    <a:pt x="0" y="211836"/>
                  </a:lnTo>
                  <a:lnTo>
                    <a:pt x="0" y="264414"/>
                  </a:lnTo>
                  <a:lnTo>
                    <a:pt x="0" y="360934"/>
                  </a:lnTo>
                  <a:lnTo>
                    <a:pt x="1717548" y="366522"/>
                  </a:lnTo>
                  <a:lnTo>
                    <a:pt x="1717548" y="211836"/>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9" name="object 39"/>
            <p:cNvSpPr/>
            <p:nvPr/>
          </p:nvSpPr>
          <p:spPr>
            <a:xfrm>
              <a:off x="5562219" y="2657475"/>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5561838" y="3223259"/>
              <a:ext cx="619760" cy="215265"/>
            </a:xfrm>
            <a:custGeom>
              <a:avLst/>
              <a:gdLst/>
              <a:ahLst/>
              <a:cxnLst/>
              <a:rect l="l" t="t" r="r" b="b"/>
              <a:pathLst>
                <a:path w="619760" h="215264">
                  <a:moveTo>
                    <a:pt x="619506" y="0"/>
                  </a:moveTo>
                  <a:lnTo>
                    <a:pt x="0" y="0"/>
                  </a:lnTo>
                  <a:lnTo>
                    <a:pt x="0" y="207263"/>
                  </a:lnTo>
                  <a:lnTo>
                    <a:pt x="619506" y="214884"/>
                  </a:lnTo>
                  <a:lnTo>
                    <a:pt x="61950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41" name="object 41"/>
          <p:cNvSpPr txBox="1"/>
          <p:nvPr/>
        </p:nvSpPr>
        <p:spPr>
          <a:xfrm>
            <a:off x="6246523" y="499645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2" name="object 42"/>
          <p:cNvSpPr txBox="1"/>
          <p:nvPr/>
        </p:nvSpPr>
        <p:spPr>
          <a:xfrm>
            <a:off x="7201335" y="1088902"/>
            <a:ext cx="1161747"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B</a:t>
            </a:r>
            <a:r>
              <a:rPr sz="2400" kern="0" spc="50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43" name="object 43"/>
          <p:cNvSpPr/>
          <p:nvPr/>
        </p:nvSpPr>
        <p:spPr>
          <a:xfrm>
            <a:off x="9256274" y="1817626"/>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44" name="object 44"/>
          <p:cNvSpPr txBox="1"/>
          <p:nvPr/>
        </p:nvSpPr>
        <p:spPr>
          <a:xfrm>
            <a:off x="9244211" y="1831086"/>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45" name="object 45"/>
          <p:cNvSpPr txBox="1"/>
          <p:nvPr/>
        </p:nvSpPr>
        <p:spPr>
          <a:xfrm>
            <a:off x="7201311" y="1614680"/>
            <a:ext cx="4763799"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 - 0.5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 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1</a:t>
            </a:r>
            <a:r>
              <a:rPr sz="2400" kern="0" spc="284"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+ 6</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x</a:t>
            </a:r>
            <a:endParaRPr sz="2200" kern="0">
              <a:solidFill>
                <a:sysClr val="windowText" lastClr="000000"/>
              </a:solidFill>
              <a:latin typeface="Times New Roman"/>
              <a:cs typeface="Times New Roman"/>
            </a:endParaRPr>
          </a:p>
        </p:txBody>
      </p:sp>
      <p:sp>
        <p:nvSpPr>
          <p:cNvPr id="46" name="object 46"/>
          <p:cNvSpPr txBox="1"/>
          <p:nvPr/>
        </p:nvSpPr>
        <p:spPr>
          <a:xfrm>
            <a:off x="7201311" y="1897426"/>
            <a:ext cx="2005442" cy="1004121"/>
          </a:xfrm>
          <a:prstGeom prst="rect">
            <a:avLst/>
          </a:prstGeom>
        </p:spPr>
        <p:txBody>
          <a:bodyPr vert="horz" wrap="square" lIns="0" tIns="135890" rIns="0" bIns="0" rtlCol="0">
            <a:spAutoFit/>
          </a:bodyPr>
          <a:lstStyle/>
          <a:p>
            <a:pPr marL="38100" defTabSz="914400">
              <a:spcBef>
                <a:spcPts val="1070"/>
              </a:spcBef>
            </a:pPr>
            <a:r>
              <a:rPr sz="2200" kern="0" dirty="0">
                <a:solidFill>
                  <a:sysClr val="windowText" lastClr="000000"/>
                </a:solidFill>
                <a:latin typeface="Times New Roman"/>
                <a:cs typeface="Times New Roman"/>
              </a:rPr>
              <a:t>7</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9</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5.67</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47" name="object 47"/>
          <p:cNvSpPr txBox="1"/>
          <p:nvPr/>
        </p:nvSpPr>
        <p:spPr>
          <a:xfrm>
            <a:off x="2550767" y="94640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8" name="object 48"/>
          <p:cNvGrpSpPr/>
          <p:nvPr/>
        </p:nvGrpSpPr>
        <p:grpSpPr>
          <a:xfrm>
            <a:off x="2785913" y="1095058"/>
            <a:ext cx="3567136" cy="531495"/>
            <a:chOff x="2786633" y="1095011"/>
            <a:chExt cx="3568065" cy="531495"/>
          </a:xfrm>
        </p:grpSpPr>
        <p:pic>
          <p:nvPicPr>
            <p:cNvPr id="49" name="object 49"/>
            <p:cNvPicPr/>
            <p:nvPr/>
          </p:nvPicPr>
          <p:blipFill>
            <a:blip r:embed="rId5" cstate="print"/>
            <a:stretch>
              <a:fillRect/>
            </a:stretch>
          </p:blipFill>
          <p:spPr>
            <a:xfrm>
              <a:off x="2786633" y="1095011"/>
              <a:ext cx="3436620" cy="92692"/>
            </a:xfrm>
            <a:prstGeom prst="rect">
              <a:avLst/>
            </a:prstGeom>
          </p:spPr>
        </p:pic>
        <p:sp>
          <p:nvSpPr>
            <p:cNvPr id="50" name="object 50"/>
            <p:cNvSpPr/>
            <p:nvPr/>
          </p:nvSpPr>
          <p:spPr>
            <a:xfrm>
              <a:off x="2836544" y="1119758"/>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6" cstate="print"/>
            <a:stretch>
              <a:fillRect/>
            </a:stretch>
          </p:blipFill>
          <p:spPr>
            <a:xfrm>
              <a:off x="3663695" y="1371617"/>
              <a:ext cx="401624" cy="92692"/>
            </a:xfrm>
            <a:prstGeom prst="rect">
              <a:avLst/>
            </a:prstGeom>
          </p:spPr>
        </p:pic>
        <p:sp>
          <p:nvSpPr>
            <p:cNvPr id="52" name="object 52"/>
            <p:cNvSpPr/>
            <p:nvPr/>
          </p:nvSpPr>
          <p:spPr>
            <a:xfrm>
              <a:off x="3713606" y="1396364"/>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7" cstate="print"/>
            <a:stretch>
              <a:fillRect/>
            </a:stretch>
          </p:blipFill>
          <p:spPr>
            <a:xfrm>
              <a:off x="3576065" y="1371625"/>
              <a:ext cx="180759" cy="254482"/>
            </a:xfrm>
            <a:prstGeom prst="rect">
              <a:avLst/>
            </a:prstGeom>
          </p:spPr>
        </p:pic>
        <p:sp>
          <p:nvSpPr>
            <p:cNvPr id="54" name="object 54"/>
            <p:cNvSpPr/>
            <p:nvPr/>
          </p:nvSpPr>
          <p:spPr>
            <a:xfrm>
              <a:off x="3625976" y="139636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7" cstate="print"/>
            <a:stretch>
              <a:fillRect/>
            </a:stretch>
          </p:blipFill>
          <p:spPr>
            <a:xfrm>
              <a:off x="3730751" y="1371625"/>
              <a:ext cx="180759" cy="254482"/>
            </a:xfrm>
            <a:prstGeom prst="rect">
              <a:avLst/>
            </a:prstGeom>
          </p:spPr>
        </p:pic>
        <p:sp>
          <p:nvSpPr>
            <p:cNvPr id="56" name="object 56"/>
            <p:cNvSpPr/>
            <p:nvPr/>
          </p:nvSpPr>
          <p:spPr>
            <a:xfrm>
              <a:off x="3780662" y="139636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7" cstate="print"/>
            <a:stretch>
              <a:fillRect/>
            </a:stretch>
          </p:blipFill>
          <p:spPr>
            <a:xfrm>
              <a:off x="3883151" y="1371625"/>
              <a:ext cx="180759" cy="254482"/>
            </a:xfrm>
            <a:prstGeom prst="rect">
              <a:avLst/>
            </a:prstGeom>
          </p:spPr>
        </p:pic>
        <p:sp>
          <p:nvSpPr>
            <p:cNvPr id="58" name="object 58"/>
            <p:cNvSpPr/>
            <p:nvPr/>
          </p:nvSpPr>
          <p:spPr>
            <a:xfrm>
              <a:off x="3933062" y="139636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3713606" y="1121282"/>
              <a:ext cx="314960" cy="272415"/>
            </a:xfrm>
            <a:custGeom>
              <a:avLst/>
              <a:gdLst/>
              <a:ahLst/>
              <a:cxnLst/>
              <a:rect l="l" t="t" r="r" b="b"/>
              <a:pathLst>
                <a:path w="314960" h="272415">
                  <a:moveTo>
                    <a:pt x="157352" y="0"/>
                  </a:moveTo>
                  <a:lnTo>
                    <a:pt x="0" y="272033"/>
                  </a:lnTo>
                  <a:lnTo>
                    <a:pt x="314705" y="272033"/>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3713606" y="1121282"/>
              <a:ext cx="314960" cy="272415"/>
            </a:xfrm>
            <a:custGeom>
              <a:avLst/>
              <a:gdLst/>
              <a:ahLst/>
              <a:cxnLst/>
              <a:rect l="l" t="t" r="r" b="b"/>
              <a:pathLst>
                <a:path w="314960" h="272415">
                  <a:moveTo>
                    <a:pt x="0" y="272033"/>
                  </a:moveTo>
                  <a:lnTo>
                    <a:pt x="157352" y="0"/>
                  </a:lnTo>
                  <a:lnTo>
                    <a:pt x="314705"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8" cstate="print"/>
            <a:stretch>
              <a:fillRect/>
            </a:stretch>
          </p:blipFill>
          <p:spPr>
            <a:xfrm>
              <a:off x="3829811" y="1220723"/>
              <a:ext cx="85343" cy="84581"/>
            </a:xfrm>
            <a:prstGeom prst="rect">
              <a:avLst/>
            </a:prstGeom>
          </p:spPr>
        </p:pic>
        <p:pic>
          <p:nvPicPr>
            <p:cNvPr id="62" name="object 62"/>
            <p:cNvPicPr/>
            <p:nvPr/>
          </p:nvPicPr>
          <p:blipFill>
            <a:blip r:embed="rId9" cstate="print"/>
            <a:stretch>
              <a:fillRect/>
            </a:stretch>
          </p:blipFill>
          <p:spPr>
            <a:xfrm>
              <a:off x="6002273" y="1316753"/>
              <a:ext cx="352005" cy="92692"/>
            </a:xfrm>
            <a:prstGeom prst="rect">
              <a:avLst/>
            </a:prstGeom>
          </p:spPr>
        </p:pic>
        <p:sp>
          <p:nvSpPr>
            <p:cNvPr id="63" name="object 63"/>
            <p:cNvSpPr/>
            <p:nvPr/>
          </p:nvSpPr>
          <p:spPr>
            <a:xfrm>
              <a:off x="6052185" y="1341500"/>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0" cstate="print"/>
            <a:stretch>
              <a:fillRect/>
            </a:stretch>
          </p:blipFill>
          <p:spPr>
            <a:xfrm>
              <a:off x="5929122" y="1316672"/>
              <a:ext cx="166319" cy="228536"/>
            </a:xfrm>
            <a:prstGeom prst="rect">
              <a:avLst/>
            </a:prstGeom>
          </p:spPr>
        </p:pic>
        <p:sp>
          <p:nvSpPr>
            <p:cNvPr id="65" name="object 65"/>
            <p:cNvSpPr/>
            <p:nvPr/>
          </p:nvSpPr>
          <p:spPr>
            <a:xfrm>
              <a:off x="5979032" y="1341500"/>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0" cstate="print"/>
            <a:stretch>
              <a:fillRect/>
            </a:stretch>
          </p:blipFill>
          <p:spPr>
            <a:xfrm>
              <a:off x="6058662" y="1316672"/>
              <a:ext cx="166319" cy="228536"/>
            </a:xfrm>
            <a:prstGeom prst="rect">
              <a:avLst/>
            </a:prstGeom>
          </p:spPr>
        </p:pic>
        <p:sp>
          <p:nvSpPr>
            <p:cNvPr id="67" name="object 67"/>
            <p:cNvSpPr/>
            <p:nvPr/>
          </p:nvSpPr>
          <p:spPr>
            <a:xfrm>
              <a:off x="6108573" y="1341500"/>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0" cstate="print"/>
            <a:stretch>
              <a:fillRect/>
            </a:stretch>
          </p:blipFill>
          <p:spPr>
            <a:xfrm>
              <a:off x="6186677" y="1316672"/>
              <a:ext cx="166319" cy="228536"/>
            </a:xfrm>
            <a:prstGeom prst="rect">
              <a:avLst/>
            </a:prstGeom>
          </p:spPr>
        </p:pic>
        <p:sp>
          <p:nvSpPr>
            <p:cNvPr id="69" name="object 69"/>
            <p:cNvSpPr/>
            <p:nvPr/>
          </p:nvSpPr>
          <p:spPr>
            <a:xfrm>
              <a:off x="6236588" y="134150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70" name="object 70"/>
            <p:cNvSpPr/>
            <p:nvPr/>
          </p:nvSpPr>
          <p:spPr>
            <a:xfrm>
              <a:off x="6087618" y="1149095"/>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71" name="object 71"/>
            <p:cNvSpPr/>
            <p:nvPr/>
          </p:nvSpPr>
          <p:spPr>
            <a:xfrm>
              <a:off x="6087618" y="1149095"/>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2" name="object 72"/>
          <p:cNvSpPr txBox="1"/>
          <p:nvPr/>
        </p:nvSpPr>
        <p:spPr>
          <a:xfrm>
            <a:off x="4920983" y="111328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73" name="object 73"/>
          <p:cNvSpPr txBox="1"/>
          <p:nvPr/>
        </p:nvSpPr>
        <p:spPr>
          <a:xfrm>
            <a:off x="2786669" y="35585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74" name="object 74"/>
          <p:cNvSpPr txBox="1"/>
          <p:nvPr/>
        </p:nvSpPr>
        <p:spPr>
          <a:xfrm>
            <a:off x="3669094" y="71018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75" name="object 75"/>
          <p:cNvGrpSpPr/>
          <p:nvPr/>
        </p:nvGrpSpPr>
        <p:grpSpPr>
          <a:xfrm>
            <a:off x="2722679" y="675083"/>
            <a:ext cx="2946902" cy="578485"/>
            <a:chOff x="2723388" y="675081"/>
            <a:chExt cx="2947670" cy="578485"/>
          </a:xfrm>
        </p:grpSpPr>
        <p:pic>
          <p:nvPicPr>
            <p:cNvPr id="76" name="object 76"/>
            <p:cNvPicPr/>
            <p:nvPr/>
          </p:nvPicPr>
          <p:blipFill>
            <a:blip r:embed="rId11" cstate="print"/>
            <a:stretch>
              <a:fillRect/>
            </a:stretch>
          </p:blipFill>
          <p:spPr>
            <a:xfrm>
              <a:off x="2788920" y="1087391"/>
              <a:ext cx="1129296" cy="92692"/>
            </a:xfrm>
            <a:prstGeom prst="rect">
              <a:avLst/>
            </a:prstGeom>
          </p:spPr>
        </p:pic>
        <p:sp>
          <p:nvSpPr>
            <p:cNvPr id="77" name="object 77"/>
            <p:cNvSpPr/>
            <p:nvPr/>
          </p:nvSpPr>
          <p:spPr>
            <a:xfrm>
              <a:off x="2838831" y="1112138"/>
              <a:ext cx="1036319" cy="0"/>
            </a:xfrm>
            <a:custGeom>
              <a:avLst/>
              <a:gdLst/>
              <a:ahLst/>
              <a:cxnLst/>
              <a:rect l="l" t="t" r="r" b="b"/>
              <a:pathLst>
                <a:path w="1036320">
                  <a:moveTo>
                    <a:pt x="103606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2" cstate="print"/>
            <a:stretch>
              <a:fillRect/>
            </a:stretch>
          </p:blipFill>
          <p:spPr>
            <a:xfrm>
              <a:off x="2788920" y="679767"/>
              <a:ext cx="1131570" cy="505142"/>
            </a:xfrm>
            <a:prstGeom prst="rect">
              <a:avLst/>
            </a:prstGeom>
          </p:spPr>
        </p:pic>
        <p:sp>
          <p:nvSpPr>
            <p:cNvPr id="79" name="object 79"/>
            <p:cNvSpPr/>
            <p:nvPr/>
          </p:nvSpPr>
          <p:spPr>
            <a:xfrm>
              <a:off x="2838831" y="704468"/>
              <a:ext cx="1038860" cy="412750"/>
            </a:xfrm>
            <a:custGeom>
              <a:avLst/>
              <a:gdLst/>
              <a:ahLst/>
              <a:cxnLst/>
              <a:rect l="l" t="t" r="r" b="b"/>
              <a:pathLst>
                <a:path w="1038860" h="412750">
                  <a:moveTo>
                    <a:pt x="1038479" y="412241"/>
                  </a:moveTo>
                  <a:lnTo>
                    <a:pt x="0"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3" cstate="print"/>
            <a:stretch>
              <a:fillRect/>
            </a:stretch>
          </p:blipFill>
          <p:spPr>
            <a:xfrm>
              <a:off x="3610355" y="1016457"/>
              <a:ext cx="224091" cy="224840"/>
            </a:xfrm>
            <a:prstGeom prst="rect">
              <a:avLst/>
            </a:prstGeom>
          </p:spPr>
        </p:pic>
        <p:sp>
          <p:nvSpPr>
            <p:cNvPr id="81" name="object 81"/>
            <p:cNvSpPr/>
            <p:nvPr/>
          </p:nvSpPr>
          <p:spPr>
            <a:xfrm>
              <a:off x="3687699" y="1030604"/>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4" cstate="print"/>
            <a:stretch>
              <a:fillRect/>
            </a:stretch>
          </p:blipFill>
          <p:spPr>
            <a:xfrm>
              <a:off x="3461004" y="970851"/>
              <a:ext cx="224091" cy="269684"/>
            </a:xfrm>
            <a:prstGeom prst="rect">
              <a:avLst/>
            </a:prstGeom>
          </p:spPr>
        </p:pic>
        <p:pic>
          <p:nvPicPr>
            <p:cNvPr id="83" name="object 83"/>
            <p:cNvPicPr/>
            <p:nvPr/>
          </p:nvPicPr>
          <p:blipFill>
            <a:blip r:embed="rId15" cstate="print"/>
            <a:stretch>
              <a:fillRect/>
            </a:stretch>
          </p:blipFill>
          <p:spPr>
            <a:xfrm>
              <a:off x="3538347" y="984503"/>
              <a:ext cx="76200" cy="121666"/>
            </a:xfrm>
            <a:prstGeom prst="rect">
              <a:avLst/>
            </a:prstGeom>
          </p:spPr>
        </p:pic>
        <p:pic>
          <p:nvPicPr>
            <p:cNvPr id="84" name="object 84"/>
            <p:cNvPicPr/>
            <p:nvPr/>
          </p:nvPicPr>
          <p:blipFill>
            <a:blip r:embed="rId16" cstate="print"/>
            <a:stretch>
              <a:fillRect/>
            </a:stretch>
          </p:blipFill>
          <p:spPr>
            <a:xfrm>
              <a:off x="3312414" y="905967"/>
              <a:ext cx="224091" cy="333806"/>
            </a:xfrm>
            <a:prstGeom prst="rect">
              <a:avLst/>
            </a:prstGeom>
          </p:spPr>
        </p:pic>
        <p:pic>
          <p:nvPicPr>
            <p:cNvPr id="85" name="object 85"/>
            <p:cNvPicPr/>
            <p:nvPr/>
          </p:nvPicPr>
          <p:blipFill>
            <a:blip r:embed="rId17" cstate="print"/>
            <a:stretch>
              <a:fillRect/>
            </a:stretch>
          </p:blipFill>
          <p:spPr>
            <a:xfrm>
              <a:off x="3389757" y="919733"/>
              <a:ext cx="76200" cy="185927"/>
            </a:xfrm>
            <a:prstGeom prst="rect">
              <a:avLst/>
            </a:prstGeom>
          </p:spPr>
        </p:pic>
        <p:pic>
          <p:nvPicPr>
            <p:cNvPr id="86" name="object 86"/>
            <p:cNvPicPr/>
            <p:nvPr/>
          </p:nvPicPr>
          <p:blipFill>
            <a:blip r:embed="rId18" cstate="print"/>
            <a:stretch>
              <a:fillRect/>
            </a:stretch>
          </p:blipFill>
          <p:spPr>
            <a:xfrm>
              <a:off x="3163062" y="846620"/>
              <a:ext cx="224091" cy="393153"/>
            </a:xfrm>
            <a:prstGeom prst="rect">
              <a:avLst/>
            </a:prstGeom>
          </p:spPr>
        </p:pic>
        <p:pic>
          <p:nvPicPr>
            <p:cNvPr id="87" name="object 87"/>
            <p:cNvPicPr/>
            <p:nvPr/>
          </p:nvPicPr>
          <p:blipFill>
            <a:blip r:embed="rId19" cstate="print"/>
            <a:stretch>
              <a:fillRect/>
            </a:stretch>
          </p:blipFill>
          <p:spPr>
            <a:xfrm>
              <a:off x="3240405" y="860297"/>
              <a:ext cx="76199" cy="245490"/>
            </a:xfrm>
            <a:prstGeom prst="rect">
              <a:avLst/>
            </a:prstGeom>
          </p:spPr>
        </p:pic>
        <p:pic>
          <p:nvPicPr>
            <p:cNvPr id="88" name="object 88"/>
            <p:cNvPicPr/>
            <p:nvPr/>
          </p:nvPicPr>
          <p:blipFill>
            <a:blip r:embed="rId20" cstate="print"/>
            <a:stretch>
              <a:fillRect/>
            </a:stretch>
          </p:blipFill>
          <p:spPr>
            <a:xfrm>
              <a:off x="3013710" y="791781"/>
              <a:ext cx="224091" cy="454977"/>
            </a:xfrm>
            <a:prstGeom prst="rect">
              <a:avLst/>
            </a:prstGeom>
          </p:spPr>
        </p:pic>
        <p:sp>
          <p:nvSpPr>
            <p:cNvPr id="89" name="object 89"/>
            <p:cNvSpPr/>
            <p:nvPr/>
          </p:nvSpPr>
          <p:spPr>
            <a:xfrm>
              <a:off x="3091053" y="805433"/>
              <a:ext cx="76200" cy="307340"/>
            </a:xfrm>
            <a:custGeom>
              <a:avLst/>
              <a:gdLst/>
              <a:ahLst/>
              <a:cxnLst/>
              <a:rect l="l" t="t" r="r" b="b"/>
              <a:pathLst>
                <a:path w="76200" h="307340">
                  <a:moveTo>
                    <a:pt x="27051" y="231139"/>
                  </a:moveTo>
                  <a:lnTo>
                    <a:pt x="0" y="231139"/>
                  </a:lnTo>
                  <a:lnTo>
                    <a:pt x="38100" y="307339"/>
                  </a:lnTo>
                  <a:lnTo>
                    <a:pt x="64325" y="254888"/>
                  </a:lnTo>
                  <a:lnTo>
                    <a:pt x="32004" y="254888"/>
                  </a:lnTo>
                  <a:lnTo>
                    <a:pt x="27051" y="249936"/>
                  </a:lnTo>
                  <a:lnTo>
                    <a:pt x="27051" y="231139"/>
                  </a:lnTo>
                  <a:close/>
                </a:path>
                <a:path w="76200" h="307340">
                  <a:moveTo>
                    <a:pt x="44196" y="0"/>
                  </a:moveTo>
                  <a:lnTo>
                    <a:pt x="32004" y="0"/>
                  </a:lnTo>
                  <a:lnTo>
                    <a:pt x="27051" y="4952"/>
                  </a:lnTo>
                  <a:lnTo>
                    <a:pt x="27051" y="249936"/>
                  </a:lnTo>
                  <a:lnTo>
                    <a:pt x="32004" y="254888"/>
                  </a:lnTo>
                  <a:lnTo>
                    <a:pt x="44196" y="254888"/>
                  </a:lnTo>
                  <a:lnTo>
                    <a:pt x="49149" y="249936"/>
                  </a:lnTo>
                  <a:lnTo>
                    <a:pt x="49149" y="4952"/>
                  </a:lnTo>
                  <a:lnTo>
                    <a:pt x="44196" y="0"/>
                  </a:lnTo>
                  <a:close/>
                </a:path>
                <a:path w="76200" h="307340">
                  <a:moveTo>
                    <a:pt x="76200" y="231139"/>
                  </a:moveTo>
                  <a:lnTo>
                    <a:pt x="49149" y="231139"/>
                  </a:lnTo>
                  <a:lnTo>
                    <a:pt x="49149" y="249936"/>
                  </a:lnTo>
                  <a:lnTo>
                    <a:pt x="44196" y="254888"/>
                  </a:lnTo>
                  <a:lnTo>
                    <a:pt x="64325" y="254888"/>
                  </a:lnTo>
                  <a:lnTo>
                    <a:pt x="76200" y="23113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21" cstate="print"/>
            <a:stretch>
              <a:fillRect/>
            </a:stretch>
          </p:blipFill>
          <p:spPr>
            <a:xfrm>
              <a:off x="2864358" y="731570"/>
              <a:ext cx="224091" cy="509092"/>
            </a:xfrm>
            <a:prstGeom prst="rect">
              <a:avLst/>
            </a:prstGeom>
          </p:spPr>
        </p:pic>
        <p:sp>
          <p:nvSpPr>
            <p:cNvPr id="91" name="object 91"/>
            <p:cNvSpPr/>
            <p:nvPr/>
          </p:nvSpPr>
          <p:spPr>
            <a:xfrm>
              <a:off x="2941701" y="745235"/>
              <a:ext cx="76200" cy="361315"/>
            </a:xfrm>
            <a:custGeom>
              <a:avLst/>
              <a:gdLst/>
              <a:ahLst/>
              <a:cxnLst/>
              <a:rect l="l" t="t" r="r" b="b"/>
              <a:pathLst>
                <a:path w="76200" h="361315">
                  <a:moveTo>
                    <a:pt x="27050" y="284734"/>
                  </a:moveTo>
                  <a:lnTo>
                    <a:pt x="0" y="284734"/>
                  </a:lnTo>
                  <a:lnTo>
                    <a:pt x="38100" y="360934"/>
                  </a:lnTo>
                  <a:lnTo>
                    <a:pt x="64325" y="308483"/>
                  </a:lnTo>
                  <a:lnTo>
                    <a:pt x="32004" y="308483"/>
                  </a:lnTo>
                  <a:lnTo>
                    <a:pt x="27050" y="303529"/>
                  </a:lnTo>
                  <a:lnTo>
                    <a:pt x="27050" y="284734"/>
                  </a:lnTo>
                  <a:close/>
                </a:path>
                <a:path w="76200" h="361315">
                  <a:moveTo>
                    <a:pt x="44196" y="0"/>
                  </a:moveTo>
                  <a:lnTo>
                    <a:pt x="32004" y="0"/>
                  </a:lnTo>
                  <a:lnTo>
                    <a:pt x="27050" y="4952"/>
                  </a:lnTo>
                  <a:lnTo>
                    <a:pt x="27050" y="303529"/>
                  </a:lnTo>
                  <a:lnTo>
                    <a:pt x="32004" y="308483"/>
                  </a:lnTo>
                  <a:lnTo>
                    <a:pt x="44196" y="308483"/>
                  </a:lnTo>
                  <a:lnTo>
                    <a:pt x="49149" y="303529"/>
                  </a:lnTo>
                  <a:lnTo>
                    <a:pt x="49149" y="4952"/>
                  </a:lnTo>
                  <a:lnTo>
                    <a:pt x="44196" y="0"/>
                  </a:lnTo>
                  <a:close/>
                </a:path>
                <a:path w="76200" h="361315">
                  <a:moveTo>
                    <a:pt x="76200" y="284734"/>
                  </a:moveTo>
                  <a:lnTo>
                    <a:pt x="49149" y="284734"/>
                  </a:lnTo>
                  <a:lnTo>
                    <a:pt x="49149" y="303529"/>
                  </a:lnTo>
                  <a:lnTo>
                    <a:pt x="44196" y="308483"/>
                  </a:lnTo>
                  <a:lnTo>
                    <a:pt x="64325" y="308483"/>
                  </a:lnTo>
                  <a:lnTo>
                    <a:pt x="76200" y="2847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22" cstate="print"/>
            <a:stretch>
              <a:fillRect/>
            </a:stretch>
          </p:blipFill>
          <p:spPr>
            <a:xfrm>
              <a:off x="2723388" y="679640"/>
              <a:ext cx="224091" cy="560768"/>
            </a:xfrm>
            <a:prstGeom prst="rect">
              <a:avLst/>
            </a:prstGeom>
          </p:spPr>
        </p:pic>
        <p:sp>
          <p:nvSpPr>
            <p:cNvPr id="93" name="object 93"/>
            <p:cNvSpPr/>
            <p:nvPr/>
          </p:nvSpPr>
          <p:spPr>
            <a:xfrm>
              <a:off x="2800731" y="693419"/>
              <a:ext cx="76200" cy="413384"/>
            </a:xfrm>
            <a:custGeom>
              <a:avLst/>
              <a:gdLst/>
              <a:ahLst/>
              <a:cxnLst/>
              <a:rect l="l" t="t" r="r" b="b"/>
              <a:pathLst>
                <a:path w="76200" h="413384">
                  <a:moveTo>
                    <a:pt x="27050" y="336676"/>
                  </a:moveTo>
                  <a:lnTo>
                    <a:pt x="0" y="336676"/>
                  </a:lnTo>
                  <a:lnTo>
                    <a:pt x="38100" y="412876"/>
                  </a:lnTo>
                  <a:lnTo>
                    <a:pt x="64325" y="360425"/>
                  </a:lnTo>
                  <a:lnTo>
                    <a:pt x="32004" y="360425"/>
                  </a:lnTo>
                  <a:lnTo>
                    <a:pt x="27050" y="355472"/>
                  </a:lnTo>
                  <a:lnTo>
                    <a:pt x="27050" y="336676"/>
                  </a:lnTo>
                  <a:close/>
                </a:path>
                <a:path w="76200" h="413384">
                  <a:moveTo>
                    <a:pt x="44195" y="0"/>
                  </a:moveTo>
                  <a:lnTo>
                    <a:pt x="32004" y="0"/>
                  </a:lnTo>
                  <a:lnTo>
                    <a:pt x="27050" y="4952"/>
                  </a:lnTo>
                  <a:lnTo>
                    <a:pt x="27050" y="355472"/>
                  </a:lnTo>
                  <a:lnTo>
                    <a:pt x="32004" y="360425"/>
                  </a:lnTo>
                  <a:lnTo>
                    <a:pt x="44195" y="360425"/>
                  </a:lnTo>
                  <a:lnTo>
                    <a:pt x="49149" y="355472"/>
                  </a:lnTo>
                  <a:lnTo>
                    <a:pt x="49149" y="4952"/>
                  </a:lnTo>
                  <a:lnTo>
                    <a:pt x="44195" y="0"/>
                  </a:lnTo>
                  <a:close/>
                </a:path>
                <a:path w="76200" h="413384">
                  <a:moveTo>
                    <a:pt x="76200" y="336676"/>
                  </a:moveTo>
                  <a:lnTo>
                    <a:pt x="49149" y="336676"/>
                  </a:lnTo>
                  <a:lnTo>
                    <a:pt x="49149" y="355472"/>
                  </a:lnTo>
                  <a:lnTo>
                    <a:pt x="44195" y="360425"/>
                  </a:lnTo>
                  <a:lnTo>
                    <a:pt x="64325" y="360425"/>
                  </a:lnTo>
                  <a:lnTo>
                    <a:pt x="76200" y="3366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23" cstate="print"/>
            <a:stretch>
              <a:fillRect/>
            </a:stretch>
          </p:blipFill>
          <p:spPr>
            <a:xfrm>
              <a:off x="5446776" y="675081"/>
              <a:ext cx="224091" cy="578408"/>
            </a:xfrm>
            <a:prstGeom prst="rect">
              <a:avLst/>
            </a:prstGeom>
          </p:spPr>
        </p:pic>
        <p:sp>
          <p:nvSpPr>
            <p:cNvPr id="95" name="object 95"/>
            <p:cNvSpPr/>
            <p:nvPr/>
          </p:nvSpPr>
          <p:spPr>
            <a:xfrm>
              <a:off x="5524119" y="688847"/>
              <a:ext cx="76200" cy="430530"/>
            </a:xfrm>
            <a:custGeom>
              <a:avLst/>
              <a:gdLst/>
              <a:ahLst/>
              <a:cxnLst/>
              <a:rect l="l" t="t" r="r" b="b"/>
              <a:pathLst>
                <a:path w="76200" h="430530">
                  <a:moveTo>
                    <a:pt x="27050" y="354202"/>
                  </a:moveTo>
                  <a:lnTo>
                    <a:pt x="0" y="354202"/>
                  </a:lnTo>
                  <a:lnTo>
                    <a:pt x="38100" y="430402"/>
                  </a:lnTo>
                  <a:lnTo>
                    <a:pt x="64325" y="377951"/>
                  </a:lnTo>
                  <a:lnTo>
                    <a:pt x="32003" y="377951"/>
                  </a:lnTo>
                  <a:lnTo>
                    <a:pt x="27050" y="372999"/>
                  </a:lnTo>
                  <a:lnTo>
                    <a:pt x="27050" y="354202"/>
                  </a:lnTo>
                  <a:close/>
                </a:path>
                <a:path w="76200" h="430530">
                  <a:moveTo>
                    <a:pt x="44195" y="0"/>
                  </a:moveTo>
                  <a:lnTo>
                    <a:pt x="32003" y="0"/>
                  </a:lnTo>
                  <a:lnTo>
                    <a:pt x="27050" y="4952"/>
                  </a:lnTo>
                  <a:lnTo>
                    <a:pt x="27050" y="372999"/>
                  </a:lnTo>
                  <a:lnTo>
                    <a:pt x="32003" y="377951"/>
                  </a:lnTo>
                  <a:lnTo>
                    <a:pt x="44195" y="377951"/>
                  </a:lnTo>
                  <a:lnTo>
                    <a:pt x="49148" y="372999"/>
                  </a:lnTo>
                  <a:lnTo>
                    <a:pt x="49148" y="4952"/>
                  </a:lnTo>
                  <a:lnTo>
                    <a:pt x="44195" y="0"/>
                  </a:lnTo>
                  <a:close/>
                </a:path>
                <a:path w="76200" h="430530">
                  <a:moveTo>
                    <a:pt x="76200" y="354202"/>
                  </a:moveTo>
                  <a:lnTo>
                    <a:pt x="49148" y="354202"/>
                  </a:lnTo>
                  <a:lnTo>
                    <a:pt x="49148" y="372999"/>
                  </a:lnTo>
                  <a:lnTo>
                    <a:pt x="44195" y="377951"/>
                  </a:lnTo>
                  <a:lnTo>
                    <a:pt x="64325" y="377951"/>
                  </a:lnTo>
                  <a:lnTo>
                    <a:pt x="76200" y="35420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6" name="object 96"/>
          <p:cNvSpPr txBox="1"/>
          <p:nvPr/>
        </p:nvSpPr>
        <p:spPr>
          <a:xfrm>
            <a:off x="5379846" y="385594"/>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7" name="object 97"/>
          <p:cNvSpPr txBox="1"/>
          <p:nvPr/>
        </p:nvSpPr>
        <p:spPr>
          <a:xfrm>
            <a:off x="3060414" y="106783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8" name="object 98"/>
          <p:cNvSpPr txBox="1"/>
          <p:nvPr/>
        </p:nvSpPr>
        <p:spPr>
          <a:xfrm>
            <a:off x="5231828" y="1122449"/>
            <a:ext cx="753549" cy="289823"/>
          </a:xfrm>
          <a:prstGeom prst="rect">
            <a:avLst/>
          </a:prstGeom>
        </p:spPr>
        <p:txBody>
          <a:bodyPr vert="horz" wrap="square" lIns="0" tIns="12700" rIns="0" bIns="0" rtlCol="0">
            <a:spAutoFit/>
          </a:bodyPr>
          <a:lstStyle/>
          <a:p>
            <a:pPr marL="38100" defTabSz="914400">
              <a:spcBef>
                <a:spcPts val="100"/>
              </a:spcBef>
            </a:pPr>
            <a:r>
              <a:rPr kern="0" spc="55" dirty="0">
                <a:solidFill>
                  <a:sysClr val="windowText" lastClr="000000"/>
                </a:solidFill>
                <a:latin typeface="Cambria Math"/>
                <a:cs typeface="Cambria Math"/>
              </a:rPr>
              <a:t>2</a:t>
            </a:r>
            <a:r>
              <a:rPr sz="1950" kern="0" spc="82" baseline="27777" dirty="0">
                <a:solidFill>
                  <a:sysClr val="windowText" lastClr="000000"/>
                </a:solidFill>
                <a:latin typeface="Cambria Math"/>
                <a:cs typeface="Cambria Math"/>
              </a:rPr>
              <a:t>′</a:t>
            </a:r>
            <a:r>
              <a:rPr sz="1950" kern="0" spc="52" baseline="27777" dirty="0">
                <a:solidFill>
                  <a:sysClr val="windowText" lastClr="000000"/>
                </a:solidFill>
                <a:latin typeface="Cambria Math"/>
                <a:cs typeface="Cambria Math"/>
              </a:rPr>
              <a:t> </a:t>
            </a:r>
            <a:r>
              <a:rPr sz="2700" b="1" kern="0" baseline="3086" dirty="0">
                <a:solidFill>
                  <a:sysClr val="windowText" lastClr="000000"/>
                </a:solidFill>
                <a:latin typeface="Times New Roman"/>
                <a:cs typeface="Times New Roman"/>
              </a:rPr>
              <a:t>D</a:t>
            </a:r>
            <a:r>
              <a:rPr sz="2700" b="1" kern="0" spc="494" baseline="3086" dirty="0">
                <a:solidFill>
                  <a:sysClr val="windowText" lastClr="000000"/>
                </a:solidFill>
                <a:latin typeface="Times New Roman"/>
                <a:cs typeface="Times New Roman"/>
              </a:rPr>
              <a:t> </a:t>
            </a:r>
            <a:r>
              <a:rPr kern="0" spc="20" dirty="0">
                <a:solidFill>
                  <a:sysClr val="windowText" lastClr="000000"/>
                </a:solidFill>
                <a:latin typeface="Cambria Math"/>
                <a:cs typeface="Cambria Math"/>
              </a:rPr>
              <a:t>2</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99" name="object 99"/>
          <p:cNvSpPr txBox="1"/>
          <p:nvPr/>
        </p:nvSpPr>
        <p:spPr>
          <a:xfrm>
            <a:off x="4215052" y="104726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0" name="object 100"/>
          <p:cNvSpPr txBox="1"/>
          <p:nvPr/>
        </p:nvSpPr>
        <p:spPr>
          <a:xfrm>
            <a:off x="4366395" y="405914"/>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01" name="object 101"/>
          <p:cNvSpPr txBox="1"/>
          <p:nvPr/>
        </p:nvSpPr>
        <p:spPr>
          <a:xfrm>
            <a:off x="6070291" y="82905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02" name="object 102"/>
          <p:cNvGrpSpPr/>
          <p:nvPr/>
        </p:nvGrpSpPr>
        <p:grpSpPr>
          <a:xfrm>
            <a:off x="3772446" y="787925"/>
            <a:ext cx="1345215" cy="483870"/>
            <a:chOff x="3773423" y="787925"/>
            <a:chExt cx="1345565" cy="483870"/>
          </a:xfrm>
        </p:grpSpPr>
        <p:pic>
          <p:nvPicPr>
            <p:cNvPr id="103" name="object 103"/>
            <p:cNvPicPr/>
            <p:nvPr/>
          </p:nvPicPr>
          <p:blipFill>
            <a:blip r:embed="rId24" cstate="print"/>
            <a:stretch>
              <a:fillRect/>
            </a:stretch>
          </p:blipFill>
          <p:spPr>
            <a:xfrm>
              <a:off x="3773423" y="787933"/>
              <a:ext cx="224091" cy="474700"/>
            </a:xfrm>
            <a:prstGeom prst="rect">
              <a:avLst/>
            </a:prstGeom>
          </p:spPr>
        </p:pic>
        <p:sp>
          <p:nvSpPr>
            <p:cNvPr id="104" name="object 104"/>
            <p:cNvSpPr/>
            <p:nvPr/>
          </p:nvSpPr>
          <p:spPr>
            <a:xfrm>
              <a:off x="3850766" y="801624"/>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5" name="object 105"/>
            <p:cNvPicPr/>
            <p:nvPr/>
          </p:nvPicPr>
          <p:blipFill>
            <a:blip r:embed="rId24" cstate="print"/>
            <a:stretch>
              <a:fillRect/>
            </a:stretch>
          </p:blipFill>
          <p:spPr>
            <a:xfrm>
              <a:off x="3934967" y="797077"/>
              <a:ext cx="224091" cy="474700"/>
            </a:xfrm>
            <a:prstGeom prst="rect">
              <a:avLst/>
            </a:prstGeom>
          </p:spPr>
        </p:pic>
        <p:sp>
          <p:nvSpPr>
            <p:cNvPr id="106" name="object 106"/>
            <p:cNvSpPr/>
            <p:nvPr/>
          </p:nvSpPr>
          <p:spPr>
            <a:xfrm>
              <a:off x="4012310" y="810768"/>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7" name="object 107"/>
            <p:cNvPicPr/>
            <p:nvPr/>
          </p:nvPicPr>
          <p:blipFill>
            <a:blip r:embed="rId24" cstate="print"/>
            <a:stretch>
              <a:fillRect/>
            </a:stretch>
          </p:blipFill>
          <p:spPr>
            <a:xfrm>
              <a:off x="4096511" y="794029"/>
              <a:ext cx="224091" cy="474700"/>
            </a:xfrm>
            <a:prstGeom prst="rect">
              <a:avLst/>
            </a:prstGeom>
          </p:spPr>
        </p:pic>
        <p:sp>
          <p:nvSpPr>
            <p:cNvPr id="108" name="object 108"/>
            <p:cNvSpPr/>
            <p:nvPr/>
          </p:nvSpPr>
          <p:spPr>
            <a:xfrm>
              <a:off x="4173854" y="807720"/>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9" name="object 109"/>
            <p:cNvPicPr/>
            <p:nvPr/>
          </p:nvPicPr>
          <p:blipFill>
            <a:blip r:embed="rId24" cstate="print"/>
            <a:stretch>
              <a:fillRect/>
            </a:stretch>
          </p:blipFill>
          <p:spPr>
            <a:xfrm>
              <a:off x="4258055" y="794029"/>
              <a:ext cx="224091" cy="474700"/>
            </a:xfrm>
            <a:prstGeom prst="rect">
              <a:avLst/>
            </a:prstGeom>
          </p:spPr>
        </p:pic>
        <p:sp>
          <p:nvSpPr>
            <p:cNvPr id="110" name="object 110"/>
            <p:cNvSpPr/>
            <p:nvPr/>
          </p:nvSpPr>
          <p:spPr>
            <a:xfrm>
              <a:off x="4335398" y="80772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1" name="object 111"/>
            <p:cNvPicPr/>
            <p:nvPr/>
          </p:nvPicPr>
          <p:blipFill>
            <a:blip r:embed="rId24" cstate="print"/>
            <a:stretch>
              <a:fillRect/>
            </a:stretch>
          </p:blipFill>
          <p:spPr>
            <a:xfrm>
              <a:off x="4418837" y="794029"/>
              <a:ext cx="224091" cy="474700"/>
            </a:xfrm>
            <a:prstGeom prst="rect">
              <a:avLst/>
            </a:prstGeom>
          </p:spPr>
        </p:pic>
        <p:sp>
          <p:nvSpPr>
            <p:cNvPr id="112" name="object 112"/>
            <p:cNvSpPr/>
            <p:nvPr/>
          </p:nvSpPr>
          <p:spPr>
            <a:xfrm>
              <a:off x="4496180" y="807720"/>
              <a:ext cx="76200" cy="327660"/>
            </a:xfrm>
            <a:custGeom>
              <a:avLst/>
              <a:gdLst/>
              <a:ahLst/>
              <a:cxnLst/>
              <a:rect l="l" t="t" r="r" b="b"/>
              <a:pathLst>
                <a:path w="76200" h="327659">
                  <a:moveTo>
                    <a:pt x="27051" y="251078"/>
                  </a:moveTo>
                  <a:lnTo>
                    <a:pt x="0" y="251078"/>
                  </a:lnTo>
                  <a:lnTo>
                    <a:pt x="38100" y="327278"/>
                  </a:lnTo>
                  <a:lnTo>
                    <a:pt x="64325" y="274827"/>
                  </a:lnTo>
                  <a:lnTo>
                    <a:pt x="32004" y="274827"/>
                  </a:lnTo>
                  <a:lnTo>
                    <a:pt x="27051" y="269875"/>
                  </a:lnTo>
                  <a:lnTo>
                    <a:pt x="27051" y="251078"/>
                  </a:lnTo>
                  <a:close/>
                </a:path>
                <a:path w="76200" h="327659">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3" name="object 113"/>
            <p:cNvPicPr/>
            <p:nvPr/>
          </p:nvPicPr>
          <p:blipFill>
            <a:blip r:embed="rId24" cstate="print"/>
            <a:stretch>
              <a:fillRect/>
            </a:stretch>
          </p:blipFill>
          <p:spPr>
            <a:xfrm>
              <a:off x="4580381" y="794029"/>
              <a:ext cx="224091" cy="474700"/>
            </a:xfrm>
            <a:prstGeom prst="rect">
              <a:avLst/>
            </a:prstGeom>
          </p:spPr>
        </p:pic>
        <p:sp>
          <p:nvSpPr>
            <p:cNvPr id="114" name="object 114"/>
            <p:cNvSpPr/>
            <p:nvPr/>
          </p:nvSpPr>
          <p:spPr>
            <a:xfrm>
              <a:off x="4657724" y="80772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5" name="object 115"/>
            <p:cNvPicPr/>
            <p:nvPr/>
          </p:nvPicPr>
          <p:blipFill>
            <a:blip r:embed="rId24" cstate="print"/>
            <a:stretch>
              <a:fillRect/>
            </a:stretch>
          </p:blipFill>
          <p:spPr>
            <a:xfrm>
              <a:off x="4741925" y="794029"/>
              <a:ext cx="224091" cy="474700"/>
            </a:xfrm>
            <a:prstGeom prst="rect">
              <a:avLst/>
            </a:prstGeom>
          </p:spPr>
        </p:pic>
        <p:sp>
          <p:nvSpPr>
            <p:cNvPr id="116" name="object 116"/>
            <p:cNvSpPr/>
            <p:nvPr/>
          </p:nvSpPr>
          <p:spPr>
            <a:xfrm>
              <a:off x="4819268" y="80772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24" cstate="print"/>
            <a:stretch>
              <a:fillRect/>
            </a:stretch>
          </p:blipFill>
          <p:spPr>
            <a:xfrm>
              <a:off x="4894325" y="794029"/>
              <a:ext cx="224091" cy="474700"/>
            </a:xfrm>
            <a:prstGeom prst="rect">
              <a:avLst/>
            </a:prstGeom>
          </p:spPr>
        </p:pic>
        <p:sp>
          <p:nvSpPr>
            <p:cNvPr id="118" name="object 118"/>
            <p:cNvSpPr/>
            <p:nvPr/>
          </p:nvSpPr>
          <p:spPr>
            <a:xfrm>
              <a:off x="4971668" y="80772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25" cstate="print"/>
            <a:stretch>
              <a:fillRect/>
            </a:stretch>
          </p:blipFill>
          <p:spPr>
            <a:xfrm>
              <a:off x="3838955" y="787925"/>
              <a:ext cx="1213103" cy="92692"/>
            </a:xfrm>
            <a:prstGeom prst="rect">
              <a:avLst/>
            </a:prstGeom>
          </p:spPr>
        </p:pic>
        <p:sp>
          <p:nvSpPr>
            <p:cNvPr id="120" name="object 120"/>
            <p:cNvSpPr/>
            <p:nvPr/>
          </p:nvSpPr>
          <p:spPr>
            <a:xfrm>
              <a:off x="3888866" y="812673"/>
              <a:ext cx="1120775" cy="0"/>
            </a:xfrm>
            <a:custGeom>
              <a:avLst/>
              <a:gdLst/>
              <a:ahLst/>
              <a:cxnLst/>
              <a:rect l="l" t="t" r="r" b="b"/>
              <a:pathLst>
                <a:path w="1120775">
                  <a:moveTo>
                    <a:pt x="0" y="0"/>
                  </a:moveTo>
                  <a:lnTo>
                    <a:pt x="112052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21" name="object 121"/>
          <p:cNvSpPr txBox="1"/>
          <p:nvPr/>
        </p:nvSpPr>
        <p:spPr>
          <a:xfrm>
            <a:off x="6213791" y="3040383"/>
            <a:ext cx="647531" cy="579646"/>
          </a:xfrm>
          <a:prstGeom prst="rect">
            <a:avLst/>
          </a:prstGeom>
        </p:spPr>
        <p:txBody>
          <a:bodyPr vert="horz" wrap="square" lIns="0" tIns="12700" rIns="0" bIns="0" rtlCol="0">
            <a:spAutoFit/>
          </a:bodyPr>
          <a:lstStyle/>
          <a:p>
            <a:pPr marL="6223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105"/>
              </a:spcBef>
            </a:pPr>
            <a:r>
              <a:rPr kern="0" dirty="0">
                <a:solidFill>
                  <a:sysClr val="windowText" lastClr="000000"/>
                </a:solidFill>
                <a:latin typeface="Times New Roman"/>
                <a:cs typeface="Times New Roman"/>
              </a:rPr>
              <a:t>5.67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2" name="object 122"/>
          <p:cNvSpPr/>
          <p:nvPr/>
        </p:nvSpPr>
        <p:spPr>
          <a:xfrm>
            <a:off x="3837958" y="4686300"/>
            <a:ext cx="2333018" cy="857250"/>
          </a:xfrm>
          <a:custGeom>
            <a:avLst/>
            <a:gdLst/>
            <a:ahLst/>
            <a:cxnLst/>
            <a:rect l="l" t="t" r="r" b="b"/>
            <a:pathLst>
              <a:path w="2333625" h="857250">
                <a:moveTo>
                  <a:pt x="327414" y="485775"/>
                </a:moveTo>
                <a:lnTo>
                  <a:pt x="0" y="485775"/>
                </a:lnTo>
                <a:lnTo>
                  <a:pt x="9525" y="857250"/>
                </a:lnTo>
                <a:lnTo>
                  <a:pt x="219075" y="590550"/>
                </a:lnTo>
                <a:lnTo>
                  <a:pt x="327414" y="485775"/>
                </a:lnTo>
                <a:close/>
              </a:path>
              <a:path w="2333625" h="857250">
                <a:moveTo>
                  <a:pt x="1742821" y="0"/>
                </a:moveTo>
                <a:lnTo>
                  <a:pt x="1161923" y="142875"/>
                </a:lnTo>
                <a:lnTo>
                  <a:pt x="942848" y="161925"/>
                </a:lnTo>
                <a:lnTo>
                  <a:pt x="695198" y="209550"/>
                </a:lnTo>
                <a:lnTo>
                  <a:pt x="504698" y="314325"/>
                </a:lnTo>
                <a:lnTo>
                  <a:pt x="327414" y="485775"/>
                </a:lnTo>
                <a:lnTo>
                  <a:pt x="2333244" y="485775"/>
                </a:lnTo>
                <a:lnTo>
                  <a:pt x="1742821"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23" name="Slide Number Placeholder 122"/>
          <p:cNvSpPr>
            <a:spLocks noGrp="1"/>
          </p:cNvSpPr>
          <p:nvPr>
            <p:ph type="sldNum" sz="quarter" idx="7"/>
          </p:nvPr>
        </p:nvSpPr>
        <p:spPr/>
        <p:txBody>
          <a:bodyPr/>
          <a:lstStyle/>
          <a:p>
            <a:fld id="{B6F15528-21DE-4FAA-801E-634DDDAF4B2B}" type="slidenum">
              <a:rPr lang="en-US" smtClean="0">
                <a:solidFill>
                  <a:prstClr val="black">
                    <a:tint val="75000"/>
                  </a:prstClr>
                </a:solidFill>
              </a:rPr>
              <a:pPr/>
              <a:t>160</a:t>
            </a:fld>
            <a:endParaRPr lang="en-US">
              <a:solidFill>
                <a:prstClr val="black">
                  <a:tint val="75000"/>
                </a:prstClr>
              </a:solidFill>
            </a:endParaRPr>
          </a:p>
        </p:txBody>
      </p:sp>
    </p:spTree>
    <p:extLst>
      <p:ext uri="{BB962C8B-B14F-4D97-AF65-F5344CB8AC3E}">
        <p14:creationId xmlns:p14="http://schemas.microsoft.com/office/powerpoint/2010/main" val="408565711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49:</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dirty="0"/>
              <a:t>beam</a:t>
            </a:r>
            <a:r>
              <a:rPr spc="-140" dirty="0"/>
              <a:t> </a:t>
            </a:r>
            <a:r>
              <a:rPr spc="-20" dirty="0"/>
              <a:t>ABC.</a:t>
            </a:r>
          </a:p>
        </p:txBody>
      </p:sp>
      <p:sp>
        <p:nvSpPr>
          <p:cNvPr id="3" name="object 3"/>
          <p:cNvSpPr txBox="1"/>
          <p:nvPr/>
        </p:nvSpPr>
        <p:spPr>
          <a:xfrm>
            <a:off x="4658416" y="3128540"/>
            <a:ext cx="436766"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2.5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4" name="object 4"/>
          <p:cNvSpPr txBox="1"/>
          <p:nvPr/>
        </p:nvSpPr>
        <p:spPr>
          <a:xfrm>
            <a:off x="3939785" y="283794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3863884" y="2584801"/>
            <a:ext cx="3690293" cy="1029969"/>
            <a:chOff x="3864864" y="2584754"/>
            <a:chExt cx="3691254" cy="1029969"/>
          </a:xfrm>
        </p:grpSpPr>
        <p:pic>
          <p:nvPicPr>
            <p:cNvPr id="6" name="object 6"/>
            <p:cNvPicPr/>
            <p:nvPr/>
          </p:nvPicPr>
          <p:blipFill>
            <a:blip r:embed="rId2" cstate="print"/>
            <a:stretch>
              <a:fillRect/>
            </a:stretch>
          </p:blipFill>
          <p:spPr>
            <a:xfrm>
              <a:off x="4119372" y="3083071"/>
              <a:ext cx="3436620" cy="92690"/>
            </a:xfrm>
            <a:prstGeom prst="rect">
              <a:avLst/>
            </a:prstGeom>
          </p:spPr>
        </p:pic>
        <p:sp>
          <p:nvSpPr>
            <p:cNvPr id="7" name="object 7"/>
            <p:cNvSpPr/>
            <p:nvPr/>
          </p:nvSpPr>
          <p:spPr>
            <a:xfrm>
              <a:off x="4169283" y="3107817"/>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3952494" y="3359675"/>
              <a:ext cx="401624" cy="92692"/>
            </a:xfrm>
            <a:prstGeom prst="rect">
              <a:avLst/>
            </a:prstGeom>
          </p:spPr>
        </p:pic>
        <p:sp>
          <p:nvSpPr>
            <p:cNvPr id="9" name="object 9"/>
            <p:cNvSpPr/>
            <p:nvPr/>
          </p:nvSpPr>
          <p:spPr>
            <a:xfrm>
              <a:off x="4002405" y="3384423"/>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3864864" y="3359683"/>
              <a:ext cx="180759" cy="254482"/>
            </a:xfrm>
            <a:prstGeom prst="rect">
              <a:avLst/>
            </a:prstGeom>
          </p:spPr>
        </p:pic>
        <p:sp>
          <p:nvSpPr>
            <p:cNvPr id="11" name="object 11"/>
            <p:cNvSpPr/>
            <p:nvPr/>
          </p:nvSpPr>
          <p:spPr>
            <a:xfrm>
              <a:off x="3914775" y="338442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018788" y="3359683"/>
              <a:ext cx="180759" cy="254482"/>
            </a:xfrm>
            <a:prstGeom prst="rect">
              <a:avLst/>
            </a:prstGeom>
          </p:spPr>
        </p:pic>
        <p:sp>
          <p:nvSpPr>
            <p:cNvPr id="13" name="object 13"/>
            <p:cNvSpPr/>
            <p:nvPr/>
          </p:nvSpPr>
          <p:spPr>
            <a:xfrm>
              <a:off x="4068699" y="338442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171950" y="3359683"/>
              <a:ext cx="180759" cy="254482"/>
            </a:xfrm>
            <a:prstGeom prst="rect">
              <a:avLst/>
            </a:prstGeom>
          </p:spPr>
        </p:pic>
        <p:sp>
          <p:nvSpPr>
            <p:cNvPr id="15" name="object 15"/>
            <p:cNvSpPr/>
            <p:nvPr/>
          </p:nvSpPr>
          <p:spPr>
            <a:xfrm>
              <a:off x="4221861" y="338442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001643" y="3110103"/>
              <a:ext cx="315595" cy="271780"/>
            </a:xfrm>
            <a:custGeom>
              <a:avLst/>
              <a:gdLst/>
              <a:ahLst/>
              <a:cxnLst/>
              <a:rect l="l" t="t" r="r" b="b"/>
              <a:pathLst>
                <a:path w="315595" h="271779">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001643" y="3110103"/>
              <a:ext cx="315595" cy="271780"/>
            </a:xfrm>
            <a:custGeom>
              <a:avLst/>
              <a:gdLst/>
              <a:ahLst/>
              <a:cxnLst/>
              <a:rect l="l" t="t" r="r" b="b"/>
              <a:pathLst>
                <a:path w="315595" h="271779">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118610" y="3208782"/>
              <a:ext cx="84581" cy="85343"/>
            </a:xfrm>
            <a:prstGeom prst="rect">
              <a:avLst/>
            </a:prstGeom>
          </p:spPr>
        </p:pic>
        <p:pic>
          <p:nvPicPr>
            <p:cNvPr id="19" name="object 19"/>
            <p:cNvPicPr/>
            <p:nvPr/>
          </p:nvPicPr>
          <p:blipFill>
            <a:blip r:embed="rId6" cstate="print"/>
            <a:stretch>
              <a:fillRect/>
            </a:stretch>
          </p:blipFill>
          <p:spPr>
            <a:xfrm>
              <a:off x="6560058" y="3304811"/>
              <a:ext cx="351993" cy="92692"/>
            </a:xfrm>
            <a:prstGeom prst="rect">
              <a:avLst/>
            </a:prstGeom>
          </p:spPr>
        </p:pic>
        <p:sp>
          <p:nvSpPr>
            <p:cNvPr id="20" name="object 20"/>
            <p:cNvSpPr/>
            <p:nvPr/>
          </p:nvSpPr>
          <p:spPr>
            <a:xfrm>
              <a:off x="6609969" y="3329559"/>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6486906" y="3304730"/>
              <a:ext cx="166319" cy="228536"/>
            </a:xfrm>
            <a:prstGeom prst="rect">
              <a:avLst/>
            </a:prstGeom>
          </p:spPr>
        </p:pic>
        <p:sp>
          <p:nvSpPr>
            <p:cNvPr id="22" name="object 22"/>
            <p:cNvSpPr/>
            <p:nvPr/>
          </p:nvSpPr>
          <p:spPr>
            <a:xfrm>
              <a:off x="6536817" y="332955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6616446" y="3304730"/>
              <a:ext cx="166319" cy="228536"/>
            </a:xfrm>
            <a:prstGeom prst="rect">
              <a:avLst/>
            </a:prstGeom>
          </p:spPr>
        </p:pic>
        <p:sp>
          <p:nvSpPr>
            <p:cNvPr id="24" name="object 24"/>
            <p:cNvSpPr/>
            <p:nvPr/>
          </p:nvSpPr>
          <p:spPr>
            <a:xfrm>
              <a:off x="6666357" y="3329559"/>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6744462" y="3304730"/>
              <a:ext cx="166319" cy="228536"/>
            </a:xfrm>
            <a:prstGeom prst="rect">
              <a:avLst/>
            </a:prstGeom>
          </p:spPr>
        </p:pic>
        <p:sp>
          <p:nvSpPr>
            <p:cNvPr id="26" name="object 26"/>
            <p:cNvSpPr/>
            <p:nvPr/>
          </p:nvSpPr>
          <p:spPr>
            <a:xfrm>
              <a:off x="6794373" y="332955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645402" y="3137154"/>
              <a:ext cx="176530" cy="177165"/>
            </a:xfrm>
            <a:custGeom>
              <a:avLst/>
              <a:gdLst/>
              <a:ahLst/>
              <a:cxnLst/>
              <a:rect l="l" t="t" r="r" b="b"/>
              <a:pathLst>
                <a:path w="176529" h="177164">
                  <a:moveTo>
                    <a:pt x="88011" y="0"/>
                  </a:moveTo>
                  <a:lnTo>
                    <a:pt x="53738" y="6953"/>
                  </a:lnTo>
                  <a:lnTo>
                    <a:pt x="25765" y="25907"/>
                  </a:lnTo>
                  <a:lnTo>
                    <a:pt x="6911" y="54006"/>
                  </a:lnTo>
                  <a:lnTo>
                    <a:pt x="0" y="88392"/>
                  </a:lnTo>
                  <a:lnTo>
                    <a:pt x="6911" y="122777"/>
                  </a:lnTo>
                  <a:lnTo>
                    <a:pt x="25765" y="150875"/>
                  </a:lnTo>
                  <a:lnTo>
                    <a:pt x="53738" y="169830"/>
                  </a:lnTo>
                  <a:lnTo>
                    <a:pt x="88011" y="176784"/>
                  </a:lnTo>
                  <a:lnTo>
                    <a:pt x="122283" y="169830"/>
                  </a:lnTo>
                  <a:lnTo>
                    <a:pt x="150256" y="150875"/>
                  </a:lnTo>
                  <a:lnTo>
                    <a:pt x="169110" y="122777"/>
                  </a:lnTo>
                  <a:lnTo>
                    <a:pt x="176022" y="88392"/>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6645402" y="3137154"/>
              <a:ext cx="176530" cy="177165"/>
            </a:xfrm>
            <a:custGeom>
              <a:avLst/>
              <a:gdLst/>
              <a:ahLst/>
              <a:cxnLst/>
              <a:rect l="l" t="t" r="r" b="b"/>
              <a:pathLst>
                <a:path w="176529" h="177164">
                  <a:moveTo>
                    <a:pt x="88011" y="0"/>
                  </a:moveTo>
                  <a:lnTo>
                    <a:pt x="122283" y="6953"/>
                  </a:lnTo>
                  <a:lnTo>
                    <a:pt x="150256" y="25908"/>
                  </a:lnTo>
                  <a:lnTo>
                    <a:pt x="169110" y="54006"/>
                  </a:lnTo>
                  <a:lnTo>
                    <a:pt x="176022" y="88392"/>
                  </a:lnTo>
                  <a:lnTo>
                    <a:pt x="169110" y="122777"/>
                  </a:lnTo>
                  <a:lnTo>
                    <a:pt x="150256" y="150875"/>
                  </a:lnTo>
                  <a:lnTo>
                    <a:pt x="122283" y="169830"/>
                  </a:lnTo>
                  <a:lnTo>
                    <a:pt x="88011" y="176784"/>
                  </a:lnTo>
                  <a:lnTo>
                    <a:pt x="53738" y="169830"/>
                  </a:lnTo>
                  <a:lnTo>
                    <a:pt x="25765" y="150875"/>
                  </a:lnTo>
                  <a:lnTo>
                    <a:pt x="6911" y="122777"/>
                  </a:lnTo>
                  <a:lnTo>
                    <a:pt x="0" y="88392"/>
                  </a:lnTo>
                  <a:lnTo>
                    <a:pt x="6911" y="54006"/>
                  </a:lnTo>
                  <a:lnTo>
                    <a:pt x="25765" y="25907"/>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6162294" y="2584754"/>
              <a:ext cx="224091" cy="657682"/>
            </a:xfrm>
            <a:prstGeom prst="rect">
              <a:avLst/>
            </a:prstGeom>
          </p:spPr>
        </p:pic>
        <p:sp>
          <p:nvSpPr>
            <p:cNvPr id="30" name="object 30"/>
            <p:cNvSpPr/>
            <p:nvPr/>
          </p:nvSpPr>
          <p:spPr>
            <a:xfrm>
              <a:off x="6239637" y="2598420"/>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7556055" y="295655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2" name="object 32"/>
          <p:cNvSpPr txBox="1"/>
          <p:nvPr/>
        </p:nvSpPr>
        <p:spPr>
          <a:xfrm>
            <a:off x="7060124" y="304472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3" name="object 33"/>
          <p:cNvGrpSpPr/>
          <p:nvPr/>
        </p:nvGrpSpPr>
        <p:grpSpPr>
          <a:xfrm>
            <a:off x="4062718" y="2763030"/>
            <a:ext cx="1266495" cy="483870"/>
            <a:chOff x="4063746" y="2763030"/>
            <a:chExt cx="1266825" cy="483870"/>
          </a:xfrm>
        </p:grpSpPr>
        <p:pic>
          <p:nvPicPr>
            <p:cNvPr id="34" name="object 34"/>
            <p:cNvPicPr/>
            <p:nvPr/>
          </p:nvPicPr>
          <p:blipFill>
            <a:blip r:embed="rId9" cstate="print"/>
            <a:stretch>
              <a:fillRect/>
            </a:stretch>
          </p:blipFill>
          <p:spPr>
            <a:xfrm>
              <a:off x="4063746" y="2763037"/>
              <a:ext cx="224091" cy="474700"/>
            </a:xfrm>
            <a:prstGeom prst="rect">
              <a:avLst/>
            </a:prstGeom>
          </p:spPr>
        </p:pic>
        <p:sp>
          <p:nvSpPr>
            <p:cNvPr id="35" name="object 35"/>
            <p:cNvSpPr/>
            <p:nvPr/>
          </p:nvSpPr>
          <p:spPr>
            <a:xfrm>
              <a:off x="4141089" y="2776727"/>
              <a:ext cx="76200" cy="327660"/>
            </a:xfrm>
            <a:custGeom>
              <a:avLst/>
              <a:gdLst/>
              <a:ahLst/>
              <a:cxnLst/>
              <a:rect l="l" t="t" r="r" b="b"/>
              <a:pathLst>
                <a:path w="76200" h="327660">
                  <a:moveTo>
                    <a:pt x="27050" y="251079"/>
                  </a:moveTo>
                  <a:lnTo>
                    <a:pt x="0" y="251079"/>
                  </a:lnTo>
                  <a:lnTo>
                    <a:pt x="38100" y="327279"/>
                  </a:lnTo>
                  <a:lnTo>
                    <a:pt x="64325" y="274827"/>
                  </a:lnTo>
                  <a:lnTo>
                    <a:pt x="32003" y="274827"/>
                  </a:lnTo>
                  <a:lnTo>
                    <a:pt x="27050" y="269875"/>
                  </a:lnTo>
                  <a:lnTo>
                    <a:pt x="27050" y="251079"/>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9" cstate="print"/>
            <a:stretch>
              <a:fillRect/>
            </a:stretch>
          </p:blipFill>
          <p:spPr>
            <a:xfrm>
              <a:off x="4213860" y="2772181"/>
              <a:ext cx="224091" cy="474700"/>
            </a:xfrm>
            <a:prstGeom prst="rect">
              <a:avLst/>
            </a:prstGeom>
          </p:spPr>
        </p:pic>
        <p:sp>
          <p:nvSpPr>
            <p:cNvPr id="37" name="object 37"/>
            <p:cNvSpPr/>
            <p:nvPr/>
          </p:nvSpPr>
          <p:spPr>
            <a:xfrm>
              <a:off x="4291203" y="2785871"/>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9" cstate="print"/>
            <a:stretch>
              <a:fillRect/>
            </a:stretch>
          </p:blipFill>
          <p:spPr>
            <a:xfrm>
              <a:off x="4363974" y="2769133"/>
              <a:ext cx="224091" cy="474700"/>
            </a:xfrm>
            <a:prstGeom prst="rect">
              <a:avLst/>
            </a:prstGeom>
          </p:spPr>
        </p:pic>
        <p:sp>
          <p:nvSpPr>
            <p:cNvPr id="39" name="object 39"/>
            <p:cNvSpPr/>
            <p:nvPr/>
          </p:nvSpPr>
          <p:spPr>
            <a:xfrm>
              <a:off x="4441317" y="2782823"/>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9" cstate="print"/>
            <a:stretch>
              <a:fillRect/>
            </a:stretch>
          </p:blipFill>
          <p:spPr>
            <a:xfrm>
              <a:off x="4514088" y="2769133"/>
              <a:ext cx="224091" cy="474700"/>
            </a:xfrm>
            <a:prstGeom prst="rect">
              <a:avLst/>
            </a:prstGeom>
          </p:spPr>
        </p:pic>
        <p:sp>
          <p:nvSpPr>
            <p:cNvPr id="41" name="object 41"/>
            <p:cNvSpPr/>
            <p:nvPr/>
          </p:nvSpPr>
          <p:spPr>
            <a:xfrm>
              <a:off x="4591431" y="2782823"/>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9" cstate="print"/>
            <a:stretch>
              <a:fillRect/>
            </a:stretch>
          </p:blipFill>
          <p:spPr>
            <a:xfrm>
              <a:off x="4664202" y="2769133"/>
              <a:ext cx="224091" cy="474700"/>
            </a:xfrm>
            <a:prstGeom prst="rect">
              <a:avLst/>
            </a:prstGeom>
          </p:spPr>
        </p:pic>
        <p:sp>
          <p:nvSpPr>
            <p:cNvPr id="43" name="object 43"/>
            <p:cNvSpPr/>
            <p:nvPr/>
          </p:nvSpPr>
          <p:spPr>
            <a:xfrm>
              <a:off x="4741545" y="2782823"/>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9" cstate="print"/>
            <a:stretch>
              <a:fillRect/>
            </a:stretch>
          </p:blipFill>
          <p:spPr>
            <a:xfrm>
              <a:off x="4814316" y="2769133"/>
              <a:ext cx="224091" cy="474700"/>
            </a:xfrm>
            <a:prstGeom prst="rect">
              <a:avLst/>
            </a:prstGeom>
          </p:spPr>
        </p:pic>
        <p:sp>
          <p:nvSpPr>
            <p:cNvPr id="45" name="object 45"/>
            <p:cNvSpPr/>
            <p:nvPr/>
          </p:nvSpPr>
          <p:spPr>
            <a:xfrm>
              <a:off x="4891659" y="2782823"/>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9" cstate="print"/>
            <a:stretch>
              <a:fillRect/>
            </a:stretch>
          </p:blipFill>
          <p:spPr>
            <a:xfrm>
              <a:off x="4964430" y="2769133"/>
              <a:ext cx="224091" cy="474700"/>
            </a:xfrm>
            <a:prstGeom prst="rect">
              <a:avLst/>
            </a:prstGeom>
          </p:spPr>
        </p:pic>
        <p:sp>
          <p:nvSpPr>
            <p:cNvPr id="47" name="object 47"/>
            <p:cNvSpPr/>
            <p:nvPr/>
          </p:nvSpPr>
          <p:spPr>
            <a:xfrm>
              <a:off x="5041773" y="2782823"/>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9" cstate="print"/>
            <a:stretch>
              <a:fillRect/>
            </a:stretch>
          </p:blipFill>
          <p:spPr>
            <a:xfrm>
              <a:off x="5106162" y="2769133"/>
              <a:ext cx="224091" cy="474700"/>
            </a:xfrm>
            <a:prstGeom prst="rect">
              <a:avLst/>
            </a:prstGeom>
          </p:spPr>
        </p:pic>
        <p:sp>
          <p:nvSpPr>
            <p:cNvPr id="49" name="object 49"/>
            <p:cNvSpPr/>
            <p:nvPr/>
          </p:nvSpPr>
          <p:spPr>
            <a:xfrm>
              <a:off x="5183505" y="2782823"/>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0" cstate="print"/>
            <a:stretch>
              <a:fillRect/>
            </a:stretch>
          </p:blipFill>
          <p:spPr>
            <a:xfrm>
              <a:off x="4129278" y="2763030"/>
              <a:ext cx="1135354" cy="92690"/>
            </a:xfrm>
            <a:prstGeom prst="rect">
              <a:avLst/>
            </a:prstGeom>
          </p:spPr>
        </p:pic>
        <p:sp>
          <p:nvSpPr>
            <p:cNvPr id="51" name="object 51"/>
            <p:cNvSpPr/>
            <p:nvPr/>
          </p:nvSpPr>
          <p:spPr>
            <a:xfrm>
              <a:off x="4179189" y="2787776"/>
              <a:ext cx="1042669" cy="0"/>
            </a:xfrm>
            <a:custGeom>
              <a:avLst/>
              <a:gdLst/>
              <a:ahLst/>
              <a:cxnLst/>
              <a:rect l="l" t="t" r="r" b="b"/>
              <a:pathLst>
                <a:path w="1042670">
                  <a:moveTo>
                    <a:pt x="0" y="0"/>
                  </a:moveTo>
                  <a:lnTo>
                    <a:pt x="104228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2" name="object 52"/>
          <p:cNvSpPr txBox="1"/>
          <p:nvPr/>
        </p:nvSpPr>
        <p:spPr>
          <a:xfrm>
            <a:off x="4373757" y="2446551"/>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3" name="object 53"/>
          <p:cNvSpPr txBox="1"/>
          <p:nvPr/>
        </p:nvSpPr>
        <p:spPr>
          <a:xfrm>
            <a:off x="6636818" y="281279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4" name="object 54"/>
          <p:cNvSpPr txBox="1"/>
          <p:nvPr/>
        </p:nvSpPr>
        <p:spPr>
          <a:xfrm>
            <a:off x="5488778" y="3122190"/>
            <a:ext cx="436766"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1.5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55" name="object 55"/>
          <p:cNvGrpSpPr/>
          <p:nvPr/>
        </p:nvGrpSpPr>
        <p:grpSpPr>
          <a:xfrm>
            <a:off x="5937358" y="2821605"/>
            <a:ext cx="354873" cy="558165"/>
            <a:chOff x="5938901" y="2821558"/>
            <a:chExt cx="354965" cy="558165"/>
          </a:xfrm>
        </p:grpSpPr>
        <p:sp>
          <p:nvSpPr>
            <p:cNvPr id="56" name="object 56"/>
            <p:cNvSpPr/>
            <p:nvPr/>
          </p:nvSpPr>
          <p:spPr>
            <a:xfrm>
              <a:off x="5943981" y="3039363"/>
              <a:ext cx="344805" cy="335280"/>
            </a:xfrm>
            <a:custGeom>
              <a:avLst/>
              <a:gdLst/>
              <a:ahLst/>
              <a:cxnLst/>
              <a:rect l="l" t="t" r="r" b="b"/>
              <a:pathLst>
                <a:path w="344804" h="335279">
                  <a:moveTo>
                    <a:pt x="344424" y="0"/>
                  </a:moveTo>
                  <a:lnTo>
                    <a:pt x="325439" y="69782"/>
                  </a:lnTo>
                  <a:lnTo>
                    <a:pt x="302773" y="101517"/>
                  </a:lnTo>
                  <a:lnTo>
                    <a:pt x="272272" y="130397"/>
                  </a:lnTo>
                  <a:lnTo>
                    <a:pt x="234644" y="155860"/>
                  </a:lnTo>
                  <a:lnTo>
                    <a:pt x="190601" y="177343"/>
                  </a:lnTo>
                  <a:lnTo>
                    <a:pt x="140851" y="194284"/>
                  </a:lnTo>
                  <a:lnTo>
                    <a:pt x="86106" y="206121"/>
                  </a:lnTo>
                  <a:lnTo>
                    <a:pt x="86106" y="163068"/>
                  </a:lnTo>
                  <a:lnTo>
                    <a:pt x="0" y="255905"/>
                  </a:lnTo>
                  <a:lnTo>
                    <a:pt x="86106" y="335280"/>
                  </a:lnTo>
                  <a:lnTo>
                    <a:pt x="86106" y="292226"/>
                  </a:lnTo>
                  <a:lnTo>
                    <a:pt x="140851" y="280390"/>
                  </a:lnTo>
                  <a:lnTo>
                    <a:pt x="190601" y="263451"/>
                  </a:lnTo>
                  <a:lnTo>
                    <a:pt x="234644" y="241972"/>
                  </a:lnTo>
                  <a:lnTo>
                    <a:pt x="272272" y="216519"/>
                  </a:lnTo>
                  <a:lnTo>
                    <a:pt x="302773" y="187654"/>
                  </a:lnTo>
                  <a:lnTo>
                    <a:pt x="325439" y="155942"/>
                  </a:lnTo>
                  <a:lnTo>
                    <a:pt x="344424" y="86233"/>
                  </a:lnTo>
                  <a:lnTo>
                    <a:pt x="344424"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57" name="object 57"/>
            <p:cNvSpPr/>
            <p:nvPr/>
          </p:nvSpPr>
          <p:spPr>
            <a:xfrm>
              <a:off x="5943981" y="2826638"/>
              <a:ext cx="344805" cy="255904"/>
            </a:xfrm>
            <a:custGeom>
              <a:avLst/>
              <a:gdLst/>
              <a:ahLst/>
              <a:cxnLst/>
              <a:rect l="l" t="t" r="r" b="b"/>
              <a:pathLst>
                <a:path w="344804" h="255905">
                  <a:moveTo>
                    <a:pt x="0" y="0"/>
                  </a:moveTo>
                  <a:lnTo>
                    <a:pt x="0" y="86106"/>
                  </a:lnTo>
                  <a:lnTo>
                    <a:pt x="60030" y="89344"/>
                  </a:lnTo>
                  <a:lnTo>
                    <a:pt x="116963" y="98722"/>
                  </a:lnTo>
                  <a:lnTo>
                    <a:pt x="169793" y="113738"/>
                  </a:lnTo>
                  <a:lnTo>
                    <a:pt x="217519" y="133889"/>
                  </a:lnTo>
                  <a:lnTo>
                    <a:pt x="259137" y="158672"/>
                  </a:lnTo>
                  <a:lnTo>
                    <a:pt x="293643" y="187582"/>
                  </a:lnTo>
                  <a:lnTo>
                    <a:pt x="320036" y="220119"/>
                  </a:lnTo>
                  <a:lnTo>
                    <a:pt x="337312" y="255777"/>
                  </a:lnTo>
                  <a:lnTo>
                    <a:pt x="344403" y="217636"/>
                  </a:lnTo>
                  <a:lnTo>
                    <a:pt x="326441" y="144756"/>
                  </a:lnTo>
                  <a:lnTo>
                    <a:pt x="302896" y="111437"/>
                  </a:lnTo>
                  <a:lnTo>
                    <a:pt x="270649" y="81146"/>
                  </a:lnTo>
                  <a:lnTo>
                    <a:pt x="230453" y="54591"/>
                  </a:lnTo>
                  <a:lnTo>
                    <a:pt x="183063" y="32482"/>
                  </a:lnTo>
                  <a:lnTo>
                    <a:pt x="129235" y="15530"/>
                  </a:lnTo>
                  <a:lnTo>
                    <a:pt x="69723" y="4445"/>
                  </a:lnTo>
                  <a:lnTo>
                    <a:pt x="17520" y="283"/>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58" name="object 58"/>
            <p:cNvSpPr/>
            <p:nvPr/>
          </p:nvSpPr>
          <p:spPr>
            <a:xfrm>
              <a:off x="5943981" y="2826638"/>
              <a:ext cx="344805" cy="548005"/>
            </a:xfrm>
            <a:custGeom>
              <a:avLst/>
              <a:gdLst/>
              <a:ahLst/>
              <a:cxnLst/>
              <a:rect l="l" t="t" r="r" b="b"/>
              <a:pathLst>
                <a:path w="344804" h="548004">
                  <a:moveTo>
                    <a:pt x="344424" y="212725"/>
                  </a:moveTo>
                  <a:lnTo>
                    <a:pt x="325439" y="282507"/>
                  </a:lnTo>
                  <a:lnTo>
                    <a:pt x="302773" y="314242"/>
                  </a:lnTo>
                  <a:lnTo>
                    <a:pt x="272272" y="343122"/>
                  </a:lnTo>
                  <a:lnTo>
                    <a:pt x="234644" y="368585"/>
                  </a:lnTo>
                  <a:lnTo>
                    <a:pt x="190601" y="390068"/>
                  </a:lnTo>
                  <a:lnTo>
                    <a:pt x="140851" y="407009"/>
                  </a:lnTo>
                  <a:lnTo>
                    <a:pt x="86106" y="418846"/>
                  </a:lnTo>
                  <a:lnTo>
                    <a:pt x="86106" y="375793"/>
                  </a:lnTo>
                  <a:lnTo>
                    <a:pt x="0" y="468630"/>
                  </a:lnTo>
                  <a:lnTo>
                    <a:pt x="86106" y="548005"/>
                  </a:lnTo>
                  <a:lnTo>
                    <a:pt x="86106" y="504951"/>
                  </a:lnTo>
                  <a:lnTo>
                    <a:pt x="140851" y="493115"/>
                  </a:lnTo>
                  <a:lnTo>
                    <a:pt x="190601" y="476176"/>
                  </a:lnTo>
                  <a:lnTo>
                    <a:pt x="234644" y="454697"/>
                  </a:lnTo>
                  <a:lnTo>
                    <a:pt x="272272" y="429244"/>
                  </a:lnTo>
                  <a:lnTo>
                    <a:pt x="302773" y="400379"/>
                  </a:lnTo>
                  <a:lnTo>
                    <a:pt x="325439" y="368667"/>
                  </a:lnTo>
                  <a:lnTo>
                    <a:pt x="344424" y="298958"/>
                  </a:lnTo>
                  <a:lnTo>
                    <a:pt x="344424" y="212725"/>
                  </a:lnTo>
                  <a:lnTo>
                    <a:pt x="326867" y="145491"/>
                  </a:lnTo>
                  <a:lnTo>
                    <a:pt x="277977" y="87096"/>
                  </a:lnTo>
                  <a:lnTo>
                    <a:pt x="243554" y="62309"/>
                  </a:lnTo>
                  <a:lnTo>
                    <a:pt x="203423" y="41046"/>
                  </a:lnTo>
                  <a:lnTo>
                    <a:pt x="158294" y="23745"/>
                  </a:lnTo>
                  <a:lnTo>
                    <a:pt x="108874" y="10845"/>
                  </a:lnTo>
                  <a:lnTo>
                    <a:pt x="55873" y="2784"/>
                  </a:lnTo>
                  <a:lnTo>
                    <a:pt x="0" y="0"/>
                  </a:lnTo>
                  <a:lnTo>
                    <a:pt x="0" y="86106"/>
                  </a:lnTo>
                  <a:lnTo>
                    <a:pt x="60030" y="89344"/>
                  </a:lnTo>
                  <a:lnTo>
                    <a:pt x="116963" y="98722"/>
                  </a:lnTo>
                  <a:lnTo>
                    <a:pt x="169793" y="113738"/>
                  </a:lnTo>
                  <a:lnTo>
                    <a:pt x="217519" y="133889"/>
                  </a:lnTo>
                  <a:lnTo>
                    <a:pt x="259137" y="158672"/>
                  </a:lnTo>
                  <a:lnTo>
                    <a:pt x="293643" y="187582"/>
                  </a:lnTo>
                  <a:lnTo>
                    <a:pt x="320036" y="220119"/>
                  </a:lnTo>
                  <a:lnTo>
                    <a:pt x="337312" y="25577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59" name="object 59"/>
          <p:cNvSpPr txBox="1"/>
          <p:nvPr/>
        </p:nvSpPr>
        <p:spPr>
          <a:xfrm>
            <a:off x="5356990" y="2235200"/>
            <a:ext cx="1156669" cy="579646"/>
          </a:xfrm>
          <a:prstGeom prst="rect">
            <a:avLst/>
          </a:prstGeom>
        </p:spPr>
        <p:txBody>
          <a:bodyPr vert="horz" wrap="square" lIns="0" tIns="12700" rIns="0" bIns="0" rtlCol="0">
            <a:spAutoFit/>
          </a:bodyPr>
          <a:lstStyle/>
          <a:p>
            <a:pPr marL="692785" defTabSz="914400">
              <a:spcBef>
                <a:spcPts val="100"/>
              </a:spcBef>
            </a:pPr>
            <a:r>
              <a:rPr kern="0" dirty="0">
                <a:solidFill>
                  <a:sysClr val="windowText" lastClr="000000"/>
                </a:solidFill>
                <a:latin typeface="Times New Roman"/>
                <a:cs typeface="Times New Roman"/>
              </a:rPr>
              <a:t>50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55"/>
              </a:spcBef>
            </a:pPr>
            <a:r>
              <a:rPr kern="0" dirty="0">
                <a:solidFill>
                  <a:sysClr val="windowText" lastClr="000000"/>
                </a:solidFill>
                <a:latin typeface="Times New Roman"/>
                <a:cs typeface="Times New Roman"/>
              </a:rPr>
              <a:t>200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60" name="object 60"/>
          <p:cNvSpPr txBox="1"/>
          <p:nvPr/>
        </p:nvSpPr>
        <p:spPr>
          <a:xfrm>
            <a:off x="6311274" y="304294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1" name="object 61"/>
          <p:cNvGrpSpPr/>
          <p:nvPr/>
        </p:nvGrpSpPr>
        <p:grpSpPr>
          <a:xfrm>
            <a:off x="7395568" y="2590850"/>
            <a:ext cx="224096" cy="657860"/>
            <a:chOff x="7397495" y="2590850"/>
            <a:chExt cx="224154" cy="657860"/>
          </a:xfrm>
        </p:grpSpPr>
        <p:pic>
          <p:nvPicPr>
            <p:cNvPr id="62" name="object 62"/>
            <p:cNvPicPr/>
            <p:nvPr/>
          </p:nvPicPr>
          <p:blipFill>
            <a:blip r:embed="rId8" cstate="print"/>
            <a:stretch>
              <a:fillRect/>
            </a:stretch>
          </p:blipFill>
          <p:spPr>
            <a:xfrm>
              <a:off x="7397495" y="2590850"/>
              <a:ext cx="224091" cy="657682"/>
            </a:xfrm>
            <a:prstGeom prst="rect">
              <a:avLst/>
            </a:prstGeom>
          </p:spPr>
        </p:pic>
        <p:sp>
          <p:nvSpPr>
            <p:cNvPr id="63" name="object 63"/>
            <p:cNvSpPr/>
            <p:nvPr/>
          </p:nvSpPr>
          <p:spPr>
            <a:xfrm>
              <a:off x="7474838" y="2604515"/>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5" y="0"/>
                  </a:moveTo>
                  <a:lnTo>
                    <a:pt x="32003" y="0"/>
                  </a:lnTo>
                  <a:lnTo>
                    <a:pt x="27050" y="4953"/>
                  </a:lnTo>
                  <a:lnTo>
                    <a:pt x="27050" y="452374"/>
                  </a:lnTo>
                  <a:lnTo>
                    <a:pt x="32003" y="457326"/>
                  </a:lnTo>
                  <a:lnTo>
                    <a:pt x="44195" y="457326"/>
                  </a:lnTo>
                  <a:lnTo>
                    <a:pt x="49149" y="452374"/>
                  </a:lnTo>
                  <a:lnTo>
                    <a:pt x="49149" y="4953"/>
                  </a:lnTo>
                  <a:lnTo>
                    <a:pt x="44195" y="0"/>
                  </a:lnTo>
                  <a:close/>
                </a:path>
                <a:path w="76200" h="509905">
                  <a:moveTo>
                    <a:pt x="76200" y="433578"/>
                  </a:moveTo>
                  <a:lnTo>
                    <a:pt x="49149" y="433578"/>
                  </a:lnTo>
                  <a:lnTo>
                    <a:pt x="49149" y="452374"/>
                  </a:lnTo>
                  <a:lnTo>
                    <a:pt x="44195"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4" name="object 64"/>
          <p:cNvSpPr txBox="1"/>
          <p:nvPr/>
        </p:nvSpPr>
        <p:spPr>
          <a:xfrm>
            <a:off x="7272414" y="224157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5" name="Slide Number Placeholder 64"/>
          <p:cNvSpPr>
            <a:spLocks noGrp="1"/>
          </p:cNvSpPr>
          <p:nvPr>
            <p:ph type="sldNum" sz="quarter" idx="7"/>
          </p:nvPr>
        </p:nvSpPr>
        <p:spPr/>
        <p:txBody>
          <a:bodyPr/>
          <a:lstStyle/>
          <a:p>
            <a:fld id="{B6F15528-21DE-4FAA-801E-634DDDAF4B2B}" type="slidenum">
              <a:rPr lang="en-US" smtClean="0">
                <a:solidFill>
                  <a:prstClr val="black">
                    <a:tint val="75000"/>
                  </a:prstClr>
                </a:solidFill>
              </a:rPr>
              <a:pPr/>
              <a:t>161</a:t>
            </a:fld>
            <a:endParaRPr lang="en-US">
              <a:solidFill>
                <a:prstClr val="black">
                  <a:tint val="75000"/>
                </a:prstClr>
              </a:solidFill>
            </a:endParaRPr>
          </a:p>
        </p:txBody>
      </p:sp>
    </p:spTree>
    <p:extLst>
      <p:ext uri="{BB962C8B-B14F-4D97-AF65-F5344CB8AC3E}">
        <p14:creationId xmlns:p14="http://schemas.microsoft.com/office/powerpoint/2010/main" val="9187655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0" cy="3709035"/>
            </a:xfrm>
            <a:custGeom>
              <a:avLst/>
              <a:gdLst/>
              <a:ahLst/>
              <a:cxnLst/>
              <a:rect l="l" t="t" r="r" b="b"/>
              <a:pathLst>
                <a:path h="3709035">
                  <a:moveTo>
                    <a:pt x="0" y="748664"/>
                  </a:moveTo>
                  <a:lnTo>
                    <a:pt x="0" y="3708425"/>
                  </a:lnTo>
                </a:path>
                <a:path h="3709035">
                  <a:moveTo>
                    <a:pt x="0" y="0"/>
                  </a:moveTo>
                  <a:lnTo>
                    <a:pt x="0" y="549021"/>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657475"/>
              <a:ext cx="0" cy="3705225"/>
            </a:xfrm>
            <a:custGeom>
              <a:avLst/>
              <a:gdLst/>
              <a:ahLst/>
              <a:cxnLst/>
              <a:rect l="l" t="t" r="r" b="b"/>
              <a:pathLst>
                <a:path h="3705225">
                  <a:moveTo>
                    <a:pt x="0" y="0"/>
                  </a:moveTo>
                  <a:lnTo>
                    <a:pt x="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192035"/>
              <a:ext cx="3422904" cy="92692"/>
            </a:xfrm>
            <a:prstGeom prst="rect">
              <a:avLst/>
            </a:prstGeom>
          </p:spPr>
        </p:pic>
        <p:sp>
          <p:nvSpPr>
            <p:cNvPr id="7" name="object 7"/>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2709728" y="1613115"/>
            <a:ext cx="224096" cy="484505"/>
            <a:chOff x="2710433" y="1613115"/>
            <a:chExt cx="224154" cy="484505"/>
          </a:xfrm>
        </p:grpSpPr>
        <p:pic>
          <p:nvPicPr>
            <p:cNvPr id="9" name="object 9"/>
            <p:cNvPicPr/>
            <p:nvPr/>
          </p:nvPicPr>
          <p:blipFill>
            <a:blip r:embed="rId3" cstate="print"/>
            <a:stretch>
              <a:fillRect/>
            </a:stretch>
          </p:blipFill>
          <p:spPr>
            <a:xfrm>
              <a:off x="2710433" y="1613115"/>
              <a:ext cx="224091" cy="483908"/>
            </a:xfrm>
            <a:prstGeom prst="rect">
              <a:avLst/>
            </a:prstGeom>
          </p:spPr>
        </p:pic>
        <p:sp>
          <p:nvSpPr>
            <p:cNvPr id="10" name="object 10"/>
            <p:cNvSpPr/>
            <p:nvPr/>
          </p:nvSpPr>
          <p:spPr>
            <a:xfrm>
              <a:off x="2787776" y="1626869"/>
              <a:ext cx="76200" cy="335915"/>
            </a:xfrm>
            <a:custGeom>
              <a:avLst/>
              <a:gdLst/>
              <a:ahLst/>
              <a:cxnLst/>
              <a:rect l="l" t="t" r="r" b="b"/>
              <a:pathLst>
                <a:path w="76200" h="335914">
                  <a:moveTo>
                    <a:pt x="27050" y="259714"/>
                  </a:moveTo>
                  <a:lnTo>
                    <a:pt x="0" y="259714"/>
                  </a:lnTo>
                  <a:lnTo>
                    <a:pt x="38100" y="335914"/>
                  </a:lnTo>
                  <a:lnTo>
                    <a:pt x="64325" y="283463"/>
                  </a:lnTo>
                  <a:lnTo>
                    <a:pt x="32004" y="283463"/>
                  </a:lnTo>
                  <a:lnTo>
                    <a:pt x="27050" y="278510"/>
                  </a:lnTo>
                  <a:lnTo>
                    <a:pt x="27050" y="259714"/>
                  </a:lnTo>
                  <a:close/>
                </a:path>
                <a:path w="76200" h="335914">
                  <a:moveTo>
                    <a:pt x="44196" y="0"/>
                  </a:moveTo>
                  <a:lnTo>
                    <a:pt x="32004" y="0"/>
                  </a:lnTo>
                  <a:lnTo>
                    <a:pt x="27050" y="4952"/>
                  </a:lnTo>
                  <a:lnTo>
                    <a:pt x="27050" y="278510"/>
                  </a:lnTo>
                  <a:lnTo>
                    <a:pt x="32004" y="283463"/>
                  </a:lnTo>
                  <a:lnTo>
                    <a:pt x="44196" y="283463"/>
                  </a:lnTo>
                  <a:lnTo>
                    <a:pt x="49149" y="278510"/>
                  </a:lnTo>
                  <a:lnTo>
                    <a:pt x="49149" y="4952"/>
                  </a:lnTo>
                  <a:lnTo>
                    <a:pt x="44196" y="0"/>
                  </a:lnTo>
                  <a:close/>
                </a:path>
                <a:path w="76200" h="335914">
                  <a:moveTo>
                    <a:pt x="76200" y="259714"/>
                  </a:moveTo>
                  <a:lnTo>
                    <a:pt x="49149" y="259714"/>
                  </a:lnTo>
                  <a:lnTo>
                    <a:pt x="49149" y="278510"/>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2227511" y="2078527"/>
            <a:ext cx="142203" cy="214161"/>
          </a:xfrm>
          <a:prstGeom prst="rect">
            <a:avLst/>
          </a:prstGeom>
        </p:spPr>
        <p:txBody>
          <a:bodyPr vert="horz" wrap="square" lIns="0" tIns="13970" rIns="0" bIns="0" rtlCol="0">
            <a:spAutoFit/>
          </a:bodyPr>
          <a:lstStyle/>
          <a:p>
            <a:pPr marL="12700" defTabSz="914400">
              <a:spcBef>
                <a:spcPts val="110"/>
              </a:spcBef>
            </a:pPr>
            <a:r>
              <a:rPr sz="1300" kern="0" spc="55" dirty="0">
                <a:solidFill>
                  <a:sysClr val="windowText" lastClr="000000"/>
                </a:solidFill>
                <a:latin typeface="Cambria Math"/>
                <a:cs typeface="Cambria Math"/>
              </a:rPr>
              <a:t>A</a:t>
            </a:r>
            <a:endParaRPr sz="1300" kern="0">
              <a:solidFill>
                <a:sysClr val="windowText" lastClr="000000"/>
              </a:solidFill>
              <a:latin typeface="Cambria Math"/>
              <a:cs typeface="Cambria Math"/>
            </a:endParaRPr>
          </a:p>
        </p:txBody>
      </p:sp>
      <p:sp>
        <p:nvSpPr>
          <p:cNvPr id="12" name="object 12"/>
          <p:cNvSpPr txBox="1"/>
          <p:nvPr/>
        </p:nvSpPr>
        <p:spPr>
          <a:xfrm>
            <a:off x="2076670" y="1970301"/>
            <a:ext cx="1281096" cy="289823"/>
          </a:xfrm>
          <a:prstGeom prst="rect">
            <a:avLst/>
          </a:prstGeom>
        </p:spPr>
        <p:txBody>
          <a:bodyPr vert="horz" wrap="square" lIns="0" tIns="12700" rIns="0" bIns="0" rtlCol="0">
            <a:spAutoFit/>
          </a:bodyPr>
          <a:lstStyle/>
          <a:p>
            <a:pPr marL="12700" defTabSz="914400">
              <a:spcBef>
                <a:spcPts val="100"/>
              </a:spcBef>
              <a:tabLst>
                <a:tab pos="345440"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5276998" y="1530065"/>
            <a:ext cx="224096" cy="484505"/>
            <a:chOff x="5278373" y="1530057"/>
            <a:chExt cx="224154" cy="484505"/>
          </a:xfrm>
        </p:grpSpPr>
        <p:pic>
          <p:nvPicPr>
            <p:cNvPr id="16" name="object 16"/>
            <p:cNvPicPr/>
            <p:nvPr/>
          </p:nvPicPr>
          <p:blipFill>
            <a:blip r:embed="rId4" cstate="print"/>
            <a:stretch>
              <a:fillRect/>
            </a:stretch>
          </p:blipFill>
          <p:spPr>
            <a:xfrm>
              <a:off x="5278373" y="1530057"/>
              <a:ext cx="224091" cy="483908"/>
            </a:xfrm>
            <a:prstGeom prst="rect">
              <a:avLst/>
            </a:prstGeom>
          </p:spPr>
        </p:pic>
        <p:sp>
          <p:nvSpPr>
            <p:cNvPr id="17" name="object 17"/>
            <p:cNvSpPr/>
            <p:nvPr/>
          </p:nvSpPr>
          <p:spPr>
            <a:xfrm>
              <a:off x="5355716" y="1620392"/>
              <a:ext cx="76200" cy="335915"/>
            </a:xfrm>
            <a:custGeom>
              <a:avLst/>
              <a:gdLst/>
              <a:ahLst/>
              <a:cxnLst/>
              <a:rect l="l" t="t" r="r" b="b"/>
              <a:pathLst>
                <a:path w="76200" h="335914">
                  <a:moveTo>
                    <a:pt x="44196" y="52451"/>
                  </a:moveTo>
                  <a:lnTo>
                    <a:pt x="32004" y="52451"/>
                  </a:lnTo>
                  <a:lnTo>
                    <a:pt x="27050" y="57404"/>
                  </a:lnTo>
                  <a:lnTo>
                    <a:pt x="27050" y="330962"/>
                  </a:lnTo>
                  <a:lnTo>
                    <a:pt x="32004" y="335915"/>
                  </a:lnTo>
                  <a:lnTo>
                    <a:pt x="44196" y="335915"/>
                  </a:lnTo>
                  <a:lnTo>
                    <a:pt x="49149" y="330962"/>
                  </a:lnTo>
                  <a:lnTo>
                    <a:pt x="49149" y="57404"/>
                  </a:lnTo>
                  <a:lnTo>
                    <a:pt x="44196" y="52451"/>
                  </a:lnTo>
                  <a:close/>
                </a:path>
                <a:path w="76200" h="335914">
                  <a:moveTo>
                    <a:pt x="38100" y="0"/>
                  </a:moveTo>
                  <a:lnTo>
                    <a:pt x="0" y="76200"/>
                  </a:lnTo>
                  <a:lnTo>
                    <a:pt x="27050" y="76200"/>
                  </a:lnTo>
                  <a:lnTo>
                    <a:pt x="27050" y="57404"/>
                  </a:lnTo>
                  <a:lnTo>
                    <a:pt x="32004" y="52451"/>
                  </a:lnTo>
                  <a:lnTo>
                    <a:pt x="64325" y="52451"/>
                  </a:lnTo>
                  <a:lnTo>
                    <a:pt x="38100" y="0"/>
                  </a:lnTo>
                  <a:close/>
                </a:path>
                <a:path w="76200" h="335914">
                  <a:moveTo>
                    <a:pt x="64325" y="52451"/>
                  </a:moveTo>
                  <a:lnTo>
                    <a:pt x="44196"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2801144" y="2652395"/>
            <a:ext cx="3410332" cy="3539490"/>
            <a:chOff x="2801873" y="2652395"/>
            <a:chExt cx="3411220" cy="3539490"/>
          </a:xfrm>
        </p:grpSpPr>
        <p:pic>
          <p:nvPicPr>
            <p:cNvPr id="19" name="object 19"/>
            <p:cNvPicPr/>
            <p:nvPr/>
          </p:nvPicPr>
          <p:blipFill>
            <a:blip r:embed="rId5" cstate="print"/>
            <a:stretch>
              <a:fillRect/>
            </a:stretch>
          </p:blipFill>
          <p:spPr>
            <a:xfrm>
              <a:off x="2801873" y="5143517"/>
              <a:ext cx="3410712" cy="92692"/>
            </a:xfrm>
            <a:prstGeom prst="rect">
              <a:avLst/>
            </a:prstGeom>
          </p:spPr>
        </p:pic>
        <p:sp>
          <p:nvSpPr>
            <p:cNvPr id="20" name="object 20"/>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5365622" y="2657475"/>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4614515" y="1952775"/>
            <a:ext cx="144424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 name="object 23"/>
          <p:cNvSpPr txBox="1"/>
          <p:nvPr/>
        </p:nvSpPr>
        <p:spPr>
          <a:xfrm>
            <a:off x="2032741" y="2888268"/>
            <a:ext cx="762436" cy="662361"/>
          </a:xfrm>
          <a:prstGeom prst="rect">
            <a:avLst/>
          </a:prstGeom>
        </p:spPr>
        <p:txBody>
          <a:bodyPr vert="horz" wrap="square" lIns="0" tIns="56515" rIns="0" bIns="0" rtlCol="0">
            <a:spAutoFit/>
          </a:bodyPr>
          <a:lstStyle/>
          <a:p>
            <a:pPr marL="355600" defTabSz="914400">
              <a:spcBef>
                <a:spcPts val="44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350"/>
              </a:spcBef>
            </a:pPr>
            <a:r>
              <a:rPr kern="0" dirty="0">
                <a:solidFill>
                  <a:sysClr val="windowText" lastClr="000000"/>
                </a:solidFill>
                <a:latin typeface="Times New Roman"/>
                <a:cs typeface="Times New Roman"/>
              </a:rPr>
              <a:t>21.25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 name="object 24"/>
          <p:cNvSpPr txBox="1"/>
          <p:nvPr/>
        </p:nvSpPr>
        <p:spPr>
          <a:xfrm>
            <a:off x="3203883" y="3690115"/>
            <a:ext cx="76243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46.25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6246523" y="499645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 name="object 26"/>
          <p:cNvSpPr/>
          <p:nvPr/>
        </p:nvSpPr>
        <p:spPr>
          <a:xfrm>
            <a:off x="2819453" y="3206542"/>
            <a:ext cx="1057635" cy="200025"/>
          </a:xfrm>
          <a:custGeom>
            <a:avLst/>
            <a:gdLst/>
            <a:ahLst/>
            <a:cxnLst/>
            <a:rect l="l" t="t" r="r" b="b"/>
            <a:pathLst>
              <a:path w="1057910" h="200025">
                <a:moveTo>
                  <a:pt x="1057655" y="0"/>
                </a:moveTo>
                <a:lnTo>
                  <a:pt x="0" y="0"/>
                </a:lnTo>
                <a:lnTo>
                  <a:pt x="0" y="192531"/>
                </a:lnTo>
                <a:lnTo>
                  <a:pt x="1057655" y="199643"/>
                </a:lnTo>
                <a:lnTo>
                  <a:pt x="105765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7" name="object 27"/>
          <p:cNvSpPr txBox="1"/>
          <p:nvPr/>
        </p:nvSpPr>
        <p:spPr>
          <a:xfrm>
            <a:off x="2908818" y="5367805"/>
            <a:ext cx="114968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84.375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8" name="object 28"/>
          <p:cNvSpPr txBox="1"/>
          <p:nvPr/>
        </p:nvSpPr>
        <p:spPr>
          <a:xfrm>
            <a:off x="7472895" y="1458869"/>
            <a:ext cx="4309258" cy="1364476"/>
          </a:xfrm>
          <a:prstGeom prst="rect">
            <a:avLst/>
          </a:prstGeom>
          <a:ln w="9905">
            <a:solidFill>
              <a:srgbClr val="000000"/>
            </a:solidFill>
          </a:ln>
        </p:spPr>
        <p:txBody>
          <a:bodyPr vert="horz" wrap="square" lIns="0" tIns="0" rIns="0" bIns="0" rtlCol="0">
            <a:spAutoFit/>
          </a:bodyPr>
          <a:lstStyle/>
          <a:p>
            <a:pPr marL="90805" defTabSz="914400">
              <a:lnSpc>
                <a:spcPts val="2215"/>
              </a:lnSpc>
            </a:pP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spc="55" dirty="0">
                <a:solidFill>
                  <a:sysClr val="windowText" lastClr="000000"/>
                </a:solidFill>
                <a:latin typeface="Cambria Math"/>
                <a:cs typeface="Cambria Math"/>
              </a:rPr>
              <a:t>M</a:t>
            </a:r>
            <a:r>
              <a:rPr sz="2175" kern="0" spc="82" baseline="-15325" dirty="0">
                <a:solidFill>
                  <a:sysClr val="windowText" lastClr="000000"/>
                </a:solidFill>
                <a:latin typeface="Cambria Math"/>
                <a:cs typeface="Cambria Math"/>
              </a:rPr>
              <a:t>A</a:t>
            </a:r>
            <a:r>
              <a:rPr sz="2175" kern="0" spc="405" baseline="-15325"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90805" defTabSz="914400">
              <a:lnSpc>
                <a:spcPts val="2375"/>
              </a:lnSpc>
              <a:spcBef>
                <a:spcPts val="465"/>
              </a:spcBef>
            </a:pPr>
            <a:r>
              <a:rPr sz="2000" kern="0" dirty="0">
                <a:solidFill>
                  <a:sysClr val="windowText" lastClr="000000"/>
                </a:solidFill>
                <a:latin typeface="Times New Roman"/>
                <a:cs typeface="Times New Roman"/>
              </a:rPr>
              <a:t>=&gt;</a:t>
            </a:r>
            <a:r>
              <a:rPr sz="2000" kern="0" spc="50" dirty="0">
                <a:solidFill>
                  <a:sysClr val="windowText" lastClr="000000"/>
                </a:solidFill>
                <a:latin typeface="Times New Roman"/>
                <a:cs typeface="Times New Roman"/>
              </a:rPr>
              <a:t> </a:t>
            </a:r>
            <a:r>
              <a:rPr sz="2200" kern="0" dirty="0">
                <a:solidFill>
                  <a:srgbClr val="404040"/>
                </a:solidFill>
                <a:latin typeface="Times New Roman"/>
                <a:cs typeface="Times New Roman"/>
              </a:rPr>
              <a:t>10</a:t>
            </a:r>
            <a:r>
              <a:rPr sz="2200" kern="0" spc="100" dirty="0">
                <a:solidFill>
                  <a:srgbClr val="404040"/>
                </a:solidFill>
                <a:latin typeface="Times New Roman"/>
                <a:cs typeface="Times New Roman"/>
              </a:rPr>
              <a:t> </a:t>
            </a:r>
            <a:r>
              <a:rPr sz="2200" kern="0" dirty="0">
                <a:solidFill>
                  <a:srgbClr val="404040"/>
                </a:solidFill>
                <a:latin typeface="Times New Roman"/>
                <a:cs typeface="Times New Roman"/>
              </a:rPr>
              <a:t>x</a:t>
            </a:r>
            <a:r>
              <a:rPr sz="2200" kern="0" spc="110" dirty="0">
                <a:solidFill>
                  <a:srgbClr val="404040"/>
                </a:solidFill>
                <a:latin typeface="Times New Roman"/>
                <a:cs typeface="Times New Roman"/>
              </a:rPr>
              <a:t> </a:t>
            </a:r>
            <a:r>
              <a:rPr sz="2200" kern="0" dirty="0">
                <a:solidFill>
                  <a:srgbClr val="404040"/>
                </a:solidFill>
                <a:latin typeface="Times New Roman"/>
                <a:cs typeface="Times New Roman"/>
              </a:rPr>
              <a:t>2.5</a:t>
            </a:r>
            <a:r>
              <a:rPr sz="2200" kern="0" spc="100" dirty="0">
                <a:solidFill>
                  <a:srgbClr val="404040"/>
                </a:solidFill>
                <a:latin typeface="Times New Roman"/>
                <a:cs typeface="Times New Roman"/>
              </a:rPr>
              <a:t> </a:t>
            </a:r>
            <a:r>
              <a:rPr sz="2200" kern="0" dirty="0">
                <a:solidFill>
                  <a:srgbClr val="404040"/>
                </a:solidFill>
                <a:latin typeface="Times New Roman"/>
                <a:cs typeface="Times New Roman"/>
              </a:rPr>
              <a:t>x</a:t>
            </a:r>
            <a:r>
              <a:rPr sz="2200" kern="0" spc="110" dirty="0">
                <a:solidFill>
                  <a:srgbClr val="404040"/>
                </a:solidFill>
                <a:latin typeface="Times New Roman"/>
                <a:cs typeface="Times New Roman"/>
              </a:rPr>
              <a:t> </a:t>
            </a:r>
            <a:r>
              <a:rPr sz="2200" kern="0" dirty="0">
                <a:solidFill>
                  <a:srgbClr val="404040"/>
                </a:solidFill>
                <a:latin typeface="Times New Roman"/>
                <a:cs typeface="Times New Roman"/>
              </a:rPr>
              <a:t>1.25</a:t>
            </a:r>
            <a:r>
              <a:rPr sz="2200" kern="0" spc="100" dirty="0">
                <a:solidFill>
                  <a:srgbClr val="404040"/>
                </a:solidFill>
                <a:latin typeface="Times New Roman"/>
                <a:cs typeface="Times New Roman"/>
              </a:rPr>
              <a:t> </a:t>
            </a:r>
            <a:r>
              <a:rPr sz="2200" kern="0" dirty="0">
                <a:solidFill>
                  <a:srgbClr val="404040"/>
                </a:solidFill>
                <a:latin typeface="Times New Roman"/>
                <a:cs typeface="Times New Roman"/>
              </a:rPr>
              <a:t>+</a:t>
            </a:r>
            <a:r>
              <a:rPr sz="2200" kern="0" spc="105" dirty="0">
                <a:solidFill>
                  <a:srgbClr val="404040"/>
                </a:solidFill>
                <a:latin typeface="Times New Roman"/>
                <a:cs typeface="Times New Roman"/>
              </a:rPr>
              <a:t> </a:t>
            </a:r>
            <a:r>
              <a:rPr sz="2200" kern="0" dirty="0">
                <a:solidFill>
                  <a:srgbClr val="404040"/>
                </a:solidFill>
                <a:latin typeface="Times New Roman"/>
                <a:cs typeface="Times New Roman"/>
              </a:rPr>
              <a:t>200</a:t>
            </a:r>
            <a:r>
              <a:rPr sz="2200" kern="0" spc="105" dirty="0">
                <a:solidFill>
                  <a:srgbClr val="404040"/>
                </a:solidFill>
                <a:latin typeface="Times New Roman"/>
                <a:cs typeface="Times New Roman"/>
              </a:rPr>
              <a:t> </a:t>
            </a:r>
            <a:r>
              <a:rPr sz="2200" kern="0" dirty="0">
                <a:solidFill>
                  <a:srgbClr val="404040"/>
                </a:solidFill>
                <a:latin typeface="Times New Roman"/>
                <a:cs typeface="Times New Roman"/>
              </a:rPr>
              <a:t>+</a:t>
            </a:r>
            <a:r>
              <a:rPr sz="2200" kern="0" spc="105" dirty="0">
                <a:solidFill>
                  <a:srgbClr val="404040"/>
                </a:solidFill>
                <a:latin typeface="Times New Roman"/>
                <a:cs typeface="Times New Roman"/>
              </a:rPr>
              <a:t> </a:t>
            </a:r>
            <a:r>
              <a:rPr sz="2200" kern="0" dirty="0">
                <a:solidFill>
                  <a:srgbClr val="404040"/>
                </a:solidFill>
                <a:latin typeface="Times New Roman"/>
                <a:cs typeface="Times New Roman"/>
              </a:rPr>
              <a:t>50</a:t>
            </a:r>
            <a:r>
              <a:rPr sz="2200" kern="0" spc="105" dirty="0">
                <a:solidFill>
                  <a:srgbClr val="404040"/>
                </a:solidFill>
                <a:latin typeface="Times New Roman"/>
                <a:cs typeface="Times New Roman"/>
              </a:rPr>
              <a:t> </a:t>
            </a:r>
            <a:r>
              <a:rPr sz="2200" kern="0" dirty="0">
                <a:solidFill>
                  <a:srgbClr val="404040"/>
                </a:solidFill>
                <a:latin typeface="Times New Roman"/>
                <a:cs typeface="Times New Roman"/>
              </a:rPr>
              <a:t>x</a:t>
            </a:r>
            <a:r>
              <a:rPr sz="2200" kern="0" spc="105" dirty="0">
                <a:solidFill>
                  <a:srgbClr val="404040"/>
                </a:solidFill>
                <a:latin typeface="Times New Roman"/>
                <a:cs typeface="Times New Roman"/>
              </a:rPr>
              <a:t> </a:t>
            </a:r>
            <a:r>
              <a:rPr sz="2200" kern="0" dirty="0">
                <a:solidFill>
                  <a:srgbClr val="404040"/>
                </a:solidFill>
                <a:latin typeface="Times New Roman"/>
                <a:cs typeface="Times New Roman"/>
              </a:rPr>
              <a:t>4</a:t>
            </a:r>
            <a:r>
              <a:rPr sz="2200" kern="0" spc="105" dirty="0">
                <a:solidFill>
                  <a:srgbClr val="404040"/>
                </a:solidFill>
                <a:latin typeface="Times New Roman"/>
                <a:cs typeface="Times New Roman"/>
              </a:rPr>
              <a:t> </a:t>
            </a:r>
            <a:r>
              <a:rPr sz="2200" kern="0" spc="-50" dirty="0">
                <a:solidFill>
                  <a:srgbClr val="404040"/>
                </a:solidFill>
                <a:latin typeface="Times New Roman"/>
                <a:cs typeface="Times New Roman"/>
              </a:rPr>
              <a:t>+</a:t>
            </a:r>
            <a:endParaRPr sz="2200" kern="0">
              <a:solidFill>
                <a:sysClr val="windowText" lastClr="000000"/>
              </a:solidFill>
              <a:latin typeface="Times New Roman"/>
              <a:cs typeface="Times New Roman"/>
            </a:endParaRPr>
          </a:p>
          <a:p>
            <a:pPr marL="90805" defTabSz="914400">
              <a:lnSpc>
                <a:spcPts val="2375"/>
              </a:lnSpc>
            </a:pPr>
            <a:r>
              <a:rPr sz="2200" kern="0" dirty="0">
                <a:solidFill>
                  <a:srgbClr val="404040"/>
                </a:solidFill>
                <a:latin typeface="Times New Roman"/>
                <a:cs typeface="Times New Roman"/>
              </a:rPr>
              <a:t>25</a:t>
            </a:r>
            <a:r>
              <a:rPr sz="2200" kern="0" spc="-15" dirty="0">
                <a:solidFill>
                  <a:srgbClr val="404040"/>
                </a:solidFill>
                <a:latin typeface="Times New Roman"/>
                <a:cs typeface="Times New Roman"/>
              </a:rPr>
              <a:t> </a:t>
            </a:r>
            <a:r>
              <a:rPr sz="2200" kern="0" dirty="0">
                <a:solidFill>
                  <a:srgbClr val="404040"/>
                </a:solidFill>
                <a:latin typeface="Times New Roman"/>
                <a:cs typeface="Times New Roman"/>
              </a:rPr>
              <a:t>x 7</a:t>
            </a:r>
            <a:r>
              <a:rPr sz="2200" kern="0" spc="-5" dirty="0">
                <a:solidFill>
                  <a:srgbClr val="40404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352" baseline="-15625" dirty="0">
                <a:solidFill>
                  <a:srgbClr val="404040"/>
                </a:solidFill>
                <a:latin typeface="Cambria Math"/>
                <a:cs typeface="Cambria Math"/>
              </a:rPr>
              <a:t> </a:t>
            </a:r>
            <a:r>
              <a:rPr sz="2000" kern="0" dirty="0">
                <a:solidFill>
                  <a:sysClr val="windowText" lastClr="000000"/>
                </a:solidFill>
                <a:latin typeface="Times New Roman"/>
                <a:cs typeface="Times New Roman"/>
              </a:rPr>
              <a:t>x 5</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90805" defTabSz="914400">
              <a:spcBef>
                <a:spcPts val="465"/>
              </a:spcBef>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120</a:t>
            </a:r>
            <a:r>
              <a:rPr sz="2200" kern="0" spc="-15" dirty="0">
                <a:solidFill>
                  <a:sysClr val="windowText" lastClr="000000"/>
                </a:solidFill>
                <a:latin typeface="Times New Roman"/>
                <a:cs typeface="Times New Roman"/>
              </a:rPr>
              <a:t> </a:t>
            </a:r>
            <a:r>
              <a:rPr sz="2200" kern="0" spc="-6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29" name="object 29"/>
          <p:cNvGrpSpPr/>
          <p:nvPr/>
        </p:nvGrpSpPr>
        <p:grpSpPr>
          <a:xfrm>
            <a:off x="4152453" y="4047616"/>
            <a:ext cx="995421" cy="379730"/>
            <a:chOff x="4153534" y="4047616"/>
            <a:chExt cx="995680" cy="379730"/>
          </a:xfrm>
        </p:grpSpPr>
        <p:sp>
          <p:nvSpPr>
            <p:cNvPr id="30" name="object 30"/>
            <p:cNvSpPr/>
            <p:nvPr/>
          </p:nvSpPr>
          <p:spPr>
            <a:xfrm>
              <a:off x="4158614" y="4052696"/>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4158614" y="4052696"/>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2" name="object 32"/>
          <p:cNvSpPr txBox="1"/>
          <p:nvPr/>
        </p:nvSpPr>
        <p:spPr>
          <a:xfrm>
            <a:off x="4162484" y="4057677"/>
            <a:ext cx="775769" cy="310341"/>
          </a:xfrm>
          <a:prstGeom prst="rect">
            <a:avLst/>
          </a:prstGeom>
          <a:solidFill>
            <a:srgbClr val="F4A973"/>
          </a:solidFill>
        </p:spPr>
        <p:txBody>
          <a:bodyPr vert="horz" wrap="square" lIns="0" tIns="33020" rIns="0" bIns="0" rtlCol="0">
            <a:spAutoFit/>
          </a:bodyPr>
          <a:lstStyle/>
          <a:p>
            <a:pPr marL="276860" defTabSz="914400">
              <a:spcBef>
                <a:spcPts val="26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33" name="object 33"/>
          <p:cNvSpPr txBox="1"/>
          <p:nvPr/>
        </p:nvSpPr>
        <p:spPr>
          <a:xfrm>
            <a:off x="4124017" y="6264041"/>
            <a:ext cx="984629" cy="316112"/>
          </a:xfrm>
          <a:prstGeom prst="rect">
            <a:avLst/>
          </a:prstGeom>
          <a:solidFill>
            <a:srgbClr val="EF917A"/>
          </a:solidFill>
          <a:ln w="9905">
            <a:solidFill>
              <a:srgbClr val="000000"/>
            </a:solidFill>
          </a:ln>
        </p:spPr>
        <p:txBody>
          <a:bodyPr vert="horz" wrap="square" lIns="0" tIns="38735" rIns="0" bIns="0" rtlCol="0">
            <a:spAutoFit/>
          </a:bodyPr>
          <a:lstStyle/>
          <a:p>
            <a:pPr marL="231140" defTabSz="914400">
              <a:spcBef>
                <a:spcPts val="305"/>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34" name="object 34"/>
          <p:cNvGrpSpPr/>
          <p:nvPr/>
        </p:nvGrpSpPr>
        <p:grpSpPr>
          <a:xfrm>
            <a:off x="2804954" y="2652395"/>
            <a:ext cx="2587586" cy="3600450"/>
            <a:chOff x="2805683" y="2652395"/>
            <a:chExt cx="2588260" cy="3600450"/>
          </a:xfrm>
        </p:grpSpPr>
        <p:sp>
          <p:nvSpPr>
            <p:cNvPr id="35" name="object 35"/>
            <p:cNvSpPr/>
            <p:nvPr/>
          </p:nvSpPr>
          <p:spPr>
            <a:xfrm>
              <a:off x="3823716" y="3210306"/>
              <a:ext cx="1133475" cy="509905"/>
            </a:xfrm>
            <a:custGeom>
              <a:avLst/>
              <a:gdLst/>
              <a:ahLst/>
              <a:cxnLst/>
              <a:rect l="l" t="t" r="r" b="b"/>
              <a:pathLst>
                <a:path w="1133475" h="509904">
                  <a:moveTo>
                    <a:pt x="1133094" y="0"/>
                  </a:moveTo>
                  <a:lnTo>
                    <a:pt x="0" y="0"/>
                  </a:lnTo>
                  <a:lnTo>
                    <a:pt x="0" y="491617"/>
                  </a:lnTo>
                  <a:lnTo>
                    <a:pt x="1133094" y="509778"/>
                  </a:lnTo>
                  <a:lnTo>
                    <a:pt x="113309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3878198" y="2657475"/>
              <a:ext cx="1066165" cy="3590290"/>
            </a:xfrm>
            <a:custGeom>
              <a:avLst/>
              <a:gdLst/>
              <a:ahLst/>
              <a:cxnLst/>
              <a:rect l="l" t="t" r="r" b="b"/>
              <a:pathLst>
                <a:path w="1066164" h="3590290">
                  <a:moveTo>
                    <a:pt x="1066038" y="0"/>
                  </a:moveTo>
                  <a:lnTo>
                    <a:pt x="1066038" y="3529063"/>
                  </a:lnTo>
                </a:path>
                <a:path w="1066164" h="3590290">
                  <a:moveTo>
                    <a:pt x="0" y="60960"/>
                  </a:moveTo>
                  <a:lnTo>
                    <a:pt x="0" y="359002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7" name="object 37"/>
            <p:cNvSpPr/>
            <p:nvPr/>
          </p:nvSpPr>
          <p:spPr>
            <a:xfrm>
              <a:off x="2805684" y="3218687"/>
              <a:ext cx="2588260" cy="779145"/>
            </a:xfrm>
            <a:custGeom>
              <a:avLst/>
              <a:gdLst/>
              <a:ahLst/>
              <a:cxnLst/>
              <a:rect l="l" t="t" r="r" b="b"/>
              <a:pathLst>
                <a:path w="2588260" h="779145">
                  <a:moveTo>
                    <a:pt x="1072134" y="160020"/>
                  </a:moveTo>
                  <a:lnTo>
                    <a:pt x="0" y="160020"/>
                  </a:lnTo>
                  <a:lnTo>
                    <a:pt x="1072134" y="501396"/>
                  </a:lnTo>
                  <a:lnTo>
                    <a:pt x="1072134" y="160020"/>
                  </a:lnTo>
                  <a:close/>
                </a:path>
                <a:path w="2588260" h="779145">
                  <a:moveTo>
                    <a:pt x="2587752" y="0"/>
                  </a:moveTo>
                  <a:lnTo>
                    <a:pt x="2144268" y="0"/>
                  </a:lnTo>
                  <a:lnTo>
                    <a:pt x="2144268" y="750951"/>
                  </a:lnTo>
                  <a:lnTo>
                    <a:pt x="2587752" y="778764"/>
                  </a:lnTo>
                  <a:lnTo>
                    <a:pt x="258775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38" name="object 38"/>
          <p:cNvSpPr txBox="1"/>
          <p:nvPr/>
        </p:nvSpPr>
        <p:spPr>
          <a:xfrm>
            <a:off x="3314857" y="1038120"/>
            <a:ext cx="437401"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2.5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39" name="object 39"/>
          <p:cNvSpPr txBox="1"/>
          <p:nvPr/>
        </p:nvSpPr>
        <p:spPr>
          <a:xfrm>
            <a:off x="2596219" y="74752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0" name="object 40"/>
          <p:cNvGrpSpPr/>
          <p:nvPr/>
        </p:nvGrpSpPr>
        <p:grpSpPr>
          <a:xfrm>
            <a:off x="2520827" y="494590"/>
            <a:ext cx="3690293" cy="1029969"/>
            <a:chOff x="2521457" y="494588"/>
            <a:chExt cx="3691254" cy="1029969"/>
          </a:xfrm>
        </p:grpSpPr>
        <p:pic>
          <p:nvPicPr>
            <p:cNvPr id="41" name="object 41"/>
            <p:cNvPicPr/>
            <p:nvPr/>
          </p:nvPicPr>
          <p:blipFill>
            <a:blip r:embed="rId6" cstate="print"/>
            <a:stretch>
              <a:fillRect/>
            </a:stretch>
          </p:blipFill>
          <p:spPr>
            <a:xfrm>
              <a:off x="2775965" y="992903"/>
              <a:ext cx="3436620" cy="92692"/>
            </a:xfrm>
            <a:prstGeom prst="rect">
              <a:avLst/>
            </a:prstGeom>
          </p:spPr>
        </p:pic>
        <p:sp>
          <p:nvSpPr>
            <p:cNvPr id="42" name="object 42"/>
            <p:cNvSpPr/>
            <p:nvPr/>
          </p:nvSpPr>
          <p:spPr>
            <a:xfrm>
              <a:off x="2825876" y="1017651"/>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7" cstate="print"/>
            <a:stretch>
              <a:fillRect/>
            </a:stretch>
          </p:blipFill>
          <p:spPr>
            <a:xfrm>
              <a:off x="2608325" y="1269509"/>
              <a:ext cx="401624" cy="92692"/>
            </a:xfrm>
            <a:prstGeom prst="rect">
              <a:avLst/>
            </a:prstGeom>
          </p:spPr>
        </p:pic>
        <p:sp>
          <p:nvSpPr>
            <p:cNvPr id="44" name="object 44"/>
            <p:cNvSpPr/>
            <p:nvPr/>
          </p:nvSpPr>
          <p:spPr>
            <a:xfrm>
              <a:off x="2658236" y="1294256"/>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2521457" y="1269517"/>
              <a:ext cx="180759" cy="254482"/>
            </a:xfrm>
            <a:prstGeom prst="rect">
              <a:avLst/>
            </a:prstGeom>
          </p:spPr>
        </p:pic>
        <p:sp>
          <p:nvSpPr>
            <p:cNvPr id="46" name="object 46"/>
            <p:cNvSpPr/>
            <p:nvPr/>
          </p:nvSpPr>
          <p:spPr>
            <a:xfrm>
              <a:off x="2571368" y="1294256"/>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8" cstate="print"/>
            <a:stretch>
              <a:fillRect/>
            </a:stretch>
          </p:blipFill>
          <p:spPr>
            <a:xfrm>
              <a:off x="2675381" y="1269517"/>
              <a:ext cx="180759" cy="254482"/>
            </a:xfrm>
            <a:prstGeom prst="rect">
              <a:avLst/>
            </a:prstGeom>
          </p:spPr>
        </p:pic>
        <p:sp>
          <p:nvSpPr>
            <p:cNvPr id="48" name="object 48"/>
            <p:cNvSpPr/>
            <p:nvPr/>
          </p:nvSpPr>
          <p:spPr>
            <a:xfrm>
              <a:off x="2725292" y="1294256"/>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8" cstate="print"/>
            <a:stretch>
              <a:fillRect/>
            </a:stretch>
          </p:blipFill>
          <p:spPr>
            <a:xfrm>
              <a:off x="2827781" y="1269517"/>
              <a:ext cx="180759" cy="254482"/>
            </a:xfrm>
            <a:prstGeom prst="rect">
              <a:avLst/>
            </a:prstGeom>
          </p:spPr>
        </p:pic>
        <p:sp>
          <p:nvSpPr>
            <p:cNvPr id="50" name="object 50"/>
            <p:cNvSpPr/>
            <p:nvPr/>
          </p:nvSpPr>
          <p:spPr>
            <a:xfrm>
              <a:off x="2877692" y="1294256"/>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1" name="object 51"/>
            <p:cNvSpPr/>
            <p:nvPr/>
          </p:nvSpPr>
          <p:spPr>
            <a:xfrm>
              <a:off x="2658236" y="1019937"/>
              <a:ext cx="314960" cy="271780"/>
            </a:xfrm>
            <a:custGeom>
              <a:avLst/>
              <a:gdLst/>
              <a:ahLst/>
              <a:cxnLst/>
              <a:rect l="l" t="t" r="r" b="b"/>
              <a:pathLst>
                <a:path w="314960" h="271780">
                  <a:moveTo>
                    <a:pt x="157352" y="0"/>
                  </a:moveTo>
                  <a:lnTo>
                    <a:pt x="0" y="271272"/>
                  </a:lnTo>
                  <a:lnTo>
                    <a:pt x="314706"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2658236" y="1019937"/>
              <a:ext cx="314960" cy="271780"/>
            </a:xfrm>
            <a:custGeom>
              <a:avLst/>
              <a:gdLst/>
              <a:ahLst/>
              <a:cxnLst/>
              <a:rect l="l" t="t" r="r" b="b"/>
              <a:pathLst>
                <a:path w="314960" h="271780">
                  <a:moveTo>
                    <a:pt x="0" y="271272"/>
                  </a:moveTo>
                  <a:lnTo>
                    <a:pt x="157352"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9" cstate="print"/>
            <a:stretch>
              <a:fillRect/>
            </a:stretch>
          </p:blipFill>
          <p:spPr>
            <a:xfrm>
              <a:off x="2774441" y="1118616"/>
              <a:ext cx="85343" cy="85344"/>
            </a:xfrm>
            <a:prstGeom prst="rect">
              <a:avLst/>
            </a:prstGeom>
          </p:spPr>
        </p:pic>
        <p:pic>
          <p:nvPicPr>
            <p:cNvPr id="54" name="object 54"/>
            <p:cNvPicPr/>
            <p:nvPr/>
          </p:nvPicPr>
          <p:blipFill>
            <a:blip r:embed="rId10" cstate="print"/>
            <a:stretch>
              <a:fillRect/>
            </a:stretch>
          </p:blipFill>
          <p:spPr>
            <a:xfrm>
              <a:off x="5216651" y="1214645"/>
              <a:ext cx="352005" cy="92692"/>
            </a:xfrm>
            <a:prstGeom prst="rect">
              <a:avLst/>
            </a:prstGeom>
          </p:spPr>
        </p:pic>
        <p:sp>
          <p:nvSpPr>
            <p:cNvPr id="55" name="object 55"/>
            <p:cNvSpPr/>
            <p:nvPr/>
          </p:nvSpPr>
          <p:spPr>
            <a:xfrm>
              <a:off x="5266562" y="1239393"/>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11" cstate="print"/>
            <a:stretch>
              <a:fillRect/>
            </a:stretch>
          </p:blipFill>
          <p:spPr>
            <a:xfrm>
              <a:off x="5142737" y="1214564"/>
              <a:ext cx="166319" cy="228536"/>
            </a:xfrm>
            <a:prstGeom prst="rect">
              <a:avLst/>
            </a:prstGeom>
          </p:spPr>
        </p:pic>
        <p:sp>
          <p:nvSpPr>
            <p:cNvPr id="57" name="object 57"/>
            <p:cNvSpPr/>
            <p:nvPr/>
          </p:nvSpPr>
          <p:spPr>
            <a:xfrm>
              <a:off x="5192648" y="1239393"/>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11" cstate="print"/>
            <a:stretch>
              <a:fillRect/>
            </a:stretch>
          </p:blipFill>
          <p:spPr>
            <a:xfrm>
              <a:off x="5272277" y="1214564"/>
              <a:ext cx="166319" cy="228536"/>
            </a:xfrm>
            <a:prstGeom prst="rect">
              <a:avLst/>
            </a:prstGeom>
          </p:spPr>
        </p:pic>
        <p:sp>
          <p:nvSpPr>
            <p:cNvPr id="59" name="object 59"/>
            <p:cNvSpPr/>
            <p:nvPr/>
          </p:nvSpPr>
          <p:spPr>
            <a:xfrm>
              <a:off x="5322188" y="1239393"/>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11" cstate="print"/>
            <a:stretch>
              <a:fillRect/>
            </a:stretch>
          </p:blipFill>
          <p:spPr>
            <a:xfrm>
              <a:off x="5401055" y="1214564"/>
              <a:ext cx="166319" cy="228536"/>
            </a:xfrm>
            <a:prstGeom prst="rect">
              <a:avLst/>
            </a:prstGeom>
          </p:spPr>
        </p:pic>
        <p:sp>
          <p:nvSpPr>
            <p:cNvPr id="61" name="object 61"/>
            <p:cNvSpPr/>
            <p:nvPr/>
          </p:nvSpPr>
          <p:spPr>
            <a:xfrm>
              <a:off x="5450966" y="1239393"/>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62" name="object 62"/>
            <p:cNvSpPr/>
            <p:nvPr/>
          </p:nvSpPr>
          <p:spPr>
            <a:xfrm>
              <a:off x="5301995" y="1046987"/>
              <a:ext cx="176530" cy="177165"/>
            </a:xfrm>
            <a:custGeom>
              <a:avLst/>
              <a:gdLst/>
              <a:ahLst/>
              <a:cxnLst/>
              <a:rect l="l" t="t" r="r" b="b"/>
              <a:pathLst>
                <a:path w="176529" h="177165">
                  <a:moveTo>
                    <a:pt x="88011" y="0"/>
                  </a:moveTo>
                  <a:lnTo>
                    <a:pt x="53738" y="6953"/>
                  </a:lnTo>
                  <a:lnTo>
                    <a:pt x="25765" y="25908"/>
                  </a:lnTo>
                  <a:lnTo>
                    <a:pt x="6911" y="54006"/>
                  </a:lnTo>
                  <a:lnTo>
                    <a:pt x="0" y="88391"/>
                  </a:lnTo>
                  <a:lnTo>
                    <a:pt x="6911" y="122777"/>
                  </a:lnTo>
                  <a:lnTo>
                    <a:pt x="25765" y="150875"/>
                  </a:lnTo>
                  <a:lnTo>
                    <a:pt x="53738" y="169830"/>
                  </a:lnTo>
                  <a:lnTo>
                    <a:pt x="88011" y="176784"/>
                  </a:lnTo>
                  <a:lnTo>
                    <a:pt x="122283" y="169830"/>
                  </a:lnTo>
                  <a:lnTo>
                    <a:pt x="150256" y="150876"/>
                  </a:lnTo>
                  <a:lnTo>
                    <a:pt x="169110" y="122777"/>
                  </a:lnTo>
                  <a:lnTo>
                    <a:pt x="176021" y="88391"/>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3" name="object 63"/>
            <p:cNvSpPr/>
            <p:nvPr/>
          </p:nvSpPr>
          <p:spPr>
            <a:xfrm>
              <a:off x="5301995" y="1046987"/>
              <a:ext cx="176530" cy="177165"/>
            </a:xfrm>
            <a:custGeom>
              <a:avLst/>
              <a:gdLst/>
              <a:ahLst/>
              <a:cxnLst/>
              <a:rect l="l" t="t" r="r" b="b"/>
              <a:pathLst>
                <a:path w="176529" h="177165">
                  <a:moveTo>
                    <a:pt x="88011" y="0"/>
                  </a:moveTo>
                  <a:lnTo>
                    <a:pt x="122283" y="6953"/>
                  </a:lnTo>
                  <a:lnTo>
                    <a:pt x="150256" y="25908"/>
                  </a:lnTo>
                  <a:lnTo>
                    <a:pt x="169110" y="54006"/>
                  </a:lnTo>
                  <a:lnTo>
                    <a:pt x="176021" y="88391"/>
                  </a:lnTo>
                  <a:lnTo>
                    <a:pt x="169110" y="122777"/>
                  </a:lnTo>
                  <a:lnTo>
                    <a:pt x="150256" y="150876"/>
                  </a:lnTo>
                  <a:lnTo>
                    <a:pt x="122283" y="169830"/>
                  </a:lnTo>
                  <a:lnTo>
                    <a:pt x="88011" y="176784"/>
                  </a:lnTo>
                  <a:lnTo>
                    <a:pt x="53738" y="169830"/>
                  </a:lnTo>
                  <a:lnTo>
                    <a:pt x="25765" y="150875"/>
                  </a:lnTo>
                  <a:lnTo>
                    <a:pt x="6911" y="122777"/>
                  </a:lnTo>
                  <a:lnTo>
                    <a:pt x="0" y="88391"/>
                  </a:lnTo>
                  <a:lnTo>
                    <a:pt x="6911" y="54006"/>
                  </a:lnTo>
                  <a:lnTo>
                    <a:pt x="25765" y="25908"/>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2" cstate="print"/>
            <a:stretch>
              <a:fillRect/>
            </a:stretch>
          </p:blipFill>
          <p:spPr>
            <a:xfrm>
              <a:off x="4818125" y="494588"/>
              <a:ext cx="224091" cy="657682"/>
            </a:xfrm>
            <a:prstGeom prst="rect">
              <a:avLst/>
            </a:prstGeom>
          </p:spPr>
        </p:pic>
        <p:sp>
          <p:nvSpPr>
            <p:cNvPr id="65" name="object 65"/>
            <p:cNvSpPr/>
            <p:nvPr/>
          </p:nvSpPr>
          <p:spPr>
            <a:xfrm>
              <a:off x="4895468" y="508254"/>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5" y="0"/>
                  </a:moveTo>
                  <a:lnTo>
                    <a:pt x="32003" y="0"/>
                  </a:lnTo>
                  <a:lnTo>
                    <a:pt x="27050" y="4953"/>
                  </a:lnTo>
                  <a:lnTo>
                    <a:pt x="27050" y="452374"/>
                  </a:lnTo>
                  <a:lnTo>
                    <a:pt x="32003" y="457326"/>
                  </a:lnTo>
                  <a:lnTo>
                    <a:pt x="44195" y="457326"/>
                  </a:lnTo>
                  <a:lnTo>
                    <a:pt x="49148" y="452374"/>
                  </a:lnTo>
                  <a:lnTo>
                    <a:pt x="49148" y="4953"/>
                  </a:lnTo>
                  <a:lnTo>
                    <a:pt x="44195" y="0"/>
                  </a:lnTo>
                  <a:close/>
                </a:path>
                <a:path w="76200" h="509905">
                  <a:moveTo>
                    <a:pt x="76200" y="433578"/>
                  </a:moveTo>
                  <a:lnTo>
                    <a:pt x="49148" y="433578"/>
                  </a:lnTo>
                  <a:lnTo>
                    <a:pt x="49148" y="452374"/>
                  </a:lnTo>
                  <a:lnTo>
                    <a:pt x="44195"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6" name="object 66"/>
          <p:cNvSpPr txBox="1"/>
          <p:nvPr/>
        </p:nvSpPr>
        <p:spPr>
          <a:xfrm>
            <a:off x="6212493" y="86614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7" name="object 67"/>
          <p:cNvSpPr txBox="1"/>
          <p:nvPr/>
        </p:nvSpPr>
        <p:spPr>
          <a:xfrm>
            <a:off x="5716561" y="95430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8" name="object 68"/>
          <p:cNvGrpSpPr/>
          <p:nvPr/>
        </p:nvGrpSpPr>
        <p:grpSpPr>
          <a:xfrm>
            <a:off x="2719661" y="672863"/>
            <a:ext cx="1266495" cy="483870"/>
            <a:chOff x="2720339" y="672863"/>
            <a:chExt cx="1266825" cy="483870"/>
          </a:xfrm>
        </p:grpSpPr>
        <p:pic>
          <p:nvPicPr>
            <p:cNvPr id="69" name="object 69"/>
            <p:cNvPicPr/>
            <p:nvPr/>
          </p:nvPicPr>
          <p:blipFill>
            <a:blip r:embed="rId13" cstate="print"/>
            <a:stretch>
              <a:fillRect/>
            </a:stretch>
          </p:blipFill>
          <p:spPr>
            <a:xfrm>
              <a:off x="2720339" y="672871"/>
              <a:ext cx="224091" cy="474700"/>
            </a:xfrm>
            <a:prstGeom prst="rect">
              <a:avLst/>
            </a:prstGeom>
          </p:spPr>
        </p:pic>
        <p:sp>
          <p:nvSpPr>
            <p:cNvPr id="70" name="object 70"/>
            <p:cNvSpPr/>
            <p:nvPr/>
          </p:nvSpPr>
          <p:spPr>
            <a:xfrm>
              <a:off x="2797682" y="686561"/>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3" cstate="print"/>
            <a:stretch>
              <a:fillRect/>
            </a:stretch>
          </p:blipFill>
          <p:spPr>
            <a:xfrm>
              <a:off x="2870453" y="682015"/>
              <a:ext cx="224091" cy="474700"/>
            </a:xfrm>
            <a:prstGeom prst="rect">
              <a:avLst/>
            </a:prstGeom>
          </p:spPr>
        </p:pic>
        <p:sp>
          <p:nvSpPr>
            <p:cNvPr id="72" name="object 72"/>
            <p:cNvSpPr/>
            <p:nvPr/>
          </p:nvSpPr>
          <p:spPr>
            <a:xfrm>
              <a:off x="2947796" y="695705"/>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8" y="269875"/>
                  </a:lnTo>
                  <a:lnTo>
                    <a:pt x="49148" y="4953"/>
                  </a:lnTo>
                  <a:lnTo>
                    <a:pt x="44195" y="0"/>
                  </a:lnTo>
                  <a:close/>
                </a:path>
                <a:path w="76200" h="327659">
                  <a:moveTo>
                    <a:pt x="76200" y="251079"/>
                  </a:moveTo>
                  <a:lnTo>
                    <a:pt x="49148" y="251079"/>
                  </a:lnTo>
                  <a:lnTo>
                    <a:pt x="49148"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3" cstate="print"/>
            <a:stretch>
              <a:fillRect/>
            </a:stretch>
          </p:blipFill>
          <p:spPr>
            <a:xfrm>
              <a:off x="3020567" y="678967"/>
              <a:ext cx="224091" cy="474700"/>
            </a:xfrm>
            <a:prstGeom prst="rect">
              <a:avLst/>
            </a:prstGeom>
          </p:spPr>
        </p:pic>
        <p:sp>
          <p:nvSpPr>
            <p:cNvPr id="74" name="object 74"/>
            <p:cNvSpPr/>
            <p:nvPr/>
          </p:nvSpPr>
          <p:spPr>
            <a:xfrm>
              <a:off x="3097910" y="692657"/>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3" cstate="print"/>
            <a:stretch>
              <a:fillRect/>
            </a:stretch>
          </p:blipFill>
          <p:spPr>
            <a:xfrm>
              <a:off x="3170681" y="678967"/>
              <a:ext cx="224091" cy="474700"/>
            </a:xfrm>
            <a:prstGeom prst="rect">
              <a:avLst/>
            </a:prstGeom>
          </p:spPr>
        </p:pic>
        <p:sp>
          <p:nvSpPr>
            <p:cNvPr id="76" name="object 76"/>
            <p:cNvSpPr/>
            <p:nvPr/>
          </p:nvSpPr>
          <p:spPr>
            <a:xfrm>
              <a:off x="3248024" y="692657"/>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3" cstate="print"/>
            <a:stretch>
              <a:fillRect/>
            </a:stretch>
          </p:blipFill>
          <p:spPr>
            <a:xfrm>
              <a:off x="3320795" y="678967"/>
              <a:ext cx="224091" cy="474700"/>
            </a:xfrm>
            <a:prstGeom prst="rect">
              <a:avLst/>
            </a:prstGeom>
          </p:spPr>
        </p:pic>
        <p:sp>
          <p:nvSpPr>
            <p:cNvPr id="78" name="object 78"/>
            <p:cNvSpPr/>
            <p:nvPr/>
          </p:nvSpPr>
          <p:spPr>
            <a:xfrm>
              <a:off x="3398138" y="692657"/>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3" cstate="print"/>
            <a:stretch>
              <a:fillRect/>
            </a:stretch>
          </p:blipFill>
          <p:spPr>
            <a:xfrm>
              <a:off x="3470909" y="678967"/>
              <a:ext cx="224091" cy="474700"/>
            </a:xfrm>
            <a:prstGeom prst="rect">
              <a:avLst/>
            </a:prstGeom>
          </p:spPr>
        </p:pic>
        <p:sp>
          <p:nvSpPr>
            <p:cNvPr id="80" name="object 80"/>
            <p:cNvSpPr/>
            <p:nvPr/>
          </p:nvSpPr>
          <p:spPr>
            <a:xfrm>
              <a:off x="3548252" y="692657"/>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13" cstate="print"/>
            <a:stretch>
              <a:fillRect/>
            </a:stretch>
          </p:blipFill>
          <p:spPr>
            <a:xfrm>
              <a:off x="3621023" y="678967"/>
              <a:ext cx="224091" cy="474700"/>
            </a:xfrm>
            <a:prstGeom prst="rect">
              <a:avLst/>
            </a:prstGeom>
          </p:spPr>
        </p:pic>
        <p:sp>
          <p:nvSpPr>
            <p:cNvPr id="82" name="object 82"/>
            <p:cNvSpPr/>
            <p:nvPr/>
          </p:nvSpPr>
          <p:spPr>
            <a:xfrm>
              <a:off x="3698366" y="692657"/>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13" cstate="print"/>
            <a:stretch>
              <a:fillRect/>
            </a:stretch>
          </p:blipFill>
          <p:spPr>
            <a:xfrm>
              <a:off x="3762755" y="678967"/>
              <a:ext cx="224091" cy="474700"/>
            </a:xfrm>
            <a:prstGeom prst="rect">
              <a:avLst/>
            </a:prstGeom>
          </p:spPr>
        </p:pic>
        <p:sp>
          <p:nvSpPr>
            <p:cNvPr id="84" name="object 84"/>
            <p:cNvSpPr/>
            <p:nvPr/>
          </p:nvSpPr>
          <p:spPr>
            <a:xfrm>
              <a:off x="3840098" y="692657"/>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14" cstate="print"/>
            <a:stretch>
              <a:fillRect/>
            </a:stretch>
          </p:blipFill>
          <p:spPr>
            <a:xfrm>
              <a:off x="2785871" y="672863"/>
              <a:ext cx="1135354" cy="92692"/>
            </a:xfrm>
            <a:prstGeom prst="rect">
              <a:avLst/>
            </a:prstGeom>
          </p:spPr>
        </p:pic>
        <p:sp>
          <p:nvSpPr>
            <p:cNvPr id="86" name="object 86"/>
            <p:cNvSpPr/>
            <p:nvPr/>
          </p:nvSpPr>
          <p:spPr>
            <a:xfrm>
              <a:off x="2835782" y="697610"/>
              <a:ext cx="1042669" cy="0"/>
            </a:xfrm>
            <a:custGeom>
              <a:avLst/>
              <a:gdLst/>
              <a:ahLst/>
              <a:cxnLst/>
              <a:rect l="l" t="t" r="r" b="b"/>
              <a:pathLst>
                <a:path w="1042670">
                  <a:moveTo>
                    <a:pt x="0" y="0"/>
                  </a:moveTo>
                  <a:lnTo>
                    <a:pt x="104228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7" name="object 87"/>
          <p:cNvSpPr txBox="1"/>
          <p:nvPr/>
        </p:nvSpPr>
        <p:spPr>
          <a:xfrm>
            <a:off x="3030193" y="356112"/>
            <a:ext cx="73640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88" name="object 88"/>
          <p:cNvSpPr txBox="1"/>
          <p:nvPr/>
        </p:nvSpPr>
        <p:spPr>
          <a:xfrm>
            <a:off x="5293252" y="722125"/>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9" name="object 89"/>
          <p:cNvSpPr txBox="1"/>
          <p:nvPr/>
        </p:nvSpPr>
        <p:spPr>
          <a:xfrm>
            <a:off x="4145216" y="1031770"/>
            <a:ext cx="436766"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1.5</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90" name="object 90"/>
          <p:cNvGrpSpPr/>
          <p:nvPr/>
        </p:nvGrpSpPr>
        <p:grpSpPr>
          <a:xfrm>
            <a:off x="4594298" y="731395"/>
            <a:ext cx="354238" cy="558165"/>
            <a:chOff x="4595495" y="731393"/>
            <a:chExt cx="354330" cy="558165"/>
          </a:xfrm>
        </p:grpSpPr>
        <p:sp>
          <p:nvSpPr>
            <p:cNvPr id="91" name="object 91"/>
            <p:cNvSpPr/>
            <p:nvPr/>
          </p:nvSpPr>
          <p:spPr>
            <a:xfrm>
              <a:off x="4600575" y="949452"/>
              <a:ext cx="344170" cy="335280"/>
            </a:xfrm>
            <a:custGeom>
              <a:avLst/>
              <a:gdLst/>
              <a:ahLst/>
              <a:cxnLst/>
              <a:rect l="l" t="t" r="r" b="b"/>
              <a:pathLst>
                <a:path w="344170" h="335280">
                  <a:moveTo>
                    <a:pt x="343662" y="0"/>
                  </a:moveTo>
                  <a:lnTo>
                    <a:pt x="324721" y="69728"/>
                  </a:lnTo>
                  <a:lnTo>
                    <a:pt x="302105" y="101461"/>
                  </a:lnTo>
                  <a:lnTo>
                    <a:pt x="271668" y="130349"/>
                  </a:lnTo>
                  <a:lnTo>
                    <a:pt x="234118" y="155826"/>
                  </a:lnTo>
                  <a:lnTo>
                    <a:pt x="190160" y="177325"/>
                  </a:lnTo>
                  <a:lnTo>
                    <a:pt x="140502" y="194279"/>
                  </a:lnTo>
                  <a:lnTo>
                    <a:pt x="85851" y="206121"/>
                  </a:lnTo>
                  <a:lnTo>
                    <a:pt x="85851" y="163195"/>
                  </a:lnTo>
                  <a:lnTo>
                    <a:pt x="0" y="255777"/>
                  </a:lnTo>
                  <a:lnTo>
                    <a:pt x="85851" y="335025"/>
                  </a:lnTo>
                  <a:lnTo>
                    <a:pt x="85851" y="292100"/>
                  </a:lnTo>
                  <a:lnTo>
                    <a:pt x="140502" y="280221"/>
                  </a:lnTo>
                  <a:lnTo>
                    <a:pt x="190160" y="263249"/>
                  </a:lnTo>
                  <a:lnTo>
                    <a:pt x="234118" y="241743"/>
                  </a:lnTo>
                  <a:lnTo>
                    <a:pt x="271668" y="216265"/>
                  </a:lnTo>
                  <a:lnTo>
                    <a:pt x="302105" y="187375"/>
                  </a:lnTo>
                  <a:lnTo>
                    <a:pt x="324721" y="155636"/>
                  </a:lnTo>
                  <a:lnTo>
                    <a:pt x="343662" y="85851"/>
                  </a:lnTo>
                  <a:lnTo>
                    <a:pt x="343662"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92" name="object 92"/>
            <p:cNvSpPr/>
            <p:nvPr/>
          </p:nvSpPr>
          <p:spPr>
            <a:xfrm>
              <a:off x="4600575" y="736473"/>
              <a:ext cx="344170" cy="255904"/>
            </a:xfrm>
            <a:custGeom>
              <a:avLst/>
              <a:gdLst/>
              <a:ahLst/>
              <a:cxnLst/>
              <a:rect l="l" t="t" r="r" b="b"/>
              <a:pathLst>
                <a:path w="344170" h="255905">
                  <a:moveTo>
                    <a:pt x="0" y="0"/>
                  </a:moveTo>
                  <a:lnTo>
                    <a:pt x="0" y="85851"/>
                  </a:lnTo>
                  <a:lnTo>
                    <a:pt x="59930" y="89101"/>
                  </a:lnTo>
                  <a:lnTo>
                    <a:pt x="116754" y="98510"/>
                  </a:lnTo>
                  <a:lnTo>
                    <a:pt x="169474" y="113571"/>
                  </a:lnTo>
                  <a:lnTo>
                    <a:pt x="217090" y="133778"/>
                  </a:lnTo>
                  <a:lnTo>
                    <a:pt x="258604" y="158622"/>
                  </a:lnTo>
                  <a:lnTo>
                    <a:pt x="293018" y="187596"/>
                  </a:lnTo>
                  <a:lnTo>
                    <a:pt x="319333" y="220193"/>
                  </a:lnTo>
                  <a:lnTo>
                    <a:pt x="336550" y="255904"/>
                  </a:lnTo>
                  <a:lnTo>
                    <a:pt x="343609" y="217721"/>
                  </a:lnTo>
                  <a:lnTo>
                    <a:pt x="325637" y="144761"/>
                  </a:lnTo>
                  <a:lnTo>
                    <a:pt x="302116" y="111406"/>
                  </a:lnTo>
                  <a:lnTo>
                    <a:pt x="269910" y="81083"/>
                  </a:lnTo>
                  <a:lnTo>
                    <a:pt x="229775" y="54501"/>
                  </a:lnTo>
                  <a:lnTo>
                    <a:pt x="182466" y="32373"/>
                  </a:lnTo>
                  <a:lnTo>
                    <a:pt x="128736" y="15408"/>
                  </a:lnTo>
                  <a:lnTo>
                    <a:pt x="69341" y="4317"/>
                  </a:lnTo>
                  <a:lnTo>
                    <a:pt x="17424" y="281"/>
                  </a:lnTo>
                  <a:lnTo>
                    <a:pt x="0"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93" name="object 93"/>
            <p:cNvSpPr/>
            <p:nvPr/>
          </p:nvSpPr>
          <p:spPr>
            <a:xfrm>
              <a:off x="4600575" y="736473"/>
              <a:ext cx="344170" cy="548005"/>
            </a:xfrm>
            <a:custGeom>
              <a:avLst/>
              <a:gdLst/>
              <a:ahLst/>
              <a:cxnLst/>
              <a:rect l="l" t="t" r="r" b="b"/>
              <a:pathLst>
                <a:path w="344170" h="548005">
                  <a:moveTo>
                    <a:pt x="343662" y="212978"/>
                  </a:moveTo>
                  <a:lnTo>
                    <a:pt x="324721" y="282707"/>
                  </a:lnTo>
                  <a:lnTo>
                    <a:pt x="302105" y="314440"/>
                  </a:lnTo>
                  <a:lnTo>
                    <a:pt x="271668" y="343328"/>
                  </a:lnTo>
                  <a:lnTo>
                    <a:pt x="234118" y="368805"/>
                  </a:lnTo>
                  <a:lnTo>
                    <a:pt x="190160" y="390304"/>
                  </a:lnTo>
                  <a:lnTo>
                    <a:pt x="140502" y="407258"/>
                  </a:lnTo>
                  <a:lnTo>
                    <a:pt x="85851" y="419100"/>
                  </a:lnTo>
                  <a:lnTo>
                    <a:pt x="85851" y="376174"/>
                  </a:lnTo>
                  <a:lnTo>
                    <a:pt x="0" y="468756"/>
                  </a:lnTo>
                  <a:lnTo>
                    <a:pt x="85851" y="548004"/>
                  </a:lnTo>
                  <a:lnTo>
                    <a:pt x="85851" y="505078"/>
                  </a:lnTo>
                  <a:lnTo>
                    <a:pt x="140502" y="493200"/>
                  </a:lnTo>
                  <a:lnTo>
                    <a:pt x="190160" y="476228"/>
                  </a:lnTo>
                  <a:lnTo>
                    <a:pt x="234118" y="454722"/>
                  </a:lnTo>
                  <a:lnTo>
                    <a:pt x="271668" y="429244"/>
                  </a:lnTo>
                  <a:lnTo>
                    <a:pt x="302105" y="400354"/>
                  </a:lnTo>
                  <a:lnTo>
                    <a:pt x="324721" y="368615"/>
                  </a:lnTo>
                  <a:lnTo>
                    <a:pt x="343662" y="298830"/>
                  </a:lnTo>
                  <a:lnTo>
                    <a:pt x="343662" y="212978"/>
                  </a:lnTo>
                  <a:lnTo>
                    <a:pt x="326135" y="145670"/>
                  </a:lnTo>
                  <a:lnTo>
                    <a:pt x="277337" y="87206"/>
                  </a:lnTo>
                  <a:lnTo>
                    <a:pt x="242982" y="62388"/>
                  </a:lnTo>
                  <a:lnTo>
                    <a:pt x="202935" y="41099"/>
                  </a:lnTo>
                  <a:lnTo>
                    <a:pt x="157905" y="23776"/>
                  </a:lnTo>
                  <a:lnTo>
                    <a:pt x="108600" y="10860"/>
                  </a:lnTo>
                  <a:lnTo>
                    <a:pt x="55728" y="2788"/>
                  </a:lnTo>
                  <a:lnTo>
                    <a:pt x="0" y="0"/>
                  </a:lnTo>
                  <a:lnTo>
                    <a:pt x="0" y="85851"/>
                  </a:lnTo>
                  <a:lnTo>
                    <a:pt x="59930" y="89101"/>
                  </a:lnTo>
                  <a:lnTo>
                    <a:pt x="116754" y="98510"/>
                  </a:lnTo>
                  <a:lnTo>
                    <a:pt x="169474" y="113571"/>
                  </a:lnTo>
                  <a:lnTo>
                    <a:pt x="217090" y="133778"/>
                  </a:lnTo>
                  <a:lnTo>
                    <a:pt x="258604" y="158622"/>
                  </a:lnTo>
                  <a:lnTo>
                    <a:pt x="293018" y="187596"/>
                  </a:lnTo>
                  <a:lnTo>
                    <a:pt x="319333" y="220193"/>
                  </a:lnTo>
                  <a:lnTo>
                    <a:pt x="336550" y="255904"/>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94" name="object 94"/>
          <p:cNvSpPr txBox="1"/>
          <p:nvPr/>
        </p:nvSpPr>
        <p:spPr>
          <a:xfrm>
            <a:off x="4013424" y="144779"/>
            <a:ext cx="1156669" cy="579646"/>
          </a:xfrm>
          <a:prstGeom prst="rect">
            <a:avLst/>
          </a:prstGeom>
        </p:spPr>
        <p:txBody>
          <a:bodyPr vert="horz" wrap="square" lIns="0" tIns="12700" rIns="0" bIns="0" rtlCol="0">
            <a:spAutoFit/>
          </a:bodyPr>
          <a:lstStyle/>
          <a:p>
            <a:pPr marL="692785" defTabSz="914400">
              <a:spcBef>
                <a:spcPts val="100"/>
              </a:spcBef>
            </a:pPr>
            <a:r>
              <a:rPr kern="0" dirty="0">
                <a:solidFill>
                  <a:sysClr val="windowText" lastClr="000000"/>
                </a:solidFill>
                <a:latin typeface="Times New Roman"/>
                <a:cs typeface="Times New Roman"/>
              </a:rPr>
              <a:t>50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55"/>
              </a:spcBef>
            </a:pPr>
            <a:r>
              <a:rPr kern="0" dirty="0">
                <a:solidFill>
                  <a:sysClr val="windowText" lastClr="000000"/>
                </a:solidFill>
                <a:latin typeface="Times New Roman"/>
                <a:cs typeface="Times New Roman"/>
              </a:rPr>
              <a:t>200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5" name="object 95"/>
          <p:cNvSpPr txBox="1"/>
          <p:nvPr/>
        </p:nvSpPr>
        <p:spPr>
          <a:xfrm>
            <a:off x="4967712" y="95252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96" name="object 96"/>
          <p:cNvGrpSpPr/>
          <p:nvPr/>
        </p:nvGrpSpPr>
        <p:grpSpPr>
          <a:xfrm>
            <a:off x="6052513" y="500684"/>
            <a:ext cx="224096" cy="657860"/>
            <a:chOff x="6054090" y="500684"/>
            <a:chExt cx="224154" cy="657860"/>
          </a:xfrm>
        </p:grpSpPr>
        <p:pic>
          <p:nvPicPr>
            <p:cNvPr id="97" name="object 97"/>
            <p:cNvPicPr/>
            <p:nvPr/>
          </p:nvPicPr>
          <p:blipFill>
            <a:blip r:embed="rId12" cstate="print"/>
            <a:stretch>
              <a:fillRect/>
            </a:stretch>
          </p:blipFill>
          <p:spPr>
            <a:xfrm>
              <a:off x="6054090" y="500684"/>
              <a:ext cx="224091" cy="657682"/>
            </a:xfrm>
            <a:prstGeom prst="rect">
              <a:avLst/>
            </a:prstGeom>
          </p:spPr>
        </p:pic>
        <p:sp>
          <p:nvSpPr>
            <p:cNvPr id="98" name="object 98"/>
            <p:cNvSpPr/>
            <p:nvPr/>
          </p:nvSpPr>
          <p:spPr>
            <a:xfrm>
              <a:off x="6131433" y="514349"/>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9" name="object 99"/>
          <p:cNvSpPr txBox="1"/>
          <p:nvPr/>
        </p:nvSpPr>
        <p:spPr>
          <a:xfrm>
            <a:off x="5929104" y="151152"/>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0" name="object 100"/>
          <p:cNvSpPr txBox="1"/>
          <p:nvPr/>
        </p:nvSpPr>
        <p:spPr>
          <a:xfrm>
            <a:off x="5369179" y="3831852"/>
            <a:ext cx="803065" cy="289823"/>
          </a:xfrm>
          <a:prstGeom prst="rect">
            <a:avLst/>
          </a:prstGeom>
        </p:spPr>
        <p:txBody>
          <a:bodyPr vert="horz" wrap="square" lIns="0" tIns="12700" rIns="0" bIns="0" rtlCol="0">
            <a:spAutoFit/>
          </a:bodyPr>
          <a:lstStyle/>
          <a:p>
            <a:pPr marL="66040" defTabSz="914400">
              <a:spcBef>
                <a:spcPts val="100"/>
              </a:spcBef>
            </a:pPr>
            <a:r>
              <a:rPr kern="0" dirty="0">
                <a:solidFill>
                  <a:sysClr val="windowText" lastClr="000000"/>
                </a:solidFill>
                <a:latin typeface="Times New Roman"/>
                <a:cs typeface="Times New Roman"/>
              </a:rPr>
              <a:t>96.25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1" name="object 101"/>
          <p:cNvSpPr/>
          <p:nvPr/>
        </p:nvSpPr>
        <p:spPr>
          <a:xfrm>
            <a:off x="5386699" y="2941367"/>
            <a:ext cx="809414" cy="292735"/>
          </a:xfrm>
          <a:custGeom>
            <a:avLst/>
            <a:gdLst/>
            <a:ahLst/>
            <a:cxnLst/>
            <a:rect l="l" t="t" r="r" b="b"/>
            <a:pathLst>
              <a:path w="809625" h="292735">
                <a:moveTo>
                  <a:pt x="809244" y="0"/>
                </a:moveTo>
                <a:lnTo>
                  <a:pt x="0" y="0"/>
                </a:lnTo>
                <a:lnTo>
                  <a:pt x="0" y="282193"/>
                </a:lnTo>
                <a:lnTo>
                  <a:pt x="809244" y="292607"/>
                </a:lnTo>
                <a:lnTo>
                  <a:pt x="80924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2" name="object 102"/>
          <p:cNvSpPr txBox="1"/>
          <p:nvPr/>
        </p:nvSpPr>
        <p:spPr>
          <a:xfrm>
            <a:off x="5521030" y="2627652"/>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3" name="object 103"/>
          <p:cNvSpPr/>
          <p:nvPr/>
        </p:nvSpPr>
        <p:spPr>
          <a:xfrm>
            <a:off x="2838476" y="5167930"/>
            <a:ext cx="2117174" cy="683895"/>
          </a:xfrm>
          <a:custGeom>
            <a:avLst/>
            <a:gdLst/>
            <a:ahLst/>
            <a:cxnLst/>
            <a:rect l="l" t="t" r="r" b="b"/>
            <a:pathLst>
              <a:path w="2117725" h="683895">
                <a:moveTo>
                  <a:pt x="2117598" y="300990"/>
                </a:moveTo>
                <a:lnTo>
                  <a:pt x="2110740" y="300990"/>
                </a:lnTo>
                <a:lnTo>
                  <a:pt x="2110740" y="15240"/>
                </a:lnTo>
                <a:lnTo>
                  <a:pt x="1389126" y="15240"/>
                </a:lnTo>
                <a:lnTo>
                  <a:pt x="1389126" y="0"/>
                </a:lnTo>
                <a:lnTo>
                  <a:pt x="0" y="0"/>
                </a:lnTo>
                <a:lnTo>
                  <a:pt x="643255" y="137922"/>
                </a:lnTo>
                <a:lnTo>
                  <a:pt x="1056741" y="284759"/>
                </a:lnTo>
                <a:lnTo>
                  <a:pt x="1054608" y="300990"/>
                </a:lnTo>
                <a:lnTo>
                  <a:pt x="1035558" y="300990"/>
                </a:lnTo>
                <a:lnTo>
                  <a:pt x="2117598" y="683514"/>
                </a:lnTo>
                <a:lnTo>
                  <a:pt x="2117598" y="30099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4" name="object 104"/>
          <p:cNvSpPr txBox="1"/>
          <p:nvPr/>
        </p:nvSpPr>
        <p:spPr>
          <a:xfrm>
            <a:off x="3803173" y="5821956"/>
            <a:ext cx="114968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153.75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5" name="object 105"/>
          <p:cNvSpPr txBox="1"/>
          <p:nvPr/>
        </p:nvSpPr>
        <p:spPr>
          <a:xfrm>
            <a:off x="4071069" y="4577865"/>
            <a:ext cx="103541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46.25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6" name="object 106"/>
          <p:cNvSpPr/>
          <p:nvPr/>
        </p:nvSpPr>
        <p:spPr>
          <a:xfrm>
            <a:off x="4938762" y="4806743"/>
            <a:ext cx="1232214" cy="597535"/>
          </a:xfrm>
          <a:custGeom>
            <a:avLst/>
            <a:gdLst/>
            <a:ahLst/>
            <a:cxnLst/>
            <a:rect l="l" t="t" r="r" b="b"/>
            <a:pathLst>
              <a:path w="1232535" h="597535">
                <a:moveTo>
                  <a:pt x="1232153" y="355853"/>
                </a:moveTo>
                <a:lnTo>
                  <a:pt x="257283" y="355853"/>
                </a:lnTo>
                <a:lnTo>
                  <a:pt x="431926" y="597407"/>
                </a:lnTo>
                <a:lnTo>
                  <a:pt x="1232153" y="355853"/>
                </a:lnTo>
                <a:close/>
              </a:path>
              <a:path w="1232535" h="597535">
                <a:moveTo>
                  <a:pt x="0" y="0"/>
                </a:moveTo>
                <a:lnTo>
                  <a:pt x="6350" y="355853"/>
                </a:lnTo>
                <a:lnTo>
                  <a:pt x="257283" y="355853"/>
                </a:lnTo>
                <a:lnTo>
                  <a:pt x="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7" name="object 107"/>
          <p:cNvSpPr txBox="1"/>
          <p:nvPr/>
        </p:nvSpPr>
        <p:spPr>
          <a:xfrm>
            <a:off x="5569559" y="5387363"/>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8" name="Slide Number Placeholder 107"/>
          <p:cNvSpPr>
            <a:spLocks noGrp="1"/>
          </p:cNvSpPr>
          <p:nvPr>
            <p:ph type="sldNum" sz="quarter" idx="7"/>
          </p:nvPr>
        </p:nvSpPr>
        <p:spPr/>
        <p:txBody>
          <a:bodyPr/>
          <a:lstStyle/>
          <a:p>
            <a:fld id="{B6F15528-21DE-4FAA-801E-634DDDAF4B2B}" type="slidenum">
              <a:rPr lang="en-US" smtClean="0">
                <a:solidFill>
                  <a:prstClr val="black">
                    <a:tint val="75000"/>
                  </a:prstClr>
                </a:solidFill>
              </a:rPr>
              <a:pPr/>
              <a:t>162</a:t>
            </a:fld>
            <a:endParaRPr lang="en-US">
              <a:solidFill>
                <a:prstClr val="black">
                  <a:tint val="75000"/>
                </a:prstClr>
              </a:solidFill>
            </a:endParaRPr>
          </a:p>
        </p:txBody>
      </p:sp>
    </p:spTree>
    <p:extLst>
      <p:ext uri="{BB962C8B-B14F-4D97-AF65-F5344CB8AC3E}">
        <p14:creationId xmlns:p14="http://schemas.microsoft.com/office/powerpoint/2010/main" val="38541202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50:</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dirty="0"/>
              <a:t>beam</a:t>
            </a:r>
            <a:r>
              <a:rPr spc="-140" dirty="0"/>
              <a:t> </a:t>
            </a:r>
            <a:r>
              <a:rPr spc="-20" dirty="0"/>
              <a:t>ABC.</a:t>
            </a:r>
          </a:p>
        </p:txBody>
      </p:sp>
      <p:sp>
        <p:nvSpPr>
          <p:cNvPr id="3" name="object 3"/>
          <p:cNvSpPr txBox="1"/>
          <p:nvPr/>
        </p:nvSpPr>
        <p:spPr>
          <a:xfrm>
            <a:off x="2905259" y="319280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4" name="object 4"/>
          <p:cNvSpPr txBox="1"/>
          <p:nvPr/>
        </p:nvSpPr>
        <p:spPr>
          <a:xfrm>
            <a:off x="2479155" y="285089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2270169" y="2622901"/>
            <a:ext cx="8226822" cy="1029969"/>
            <a:chOff x="2270760" y="2622854"/>
            <a:chExt cx="8228965" cy="1029969"/>
          </a:xfrm>
        </p:grpSpPr>
        <p:pic>
          <p:nvPicPr>
            <p:cNvPr id="6" name="object 6"/>
            <p:cNvPicPr/>
            <p:nvPr/>
          </p:nvPicPr>
          <p:blipFill>
            <a:blip r:embed="rId2" cstate="print"/>
            <a:stretch>
              <a:fillRect/>
            </a:stretch>
          </p:blipFill>
          <p:spPr>
            <a:xfrm>
              <a:off x="2522220" y="3121171"/>
              <a:ext cx="7977378" cy="92690"/>
            </a:xfrm>
            <a:prstGeom prst="rect">
              <a:avLst/>
            </a:prstGeom>
          </p:spPr>
        </p:pic>
        <p:sp>
          <p:nvSpPr>
            <p:cNvPr id="7" name="object 7"/>
            <p:cNvSpPr/>
            <p:nvPr/>
          </p:nvSpPr>
          <p:spPr>
            <a:xfrm>
              <a:off x="2572131" y="3145917"/>
              <a:ext cx="7884159" cy="0"/>
            </a:xfrm>
            <a:custGeom>
              <a:avLst/>
              <a:gdLst/>
              <a:ahLst/>
              <a:cxnLst/>
              <a:rect l="l" t="t" r="r" b="b"/>
              <a:pathLst>
                <a:path w="7884159">
                  <a:moveTo>
                    <a:pt x="0" y="0"/>
                  </a:moveTo>
                  <a:lnTo>
                    <a:pt x="788416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2358390" y="3397775"/>
              <a:ext cx="401624" cy="92692"/>
            </a:xfrm>
            <a:prstGeom prst="rect">
              <a:avLst/>
            </a:prstGeom>
          </p:spPr>
        </p:pic>
        <p:sp>
          <p:nvSpPr>
            <p:cNvPr id="9" name="object 9"/>
            <p:cNvSpPr/>
            <p:nvPr/>
          </p:nvSpPr>
          <p:spPr>
            <a:xfrm>
              <a:off x="2408301" y="342252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2270760" y="3397783"/>
              <a:ext cx="180759" cy="254482"/>
            </a:xfrm>
            <a:prstGeom prst="rect">
              <a:avLst/>
            </a:prstGeom>
          </p:spPr>
        </p:pic>
        <p:sp>
          <p:nvSpPr>
            <p:cNvPr id="11" name="object 11"/>
            <p:cNvSpPr/>
            <p:nvPr/>
          </p:nvSpPr>
          <p:spPr>
            <a:xfrm>
              <a:off x="2320671" y="3422523"/>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2424684" y="3397783"/>
              <a:ext cx="180759" cy="254482"/>
            </a:xfrm>
            <a:prstGeom prst="rect">
              <a:avLst/>
            </a:prstGeom>
          </p:spPr>
        </p:pic>
        <p:sp>
          <p:nvSpPr>
            <p:cNvPr id="13" name="object 13"/>
            <p:cNvSpPr/>
            <p:nvPr/>
          </p:nvSpPr>
          <p:spPr>
            <a:xfrm>
              <a:off x="2474595" y="3422523"/>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2577846" y="3397783"/>
              <a:ext cx="180759" cy="254482"/>
            </a:xfrm>
            <a:prstGeom prst="rect">
              <a:avLst/>
            </a:prstGeom>
          </p:spPr>
        </p:pic>
        <p:sp>
          <p:nvSpPr>
            <p:cNvPr id="15" name="object 15"/>
            <p:cNvSpPr/>
            <p:nvPr/>
          </p:nvSpPr>
          <p:spPr>
            <a:xfrm>
              <a:off x="2627757" y="3422523"/>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2408301" y="3148203"/>
              <a:ext cx="314960" cy="271780"/>
            </a:xfrm>
            <a:custGeom>
              <a:avLst/>
              <a:gdLst/>
              <a:ahLst/>
              <a:cxnLst/>
              <a:rect l="l" t="t" r="r" b="b"/>
              <a:pathLst>
                <a:path w="314960" h="271779">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2408301" y="3148203"/>
              <a:ext cx="314960" cy="271780"/>
            </a:xfrm>
            <a:custGeom>
              <a:avLst/>
              <a:gdLst/>
              <a:ahLst/>
              <a:cxnLst/>
              <a:rect l="l" t="t" r="r" b="b"/>
              <a:pathLst>
                <a:path w="314960" h="271779">
                  <a:moveTo>
                    <a:pt x="0" y="271272"/>
                  </a:moveTo>
                  <a:lnTo>
                    <a:pt x="157353"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2524506" y="3246882"/>
              <a:ext cx="84581" cy="85343"/>
            </a:xfrm>
            <a:prstGeom prst="rect">
              <a:avLst/>
            </a:prstGeom>
          </p:spPr>
        </p:pic>
        <p:pic>
          <p:nvPicPr>
            <p:cNvPr id="19" name="object 19"/>
            <p:cNvPicPr/>
            <p:nvPr/>
          </p:nvPicPr>
          <p:blipFill>
            <a:blip r:embed="rId6" cstate="print"/>
            <a:stretch>
              <a:fillRect/>
            </a:stretch>
          </p:blipFill>
          <p:spPr>
            <a:xfrm>
              <a:off x="4549139" y="3342911"/>
              <a:ext cx="352005" cy="92692"/>
            </a:xfrm>
            <a:prstGeom prst="rect">
              <a:avLst/>
            </a:prstGeom>
          </p:spPr>
        </p:pic>
        <p:sp>
          <p:nvSpPr>
            <p:cNvPr id="20" name="object 20"/>
            <p:cNvSpPr/>
            <p:nvPr/>
          </p:nvSpPr>
          <p:spPr>
            <a:xfrm>
              <a:off x="4599051" y="3367659"/>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4475226" y="3342830"/>
              <a:ext cx="166319" cy="228536"/>
            </a:xfrm>
            <a:prstGeom prst="rect">
              <a:avLst/>
            </a:prstGeom>
          </p:spPr>
        </p:pic>
        <p:sp>
          <p:nvSpPr>
            <p:cNvPr id="22" name="object 22"/>
            <p:cNvSpPr/>
            <p:nvPr/>
          </p:nvSpPr>
          <p:spPr>
            <a:xfrm>
              <a:off x="4525136" y="3367659"/>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4604766" y="3342830"/>
              <a:ext cx="166319" cy="228536"/>
            </a:xfrm>
            <a:prstGeom prst="rect">
              <a:avLst/>
            </a:prstGeom>
          </p:spPr>
        </p:pic>
        <p:sp>
          <p:nvSpPr>
            <p:cNvPr id="24" name="object 24"/>
            <p:cNvSpPr/>
            <p:nvPr/>
          </p:nvSpPr>
          <p:spPr>
            <a:xfrm>
              <a:off x="4654677" y="3367659"/>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4733544" y="3342830"/>
              <a:ext cx="166319" cy="228536"/>
            </a:xfrm>
            <a:prstGeom prst="rect">
              <a:avLst/>
            </a:prstGeom>
          </p:spPr>
        </p:pic>
        <p:sp>
          <p:nvSpPr>
            <p:cNvPr id="26" name="object 26"/>
            <p:cNvSpPr/>
            <p:nvPr/>
          </p:nvSpPr>
          <p:spPr>
            <a:xfrm>
              <a:off x="4783455" y="3367659"/>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4634483" y="3175254"/>
              <a:ext cx="176530" cy="177165"/>
            </a:xfrm>
            <a:custGeom>
              <a:avLst/>
              <a:gdLst/>
              <a:ahLst/>
              <a:cxnLst/>
              <a:rect l="l" t="t" r="r" b="b"/>
              <a:pathLst>
                <a:path w="176529" h="177164">
                  <a:moveTo>
                    <a:pt x="88011" y="0"/>
                  </a:moveTo>
                  <a:lnTo>
                    <a:pt x="53738" y="6953"/>
                  </a:lnTo>
                  <a:lnTo>
                    <a:pt x="25765" y="25907"/>
                  </a:lnTo>
                  <a:lnTo>
                    <a:pt x="6911" y="54006"/>
                  </a:lnTo>
                  <a:lnTo>
                    <a:pt x="0" y="88392"/>
                  </a:lnTo>
                  <a:lnTo>
                    <a:pt x="6911" y="122777"/>
                  </a:lnTo>
                  <a:lnTo>
                    <a:pt x="25765" y="150875"/>
                  </a:lnTo>
                  <a:lnTo>
                    <a:pt x="53738" y="169830"/>
                  </a:lnTo>
                  <a:lnTo>
                    <a:pt x="88011" y="176784"/>
                  </a:lnTo>
                  <a:lnTo>
                    <a:pt x="122283" y="169830"/>
                  </a:lnTo>
                  <a:lnTo>
                    <a:pt x="150256" y="150875"/>
                  </a:lnTo>
                  <a:lnTo>
                    <a:pt x="169110" y="122777"/>
                  </a:lnTo>
                  <a:lnTo>
                    <a:pt x="176021" y="88392"/>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4634483" y="3175254"/>
              <a:ext cx="176530" cy="177165"/>
            </a:xfrm>
            <a:custGeom>
              <a:avLst/>
              <a:gdLst/>
              <a:ahLst/>
              <a:cxnLst/>
              <a:rect l="l" t="t" r="r" b="b"/>
              <a:pathLst>
                <a:path w="176529" h="177164">
                  <a:moveTo>
                    <a:pt x="88011" y="0"/>
                  </a:moveTo>
                  <a:lnTo>
                    <a:pt x="122283" y="6953"/>
                  </a:lnTo>
                  <a:lnTo>
                    <a:pt x="150256" y="25908"/>
                  </a:lnTo>
                  <a:lnTo>
                    <a:pt x="169110" y="54006"/>
                  </a:lnTo>
                  <a:lnTo>
                    <a:pt x="176021" y="88392"/>
                  </a:lnTo>
                  <a:lnTo>
                    <a:pt x="169110" y="122777"/>
                  </a:lnTo>
                  <a:lnTo>
                    <a:pt x="150256" y="150875"/>
                  </a:lnTo>
                  <a:lnTo>
                    <a:pt x="122283" y="169830"/>
                  </a:lnTo>
                  <a:lnTo>
                    <a:pt x="88011" y="176784"/>
                  </a:lnTo>
                  <a:lnTo>
                    <a:pt x="53738" y="169830"/>
                  </a:lnTo>
                  <a:lnTo>
                    <a:pt x="25765" y="150875"/>
                  </a:lnTo>
                  <a:lnTo>
                    <a:pt x="6911" y="122777"/>
                  </a:lnTo>
                  <a:lnTo>
                    <a:pt x="0" y="88392"/>
                  </a:lnTo>
                  <a:lnTo>
                    <a:pt x="6911" y="54006"/>
                  </a:lnTo>
                  <a:lnTo>
                    <a:pt x="25765" y="25907"/>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3512820" y="2622854"/>
              <a:ext cx="224091" cy="657682"/>
            </a:xfrm>
            <a:prstGeom prst="rect">
              <a:avLst/>
            </a:prstGeom>
          </p:spPr>
        </p:pic>
        <p:sp>
          <p:nvSpPr>
            <p:cNvPr id="30" name="object 30"/>
            <p:cNvSpPr/>
            <p:nvPr/>
          </p:nvSpPr>
          <p:spPr>
            <a:xfrm>
              <a:off x="3590163" y="2636520"/>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3388747" y="227332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5747033" y="277698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4680765" y="282702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4" name="object 34"/>
          <p:cNvSpPr txBox="1"/>
          <p:nvPr/>
        </p:nvSpPr>
        <p:spPr>
          <a:xfrm>
            <a:off x="6067243" y="310441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5" name="object 35"/>
          <p:cNvGrpSpPr/>
          <p:nvPr/>
        </p:nvGrpSpPr>
        <p:grpSpPr>
          <a:xfrm>
            <a:off x="5744745" y="2628997"/>
            <a:ext cx="5017098" cy="1035685"/>
            <a:chOff x="5746241" y="2628950"/>
            <a:chExt cx="5018405" cy="1035685"/>
          </a:xfrm>
        </p:grpSpPr>
        <p:pic>
          <p:nvPicPr>
            <p:cNvPr id="36" name="object 36"/>
            <p:cNvPicPr/>
            <p:nvPr/>
          </p:nvPicPr>
          <p:blipFill>
            <a:blip r:embed="rId8" cstate="print"/>
            <a:stretch>
              <a:fillRect/>
            </a:stretch>
          </p:blipFill>
          <p:spPr>
            <a:xfrm>
              <a:off x="6442709" y="2628950"/>
              <a:ext cx="224091" cy="657682"/>
            </a:xfrm>
            <a:prstGeom prst="rect">
              <a:avLst/>
            </a:prstGeom>
          </p:spPr>
        </p:pic>
        <p:sp>
          <p:nvSpPr>
            <p:cNvPr id="37" name="object 37"/>
            <p:cNvSpPr/>
            <p:nvPr/>
          </p:nvSpPr>
          <p:spPr>
            <a:xfrm>
              <a:off x="6520052" y="2642615"/>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6" y="0"/>
                  </a:moveTo>
                  <a:lnTo>
                    <a:pt x="32003" y="0"/>
                  </a:lnTo>
                  <a:lnTo>
                    <a:pt x="27050" y="4953"/>
                  </a:lnTo>
                  <a:lnTo>
                    <a:pt x="27050" y="452374"/>
                  </a:lnTo>
                  <a:lnTo>
                    <a:pt x="32003" y="457326"/>
                  </a:lnTo>
                  <a:lnTo>
                    <a:pt x="44196" y="457326"/>
                  </a:lnTo>
                  <a:lnTo>
                    <a:pt x="49149" y="452374"/>
                  </a:lnTo>
                  <a:lnTo>
                    <a:pt x="49149" y="4953"/>
                  </a:lnTo>
                  <a:lnTo>
                    <a:pt x="44196" y="0"/>
                  </a:lnTo>
                  <a:close/>
                </a:path>
                <a:path w="76200" h="509905">
                  <a:moveTo>
                    <a:pt x="76200" y="433578"/>
                  </a:moveTo>
                  <a:lnTo>
                    <a:pt x="49149" y="433578"/>
                  </a:lnTo>
                  <a:lnTo>
                    <a:pt x="49149" y="452374"/>
                  </a:lnTo>
                  <a:lnTo>
                    <a:pt x="44196"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3" cstate="print"/>
            <a:stretch>
              <a:fillRect/>
            </a:stretch>
          </p:blipFill>
          <p:spPr>
            <a:xfrm>
              <a:off x="10275570" y="3409967"/>
              <a:ext cx="401624" cy="92692"/>
            </a:xfrm>
            <a:prstGeom prst="rect">
              <a:avLst/>
            </a:prstGeom>
          </p:spPr>
        </p:pic>
        <p:sp>
          <p:nvSpPr>
            <p:cNvPr id="39" name="object 39"/>
            <p:cNvSpPr/>
            <p:nvPr/>
          </p:nvSpPr>
          <p:spPr>
            <a:xfrm>
              <a:off x="10325480" y="3434714"/>
              <a:ext cx="308610" cy="0"/>
            </a:xfrm>
            <a:custGeom>
              <a:avLst/>
              <a:gdLst/>
              <a:ahLst/>
              <a:cxnLst/>
              <a:rect l="l" t="t" r="r" b="b"/>
              <a:pathLst>
                <a:path w="308609">
                  <a:moveTo>
                    <a:pt x="30848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9" cstate="print"/>
            <a:stretch>
              <a:fillRect/>
            </a:stretch>
          </p:blipFill>
          <p:spPr>
            <a:xfrm>
              <a:off x="10583417" y="3409975"/>
              <a:ext cx="180759" cy="254482"/>
            </a:xfrm>
            <a:prstGeom prst="rect">
              <a:avLst/>
            </a:prstGeom>
          </p:spPr>
        </p:pic>
        <p:sp>
          <p:nvSpPr>
            <p:cNvPr id="41" name="object 41"/>
            <p:cNvSpPr/>
            <p:nvPr/>
          </p:nvSpPr>
          <p:spPr>
            <a:xfrm>
              <a:off x="10633328" y="3434714"/>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9" cstate="print"/>
            <a:stretch>
              <a:fillRect/>
            </a:stretch>
          </p:blipFill>
          <p:spPr>
            <a:xfrm>
              <a:off x="10429494" y="3409975"/>
              <a:ext cx="180759" cy="254482"/>
            </a:xfrm>
            <a:prstGeom prst="rect">
              <a:avLst/>
            </a:prstGeom>
          </p:spPr>
        </p:pic>
        <p:sp>
          <p:nvSpPr>
            <p:cNvPr id="43" name="object 43"/>
            <p:cNvSpPr/>
            <p:nvPr/>
          </p:nvSpPr>
          <p:spPr>
            <a:xfrm>
              <a:off x="10479404" y="3434714"/>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9" cstate="print"/>
            <a:stretch>
              <a:fillRect/>
            </a:stretch>
          </p:blipFill>
          <p:spPr>
            <a:xfrm>
              <a:off x="10277094" y="3409975"/>
              <a:ext cx="180759" cy="254482"/>
            </a:xfrm>
            <a:prstGeom prst="rect">
              <a:avLst/>
            </a:prstGeom>
          </p:spPr>
        </p:pic>
        <p:sp>
          <p:nvSpPr>
            <p:cNvPr id="45" name="object 45"/>
            <p:cNvSpPr/>
            <p:nvPr/>
          </p:nvSpPr>
          <p:spPr>
            <a:xfrm>
              <a:off x="10327004" y="3434714"/>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6" name="object 46"/>
            <p:cNvSpPr/>
            <p:nvPr/>
          </p:nvSpPr>
          <p:spPr>
            <a:xfrm>
              <a:off x="10318622" y="3160394"/>
              <a:ext cx="315595" cy="271780"/>
            </a:xfrm>
            <a:custGeom>
              <a:avLst/>
              <a:gdLst/>
              <a:ahLst/>
              <a:cxnLst/>
              <a:rect l="l" t="t" r="r" b="b"/>
              <a:pathLst>
                <a:path w="315595" h="271779">
                  <a:moveTo>
                    <a:pt x="157733" y="0"/>
                  </a:moveTo>
                  <a:lnTo>
                    <a:pt x="0" y="271271"/>
                  </a:lnTo>
                  <a:lnTo>
                    <a:pt x="315468" y="271271"/>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7" name="object 47"/>
            <p:cNvSpPr/>
            <p:nvPr/>
          </p:nvSpPr>
          <p:spPr>
            <a:xfrm>
              <a:off x="10318622" y="3160394"/>
              <a:ext cx="315595" cy="271780"/>
            </a:xfrm>
            <a:custGeom>
              <a:avLst/>
              <a:gdLst/>
              <a:ahLst/>
              <a:cxnLst/>
              <a:rect l="l" t="t" r="r" b="b"/>
              <a:pathLst>
                <a:path w="315595" h="271779">
                  <a:moveTo>
                    <a:pt x="315468" y="271271"/>
                  </a:moveTo>
                  <a:lnTo>
                    <a:pt x="157733" y="0"/>
                  </a:lnTo>
                  <a:lnTo>
                    <a:pt x="0" y="271271"/>
                  </a:lnTo>
                  <a:lnTo>
                    <a:pt x="315468"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0" cstate="print"/>
            <a:stretch>
              <a:fillRect/>
            </a:stretch>
          </p:blipFill>
          <p:spPr>
            <a:xfrm>
              <a:off x="10432541" y="3259073"/>
              <a:ext cx="85343" cy="85343"/>
            </a:xfrm>
            <a:prstGeom prst="rect">
              <a:avLst/>
            </a:prstGeom>
          </p:spPr>
        </p:pic>
        <p:pic>
          <p:nvPicPr>
            <p:cNvPr id="49" name="object 49"/>
            <p:cNvPicPr/>
            <p:nvPr/>
          </p:nvPicPr>
          <p:blipFill>
            <a:blip r:embed="rId6" cstate="print"/>
            <a:stretch>
              <a:fillRect/>
            </a:stretch>
          </p:blipFill>
          <p:spPr>
            <a:xfrm>
              <a:off x="8062721" y="3355103"/>
              <a:ext cx="351993" cy="92692"/>
            </a:xfrm>
            <a:prstGeom prst="rect">
              <a:avLst/>
            </a:prstGeom>
          </p:spPr>
        </p:pic>
        <p:sp>
          <p:nvSpPr>
            <p:cNvPr id="50" name="object 50"/>
            <p:cNvSpPr/>
            <p:nvPr/>
          </p:nvSpPr>
          <p:spPr>
            <a:xfrm>
              <a:off x="8112632" y="3379850"/>
              <a:ext cx="259715" cy="0"/>
            </a:xfrm>
            <a:custGeom>
              <a:avLst/>
              <a:gdLst/>
              <a:ahLst/>
              <a:cxnLst/>
              <a:rect l="l" t="t" r="r" b="b"/>
              <a:pathLst>
                <a:path w="259715">
                  <a:moveTo>
                    <a:pt x="259334"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1" cstate="print"/>
            <a:stretch>
              <a:fillRect/>
            </a:stretch>
          </p:blipFill>
          <p:spPr>
            <a:xfrm>
              <a:off x="8322563" y="3355022"/>
              <a:ext cx="166319" cy="228536"/>
            </a:xfrm>
            <a:prstGeom prst="rect">
              <a:avLst/>
            </a:prstGeom>
          </p:spPr>
        </p:pic>
        <p:sp>
          <p:nvSpPr>
            <p:cNvPr id="52" name="object 52"/>
            <p:cNvSpPr/>
            <p:nvPr/>
          </p:nvSpPr>
          <p:spPr>
            <a:xfrm>
              <a:off x="8372474" y="3379850"/>
              <a:ext cx="73660" cy="135890"/>
            </a:xfrm>
            <a:custGeom>
              <a:avLst/>
              <a:gdLst/>
              <a:ahLst/>
              <a:cxnLst/>
              <a:rect l="l" t="t" r="r" b="b"/>
              <a:pathLst>
                <a:path w="73659" h="135889">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1" cstate="print"/>
            <a:stretch>
              <a:fillRect/>
            </a:stretch>
          </p:blipFill>
          <p:spPr>
            <a:xfrm>
              <a:off x="8193023" y="3355022"/>
              <a:ext cx="166319" cy="228536"/>
            </a:xfrm>
            <a:prstGeom prst="rect">
              <a:avLst/>
            </a:prstGeom>
          </p:spPr>
        </p:pic>
        <p:sp>
          <p:nvSpPr>
            <p:cNvPr id="54" name="object 54"/>
            <p:cNvSpPr/>
            <p:nvPr/>
          </p:nvSpPr>
          <p:spPr>
            <a:xfrm>
              <a:off x="8242934" y="3379850"/>
              <a:ext cx="73660" cy="135890"/>
            </a:xfrm>
            <a:custGeom>
              <a:avLst/>
              <a:gdLst/>
              <a:ahLst/>
              <a:cxnLst/>
              <a:rect l="l" t="t" r="r" b="b"/>
              <a:pathLst>
                <a:path w="73659" h="135889">
                  <a:moveTo>
                    <a:pt x="0" y="0"/>
                  </a:moveTo>
                  <a:lnTo>
                    <a:pt x="73533"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1" cstate="print"/>
            <a:stretch>
              <a:fillRect/>
            </a:stretch>
          </p:blipFill>
          <p:spPr>
            <a:xfrm>
              <a:off x="8064245" y="3355022"/>
              <a:ext cx="166319" cy="228536"/>
            </a:xfrm>
            <a:prstGeom prst="rect">
              <a:avLst/>
            </a:prstGeom>
          </p:spPr>
        </p:pic>
        <p:sp>
          <p:nvSpPr>
            <p:cNvPr id="56" name="object 56"/>
            <p:cNvSpPr/>
            <p:nvPr/>
          </p:nvSpPr>
          <p:spPr>
            <a:xfrm>
              <a:off x="8114156" y="3379850"/>
              <a:ext cx="73660" cy="135890"/>
            </a:xfrm>
            <a:custGeom>
              <a:avLst/>
              <a:gdLst/>
              <a:ahLst/>
              <a:cxnLst/>
              <a:rect l="l" t="t" r="r" b="b"/>
              <a:pathLst>
                <a:path w="73659" h="135889">
                  <a:moveTo>
                    <a:pt x="0" y="0"/>
                  </a:moveTo>
                  <a:lnTo>
                    <a:pt x="73533"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7" name="object 57"/>
            <p:cNvSpPr/>
            <p:nvPr/>
          </p:nvSpPr>
          <p:spPr>
            <a:xfrm>
              <a:off x="8160257" y="3187445"/>
              <a:ext cx="176530" cy="177165"/>
            </a:xfrm>
            <a:custGeom>
              <a:avLst/>
              <a:gdLst/>
              <a:ahLst/>
              <a:cxnLst/>
              <a:rect l="l" t="t" r="r" b="b"/>
              <a:pathLst>
                <a:path w="176529" h="177164">
                  <a:moveTo>
                    <a:pt x="88011" y="0"/>
                  </a:moveTo>
                  <a:lnTo>
                    <a:pt x="53738" y="6953"/>
                  </a:lnTo>
                  <a:lnTo>
                    <a:pt x="25765" y="25908"/>
                  </a:lnTo>
                  <a:lnTo>
                    <a:pt x="6911" y="54006"/>
                  </a:lnTo>
                  <a:lnTo>
                    <a:pt x="0" y="88391"/>
                  </a:lnTo>
                  <a:lnTo>
                    <a:pt x="6911" y="122777"/>
                  </a:lnTo>
                  <a:lnTo>
                    <a:pt x="25765" y="150875"/>
                  </a:lnTo>
                  <a:lnTo>
                    <a:pt x="53738" y="169830"/>
                  </a:lnTo>
                  <a:lnTo>
                    <a:pt x="88011" y="176783"/>
                  </a:lnTo>
                  <a:lnTo>
                    <a:pt x="122283" y="169830"/>
                  </a:lnTo>
                  <a:lnTo>
                    <a:pt x="150256" y="150875"/>
                  </a:lnTo>
                  <a:lnTo>
                    <a:pt x="169110" y="122777"/>
                  </a:lnTo>
                  <a:lnTo>
                    <a:pt x="176022" y="88391"/>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8" name="object 58"/>
            <p:cNvSpPr/>
            <p:nvPr/>
          </p:nvSpPr>
          <p:spPr>
            <a:xfrm>
              <a:off x="8160257" y="3187445"/>
              <a:ext cx="176530" cy="177165"/>
            </a:xfrm>
            <a:custGeom>
              <a:avLst/>
              <a:gdLst/>
              <a:ahLst/>
              <a:cxnLst/>
              <a:rect l="l" t="t" r="r" b="b"/>
              <a:pathLst>
                <a:path w="176529" h="177164">
                  <a:moveTo>
                    <a:pt x="88011" y="0"/>
                  </a:moveTo>
                  <a:lnTo>
                    <a:pt x="53738" y="6953"/>
                  </a:lnTo>
                  <a:lnTo>
                    <a:pt x="25765" y="25908"/>
                  </a:lnTo>
                  <a:lnTo>
                    <a:pt x="6911" y="54006"/>
                  </a:lnTo>
                  <a:lnTo>
                    <a:pt x="0" y="88391"/>
                  </a:lnTo>
                  <a:lnTo>
                    <a:pt x="6911" y="122777"/>
                  </a:lnTo>
                  <a:lnTo>
                    <a:pt x="25765" y="150875"/>
                  </a:lnTo>
                  <a:lnTo>
                    <a:pt x="53738" y="169830"/>
                  </a:lnTo>
                  <a:lnTo>
                    <a:pt x="88011" y="176783"/>
                  </a:lnTo>
                  <a:lnTo>
                    <a:pt x="122283" y="169830"/>
                  </a:lnTo>
                  <a:lnTo>
                    <a:pt x="150256" y="150875"/>
                  </a:lnTo>
                  <a:lnTo>
                    <a:pt x="169110" y="122777"/>
                  </a:lnTo>
                  <a:lnTo>
                    <a:pt x="176022" y="88391"/>
                  </a:lnTo>
                  <a:lnTo>
                    <a:pt x="169110" y="54006"/>
                  </a:lnTo>
                  <a:lnTo>
                    <a:pt x="150256" y="25908"/>
                  </a:lnTo>
                  <a:lnTo>
                    <a:pt x="122283"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2" cstate="print"/>
            <a:stretch>
              <a:fillRect/>
            </a:stretch>
          </p:blipFill>
          <p:spPr>
            <a:xfrm>
              <a:off x="5746241" y="3033521"/>
              <a:ext cx="204977" cy="204977"/>
            </a:xfrm>
            <a:prstGeom prst="rect">
              <a:avLst/>
            </a:prstGeom>
          </p:spPr>
        </p:pic>
        <p:pic>
          <p:nvPicPr>
            <p:cNvPr id="60" name="object 60"/>
            <p:cNvPicPr/>
            <p:nvPr/>
          </p:nvPicPr>
          <p:blipFill>
            <a:blip r:embed="rId12" cstate="print"/>
            <a:stretch>
              <a:fillRect/>
            </a:stretch>
          </p:blipFill>
          <p:spPr>
            <a:xfrm>
              <a:off x="7142987" y="3045713"/>
              <a:ext cx="204977" cy="204977"/>
            </a:xfrm>
            <a:prstGeom prst="rect">
              <a:avLst/>
            </a:prstGeom>
          </p:spPr>
        </p:pic>
      </p:grpSp>
      <p:sp>
        <p:nvSpPr>
          <p:cNvPr id="61" name="object 61"/>
          <p:cNvSpPr txBox="1"/>
          <p:nvPr/>
        </p:nvSpPr>
        <p:spPr>
          <a:xfrm>
            <a:off x="6375012" y="227967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2" name="object 62"/>
          <p:cNvSpPr txBox="1"/>
          <p:nvPr/>
        </p:nvSpPr>
        <p:spPr>
          <a:xfrm>
            <a:off x="3782094" y="3183658"/>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3" name="object 63"/>
          <p:cNvSpPr txBox="1"/>
          <p:nvPr/>
        </p:nvSpPr>
        <p:spPr>
          <a:xfrm>
            <a:off x="5215801" y="319280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4" name="object 64"/>
          <p:cNvSpPr txBox="1"/>
          <p:nvPr/>
        </p:nvSpPr>
        <p:spPr>
          <a:xfrm>
            <a:off x="6751090" y="309323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5" name="object 65"/>
          <p:cNvSpPr txBox="1"/>
          <p:nvPr/>
        </p:nvSpPr>
        <p:spPr>
          <a:xfrm>
            <a:off x="7526346" y="320499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6" name="object 66"/>
          <p:cNvSpPr txBox="1"/>
          <p:nvPr/>
        </p:nvSpPr>
        <p:spPr>
          <a:xfrm>
            <a:off x="9180471" y="3164863"/>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7" name="object 67"/>
          <p:cNvSpPr txBox="1"/>
          <p:nvPr/>
        </p:nvSpPr>
        <p:spPr>
          <a:xfrm>
            <a:off x="7148492" y="27594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68" name="object 68"/>
          <p:cNvSpPr txBox="1"/>
          <p:nvPr/>
        </p:nvSpPr>
        <p:spPr>
          <a:xfrm>
            <a:off x="8151785" y="282346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69" name="object 69"/>
          <p:cNvSpPr txBox="1"/>
          <p:nvPr/>
        </p:nvSpPr>
        <p:spPr>
          <a:xfrm>
            <a:off x="10408525" y="2844291"/>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70" name="Slide Number Placeholder 69"/>
          <p:cNvSpPr>
            <a:spLocks noGrp="1"/>
          </p:cNvSpPr>
          <p:nvPr>
            <p:ph type="sldNum" sz="quarter" idx="7"/>
          </p:nvPr>
        </p:nvSpPr>
        <p:spPr/>
        <p:txBody>
          <a:bodyPr/>
          <a:lstStyle/>
          <a:p>
            <a:fld id="{B6F15528-21DE-4FAA-801E-634DDDAF4B2B}" type="slidenum">
              <a:rPr lang="en-US" smtClean="0">
                <a:solidFill>
                  <a:prstClr val="black">
                    <a:tint val="75000"/>
                  </a:prstClr>
                </a:solidFill>
              </a:rPr>
              <a:pPr/>
              <a:t>163</a:t>
            </a:fld>
            <a:endParaRPr lang="en-US">
              <a:solidFill>
                <a:prstClr val="black">
                  <a:tint val="75000"/>
                </a:prstClr>
              </a:solidFill>
            </a:endParaRPr>
          </a:p>
        </p:txBody>
      </p:sp>
    </p:spTree>
    <p:extLst>
      <p:ext uri="{BB962C8B-B14F-4D97-AF65-F5344CB8AC3E}">
        <p14:creationId xmlns:p14="http://schemas.microsoft.com/office/powerpoint/2010/main" val="391407368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7956259" y="3310763"/>
            <a:ext cx="3422394" cy="3037840"/>
            <a:chOff x="7958328" y="3310763"/>
            <a:chExt cx="3423285" cy="3037840"/>
          </a:xfrm>
        </p:grpSpPr>
        <p:sp>
          <p:nvSpPr>
            <p:cNvPr id="4" name="object 4"/>
            <p:cNvSpPr/>
            <p:nvPr/>
          </p:nvSpPr>
          <p:spPr>
            <a:xfrm>
              <a:off x="7996047" y="3315843"/>
              <a:ext cx="3348354" cy="3027680"/>
            </a:xfrm>
            <a:custGeom>
              <a:avLst/>
              <a:gdLst/>
              <a:ahLst/>
              <a:cxnLst/>
              <a:rect l="l" t="t" r="r" b="b"/>
              <a:pathLst>
                <a:path w="3348354" h="3027679">
                  <a:moveTo>
                    <a:pt x="0" y="0"/>
                  </a:moveTo>
                  <a:lnTo>
                    <a:pt x="0" y="3027362"/>
                  </a:lnTo>
                </a:path>
                <a:path w="3348354" h="3027679">
                  <a:moveTo>
                    <a:pt x="3348228" y="0"/>
                  </a:moveTo>
                  <a:lnTo>
                    <a:pt x="3348228" y="3023628"/>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7958328" y="3905267"/>
              <a:ext cx="3422904" cy="92692"/>
            </a:xfrm>
            <a:prstGeom prst="rect">
              <a:avLst/>
            </a:prstGeom>
          </p:spPr>
        </p:pic>
        <p:sp>
          <p:nvSpPr>
            <p:cNvPr id="6" name="object 6"/>
            <p:cNvSpPr/>
            <p:nvPr/>
          </p:nvSpPr>
          <p:spPr>
            <a:xfrm>
              <a:off x="8008239" y="3930015"/>
              <a:ext cx="3330575" cy="0"/>
            </a:xfrm>
            <a:custGeom>
              <a:avLst/>
              <a:gdLst/>
              <a:ahLst/>
              <a:cxnLst/>
              <a:rect l="l" t="t" r="r" b="b"/>
              <a:pathLst>
                <a:path w="3330575">
                  <a:moveTo>
                    <a:pt x="0" y="0"/>
                  </a:moveTo>
                  <a:lnTo>
                    <a:pt x="3330193"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8407751" y="3067326"/>
            <a:ext cx="1093185" cy="289823"/>
          </a:xfrm>
          <a:prstGeom prst="rect">
            <a:avLst/>
          </a:prstGeom>
        </p:spPr>
        <p:txBody>
          <a:bodyPr vert="horz" wrap="square" lIns="0" tIns="12700" rIns="0" bIns="0" rtlCol="0">
            <a:spAutoFit/>
          </a:bodyPr>
          <a:lstStyle/>
          <a:p>
            <a:pPr marL="38100" defTabSz="914400">
              <a:spcBef>
                <a:spcPts val="10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E</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7544121" y="378561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 name="object 9"/>
          <p:cNvSpPr txBox="1"/>
          <p:nvPr/>
        </p:nvSpPr>
        <p:spPr>
          <a:xfrm>
            <a:off x="11431848" y="375386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7321427" y="537339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1" name="object 11"/>
          <p:cNvGrpSpPr/>
          <p:nvPr/>
        </p:nvGrpSpPr>
        <p:grpSpPr>
          <a:xfrm>
            <a:off x="7969207" y="3310763"/>
            <a:ext cx="3410332" cy="2858770"/>
            <a:chOff x="7971281" y="3310763"/>
            <a:chExt cx="3411220" cy="2858770"/>
          </a:xfrm>
        </p:grpSpPr>
        <p:pic>
          <p:nvPicPr>
            <p:cNvPr id="12" name="object 12"/>
            <p:cNvPicPr/>
            <p:nvPr/>
          </p:nvPicPr>
          <p:blipFill>
            <a:blip r:embed="rId3" cstate="print"/>
            <a:stretch>
              <a:fillRect/>
            </a:stretch>
          </p:blipFill>
          <p:spPr>
            <a:xfrm>
              <a:off x="7971281" y="5500883"/>
              <a:ext cx="3410712" cy="92692"/>
            </a:xfrm>
            <a:prstGeom prst="rect">
              <a:avLst/>
            </a:prstGeom>
          </p:spPr>
        </p:pic>
        <p:sp>
          <p:nvSpPr>
            <p:cNvPr id="13" name="object 13"/>
            <p:cNvSpPr/>
            <p:nvPr/>
          </p:nvSpPr>
          <p:spPr>
            <a:xfrm>
              <a:off x="8021192" y="5525642"/>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4" name="object 14"/>
            <p:cNvSpPr/>
            <p:nvPr/>
          </p:nvSpPr>
          <p:spPr>
            <a:xfrm>
              <a:off x="10535030" y="3315843"/>
              <a:ext cx="0" cy="2848610"/>
            </a:xfrm>
            <a:custGeom>
              <a:avLst/>
              <a:gdLst/>
              <a:ahLst/>
              <a:cxnLst/>
              <a:rect l="l" t="t" r="r" b="b"/>
              <a:pathLst>
                <a:path h="2848610">
                  <a:moveTo>
                    <a:pt x="0" y="613791"/>
                  </a:moveTo>
                  <a:lnTo>
                    <a:pt x="0" y="2848000"/>
                  </a:lnTo>
                </a:path>
                <a:path h="2848610">
                  <a:moveTo>
                    <a:pt x="0" y="0"/>
                  </a:moveTo>
                  <a:lnTo>
                    <a:pt x="0" y="514731"/>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15" name="object 15"/>
          <p:cNvSpPr txBox="1"/>
          <p:nvPr/>
        </p:nvSpPr>
        <p:spPr>
          <a:xfrm>
            <a:off x="10716292" y="3035323"/>
            <a:ext cx="1085567" cy="289823"/>
          </a:xfrm>
          <a:prstGeom prst="rect">
            <a:avLst/>
          </a:prstGeom>
        </p:spPr>
        <p:txBody>
          <a:bodyPr vert="horz" wrap="square" lIns="0" tIns="12700" rIns="0" bIns="0" rtlCol="0">
            <a:spAutoFit/>
          </a:bodyPr>
          <a:lstStyle/>
          <a:p>
            <a:pPr marL="38100" defTabSz="914400">
              <a:spcBef>
                <a:spcPts val="100"/>
              </a:spcBef>
            </a:pPr>
            <a:r>
              <a:rPr kern="0" spc="70" dirty="0">
                <a:solidFill>
                  <a:sysClr val="windowText" lastClr="000000"/>
                </a:solidFill>
                <a:latin typeface="Cambria Math"/>
                <a:cs typeface="Cambria Math"/>
              </a:rPr>
              <a:t>R</a:t>
            </a:r>
            <a:r>
              <a:rPr sz="1950" kern="0" spc="104" baseline="-14957" dirty="0">
                <a:solidFill>
                  <a:sysClr val="windowText" lastClr="000000"/>
                </a:solidFill>
                <a:latin typeface="Cambria Math"/>
                <a:cs typeface="Cambria Math"/>
              </a:rPr>
              <a:t>F</a:t>
            </a:r>
            <a:r>
              <a:rPr sz="1950" kern="0" spc="345"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0.5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7998916" y="4191000"/>
            <a:ext cx="1371243" cy="299720"/>
          </a:xfrm>
          <a:prstGeom prst="rect">
            <a:avLst/>
          </a:prstGeom>
        </p:spPr>
        <p:txBody>
          <a:bodyPr vert="horz" wrap="square" lIns="0" tIns="12700" rIns="0" bIns="0" rtlCol="0">
            <a:spAutoFit/>
          </a:bodyPr>
          <a:lstStyle/>
          <a:p>
            <a:pPr marR="75565" algn="ctr" defTabSz="914400">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11414838" y="535434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8" name="object 18"/>
          <p:cNvGrpSpPr/>
          <p:nvPr/>
        </p:nvGrpSpPr>
        <p:grpSpPr>
          <a:xfrm>
            <a:off x="8013393" y="3912870"/>
            <a:ext cx="2302546" cy="999490"/>
            <a:chOff x="8015478" y="3912870"/>
            <a:chExt cx="2303145" cy="999490"/>
          </a:xfrm>
        </p:grpSpPr>
        <p:sp>
          <p:nvSpPr>
            <p:cNvPr id="19" name="object 19"/>
            <p:cNvSpPr/>
            <p:nvPr/>
          </p:nvSpPr>
          <p:spPr>
            <a:xfrm>
              <a:off x="8015478" y="3912870"/>
              <a:ext cx="1393825" cy="264795"/>
            </a:xfrm>
            <a:custGeom>
              <a:avLst/>
              <a:gdLst/>
              <a:ahLst/>
              <a:cxnLst/>
              <a:rect l="l" t="t" r="r" b="b"/>
              <a:pathLst>
                <a:path w="1393825" h="264795">
                  <a:moveTo>
                    <a:pt x="1393698" y="0"/>
                  </a:moveTo>
                  <a:lnTo>
                    <a:pt x="0" y="0"/>
                  </a:lnTo>
                  <a:lnTo>
                    <a:pt x="0" y="255015"/>
                  </a:lnTo>
                  <a:lnTo>
                    <a:pt x="1393698" y="264413"/>
                  </a:lnTo>
                  <a:lnTo>
                    <a:pt x="1393698"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9328023" y="4538091"/>
              <a:ext cx="985519" cy="368935"/>
            </a:xfrm>
            <a:custGeom>
              <a:avLst/>
              <a:gdLst/>
              <a:ahLst/>
              <a:cxnLst/>
              <a:rect l="l" t="t" r="r" b="b"/>
              <a:pathLst>
                <a:path w="985520" h="368935">
                  <a:moveTo>
                    <a:pt x="0" y="368807"/>
                  </a:moveTo>
                  <a:lnTo>
                    <a:pt x="985266" y="368807"/>
                  </a:lnTo>
                  <a:lnTo>
                    <a:pt x="985266"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9380065" y="4543090"/>
            <a:ext cx="925590" cy="310341"/>
          </a:xfrm>
          <a:prstGeom prst="rect">
            <a:avLst/>
          </a:prstGeom>
          <a:solidFill>
            <a:srgbClr val="F4A973"/>
          </a:solidFill>
        </p:spPr>
        <p:txBody>
          <a:bodyPr vert="horz" wrap="square" lIns="0" tIns="33020" rIns="0" bIns="0" rtlCol="0">
            <a:spAutoFit/>
          </a:bodyPr>
          <a:lstStyle/>
          <a:p>
            <a:pPr marL="227329" defTabSz="914400">
              <a:spcBef>
                <a:spcPts val="26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2" name="object 22"/>
          <p:cNvSpPr txBox="1"/>
          <p:nvPr/>
        </p:nvSpPr>
        <p:spPr>
          <a:xfrm>
            <a:off x="9291312" y="6241186"/>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241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3" name="object 23"/>
          <p:cNvGrpSpPr/>
          <p:nvPr/>
        </p:nvGrpSpPr>
        <p:grpSpPr>
          <a:xfrm>
            <a:off x="9370032" y="3310810"/>
            <a:ext cx="1963545" cy="2919095"/>
            <a:chOff x="9372472" y="3310763"/>
            <a:chExt cx="1964055" cy="2919095"/>
          </a:xfrm>
        </p:grpSpPr>
        <p:sp>
          <p:nvSpPr>
            <p:cNvPr id="24" name="object 24"/>
            <p:cNvSpPr/>
            <p:nvPr/>
          </p:nvSpPr>
          <p:spPr>
            <a:xfrm>
              <a:off x="9377552" y="3315843"/>
              <a:ext cx="0" cy="2908935"/>
            </a:xfrm>
            <a:custGeom>
              <a:avLst/>
              <a:gdLst/>
              <a:ahLst/>
              <a:cxnLst/>
              <a:rect l="l" t="t" r="r" b="b"/>
              <a:pathLst>
                <a:path h="2908935">
                  <a:moveTo>
                    <a:pt x="0" y="0"/>
                  </a:moveTo>
                  <a:lnTo>
                    <a:pt x="0" y="290851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9387077" y="3830574"/>
              <a:ext cx="1949450" cy="99060"/>
            </a:xfrm>
            <a:custGeom>
              <a:avLst/>
              <a:gdLst/>
              <a:ahLst/>
              <a:cxnLst/>
              <a:rect l="l" t="t" r="r" b="b"/>
              <a:pathLst>
                <a:path w="1949450" h="99060">
                  <a:moveTo>
                    <a:pt x="1949196" y="0"/>
                  </a:moveTo>
                  <a:lnTo>
                    <a:pt x="0" y="3556"/>
                  </a:lnTo>
                  <a:lnTo>
                    <a:pt x="0" y="99059"/>
                  </a:lnTo>
                  <a:lnTo>
                    <a:pt x="1949196" y="99059"/>
                  </a:lnTo>
                  <a:lnTo>
                    <a:pt x="194919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9736840" y="3486912"/>
            <a:ext cx="53389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7762789" y="1992677"/>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8" name="object 28"/>
          <p:cNvSpPr txBox="1"/>
          <p:nvPr/>
        </p:nvSpPr>
        <p:spPr>
          <a:xfrm>
            <a:off x="11377785" y="1915159"/>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29" name="object 29"/>
          <p:cNvSpPr txBox="1"/>
          <p:nvPr/>
        </p:nvSpPr>
        <p:spPr>
          <a:xfrm>
            <a:off x="8761226" y="196824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30" name="object 30"/>
          <p:cNvGrpSpPr/>
          <p:nvPr/>
        </p:nvGrpSpPr>
        <p:grpSpPr>
          <a:xfrm>
            <a:off x="8058339" y="2238058"/>
            <a:ext cx="3690929" cy="955675"/>
            <a:chOff x="8060435" y="2238011"/>
            <a:chExt cx="3691890" cy="955675"/>
          </a:xfrm>
        </p:grpSpPr>
        <p:pic>
          <p:nvPicPr>
            <p:cNvPr id="31" name="object 31"/>
            <p:cNvPicPr/>
            <p:nvPr/>
          </p:nvPicPr>
          <p:blipFill>
            <a:blip r:embed="rId4" cstate="print"/>
            <a:stretch>
              <a:fillRect/>
            </a:stretch>
          </p:blipFill>
          <p:spPr>
            <a:xfrm>
              <a:off x="11318747" y="2709633"/>
              <a:ext cx="224091" cy="483908"/>
            </a:xfrm>
            <a:prstGeom prst="rect">
              <a:avLst/>
            </a:prstGeom>
          </p:spPr>
        </p:pic>
        <p:sp>
          <p:nvSpPr>
            <p:cNvPr id="32" name="object 32"/>
            <p:cNvSpPr/>
            <p:nvPr/>
          </p:nvSpPr>
          <p:spPr>
            <a:xfrm>
              <a:off x="11396090" y="2723388"/>
              <a:ext cx="76200" cy="335915"/>
            </a:xfrm>
            <a:custGeom>
              <a:avLst/>
              <a:gdLst/>
              <a:ahLst/>
              <a:cxnLst/>
              <a:rect l="l" t="t" r="r" b="b"/>
              <a:pathLst>
                <a:path w="76200" h="335914">
                  <a:moveTo>
                    <a:pt x="27050" y="259714"/>
                  </a:moveTo>
                  <a:lnTo>
                    <a:pt x="0" y="259714"/>
                  </a:lnTo>
                  <a:lnTo>
                    <a:pt x="38100" y="335914"/>
                  </a:lnTo>
                  <a:lnTo>
                    <a:pt x="64325" y="283463"/>
                  </a:lnTo>
                  <a:lnTo>
                    <a:pt x="32003" y="283463"/>
                  </a:lnTo>
                  <a:lnTo>
                    <a:pt x="27050" y="278511"/>
                  </a:lnTo>
                  <a:lnTo>
                    <a:pt x="27050" y="259714"/>
                  </a:lnTo>
                  <a:close/>
                </a:path>
                <a:path w="76200" h="335914">
                  <a:moveTo>
                    <a:pt x="44195" y="0"/>
                  </a:moveTo>
                  <a:lnTo>
                    <a:pt x="32003" y="0"/>
                  </a:lnTo>
                  <a:lnTo>
                    <a:pt x="27050" y="4952"/>
                  </a:lnTo>
                  <a:lnTo>
                    <a:pt x="27050" y="278511"/>
                  </a:lnTo>
                  <a:lnTo>
                    <a:pt x="32003" y="283463"/>
                  </a:lnTo>
                  <a:lnTo>
                    <a:pt x="44195" y="283463"/>
                  </a:lnTo>
                  <a:lnTo>
                    <a:pt x="49149" y="278511"/>
                  </a:lnTo>
                  <a:lnTo>
                    <a:pt x="49149" y="4952"/>
                  </a:lnTo>
                  <a:lnTo>
                    <a:pt x="44195" y="0"/>
                  </a:lnTo>
                  <a:close/>
                </a:path>
                <a:path w="76200" h="335914">
                  <a:moveTo>
                    <a:pt x="76200" y="259714"/>
                  </a:moveTo>
                  <a:lnTo>
                    <a:pt x="49149" y="259714"/>
                  </a:lnTo>
                  <a:lnTo>
                    <a:pt x="49149" y="278511"/>
                  </a:lnTo>
                  <a:lnTo>
                    <a:pt x="44195"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5" cstate="print"/>
            <a:stretch>
              <a:fillRect/>
            </a:stretch>
          </p:blipFill>
          <p:spPr>
            <a:xfrm>
              <a:off x="8750807" y="2626575"/>
              <a:ext cx="224091" cy="483908"/>
            </a:xfrm>
            <a:prstGeom prst="rect">
              <a:avLst/>
            </a:prstGeom>
          </p:spPr>
        </p:pic>
        <p:sp>
          <p:nvSpPr>
            <p:cNvPr id="34" name="object 34"/>
            <p:cNvSpPr/>
            <p:nvPr/>
          </p:nvSpPr>
          <p:spPr>
            <a:xfrm>
              <a:off x="8828150" y="27169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8060435" y="2238011"/>
              <a:ext cx="3436620" cy="92692"/>
            </a:xfrm>
            <a:prstGeom prst="rect">
              <a:avLst/>
            </a:prstGeom>
          </p:spPr>
        </p:pic>
        <p:sp>
          <p:nvSpPr>
            <p:cNvPr id="36" name="object 36"/>
            <p:cNvSpPr/>
            <p:nvPr/>
          </p:nvSpPr>
          <p:spPr>
            <a:xfrm>
              <a:off x="8110346" y="2262759"/>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11262359" y="2514619"/>
              <a:ext cx="401624" cy="92690"/>
            </a:xfrm>
            <a:prstGeom prst="rect">
              <a:avLst/>
            </a:prstGeom>
          </p:spPr>
        </p:pic>
        <p:sp>
          <p:nvSpPr>
            <p:cNvPr id="38" name="object 38"/>
            <p:cNvSpPr/>
            <p:nvPr/>
          </p:nvSpPr>
          <p:spPr>
            <a:xfrm>
              <a:off x="11312270" y="2539365"/>
              <a:ext cx="308610" cy="0"/>
            </a:xfrm>
            <a:custGeom>
              <a:avLst/>
              <a:gdLst/>
              <a:ahLst/>
              <a:cxnLst/>
              <a:rect l="l" t="t" r="r" b="b"/>
              <a:pathLst>
                <a:path w="308609">
                  <a:moveTo>
                    <a:pt x="30848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8" cstate="print"/>
            <a:stretch>
              <a:fillRect/>
            </a:stretch>
          </p:blipFill>
          <p:spPr>
            <a:xfrm>
              <a:off x="11570970" y="2514625"/>
              <a:ext cx="180759" cy="254482"/>
            </a:xfrm>
            <a:prstGeom prst="rect">
              <a:avLst/>
            </a:prstGeom>
          </p:spPr>
        </p:pic>
        <p:sp>
          <p:nvSpPr>
            <p:cNvPr id="40" name="object 40"/>
            <p:cNvSpPr/>
            <p:nvPr/>
          </p:nvSpPr>
          <p:spPr>
            <a:xfrm>
              <a:off x="11620880" y="2539365"/>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11417045" y="2514625"/>
              <a:ext cx="180759" cy="254482"/>
            </a:xfrm>
            <a:prstGeom prst="rect">
              <a:avLst/>
            </a:prstGeom>
          </p:spPr>
        </p:pic>
        <p:sp>
          <p:nvSpPr>
            <p:cNvPr id="42" name="object 42"/>
            <p:cNvSpPr/>
            <p:nvPr/>
          </p:nvSpPr>
          <p:spPr>
            <a:xfrm>
              <a:off x="11466957" y="2539365"/>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11263883" y="2514625"/>
              <a:ext cx="180759" cy="254482"/>
            </a:xfrm>
            <a:prstGeom prst="rect">
              <a:avLst/>
            </a:prstGeom>
          </p:spPr>
        </p:pic>
        <p:sp>
          <p:nvSpPr>
            <p:cNvPr id="44" name="object 44"/>
            <p:cNvSpPr/>
            <p:nvPr/>
          </p:nvSpPr>
          <p:spPr>
            <a:xfrm>
              <a:off x="11313795" y="2539365"/>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5" name="object 45"/>
            <p:cNvSpPr/>
            <p:nvPr/>
          </p:nvSpPr>
          <p:spPr>
            <a:xfrm>
              <a:off x="11306175" y="2265045"/>
              <a:ext cx="314960" cy="271780"/>
            </a:xfrm>
            <a:custGeom>
              <a:avLst/>
              <a:gdLst/>
              <a:ahLst/>
              <a:cxnLst/>
              <a:rect l="l" t="t" r="r" b="b"/>
              <a:pathLst>
                <a:path w="314959" h="271780">
                  <a:moveTo>
                    <a:pt x="157352" y="0"/>
                  </a:moveTo>
                  <a:lnTo>
                    <a:pt x="0" y="271271"/>
                  </a:lnTo>
                  <a:lnTo>
                    <a:pt x="314705" y="271271"/>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6" name="object 46"/>
            <p:cNvSpPr/>
            <p:nvPr/>
          </p:nvSpPr>
          <p:spPr>
            <a:xfrm>
              <a:off x="11306175" y="2265045"/>
              <a:ext cx="314960" cy="271780"/>
            </a:xfrm>
            <a:custGeom>
              <a:avLst/>
              <a:gdLst/>
              <a:ahLst/>
              <a:cxnLst/>
              <a:rect l="l" t="t" r="r" b="b"/>
              <a:pathLst>
                <a:path w="314959" h="271780">
                  <a:moveTo>
                    <a:pt x="314705" y="271271"/>
                  </a:moveTo>
                  <a:lnTo>
                    <a:pt x="157352" y="0"/>
                  </a:lnTo>
                  <a:lnTo>
                    <a:pt x="0" y="271271"/>
                  </a:lnTo>
                  <a:lnTo>
                    <a:pt x="314705"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11419332" y="2364486"/>
              <a:ext cx="85344" cy="84581"/>
            </a:xfrm>
            <a:prstGeom prst="rect">
              <a:avLst/>
            </a:prstGeom>
          </p:spPr>
        </p:pic>
        <p:pic>
          <p:nvPicPr>
            <p:cNvPr id="48" name="object 48"/>
            <p:cNvPicPr/>
            <p:nvPr/>
          </p:nvPicPr>
          <p:blipFill>
            <a:blip r:embed="rId10" cstate="print"/>
            <a:stretch>
              <a:fillRect/>
            </a:stretch>
          </p:blipFill>
          <p:spPr>
            <a:xfrm>
              <a:off x="8703563" y="2459753"/>
              <a:ext cx="351993" cy="92692"/>
            </a:xfrm>
            <a:prstGeom prst="rect">
              <a:avLst/>
            </a:prstGeom>
          </p:spPr>
        </p:pic>
        <p:sp>
          <p:nvSpPr>
            <p:cNvPr id="49" name="object 49"/>
            <p:cNvSpPr/>
            <p:nvPr/>
          </p:nvSpPr>
          <p:spPr>
            <a:xfrm>
              <a:off x="8753474" y="2484501"/>
              <a:ext cx="259715" cy="0"/>
            </a:xfrm>
            <a:custGeom>
              <a:avLst/>
              <a:gdLst/>
              <a:ahLst/>
              <a:cxnLst/>
              <a:rect l="l" t="t" r="r" b="b"/>
              <a:pathLst>
                <a:path w="259715">
                  <a:moveTo>
                    <a:pt x="25933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1" cstate="print"/>
            <a:stretch>
              <a:fillRect/>
            </a:stretch>
          </p:blipFill>
          <p:spPr>
            <a:xfrm>
              <a:off x="8962643" y="2459672"/>
              <a:ext cx="166319" cy="228536"/>
            </a:xfrm>
            <a:prstGeom prst="rect">
              <a:avLst/>
            </a:prstGeom>
          </p:spPr>
        </p:pic>
        <p:sp>
          <p:nvSpPr>
            <p:cNvPr id="51" name="object 51"/>
            <p:cNvSpPr/>
            <p:nvPr/>
          </p:nvSpPr>
          <p:spPr>
            <a:xfrm>
              <a:off x="9012554" y="2484501"/>
              <a:ext cx="73660" cy="135890"/>
            </a:xfrm>
            <a:custGeom>
              <a:avLst/>
              <a:gdLst/>
              <a:ahLst/>
              <a:cxnLst/>
              <a:rect l="l" t="t" r="r" b="b"/>
              <a:pathLst>
                <a:path w="73659" h="135889">
                  <a:moveTo>
                    <a:pt x="0" y="0"/>
                  </a:moveTo>
                  <a:lnTo>
                    <a:pt x="73533"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1" cstate="print"/>
            <a:stretch>
              <a:fillRect/>
            </a:stretch>
          </p:blipFill>
          <p:spPr>
            <a:xfrm>
              <a:off x="8833103" y="2459672"/>
              <a:ext cx="166319" cy="228536"/>
            </a:xfrm>
            <a:prstGeom prst="rect">
              <a:avLst/>
            </a:prstGeom>
          </p:spPr>
        </p:pic>
        <p:sp>
          <p:nvSpPr>
            <p:cNvPr id="53" name="object 53"/>
            <p:cNvSpPr/>
            <p:nvPr/>
          </p:nvSpPr>
          <p:spPr>
            <a:xfrm>
              <a:off x="8883014" y="2484501"/>
              <a:ext cx="73660" cy="135890"/>
            </a:xfrm>
            <a:custGeom>
              <a:avLst/>
              <a:gdLst/>
              <a:ahLst/>
              <a:cxnLst/>
              <a:rect l="l" t="t" r="r" b="b"/>
              <a:pathLst>
                <a:path w="73659" h="135889">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1" cstate="print"/>
            <a:stretch>
              <a:fillRect/>
            </a:stretch>
          </p:blipFill>
          <p:spPr>
            <a:xfrm>
              <a:off x="8705087" y="2459672"/>
              <a:ext cx="166319" cy="228536"/>
            </a:xfrm>
            <a:prstGeom prst="rect">
              <a:avLst/>
            </a:prstGeom>
          </p:spPr>
        </p:pic>
        <p:sp>
          <p:nvSpPr>
            <p:cNvPr id="55" name="object 55"/>
            <p:cNvSpPr/>
            <p:nvPr/>
          </p:nvSpPr>
          <p:spPr>
            <a:xfrm>
              <a:off x="8754998" y="2484501"/>
              <a:ext cx="73660" cy="135890"/>
            </a:xfrm>
            <a:custGeom>
              <a:avLst/>
              <a:gdLst/>
              <a:ahLst/>
              <a:cxnLst/>
              <a:rect l="l" t="t" r="r" b="b"/>
              <a:pathLst>
                <a:path w="73659" h="135889">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8800337" y="2292858"/>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1"/>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7" name="object 57"/>
            <p:cNvSpPr/>
            <p:nvPr/>
          </p:nvSpPr>
          <p:spPr>
            <a:xfrm>
              <a:off x="8800337" y="2292858"/>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1"/>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8" name="object 58"/>
          <p:cNvSpPr txBox="1"/>
          <p:nvPr/>
        </p:nvSpPr>
        <p:spPr>
          <a:xfrm>
            <a:off x="8230250" y="2199917"/>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9" name="object 59"/>
          <p:cNvSpPr txBox="1"/>
          <p:nvPr/>
        </p:nvSpPr>
        <p:spPr>
          <a:xfrm>
            <a:off x="9977316" y="2293646"/>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60" name="object 60"/>
          <p:cNvGrpSpPr/>
          <p:nvPr/>
        </p:nvGrpSpPr>
        <p:grpSpPr>
          <a:xfrm>
            <a:off x="7992822" y="1745792"/>
            <a:ext cx="224096" cy="657860"/>
            <a:chOff x="7994904" y="1745792"/>
            <a:chExt cx="224154" cy="657860"/>
          </a:xfrm>
        </p:grpSpPr>
        <p:pic>
          <p:nvPicPr>
            <p:cNvPr id="61" name="object 61"/>
            <p:cNvPicPr/>
            <p:nvPr/>
          </p:nvPicPr>
          <p:blipFill>
            <a:blip r:embed="rId12" cstate="print"/>
            <a:stretch>
              <a:fillRect/>
            </a:stretch>
          </p:blipFill>
          <p:spPr>
            <a:xfrm>
              <a:off x="7994904" y="1745792"/>
              <a:ext cx="224091" cy="657682"/>
            </a:xfrm>
            <a:prstGeom prst="rect">
              <a:avLst/>
            </a:prstGeom>
          </p:spPr>
        </p:pic>
        <p:sp>
          <p:nvSpPr>
            <p:cNvPr id="62" name="object 62"/>
            <p:cNvSpPr/>
            <p:nvPr/>
          </p:nvSpPr>
          <p:spPr>
            <a:xfrm>
              <a:off x="8072247" y="1759458"/>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3" name="object 63"/>
          <p:cNvSpPr txBox="1"/>
          <p:nvPr/>
        </p:nvSpPr>
        <p:spPr>
          <a:xfrm>
            <a:off x="7926544" y="139676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4" name="object 64"/>
          <p:cNvSpPr txBox="1"/>
          <p:nvPr/>
        </p:nvSpPr>
        <p:spPr>
          <a:xfrm>
            <a:off x="9433671" y="5820940"/>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65" name="object 65"/>
          <p:cNvSpPr/>
          <p:nvPr/>
        </p:nvSpPr>
        <p:spPr>
          <a:xfrm>
            <a:off x="7979874" y="5515402"/>
            <a:ext cx="3361448" cy="333375"/>
          </a:xfrm>
          <a:custGeom>
            <a:avLst/>
            <a:gdLst/>
            <a:ahLst/>
            <a:cxnLst/>
            <a:rect l="l" t="t" r="r" b="b"/>
            <a:pathLst>
              <a:path w="3362325" h="333375">
                <a:moveTo>
                  <a:pt x="0" y="0"/>
                </a:moveTo>
                <a:lnTo>
                  <a:pt x="1400048" y="332994"/>
                </a:lnTo>
                <a:lnTo>
                  <a:pt x="3361944" y="9525"/>
                </a:lnTo>
                <a:lnTo>
                  <a:pt x="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nvGrpSpPr>
          <p:cNvPr id="66" name="object 66"/>
          <p:cNvGrpSpPr/>
          <p:nvPr/>
        </p:nvGrpSpPr>
        <p:grpSpPr>
          <a:xfrm>
            <a:off x="1419239" y="3297809"/>
            <a:ext cx="3422394" cy="3037840"/>
            <a:chOff x="1419605" y="3297809"/>
            <a:chExt cx="3423285" cy="3037840"/>
          </a:xfrm>
        </p:grpSpPr>
        <p:sp>
          <p:nvSpPr>
            <p:cNvPr id="67" name="object 67"/>
            <p:cNvSpPr/>
            <p:nvPr/>
          </p:nvSpPr>
          <p:spPr>
            <a:xfrm>
              <a:off x="1456562" y="3302889"/>
              <a:ext cx="0" cy="3027680"/>
            </a:xfrm>
            <a:custGeom>
              <a:avLst/>
              <a:gdLst/>
              <a:ahLst/>
              <a:cxnLst/>
              <a:rect l="l" t="t" r="r" b="b"/>
              <a:pathLst>
                <a:path h="3027679">
                  <a:moveTo>
                    <a:pt x="0" y="625983"/>
                  </a:moveTo>
                  <a:lnTo>
                    <a:pt x="0" y="3027362"/>
                  </a:lnTo>
                </a:path>
                <a:path h="3027679">
                  <a:moveTo>
                    <a:pt x="0" y="0"/>
                  </a:moveTo>
                  <a:lnTo>
                    <a:pt x="0" y="36233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68" name="object 68"/>
            <p:cNvSpPr/>
            <p:nvPr/>
          </p:nvSpPr>
          <p:spPr>
            <a:xfrm>
              <a:off x="4805552" y="3302889"/>
              <a:ext cx="0" cy="3023870"/>
            </a:xfrm>
            <a:custGeom>
              <a:avLst/>
              <a:gdLst/>
              <a:ahLst/>
              <a:cxnLst/>
              <a:rect l="l" t="t" r="r" b="b"/>
              <a:pathLst>
                <a:path h="3023870">
                  <a:moveTo>
                    <a:pt x="0" y="613791"/>
                  </a:moveTo>
                  <a:lnTo>
                    <a:pt x="0" y="3023628"/>
                  </a:lnTo>
                </a:path>
                <a:path h="3023870">
                  <a:moveTo>
                    <a:pt x="0" y="0"/>
                  </a:moveTo>
                  <a:lnTo>
                    <a:pt x="0" y="481965"/>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2" cstate="print"/>
            <a:stretch>
              <a:fillRect/>
            </a:stretch>
          </p:blipFill>
          <p:spPr>
            <a:xfrm>
              <a:off x="1419605" y="3892313"/>
              <a:ext cx="3422904" cy="92692"/>
            </a:xfrm>
            <a:prstGeom prst="rect">
              <a:avLst/>
            </a:prstGeom>
          </p:spPr>
        </p:pic>
        <p:sp>
          <p:nvSpPr>
            <p:cNvPr id="70" name="object 70"/>
            <p:cNvSpPr/>
            <p:nvPr/>
          </p:nvSpPr>
          <p:spPr>
            <a:xfrm>
              <a:off x="1469516" y="3917061"/>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1" name="object 71"/>
          <p:cNvGrpSpPr/>
          <p:nvPr/>
        </p:nvGrpSpPr>
        <p:grpSpPr>
          <a:xfrm>
            <a:off x="1357529" y="2631194"/>
            <a:ext cx="224096" cy="484505"/>
            <a:chOff x="1357883" y="2631147"/>
            <a:chExt cx="224154" cy="484505"/>
          </a:xfrm>
        </p:grpSpPr>
        <p:pic>
          <p:nvPicPr>
            <p:cNvPr id="72" name="object 72"/>
            <p:cNvPicPr/>
            <p:nvPr/>
          </p:nvPicPr>
          <p:blipFill>
            <a:blip r:embed="rId5" cstate="print"/>
            <a:stretch>
              <a:fillRect/>
            </a:stretch>
          </p:blipFill>
          <p:spPr>
            <a:xfrm>
              <a:off x="1357883" y="2631147"/>
              <a:ext cx="224091" cy="483908"/>
            </a:xfrm>
            <a:prstGeom prst="rect">
              <a:avLst/>
            </a:prstGeom>
          </p:spPr>
        </p:pic>
        <p:sp>
          <p:nvSpPr>
            <p:cNvPr id="73" name="object 73"/>
            <p:cNvSpPr/>
            <p:nvPr/>
          </p:nvSpPr>
          <p:spPr>
            <a:xfrm>
              <a:off x="1435226" y="2721483"/>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8" y="330962"/>
                  </a:lnTo>
                  <a:lnTo>
                    <a:pt x="49148"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8" y="57403"/>
                  </a:lnTo>
                  <a:lnTo>
                    <a:pt x="49148"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4" name="object 74"/>
          <p:cNvSpPr txBox="1"/>
          <p:nvPr/>
        </p:nvSpPr>
        <p:spPr>
          <a:xfrm>
            <a:off x="832168" y="3054373"/>
            <a:ext cx="110334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5" name="object 75"/>
          <p:cNvSpPr txBox="1"/>
          <p:nvPr/>
        </p:nvSpPr>
        <p:spPr>
          <a:xfrm>
            <a:off x="1006085" y="377266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6" name="object 76"/>
          <p:cNvSpPr txBox="1"/>
          <p:nvPr/>
        </p:nvSpPr>
        <p:spPr>
          <a:xfrm>
            <a:off x="4894066" y="374091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7" name="object 77"/>
          <p:cNvSpPr txBox="1"/>
          <p:nvPr/>
        </p:nvSpPr>
        <p:spPr>
          <a:xfrm>
            <a:off x="783390" y="53604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78" name="object 78"/>
          <p:cNvGrpSpPr/>
          <p:nvPr/>
        </p:nvGrpSpPr>
        <p:grpSpPr>
          <a:xfrm>
            <a:off x="1431426" y="5487941"/>
            <a:ext cx="3410332" cy="92710"/>
            <a:chOff x="1431797" y="5487941"/>
            <a:chExt cx="3411220" cy="92710"/>
          </a:xfrm>
        </p:grpSpPr>
        <p:pic>
          <p:nvPicPr>
            <p:cNvPr id="79" name="object 79"/>
            <p:cNvPicPr/>
            <p:nvPr/>
          </p:nvPicPr>
          <p:blipFill>
            <a:blip r:embed="rId3" cstate="print"/>
            <a:stretch>
              <a:fillRect/>
            </a:stretch>
          </p:blipFill>
          <p:spPr>
            <a:xfrm>
              <a:off x="1431797" y="5487941"/>
              <a:ext cx="3410712" cy="92692"/>
            </a:xfrm>
            <a:prstGeom prst="rect">
              <a:avLst/>
            </a:prstGeom>
          </p:spPr>
        </p:pic>
        <p:sp>
          <p:nvSpPr>
            <p:cNvPr id="80" name="object 80"/>
            <p:cNvSpPr/>
            <p:nvPr/>
          </p:nvSpPr>
          <p:spPr>
            <a:xfrm>
              <a:off x="1481708" y="5512688"/>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81" name="object 81"/>
          <p:cNvGrpSpPr/>
          <p:nvPr/>
        </p:nvGrpSpPr>
        <p:grpSpPr>
          <a:xfrm>
            <a:off x="3924800" y="2613668"/>
            <a:ext cx="224096" cy="484505"/>
            <a:chOff x="3925823" y="2613621"/>
            <a:chExt cx="224154" cy="484505"/>
          </a:xfrm>
        </p:grpSpPr>
        <p:pic>
          <p:nvPicPr>
            <p:cNvPr id="82" name="object 82"/>
            <p:cNvPicPr/>
            <p:nvPr/>
          </p:nvPicPr>
          <p:blipFill>
            <a:blip r:embed="rId5" cstate="print"/>
            <a:stretch>
              <a:fillRect/>
            </a:stretch>
          </p:blipFill>
          <p:spPr>
            <a:xfrm>
              <a:off x="3925823" y="2613621"/>
              <a:ext cx="224091" cy="483908"/>
            </a:xfrm>
            <a:prstGeom prst="rect">
              <a:avLst/>
            </a:prstGeom>
          </p:spPr>
        </p:pic>
        <p:sp>
          <p:nvSpPr>
            <p:cNvPr id="83" name="object 83"/>
            <p:cNvSpPr/>
            <p:nvPr/>
          </p:nvSpPr>
          <p:spPr>
            <a:xfrm>
              <a:off x="4003166" y="2703956"/>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4" name="object 84"/>
          <p:cNvSpPr txBox="1"/>
          <p:nvPr/>
        </p:nvSpPr>
        <p:spPr>
          <a:xfrm>
            <a:off x="3481945" y="3036846"/>
            <a:ext cx="110143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5" name="object 85"/>
          <p:cNvSpPr/>
          <p:nvPr/>
        </p:nvSpPr>
        <p:spPr>
          <a:xfrm>
            <a:off x="3994505" y="3302889"/>
            <a:ext cx="0" cy="2848610"/>
          </a:xfrm>
          <a:custGeom>
            <a:avLst/>
            <a:gdLst/>
            <a:ahLst/>
            <a:cxnLst/>
            <a:rect l="l" t="t" r="r" b="b"/>
            <a:pathLst>
              <a:path h="2848610">
                <a:moveTo>
                  <a:pt x="0" y="613791"/>
                </a:moveTo>
                <a:lnTo>
                  <a:pt x="0" y="2848000"/>
                </a:lnTo>
              </a:path>
              <a:path h="2848610">
                <a:moveTo>
                  <a:pt x="0" y="0"/>
                </a:moveTo>
                <a:lnTo>
                  <a:pt x="0" y="481965"/>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86" name="object 86"/>
          <p:cNvSpPr txBox="1"/>
          <p:nvPr/>
        </p:nvSpPr>
        <p:spPr>
          <a:xfrm>
            <a:off x="1615783" y="3393191"/>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7" name="object 87"/>
          <p:cNvSpPr txBox="1"/>
          <p:nvPr/>
        </p:nvSpPr>
        <p:spPr>
          <a:xfrm>
            <a:off x="4876805" y="534138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88" name="object 88"/>
          <p:cNvGrpSpPr/>
          <p:nvPr/>
        </p:nvGrpSpPr>
        <p:grpSpPr>
          <a:xfrm>
            <a:off x="1449739" y="3665267"/>
            <a:ext cx="2328573" cy="1233805"/>
            <a:chOff x="1450086" y="3665220"/>
            <a:chExt cx="2329180" cy="1233805"/>
          </a:xfrm>
        </p:grpSpPr>
        <p:sp>
          <p:nvSpPr>
            <p:cNvPr id="89" name="object 89"/>
            <p:cNvSpPr/>
            <p:nvPr/>
          </p:nvSpPr>
          <p:spPr>
            <a:xfrm>
              <a:off x="1450086" y="3665220"/>
              <a:ext cx="1393825" cy="264160"/>
            </a:xfrm>
            <a:custGeom>
              <a:avLst/>
              <a:gdLst/>
              <a:ahLst/>
              <a:cxnLst/>
              <a:rect l="l" t="t" r="r" b="b"/>
              <a:pathLst>
                <a:path w="1393825" h="264160">
                  <a:moveTo>
                    <a:pt x="1393697" y="0"/>
                  </a:moveTo>
                  <a:lnTo>
                    <a:pt x="0" y="0"/>
                  </a:lnTo>
                  <a:lnTo>
                    <a:pt x="0" y="254253"/>
                  </a:lnTo>
                  <a:lnTo>
                    <a:pt x="1393697" y="263651"/>
                  </a:lnTo>
                  <a:lnTo>
                    <a:pt x="1393697"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90" name="object 90"/>
            <p:cNvSpPr/>
            <p:nvPr/>
          </p:nvSpPr>
          <p:spPr>
            <a:xfrm>
              <a:off x="2788538" y="4525137"/>
              <a:ext cx="985519" cy="368935"/>
            </a:xfrm>
            <a:custGeom>
              <a:avLst/>
              <a:gdLst/>
              <a:ahLst/>
              <a:cxnLst/>
              <a:rect l="l" t="t" r="r" b="b"/>
              <a:pathLst>
                <a:path w="985520" h="368935">
                  <a:moveTo>
                    <a:pt x="0" y="368807"/>
                  </a:moveTo>
                  <a:lnTo>
                    <a:pt x="985265" y="368807"/>
                  </a:lnTo>
                  <a:lnTo>
                    <a:pt x="985265"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1" name="object 91"/>
          <p:cNvSpPr txBox="1"/>
          <p:nvPr/>
        </p:nvSpPr>
        <p:spPr>
          <a:xfrm>
            <a:off x="2842284" y="4530136"/>
            <a:ext cx="925590" cy="310341"/>
          </a:xfrm>
          <a:prstGeom prst="rect">
            <a:avLst/>
          </a:prstGeom>
          <a:solidFill>
            <a:srgbClr val="F4A973"/>
          </a:solidFill>
        </p:spPr>
        <p:txBody>
          <a:bodyPr vert="horz" wrap="square" lIns="0" tIns="33020" rIns="0" bIns="0" rtlCol="0">
            <a:spAutoFit/>
          </a:bodyPr>
          <a:lstStyle/>
          <a:p>
            <a:pPr marL="227329" defTabSz="914400">
              <a:spcBef>
                <a:spcPts val="26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92" name="object 92"/>
          <p:cNvSpPr txBox="1"/>
          <p:nvPr/>
        </p:nvSpPr>
        <p:spPr>
          <a:xfrm>
            <a:off x="2754295" y="6228233"/>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114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93" name="object 93"/>
          <p:cNvSpPr/>
          <p:nvPr/>
        </p:nvSpPr>
        <p:spPr>
          <a:xfrm>
            <a:off x="2837330" y="3302936"/>
            <a:ext cx="0" cy="2908935"/>
          </a:xfrm>
          <a:custGeom>
            <a:avLst/>
            <a:gdLst/>
            <a:ahLst/>
            <a:cxnLst/>
            <a:rect l="l" t="t" r="r" b="b"/>
            <a:pathLst>
              <a:path h="2908935">
                <a:moveTo>
                  <a:pt x="0" y="0"/>
                </a:moveTo>
                <a:lnTo>
                  <a:pt x="0" y="290851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94" name="object 94"/>
          <p:cNvSpPr txBox="1"/>
          <p:nvPr/>
        </p:nvSpPr>
        <p:spPr>
          <a:xfrm>
            <a:off x="2842287" y="4218432"/>
            <a:ext cx="1147781" cy="299720"/>
          </a:xfrm>
          <a:prstGeom prst="rect">
            <a:avLst/>
          </a:prstGeom>
        </p:spPr>
        <p:txBody>
          <a:bodyPr vert="horz" wrap="square" lIns="0" tIns="12700" rIns="0" bIns="0" rtlCol="0">
            <a:spAutoFit/>
          </a:bodyPr>
          <a:lstStyle/>
          <a:p>
            <a:pPr marL="289560" defTabSz="914400">
              <a:spcBef>
                <a:spcPts val="100"/>
              </a:spcBef>
            </a:pPr>
            <a:r>
              <a:rPr kern="0" dirty="0">
                <a:solidFill>
                  <a:sysClr val="windowText" lastClr="000000"/>
                </a:solidFill>
                <a:latin typeface="Times New Roman"/>
                <a:cs typeface="Times New Roman"/>
              </a:rPr>
              <a:t>5.5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5" name="object 95"/>
          <p:cNvSpPr txBox="1"/>
          <p:nvPr/>
        </p:nvSpPr>
        <p:spPr>
          <a:xfrm>
            <a:off x="1224753" y="1979722"/>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96" name="object 96"/>
          <p:cNvGrpSpPr/>
          <p:nvPr/>
        </p:nvGrpSpPr>
        <p:grpSpPr>
          <a:xfrm>
            <a:off x="1149584" y="1726789"/>
            <a:ext cx="3690293" cy="1029969"/>
            <a:chOff x="1149858" y="1726742"/>
            <a:chExt cx="3691254" cy="1029969"/>
          </a:xfrm>
        </p:grpSpPr>
        <p:pic>
          <p:nvPicPr>
            <p:cNvPr id="97" name="object 97"/>
            <p:cNvPicPr/>
            <p:nvPr/>
          </p:nvPicPr>
          <p:blipFill>
            <a:blip r:embed="rId6" cstate="print"/>
            <a:stretch>
              <a:fillRect/>
            </a:stretch>
          </p:blipFill>
          <p:spPr>
            <a:xfrm>
              <a:off x="1404366" y="2225057"/>
              <a:ext cx="3436620" cy="92692"/>
            </a:xfrm>
            <a:prstGeom prst="rect">
              <a:avLst/>
            </a:prstGeom>
          </p:spPr>
        </p:pic>
        <p:sp>
          <p:nvSpPr>
            <p:cNvPr id="98" name="object 98"/>
            <p:cNvSpPr/>
            <p:nvPr/>
          </p:nvSpPr>
          <p:spPr>
            <a:xfrm>
              <a:off x="1454277" y="2249805"/>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7" cstate="print"/>
            <a:stretch>
              <a:fillRect/>
            </a:stretch>
          </p:blipFill>
          <p:spPr>
            <a:xfrm>
              <a:off x="1236726" y="2501663"/>
              <a:ext cx="401624" cy="92692"/>
            </a:xfrm>
            <a:prstGeom prst="rect">
              <a:avLst/>
            </a:prstGeom>
          </p:spPr>
        </p:pic>
        <p:sp>
          <p:nvSpPr>
            <p:cNvPr id="100" name="object 100"/>
            <p:cNvSpPr/>
            <p:nvPr/>
          </p:nvSpPr>
          <p:spPr>
            <a:xfrm>
              <a:off x="1286637" y="2526411"/>
              <a:ext cx="308610" cy="0"/>
            </a:xfrm>
            <a:custGeom>
              <a:avLst/>
              <a:gdLst/>
              <a:ahLst/>
              <a:cxnLst/>
              <a:rect l="l" t="t" r="r" b="b"/>
              <a:pathLst>
                <a:path w="308609">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1" name="object 101"/>
            <p:cNvPicPr/>
            <p:nvPr/>
          </p:nvPicPr>
          <p:blipFill>
            <a:blip r:embed="rId13" cstate="print"/>
            <a:stretch>
              <a:fillRect/>
            </a:stretch>
          </p:blipFill>
          <p:spPr>
            <a:xfrm>
              <a:off x="1149858" y="2501671"/>
              <a:ext cx="180759" cy="254482"/>
            </a:xfrm>
            <a:prstGeom prst="rect">
              <a:avLst/>
            </a:prstGeom>
          </p:spPr>
        </p:pic>
        <p:sp>
          <p:nvSpPr>
            <p:cNvPr id="102" name="object 102"/>
            <p:cNvSpPr/>
            <p:nvPr/>
          </p:nvSpPr>
          <p:spPr>
            <a:xfrm>
              <a:off x="1199769" y="2526411"/>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3" name="object 103"/>
            <p:cNvPicPr/>
            <p:nvPr/>
          </p:nvPicPr>
          <p:blipFill>
            <a:blip r:embed="rId13" cstate="print"/>
            <a:stretch>
              <a:fillRect/>
            </a:stretch>
          </p:blipFill>
          <p:spPr>
            <a:xfrm>
              <a:off x="1303782" y="2501671"/>
              <a:ext cx="180759" cy="254482"/>
            </a:xfrm>
            <a:prstGeom prst="rect">
              <a:avLst/>
            </a:prstGeom>
          </p:spPr>
        </p:pic>
        <p:sp>
          <p:nvSpPr>
            <p:cNvPr id="104" name="object 104"/>
            <p:cNvSpPr/>
            <p:nvPr/>
          </p:nvSpPr>
          <p:spPr>
            <a:xfrm>
              <a:off x="1353693" y="2526411"/>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5" name="object 105"/>
            <p:cNvPicPr/>
            <p:nvPr/>
          </p:nvPicPr>
          <p:blipFill>
            <a:blip r:embed="rId13" cstate="print"/>
            <a:stretch>
              <a:fillRect/>
            </a:stretch>
          </p:blipFill>
          <p:spPr>
            <a:xfrm>
              <a:off x="1456182" y="2501671"/>
              <a:ext cx="180759" cy="254482"/>
            </a:xfrm>
            <a:prstGeom prst="rect">
              <a:avLst/>
            </a:prstGeom>
          </p:spPr>
        </p:pic>
        <p:sp>
          <p:nvSpPr>
            <p:cNvPr id="106" name="object 106"/>
            <p:cNvSpPr/>
            <p:nvPr/>
          </p:nvSpPr>
          <p:spPr>
            <a:xfrm>
              <a:off x="1506093" y="2526411"/>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07" name="object 107"/>
            <p:cNvSpPr/>
            <p:nvPr/>
          </p:nvSpPr>
          <p:spPr>
            <a:xfrm>
              <a:off x="1286637" y="2252091"/>
              <a:ext cx="314960" cy="271780"/>
            </a:xfrm>
            <a:custGeom>
              <a:avLst/>
              <a:gdLst/>
              <a:ahLst/>
              <a:cxnLst/>
              <a:rect l="l" t="t" r="r" b="b"/>
              <a:pathLst>
                <a:path w="314959" h="271780">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08" name="object 108"/>
            <p:cNvSpPr/>
            <p:nvPr/>
          </p:nvSpPr>
          <p:spPr>
            <a:xfrm>
              <a:off x="1286637" y="2252091"/>
              <a:ext cx="314960" cy="271780"/>
            </a:xfrm>
            <a:custGeom>
              <a:avLst/>
              <a:gdLst/>
              <a:ahLst/>
              <a:cxnLst/>
              <a:rect l="l" t="t" r="r" b="b"/>
              <a:pathLst>
                <a:path w="314959" h="271780">
                  <a:moveTo>
                    <a:pt x="0" y="271272"/>
                  </a:moveTo>
                  <a:lnTo>
                    <a:pt x="157353"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9" name="object 109"/>
            <p:cNvPicPr/>
            <p:nvPr/>
          </p:nvPicPr>
          <p:blipFill>
            <a:blip r:embed="rId14" cstate="print"/>
            <a:stretch>
              <a:fillRect/>
            </a:stretch>
          </p:blipFill>
          <p:spPr>
            <a:xfrm>
              <a:off x="1402842" y="2351532"/>
              <a:ext cx="85343" cy="84581"/>
            </a:xfrm>
            <a:prstGeom prst="rect">
              <a:avLst/>
            </a:prstGeom>
          </p:spPr>
        </p:pic>
        <p:pic>
          <p:nvPicPr>
            <p:cNvPr id="110" name="object 110"/>
            <p:cNvPicPr/>
            <p:nvPr/>
          </p:nvPicPr>
          <p:blipFill>
            <a:blip r:embed="rId10" cstate="print"/>
            <a:stretch>
              <a:fillRect/>
            </a:stretch>
          </p:blipFill>
          <p:spPr>
            <a:xfrm>
              <a:off x="3845052" y="2446799"/>
              <a:ext cx="352005" cy="92692"/>
            </a:xfrm>
            <a:prstGeom prst="rect">
              <a:avLst/>
            </a:prstGeom>
          </p:spPr>
        </p:pic>
        <p:sp>
          <p:nvSpPr>
            <p:cNvPr id="111" name="object 111"/>
            <p:cNvSpPr/>
            <p:nvPr/>
          </p:nvSpPr>
          <p:spPr>
            <a:xfrm>
              <a:off x="3894962" y="2471547"/>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2" name="object 112"/>
            <p:cNvPicPr/>
            <p:nvPr/>
          </p:nvPicPr>
          <p:blipFill>
            <a:blip r:embed="rId15" cstate="print"/>
            <a:stretch>
              <a:fillRect/>
            </a:stretch>
          </p:blipFill>
          <p:spPr>
            <a:xfrm>
              <a:off x="3771137" y="2446718"/>
              <a:ext cx="166319" cy="228536"/>
            </a:xfrm>
            <a:prstGeom prst="rect">
              <a:avLst/>
            </a:prstGeom>
          </p:spPr>
        </p:pic>
        <p:sp>
          <p:nvSpPr>
            <p:cNvPr id="113" name="object 113"/>
            <p:cNvSpPr/>
            <p:nvPr/>
          </p:nvSpPr>
          <p:spPr>
            <a:xfrm>
              <a:off x="3821049" y="247154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4" name="object 114"/>
            <p:cNvPicPr/>
            <p:nvPr/>
          </p:nvPicPr>
          <p:blipFill>
            <a:blip r:embed="rId15" cstate="print"/>
            <a:stretch>
              <a:fillRect/>
            </a:stretch>
          </p:blipFill>
          <p:spPr>
            <a:xfrm>
              <a:off x="3900678" y="2446718"/>
              <a:ext cx="166319" cy="228536"/>
            </a:xfrm>
            <a:prstGeom prst="rect">
              <a:avLst/>
            </a:prstGeom>
          </p:spPr>
        </p:pic>
        <p:sp>
          <p:nvSpPr>
            <p:cNvPr id="115" name="object 115"/>
            <p:cNvSpPr/>
            <p:nvPr/>
          </p:nvSpPr>
          <p:spPr>
            <a:xfrm>
              <a:off x="3950588" y="247154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6" name="object 116"/>
            <p:cNvPicPr/>
            <p:nvPr/>
          </p:nvPicPr>
          <p:blipFill>
            <a:blip r:embed="rId15" cstate="print"/>
            <a:stretch>
              <a:fillRect/>
            </a:stretch>
          </p:blipFill>
          <p:spPr>
            <a:xfrm>
              <a:off x="4029456" y="2446718"/>
              <a:ext cx="166319" cy="228536"/>
            </a:xfrm>
            <a:prstGeom prst="rect">
              <a:avLst/>
            </a:prstGeom>
          </p:spPr>
        </p:pic>
        <p:sp>
          <p:nvSpPr>
            <p:cNvPr id="117" name="object 117"/>
            <p:cNvSpPr/>
            <p:nvPr/>
          </p:nvSpPr>
          <p:spPr>
            <a:xfrm>
              <a:off x="4079366" y="247154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8" name="object 118"/>
            <p:cNvSpPr/>
            <p:nvPr/>
          </p:nvSpPr>
          <p:spPr>
            <a:xfrm>
              <a:off x="3930396" y="2279904"/>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19" name="object 119"/>
            <p:cNvSpPr/>
            <p:nvPr/>
          </p:nvSpPr>
          <p:spPr>
            <a:xfrm>
              <a:off x="3930396" y="2279904"/>
              <a:ext cx="176530" cy="176530"/>
            </a:xfrm>
            <a:custGeom>
              <a:avLst/>
              <a:gdLst/>
              <a:ahLst/>
              <a:cxnLst/>
              <a:rect l="l" t="t" r="r" b="b"/>
              <a:pathLst>
                <a:path w="176529" h="176530">
                  <a:moveTo>
                    <a:pt x="88011" y="0"/>
                  </a:moveTo>
                  <a:lnTo>
                    <a:pt x="122283" y="6911"/>
                  </a:lnTo>
                  <a:lnTo>
                    <a:pt x="150256" y="25765"/>
                  </a:lnTo>
                  <a:lnTo>
                    <a:pt x="169110" y="53738"/>
                  </a:lnTo>
                  <a:lnTo>
                    <a:pt x="176021"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0" name="object 120"/>
            <p:cNvPicPr/>
            <p:nvPr/>
          </p:nvPicPr>
          <p:blipFill>
            <a:blip r:embed="rId12" cstate="print"/>
            <a:stretch>
              <a:fillRect/>
            </a:stretch>
          </p:blipFill>
          <p:spPr>
            <a:xfrm>
              <a:off x="2722625" y="1726742"/>
              <a:ext cx="224091" cy="657682"/>
            </a:xfrm>
            <a:prstGeom prst="rect">
              <a:avLst/>
            </a:prstGeom>
          </p:spPr>
        </p:pic>
        <p:sp>
          <p:nvSpPr>
            <p:cNvPr id="121" name="object 121"/>
            <p:cNvSpPr/>
            <p:nvPr/>
          </p:nvSpPr>
          <p:spPr>
            <a:xfrm>
              <a:off x="2799968" y="1740408"/>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5" y="0"/>
                  </a:moveTo>
                  <a:lnTo>
                    <a:pt x="32004" y="0"/>
                  </a:lnTo>
                  <a:lnTo>
                    <a:pt x="27050" y="4952"/>
                  </a:lnTo>
                  <a:lnTo>
                    <a:pt x="27050" y="452374"/>
                  </a:lnTo>
                  <a:lnTo>
                    <a:pt x="32004"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2" name="object 122"/>
          <p:cNvSpPr txBox="1"/>
          <p:nvPr/>
        </p:nvSpPr>
        <p:spPr>
          <a:xfrm>
            <a:off x="2598761" y="137721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3" name="object 123"/>
          <p:cNvSpPr txBox="1"/>
          <p:nvPr/>
        </p:nvSpPr>
        <p:spPr>
          <a:xfrm>
            <a:off x="4840997" y="209880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124" name="object 124"/>
          <p:cNvSpPr txBox="1"/>
          <p:nvPr/>
        </p:nvSpPr>
        <p:spPr>
          <a:xfrm>
            <a:off x="4345318" y="218696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25" name="object 125"/>
          <p:cNvSpPr txBox="1"/>
          <p:nvPr/>
        </p:nvSpPr>
        <p:spPr>
          <a:xfrm>
            <a:off x="3922009" y="195503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26" name="object 126"/>
          <p:cNvSpPr txBox="1"/>
          <p:nvPr/>
        </p:nvSpPr>
        <p:spPr>
          <a:xfrm>
            <a:off x="3218105" y="2280693"/>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27" name="object 127"/>
          <p:cNvGrpSpPr/>
          <p:nvPr/>
        </p:nvGrpSpPr>
        <p:grpSpPr>
          <a:xfrm>
            <a:off x="4681270" y="1732838"/>
            <a:ext cx="224096" cy="657860"/>
            <a:chOff x="4682490" y="1732838"/>
            <a:chExt cx="224154" cy="657860"/>
          </a:xfrm>
        </p:grpSpPr>
        <p:pic>
          <p:nvPicPr>
            <p:cNvPr id="128" name="object 128"/>
            <p:cNvPicPr/>
            <p:nvPr/>
          </p:nvPicPr>
          <p:blipFill>
            <a:blip r:embed="rId12" cstate="print"/>
            <a:stretch>
              <a:fillRect/>
            </a:stretch>
          </p:blipFill>
          <p:spPr>
            <a:xfrm>
              <a:off x="4682490" y="1732838"/>
              <a:ext cx="224091" cy="657682"/>
            </a:xfrm>
            <a:prstGeom prst="rect">
              <a:avLst/>
            </a:prstGeom>
          </p:spPr>
        </p:pic>
        <p:sp>
          <p:nvSpPr>
            <p:cNvPr id="129" name="object 129"/>
            <p:cNvSpPr/>
            <p:nvPr/>
          </p:nvSpPr>
          <p:spPr>
            <a:xfrm>
              <a:off x="4759833" y="1746504"/>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5" y="0"/>
                  </a:moveTo>
                  <a:lnTo>
                    <a:pt x="32003" y="0"/>
                  </a:lnTo>
                  <a:lnTo>
                    <a:pt x="27050" y="4953"/>
                  </a:lnTo>
                  <a:lnTo>
                    <a:pt x="27050" y="452374"/>
                  </a:lnTo>
                  <a:lnTo>
                    <a:pt x="32003" y="457326"/>
                  </a:lnTo>
                  <a:lnTo>
                    <a:pt x="44195" y="457326"/>
                  </a:lnTo>
                  <a:lnTo>
                    <a:pt x="49149" y="452374"/>
                  </a:lnTo>
                  <a:lnTo>
                    <a:pt x="49149" y="4953"/>
                  </a:lnTo>
                  <a:lnTo>
                    <a:pt x="44195" y="0"/>
                  </a:lnTo>
                  <a:close/>
                </a:path>
                <a:path w="76200" h="509905">
                  <a:moveTo>
                    <a:pt x="76200" y="433578"/>
                  </a:moveTo>
                  <a:lnTo>
                    <a:pt x="49149" y="433578"/>
                  </a:lnTo>
                  <a:lnTo>
                    <a:pt x="49149" y="452374"/>
                  </a:lnTo>
                  <a:lnTo>
                    <a:pt x="44195"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30" name="object 130"/>
          <p:cNvSpPr txBox="1"/>
          <p:nvPr/>
        </p:nvSpPr>
        <p:spPr>
          <a:xfrm>
            <a:off x="4614740" y="1383814"/>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1" name="object 131"/>
          <p:cNvSpPr txBox="1"/>
          <p:nvPr/>
        </p:nvSpPr>
        <p:spPr>
          <a:xfrm>
            <a:off x="1985763" y="2294913"/>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32" name="object 132"/>
          <p:cNvSpPr txBox="1"/>
          <p:nvPr/>
        </p:nvSpPr>
        <p:spPr>
          <a:xfrm>
            <a:off x="4200065" y="349402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33" name="object 133"/>
          <p:cNvGrpSpPr/>
          <p:nvPr/>
        </p:nvGrpSpPr>
        <p:grpSpPr>
          <a:xfrm>
            <a:off x="1445901" y="3784853"/>
            <a:ext cx="3370973" cy="1720214"/>
            <a:chOff x="1446275" y="3784853"/>
            <a:chExt cx="3371850" cy="1720214"/>
          </a:xfrm>
        </p:grpSpPr>
        <p:sp>
          <p:nvSpPr>
            <p:cNvPr id="134" name="object 134"/>
            <p:cNvSpPr/>
            <p:nvPr/>
          </p:nvSpPr>
          <p:spPr>
            <a:xfrm>
              <a:off x="2847594" y="3784853"/>
              <a:ext cx="1971039" cy="435609"/>
            </a:xfrm>
            <a:custGeom>
              <a:avLst/>
              <a:gdLst/>
              <a:ahLst/>
              <a:cxnLst/>
              <a:rect l="l" t="t" r="r" b="b"/>
              <a:pathLst>
                <a:path w="1971039" h="435610">
                  <a:moveTo>
                    <a:pt x="1147572" y="131826"/>
                  </a:moveTo>
                  <a:lnTo>
                    <a:pt x="0" y="131826"/>
                  </a:lnTo>
                  <a:lnTo>
                    <a:pt x="0" y="424307"/>
                  </a:lnTo>
                  <a:lnTo>
                    <a:pt x="1147572" y="435102"/>
                  </a:lnTo>
                  <a:lnTo>
                    <a:pt x="1147572" y="131826"/>
                  </a:lnTo>
                  <a:close/>
                </a:path>
                <a:path w="1971039" h="435610">
                  <a:moveTo>
                    <a:pt x="1970532" y="0"/>
                  </a:moveTo>
                  <a:lnTo>
                    <a:pt x="1142238" y="0"/>
                  </a:lnTo>
                  <a:lnTo>
                    <a:pt x="1142238" y="127127"/>
                  </a:lnTo>
                  <a:lnTo>
                    <a:pt x="1970532" y="131826"/>
                  </a:lnTo>
                  <a:lnTo>
                    <a:pt x="197053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35" name="object 135"/>
            <p:cNvSpPr/>
            <p:nvPr/>
          </p:nvSpPr>
          <p:spPr>
            <a:xfrm>
              <a:off x="1446275" y="5141975"/>
              <a:ext cx="1397000" cy="363220"/>
            </a:xfrm>
            <a:custGeom>
              <a:avLst/>
              <a:gdLst/>
              <a:ahLst/>
              <a:cxnLst/>
              <a:rect l="l" t="t" r="r" b="b"/>
              <a:pathLst>
                <a:path w="1397000" h="363220">
                  <a:moveTo>
                    <a:pt x="1396746" y="0"/>
                  </a:moveTo>
                  <a:lnTo>
                    <a:pt x="0" y="362712"/>
                  </a:lnTo>
                  <a:lnTo>
                    <a:pt x="1396746" y="362712"/>
                  </a:lnTo>
                  <a:lnTo>
                    <a:pt x="139674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36" name="object 136"/>
          <p:cNvSpPr txBox="1"/>
          <p:nvPr/>
        </p:nvSpPr>
        <p:spPr>
          <a:xfrm>
            <a:off x="1461161" y="4851950"/>
            <a:ext cx="1394097" cy="289823"/>
          </a:xfrm>
          <a:prstGeom prst="rect">
            <a:avLst/>
          </a:prstGeom>
        </p:spPr>
        <p:txBody>
          <a:bodyPr vert="horz" wrap="square" lIns="0" tIns="12700" rIns="0" bIns="0" rtlCol="0">
            <a:spAutoFit/>
          </a:bodyPr>
          <a:lstStyle/>
          <a:p>
            <a:pPr marL="669290" defTabSz="914400">
              <a:spcBef>
                <a:spcPts val="100"/>
              </a:spcBef>
            </a:pPr>
            <a:r>
              <a:rPr kern="0" dirty="0">
                <a:solidFill>
                  <a:sysClr val="windowText" lastClr="000000"/>
                </a:solidFill>
                <a:latin typeface="Times New Roman"/>
                <a:cs typeface="Times New Roman"/>
              </a:rPr>
              <a:t>45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7" name="object 137"/>
          <p:cNvSpPr/>
          <p:nvPr/>
        </p:nvSpPr>
        <p:spPr>
          <a:xfrm>
            <a:off x="2837716" y="5143500"/>
            <a:ext cx="1974971" cy="533400"/>
          </a:xfrm>
          <a:custGeom>
            <a:avLst/>
            <a:gdLst/>
            <a:ahLst/>
            <a:cxnLst/>
            <a:rect l="l" t="t" r="r" b="b"/>
            <a:pathLst>
              <a:path w="1975485" h="533400">
                <a:moveTo>
                  <a:pt x="1975103" y="368300"/>
                </a:moveTo>
                <a:lnTo>
                  <a:pt x="800036" y="368300"/>
                </a:lnTo>
                <a:lnTo>
                  <a:pt x="1155827" y="533400"/>
                </a:lnTo>
                <a:lnTo>
                  <a:pt x="1975103" y="368300"/>
                </a:lnTo>
                <a:close/>
              </a:path>
              <a:path w="1975485" h="533400">
                <a:moveTo>
                  <a:pt x="6350" y="0"/>
                </a:moveTo>
                <a:lnTo>
                  <a:pt x="0" y="368300"/>
                </a:lnTo>
                <a:lnTo>
                  <a:pt x="800036" y="368300"/>
                </a:lnTo>
                <a:lnTo>
                  <a:pt x="635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38" name="object 138"/>
          <p:cNvSpPr txBox="1"/>
          <p:nvPr/>
        </p:nvSpPr>
        <p:spPr>
          <a:xfrm>
            <a:off x="3712032" y="5608089"/>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9" name="object 139"/>
          <p:cNvSpPr txBox="1"/>
          <p:nvPr/>
        </p:nvSpPr>
        <p:spPr>
          <a:xfrm>
            <a:off x="6006044" y="4558815"/>
            <a:ext cx="923050" cy="289823"/>
          </a:xfrm>
          <a:prstGeom prst="rect">
            <a:avLst/>
          </a:prstGeom>
        </p:spPr>
        <p:txBody>
          <a:bodyPr vert="horz" wrap="square" lIns="0" tIns="12700" rIns="0" bIns="0" rtlCol="0">
            <a:spAutoFit/>
          </a:bodyPr>
          <a:lstStyle/>
          <a:p>
            <a:pPr marL="19812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40" name="object 140"/>
          <p:cNvGrpSpPr/>
          <p:nvPr/>
        </p:nvGrpSpPr>
        <p:grpSpPr>
          <a:xfrm>
            <a:off x="5986871" y="5202046"/>
            <a:ext cx="995421" cy="379730"/>
            <a:chOff x="5988430" y="5202046"/>
            <a:chExt cx="995680" cy="379730"/>
          </a:xfrm>
        </p:grpSpPr>
        <p:sp>
          <p:nvSpPr>
            <p:cNvPr id="141" name="object 141"/>
            <p:cNvSpPr/>
            <p:nvPr/>
          </p:nvSpPr>
          <p:spPr>
            <a:xfrm>
              <a:off x="5993510" y="5207126"/>
              <a:ext cx="985519" cy="369570"/>
            </a:xfrm>
            <a:custGeom>
              <a:avLst/>
              <a:gdLst/>
              <a:ahLst/>
              <a:cxnLst/>
              <a:rect l="l" t="t" r="r" b="b"/>
              <a:pathLst>
                <a:path w="985520" h="369570">
                  <a:moveTo>
                    <a:pt x="985265" y="0"/>
                  </a:moveTo>
                  <a:lnTo>
                    <a:pt x="0" y="0"/>
                  </a:lnTo>
                  <a:lnTo>
                    <a:pt x="0" y="369570"/>
                  </a:lnTo>
                  <a:lnTo>
                    <a:pt x="985265" y="369570"/>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142" name="object 142"/>
            <p:cNvSpPr/>
            <p:nvPr/>
          </p:nvSpPr>
          <p:spPr>
            <a:xfrm>
              <a:off x="5993510" y="5207126"/>
              <a:ext cx="985519" cy="369570"/>
            </a:xfrm>
            <a:custGeom>
              <a:avLst/>
              <a:gdLst/>
              <a:ahLst/>
              <a:cxnLst/>
              <a:rect l="l" t="t" r="r" b="b"/>
              <a:pathLst>
                <a:path w="985520" h="369570">
                  <a:moveTo>
                    <a:pt x="0" y="369570"/>
                  </a:moveTo>
                  <a:lnTo>
                    <a:pt x="985265" y="369570"/>
                  </a:lnTo>
                  <a:lnTo>
                    <a:pt x="985265"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43" name="object 143"/>
          <p:cNvSpPr txBox="1"/>
          <p:nvPr/>
        </p:nvSpPr>
        <p:spPr>
          <a:xfrm>
            <a:off x="6211476" y="5232676"/>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44" name="object 144"/>
          <p:cNvSpPr/>
          <p:nvPr/>
        </p:nvSpPr>
        <p:spPr>
          <a:xfrm>
            <a:off x="6001096" y="4576237"/>
            <a:ext cx="919241" cy="927735"/>
          </a:xfrm>
          <a:custGeom>
            <a:avLst/>
            <a:gdLst/>
            <a:ahLst/>
            <a:cxnLst/>
            <a:rect l="l" t="t" r="r" b="b"/>
            <a:pathLst>
              <a:path w="919479" h="927735">
                <a:moveTo>
                  <a:pt x="0" y="0"/>
                </a:moveTo>
                <a:lnTo>
                  <a:pt x="0" y="927734"/>
                </a:lnTo>
              </a:path>
              <a:path w="919479" h="927735">
                <a:moveTo>
                  <a:pt x="918972" y="0"/>
                </a:moveTo>
                <a:lnTo>
                  <a:pt x="918972" y="92392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nvGrpSpPr>
          <p:cNvPr id="145" name="object 145"/>
          <p:cNvGrpSpPr/>
          <p:nvPr/>
        </p:nvGrpSpPr>
        <p:grpSpPr>
          <a:xfrm>
            <a:off x="5945887" y="3266317"/>
            <a:ext cx="1011293" cy="940435"/>
            <a:chOff x="5947409" y="3266313"/>
            <a:chExt cx="1011555" cy="940435"/>
          </a:xfrm>
        </p:grpSpPr>
        <p:sp>
          <p:nvSpPr>
            <p:cNvPr id="146" name="object 146"/>
            <p:cNvSpPr/>
            <p:nvPr/>
          </p:nvSpPr>
          <p:spPr>
            <a:xfrm>
              <a:off x="6002654" y="3266313"/>
              <a:ext cx="919480" cy="940435"/>
            </a:xfrm>
            <a:custGeom>
              <a:avLst/>
              <a:gdLst/>
              <a:ahLst/>
              <a:cxnLst/>
              <a:rect l="l" t="t" r="r" b="b"/>
              <a:pathLst>
                <a:path w="919479" h="940435">
                  <a:moveTo>
                    <a:pt x="0" y="662559"/>
                  </a:moveTo>
                  <a:lnTo>
                    <a:pt x="0" y="940308"/>
                  </a:lnTo>
                </a:path>
                <a:path w="919479" h="940435">
                  <a:moveTo>
                    <a:pt x="0" y="0"/>
                  </a:moveTo>
                  <a:lnTo>
                    <a:pt x="0" y="429387"/>
                  </a:lnTo>
                </a:path>
                <a:path w="919479" h="940435">
                  <a:moveTo>
                    <a:pt x="918972" y="0"/>
                  </a:moveTo>
                  <a:lnTo>
                    <a:pt x="918972" y="940308"/>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47" name="object 147"/>
            <p:cNvPicPr/>
            <p:nvPr/>
          </p:nvPicPr>
          <p:blipFill>
            <a:blip r:embed="rId16" cstate="print"/>
            <a:stretch>
              <a:fillRect/>
            </a:stretch>
          </p:blipFill>
          <p:spPr>
            <a:xfrm>
              <a:off x="5947409" y="3896885"/>
              <a:ext cx="1011148" cy="92692"/>
            </a:xfrm>
            <a:prstGeom prst="rect">
              <a:avLst/>
            </a:prstGeom>
          </p:spPr>
        </p:pic>
        <p:sp>
          <p:nvSpPr>
            <p:cNvPr id="148" name="object 148"/>
            <p:cNvSpPr/>
            <p:nvPr/>
          </p:nvSpPr>
          <p:spPr>
            <a:xfrm>
              <a:off x="5997320" y="3921633"/>
              <a:ext cx="918210" cy="0"/>
            </a:xfrm>
            <a:custGeom>
              <a:avLst/>
              <a:gdLst/>
              <a:ahLst/>
              <a:cxnLst/>
              <a:rect l="l" t="t" r="r" b="b"/>
              <a:pathLst>
                <a:path w="918209">
                  <a:moveTo>
                    <a:pt x="0" y="0"/>
                  </a:moveTo>
                  <a:lnTo>
                    <a:pt x="917955"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149" name="object 149"/>
            <p:cNvSpPr/>
            <p:nvPr/>
          </p:nvSpPr>
          <p:spPr>
            <a:xfrm>
              <a:off x="5996177" y="3695700"/>
              <a:ext cx="494030" cy="233679"/>
            </a:xfrm>
            <a:custGeom>
              <a:avLst/>
              <a:gdLst/>
              <a:ahLst/>
              <a:cxnLst/>
              <a:rect l="l" t="t" r="r" b="b"/>
              <a:pathLst>
                <a:path w="494029" h="233679">
                  <a:moveTo>
                    <a:pt x="493775" y="0"/>
                  </a:moveTo>
                  <a:lnTo>
                    <a:pt x="0" y="0"/>
                  </a:lnTo>
                  <a:lnTo>
                    <a:pt x="0" y="224789"/>
                  </a:lnTo>
                  <a:lnTo>
                    <a:pt x="493775" y="233172"/>
                  </a:lnTo>
                  <a:lnTo>
                    <a:pt x="49377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50" name="object 150"/>
            <p:cNvSpPr/>
            <p:nvPr/>
          </p:nvSpPr>
          <p:spPr>
            <a:xfrm>
              <a:off x="6469760" y="3281553"/>
              <a:ext cx="0" cy="925194"/>
            </a:xfrm>
            <a:custGeom>
              <a:avLst/>
              <a:gdLst/>
              <a:ahLst/>
              <a:cxnLst/>
              <a:rect l="l" t="t" r="r" b="b"/>
              <a:pathLst>
                <a:path h="925195">
                  <a:moveTo>
                    <a:pt x="0" y="0"/>
                  </a:moveTo>
                  <a:lnTo>
                    <a:pt x="0" y="925068"/>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51" name="object 151"/>
            <p:cNvSpPr/>
            <p:nvPr/>
          </p:nvSpPr>
          <p:spPr>
            <a:xfrm>
              <a:off x="6476237" y="3924300"/>
              <a:ext cx="439420" cy="219710"/>
            </a:xfrm>
            <a:custGeom>
              <a:avLst/>
              <a:gdLst/>
              <a:ahLst/>
              <a:cxnLst/>
              <a:rect l="l" t="t" r="r" b="b"/>
              <a:pathLst>
                <a:path w="439420" h="219710">
                  <a:moveTo>
                    <a:pt x="438912" y="0"/>
                  </a:moveTo>
                  <a:lnTo>
                    <a:pt x="0" y="0"/>
                  </a:lnTo>
                  <a:lnTo>
                    <a:pt x="0" y="211581"/>
                  </a:lnTo>
                  <a:lnTo>
                    <a:pt x="438912" y="219456"/>
                  </a:lnTo>
                  <a:lnTo>
                    <a:pt x="43891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152" name="object 152"/>
          <p:cNvSpPr txBox="1"/>
          <p:nvPr/>
        </p:nvSpPr>
        <p:spPr>
          <a:xfrm>
            <a:off x="5353182" y="4873775"/>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3" name="object 153"/>
          <p:cNvGrpSpPr/>
          <p:nvPr/>
        </p:nvGrpSpPr>
        <p:grpSpPr>
          <a:xfrm>
            <a:off x="5945887" y="4999499"/>
            <a:ext cx="1011293" cy="92710"/>
            <a:chOff x="5947409" y="4999499"/>
            <a:chExt cx="1011555" cy="92710"/>
          </a:xfrm>
        </p:grpSpPr>
        <p:pic>
          <p:nvPicPr>
            <p:cNvPr id="154" name="object 154"/>
            <p:cNvPicPr/>
            <p:nvPr/>
          </p:nvPicPr>
          <p:blipFill>
            <a:blip r:embed="rId16" cstate="print"/>
            <a:stretch>
              <a:fillRect/>
            </a:stretch>
          </p:blipFill>
          <p:spPr>
            <a:xfrm>
              <a:off x="5947409" y="4999499"/>
              <a:ext cx="1011148" cy="92692"/>
            </a:xfrm>
            <a:prstGeom prst="rect">
              <a:avLst/>
            </a:prstGeom>
          </p:spPr>
        </p:pic>
        <p:sp>
          <p:nvSpPr>
            <p:cNvPr id="155" name="object 155"/>
            <p:cNvSpPr/>
            <p:nvPr/>
          </p:nvSpPr>
          <p:spPr>
            <a:xfrm>
              <a:off x="5997320" y="5024247"/>
              <a:ext cx="918210" cy="0"/>
            </a:xfrm>
            <a:custGeom>
              <a:avLst/>
              <a:gdLst/>
              <a:ahLst/>
              <a:cxnLst/>
              <a:rect l="l" t="t" r="r" b="b"/>
              <a:pathLst>
                <a:path w="918209">
                  <a:moveTo>
                    <a:pt x="0" y="0"/>
                  </a:moveTo>
                  <a:lnTo>
                    <a:pt x="917955"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156" name="object 156"/>
          <p:cNvSpPr txBox="1"/>
          <p:nvPr/>
        </p:nvSpPr>
        <p:spPr>
          <a:xfrm>
            <a:off x="6971506" y="4873775"/>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7" name="object 157"/>
          <p:cNvGrpSpPr/>
          <p:nvPr/>
        </p:nvGrpSpPr>
        <p:grpSpPr>
          <a:xfrm>
            <a:off x="5885678" y="1748113"/>
            <a:ext cx="1173174" cy="1297305"/>
            <a:chOff x="5887211" y="1748066"/>
            <a:chExt cx="1173480" cy="1297305"/>
          </a:xfrm>
        </p:grpSpPr>
        <p:pic>
          <p:nvPicPr>
            <p:cNvPr id="158" name="object 158"/>
            <p:cNvPicPr/>
            <p:nvPr/>
          </p:nvPicPr>
          <p:blipFill>
            <a:blip r:embed="rId17" cstate="print"/>
            <a:stretch>
              <a:fillRect/>
            </a:stretch>
          </p:blipFill>
          <p:spPr>
            <a:xfrm>
              <a:off x="5921501" y="2371361"/>
              <a:ext cx="1039342" cy="92692"/>
            </a:xfrm>
            <a:prstGeom prst="rect">
              <a:avLst/>
            </a:prstGeom>
          </p:spPr>
        </p:pic>
        <p:sp>
          <p:nvSpPr>
            <p:cNvPr id="159" name="object 159"/>
            <p:cNvSpPr/>
            <p:nvPr/>
          </p:nvSpPr>
          <p:spPr>
            <a:xfrm>
              <a:off x="5971412" y="2396109"/>
              <a:ext cx="946785" cy="0"/>
            </a:xfrm>
            <a:custGeom>
              <a:avLst/>
              <a:gdLst/>
              <a:ahLst/>
              <a:cxnLst/>
              <a:rect l="l" t="t" r="r" b="b"/>
              <a:pathLst>
                <a:path w="946784">
                  <a:moveTo>
                    <a:pt x="0" y="0"/>
                  </a:moveTo>
                  <a:lnTo>
                    <a:pt x="94627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0" name="object 160"/>
            <p:cNvPicPr/>
            <p:nvPr/>
          </p:nvPicPr>
          <p:blipFill>
            <a:blip r:embed="rId18" cstate="print"/>
            <a:stretch>
              <a:fillRect/>
            </a:stretch>
          </p:blipFill>
          <p:spPr>
            <a:xfrm>
              <a:off x="6337553" y="1748066"/>
              <a:ext cx="224091" cy="765009"/>
            </a:xfrm>
            <a:prstGeom prst="rect">
              <a:avLst/>
            </a:prstGeom>
          </p:spPr>
        </p:pic>
        <p:sp>
          <p:nvSpPr>
            <p:cNvPr id="161" name="object 161"/>
            <p:cNvSpPr/>
            <p:nvPr/>
          </p:nvSpPr>
          <p:spPr>
            <a:xfrm>
              <a:off x="6414896" y="1761744"/>
              <a:ext cx="76200" cy="617220"/>
            </a:xfrm>
            <a:custGeom>
              <a:avLst/>
              <a:gdLst/>
              <a:ahLst/>
              <a:cxnLst/>
              <a:rect l="l" t="t" r="r" b="b"/>
              <a:pathLst>
                <a:path w="76200" h="617219">
                  <a:moveTo>
                    <a:pt x="27050" y="540892"/>
                  </a:moveTo>
                  <a:lnTo>
                    <a:pt x="0" y="540892"/>
                  </a:lnTo>
                  <a:lnTo>
                    <a:pt x="38100" y="617092"/>
                  </a:lnTo>
                  <a:lnTo>
                    <a:pt x="64325" y="564641"/>
                  </a:lnTo>
                  <a:lnTo>
                    <a:pt x="32003" y="564641"/>
                  </a:lnTo>
                  <a:lnTo>
                    <a:pt x="27050" y="559688"/>
                  </a:lnTo>
                  <a:lnTo>
                    <a:pt x="27050" y="540892"/>
                  </a:lnTo>
                  <a:close/>
                </a:path>
                <a:path w="76200" h="617219">
                  <a:moveTo>
                    <a:pt x="44195" y="0"/>
                  </a:moveTo>
                  <a:lnTo>
                    <a:pt x="32003" y="0"/>
                  </a:lnTo>
                  <a:lnTo>
                    <a:pt x="27050" y="4952"/>
                  </a:lnTo>
                  <a:lnTo>
                    <a:pt x="27050" y="559688"/>
                  </a:lnTo>
                  <a:lnTo>
                    <a:pt x="32003" y="564641"/>
                  </a:lnTo>
                  <a:lnTo>
                    <a:pt x="44195" y="564641"/>
                  </a:lnTo>
                  <a:lnTo>
                    <a:pt x="49149" y="559688"/>
                  </a:lnTo>
                  <a:lnTo>
                    <a:pt x="49149" y="4952"/>
                  </a:lnTo>
                  <a:lnTo>
                    <a:pt x="44195" y="0"/>
                  </a:lnTo>
                  <a:close/>
                </a:path>
                <a:path w="76200" h="617219">
                  <a:moveTo>
                    <a:pt x="76200" y="540892"/>
                  </a:moveTo>
                  <a:lnTo>
                    <a:pt x="49149" y="540892"/>
                  </a:lnTo>
                  <a:lnTo>
                    <a:pt x="49149" y="559688"/>
                  </a:lnTo>
                  <a:lnTo>
                    <a:pt x="44195" y="564641"/>
                  </a:lnTo>
                  <a:lnTo>
                    <a:pt x="64325" y="564641"/>
                  </a:lnTo>
                  <a:lnTo>
                    <a:pt x="76200" y="540892"/>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162" name="object 162"/>
            <p:cNvPicPr/>
            <p:nvPr/>
          </p:nvPicPr>
          <p:blipFill>
            <a:blip r:embed="rId19" cstate="print"/>
            <a:stretch>
              <a:fillRect/>
            </a:stretch>
          </p:blipFill>
          <p:spPr>
            <a:xfrm>
              <a:off x="5915405" y="2297430"/>
              <a:ext cx="204977" cy="204977"/>
            </a:xfrm>
            <a:prstGeom prst="rect">
              <a:avLst/>
            </a:prstGeom>
          </p:spPr>
        </p:pic>
        <p:pic>
          <p:nvPicPr>
            <p:cNvPr id="163" name="object 163"/>
            <p:cNvPicPr/>
            <p:nvPr/>
          </p:nvPicPr>
          <p:blipFill>
            <a:blip r:embed="rId19" cstate="print"/>
            <a:stretch>
              <a:fillRect/>
            </a:stretch>
          </p:blipFill>
          <p:spPr>
            <a:xfrm>
              <a:off x="6855713" y="2297430"/>
              <a:ext cx="204977" cy="204977"/>
            </a:xfrm>
            <a:prstGeom prst="rect">
              <a:avLst/>
            </a:prstGeom>
          </p:spPr>
        </p:pic>
        <p:pic>
          <p:nvPicPr>
            <p:cNvPr id="164" name="object 164"/>
            <p:cNvPicPr/>
            <p:nvPr/>
          </p:nvPicPr>
          <p:blipFill>
            <a:blip r:embed="rId5" cstate="print"/>
            <a:stretch>
              <a:fillRect/>
            </a:stretch>
          </p:blipFill>
          <p:spPr>
            <a:xfrm>
              <a:off x="5887211" y="2516847"/>
              <a:ext cx="224091" cy="483908"/>
            </a:xfrm>
            <a:prstGeom prst="rect">
              <a:avLst/>
            </a:prstGeom>
          </p:spPr>
        </p:pic>
        <p:sp>
          <p:nvSpPr>
            <p:cNvPr id="165" name="object 165"/>
            <p:cNvSpPr/>
            <p:nvPr/>
          </p:nvSpPr>
          <p:spPr>
            <a:xfrm>
              <a:off x="5964554" y="2607183"/>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6" name="object 166"/>
            <p:cNvPicPr/>
            <p:nvPr/>
          </p:nvPicPr>
          <p:blipFill>
            <a:blip r:embed="rId5" cstate="print"/>
            <a:stretch>
              <a:fillRect/>
            </a:stretch>
          </p:blipFill>
          <p:spPr>
            <a:xfrm>
              <a:off x="6800087" y="2561043"/>
              <a:ext cx="224091" cy="483908"/>
            </a:xfrm>
            <a:prstGeom prst="rect">
              <a:avLst/>
            </a:prstGeom>
          </p:spPr>
        </p:pic>
        <p:sp>
          <p:nvSpPr>
            <p:cNvPr id="167" name="object 167"/>
            <p:cNvSpPr/>
            <p:nvPr/>
          </p:nvSpPr>
          <p:spPr>
            <a:xfrm>
              <a:off x="6877430" y="2651379"/>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68" name="object 168"/>
          <p:cNvSpPr txBox="1"/>
          <p:nvPr/>
        </p:nvSpPr>
        <p:spPr>
          <a:xfrm>
            <a:off x="5541096" y="2917720"/>
            <a:ext cx="1899425"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 K</a:t>
            </a:r>
            <a:r>
              <a:rPr kern="0" spc="480" dirty="0">
                <a:solidFill>
                  <a:sysClr val="windowText" lastClr="000000"/>
                </a:solidFill>
                <a:latin typeface="Times New Roman"/>
                <a:cs typeface="Times New Roman"/>
              </a:rPr>
              <a:t> </a:t>
            </a: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9" name="object 169"/>
          <p:cNvSpPr/>
          <p:nvPr/>
        </p:nvSpPr>
        <p:spPr>
          <a:xfrm>
            <a:off x="6468075" y="4576237"/>
            <a:ext cx="0" cy="942975"/>
          </a:xfrm>
          <a:custGeom>
            <a:avLst/>
            <a:gdLst/>
            <a:ahLst/>
            <a:cxnLst/>
            <a:rect l="l" t="t" r="r" b="b"/>
            <a:pathLst>
              <a:path h="942975">
                <a:moveTo>
                  <a:pt x="0" y="0"/>
                </a:moveTo>
                <a:lnTo>
                  <a:pt x="0" y="94297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70" name="object 170"/>
          <p:cNvSpPr txBox="1"/>
          <p:nvPr/>
        </p:nvSpPr>
        <p:spPr>
          <a:xfrm>
            <a:off x="7009844" y="3738117"/>
            <a:ext cx="369474" cy="525785"/>
          </a:xfrm>
          <a:prstGeom prst="rect">
            <a:avLst/>
          </a:prstGeom>
        </p:spPr>
        <p:txBody>
          <a:bodyPr vert="horz" wrap="square" lIns="0" tIns="12700" rIns="0" bIns="0" rtlCol="0">
            <a:spAutoFit/>
          </a:bodyPr>
          <a:lstStyle/>
          <a:p>
            <a:pPr marL="12700" defTabSz="914400">
              <a:lnSpc>
                <a:spcPts val="2020"/>
              </a:lnSpc>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9685" defTabSz="914400">
              <a:lnSpc>
                <a:spcPts val="2020"/>
              </a:lnSpc>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1" name="object 171"/>
          <p:cNvSpPr txBox="1"/>
          <p:nvPr/>
        </p:nvSpPr>
        <p:spPr>
          <a:xfrm>
            <a:off x="6001096" y="4206667"/>
            <a:ext cx="919241" cy="315471"/>
          </a:xfrm>
          <a:prstGeom prst="rect">
            <a:avLst/>
          </a:prstGeom>
          <a:solidFill>
            <a:srgbClr val="F4A973"/>
          </a:solidFill>
          <a:ln w="9906">
            <a:solidFill>
              <a:srgbClr val="000000"/>
            </a:solidFill>
          </a:ln>
        </p:spPr>
        <p:txBody>
          <a:bodyPr vert="horz" wrap="square" lIns="0" tIns="38100" rIns="0" bIns="0" rtlCol="0">
            <a:spAutoFit/>
          </a:bodyPr>
          <a:lstStyle/>
          <a:p>
            <a:pPr marL="259079"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72" name="object 172"/>
          <p:cNvSpPr/>
          <p:nvPr/>
        </p:nvSpPr>
        <p:spPr>
          <a:xfrm>
            <a:off x="6016709" y="4840985"/>
            <a:ext cx="909082" cy="170180"/>
          </a:xfrm>
          <a:custGeom>
            <a:avLst/>
            <a:gdLst/>
            <a:ahLst/>
            <a:cxnLst/>
            <a:rect l="l" t="t" r="r" b="b"/>
            <a:pathLst>
              <a:path w="909320" h="170179">
                <a:moveTo>
                  <a:pt x="909066" y="169926"/>
                </a:moveTo>
                <a:lnTo>
                  <a:pt x="457962" y="2273"/>
                </a:lnTo>
                <a:lnTo>
                  <a:pt x="457962" y="762"/>
                </a:lnTo>
                <a:lnTo>
                  <a:pt x="455930" y="1524"/>
                </a:lnTo>
                <a:lnTo>
                  <a:pt x="451866" y="0"/>
                </a:lnTo>
                <a:lnTo>
                  <a:pt x="451866" y="3022"/>
                </a:lnTo>
                <a:lnTo>
                  <a:pt x="0" y="169926"/>
                </a:lnTo>
                <a:lnTo>
                  <a:pt x="451866" y="169926"/>
                </a:lnTo>
                <a:lnTo>
                  <a:pt x="457962" y="169926"/>
                </a:lnTo>
                <a:lnTo>
                  <a:pt x="909066" y="169926"/>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73" name="object 173"/>
          <p:cNvSpPr txBox="1"/>
          <p:nvPr/>
        </p:nvSpPr>
        <p:spPr>
          <a:xfrm>
            <a:off x="5836674" y="1944971"/>
            <a:ext cx="1202377" cy="643125"/>
          </a:xfrm>
          <a:prstGeom prst="rect">
            <a:avLst/>
          </a:prstGeom>
        </p:spPr>
        <p:txBody>
          <a:bodyPr vert="horz" wrap="square" lIns="0" tIns="50165" rIns="0" bIns="0" rtlCol="0">
            <a:spAutoFit/>
          </a:bodyPr>
          <a:lstStyle/>
          <a:p>
            <a:pPr marL="50800" defTabSz="914400">
              <a:spcBef>
                <a:spcPts val="395"/>
              </a:spcBef>
              <a:tabLst>
                <a:tab pos="986155" algn="l"/>
              </a:tabLst>
            </a:pPr>
            <a:r>
              <a:rPr b="1" kern="0" spc="-50" dirty="0">
                <a:solidFill>
                  <a:sysClr val="windowText" lastClr="000000"/>
                </a:solidFill>
                <a:latin typeface="Times New Roman"/>
                <a:cs typeface="Times New Roman"/>
              </a:rPr>
              <a:t>C</a:t>
            </a:r>
            <a:r>
              <a:rPr b="1" kern="0" dirty="0">
                <a:solidFill>
                  <a:sysClr val="windowText" lastClr="000000"/>
                </a:solidFill>
                <a:latin typeface="Times New Roman"/>
                <a:cs typeface="Times New Roman"/>
              </a:rPr>
              <a:t>	</a:t>
            </a: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a:p>
            <a:pPr marL="343535" defTabSz="914400">
              <a:spcBef>
                <a:spcPts val="300"/>
              </a:spcBef>
              <a:tabLst>
                <a:tab pos="775970" algn="l"/>
              </a:tabLst>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74" name="object 174"/>
          <p:cNvSpPr txBox="1"/>
          <p:nvPr/>
        </p:nvSpPr>
        <p:spPr>
          <a:xfrm>
            <a:off x="3055840" y="970811"/>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75" name="object 175"/>
          <p:cNvSpPr txBox="1"/>
          <p:nvPr/>
        </p:nvSpPr>
        <p:spPr>
          <a:xfrm>
            <a:off x="2629741" y="62890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76" name="object 176"/>
          <p:cNvGrpSpPr/>
          <p:nvPr/>
        </p:nvGrpSpPr>
        <p:grpSpPr>
          <a:xfrm>
            <a:off x="2421008" y="400862"/>
            <a:ext cx="8226822" cy="1029969"/>
            <a:chOff x="2421635" y="400862"/>
            <a:chExt cx="8228965" cy="1029969"/>
          </a:xfrm>
        </p:grpSpPr>
        <p:pic>
          <p:nvPicPr>
            <p:cNvPr id="177" name="object 177"/>
            <p:cNvPicPr/>
            <p:nvPr/>
          </p:nvPicPr>
          <p:blipFill>
            <a:blip r:embed="rId20" cstate="print"/>
            <a:stretch>
              <a:fillRect/>
            </a:stretch>
          </p:blipFill>
          <p:spPr>
            <a:xfrm>
              <a:off x="2673095" y="899177"/>
              <a:ext cx="7977378" cy="92692"/>
            </a:xfrm>
            <a:prstGeom prst="rect">
              <a:avLst/>
            </a:prstGeom>
          </p:spPr>
        </p:pic>
        <p:sp>
          <p:nvSpPr>
            <p:cNvPr id="178" name="object 178"/>
            <p:cNvSpPr/>
            <p:nvPr/>
          </p:nvSpPr>
          <p:spPr>
            <a:xfrm>
              <a:off x="2723006" y="923925"/>
              <a:ext cx="7884159" cy="0"/>
            </a:xfrm>
            <a:custGeom>
              <a:avLst/>
              <a:gdLst/>
              <a:ahLst/>
              <a:cxnLst/>
              <a:rect l="l" t="t" r="r" b="b"/>
              <a:pathLst>
                <a:path w="7884159">
                  <a:moveTo>
                    <a:pt x="0" y="0"/>
                  </a:moveTo>
                  <a:lnTo>
                    <a:pt x="788416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9" name="object 179"/>
            <p:cNvPicPr/>
            <p:nvPr/>
          </p:nvPicPr>
          <p:blipFill>
            <a:blip r:embed="rId7" cstate="print"/>
            <a:stretch>
              <a:fillRect/>
            </a:stretch>
          </p:blipFill>
          <p:spPr>
            <a:xfrm>
              <a:off x="2509265" y="1175783"/>
              <a:ext cx="401624" cy="92692"/>
            </a:xfrm>
            <a:prstGeom prst="rect">
              <a:avLst/>
            </a:prstGeom>
          </p:spPr>
        </p:pic>
        <p:sp>
          <p:nvSpPr>
            <p:cNvPr id="180" name="object 180"/>
            <p:cNvSpPr/>
            <p:nvPr/>
          </p:nvSpPr>
          <p:spPr>
            <a:xfrm>
              <a:off x="2559176" y="1200530"/>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1" name="object 181"/>
            <p:cNvPicPr/>
            <p:nvPr/>
          </p:nvPicPr>
          <p:blipFill>
            <a:blip r:embed="rId13" cstate="print"/>
            <a:stretch>
              <a:fillRect/>
            </a:stretch>
          </p:blipFill>
          <p:spPr>
            <a:xfrm>
              <a:off x="2421635" y="1175791"/>
              <a:ext cx="180759" cy="254482"/>
            </a:xfrm>
            <a:prstGeom prst="rect">
              <a:avLst/>
            </a:prstGeom>
          </p:spPr>
        </p:pic>
        <p:sp>
          <p:nvSpPr>
            <p:cNvPr id="182" name="object 182"/>
            <p:cNvSpPr/>
            <p:nvPr/>
          </p:nvSpPr>
          <p:spPr>
            <a:xfrm>
              <a:off x="2471546" y="1200530"/>
              <a:ext cx="87630" cy="161290"/>
            </a:xfrm>
            <a:custGeom>
              <a:avLst/>
              <a:gdLst/>
              <a:ahLst/>
              <a:cxnLst/>
              <a:rect l="l" t="t" r="r" b="b"/>
              <a:pathLst>
                <a:path w="87630" h="161290">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3" name="object 183"/>
            <p:cNvPicPr/>
            <p:nvPr/>
          </p:nvPicPr>
          <p:blipFill>
            <a:blip r:embed="rId13" cstate="print"/>
            <a:stretch>
              <a:fillRect/>
            </a:stretch>
          </p:blipFill>
          <p:spPr>
            <a:xfrm>
              <a:off x="2575559" y="1175791"/>
              <a:ext cx="180759" cy="254482"/>
            </a:xfrm>
            <a:prstGeom prst="rect">
              <a:avLst/>
            </a:prstGeom>
          </p:spPr>
        </p:pic>
        <p:sp>
          <p:nvSpPr>
            <p:cNvPr id="184" name="object 184"/>
            <p:cNvSpPr/>
            <p:nvPr/>
          </p:nvSpPr>
          <p:spPr>
            <a:xfrm>
              <a:off x="2625470" y="1200530"/>
              <a:ext cx="87630" cy="161290"/>
            </a:xfrm>
            <a:custGeom>
              <a:avLst/>
              <a:gdLst/>
              <a:ahLst/>
              <a:cxnLst/>
              <a:rect l="l" t="t" r="r" b="b"/>
              <a:pathLst>
                <a:path w="87630" h="161290">
                  <a:moveTo>
                    <a:pt x="87503"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5" name="object 185"/>
            <p:cNvPicPr/>
            <p:nvPr/>
          </p:nvPicPr>
          <p:blipFill>
            <a:blip r:embed="rId13" cstate="print"/>
            <a:stretch>
              <a:fillRect/>
            </a:stretch>
          </p:blipFill>
          <p:spPr>
            <a:xfrm>
              <a:off x="2727959" y="1175791"/>
              <a:ext cx="180759" cy="254482"/>
            </a:xfrm>
            <a:prstGeom prst="rect">
              <a:avLst/>
            </a:prstGeom>
          </p:spPr>
        </p:pic>
        <p:sp>
          <p:nvSpPr>
            <p:cNvPr id="186" name="object 186"/>
            <p:cNvSpPr/>
            <p:nvPr/>
          </p:nvSpPr>
          <p:spPr>
            <a:xfrm>
              <a:off x="2777870" y="1200530"/>
              <a:ext cx="87630" cy="161290"/>
            </a:xfrm>
            <a:custGeom>
              <a:avLst/>
              <a:gdLst/>
              <a:ahLst/>
              <a:cxnLst/>
              <a:rect l="l" t="t" r="r" b="b"/>
              <a:pathLst>
                <a:path w="87630" h="161290">
                  <a:moveTo>
                    <a:pt x="87503"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87" name="object 187"/>
            <p:cNvSpPr/>
            <p:nvPr/>
          </p:nvSpPr>
          <p:spPr>
            <a:xfrm>
              <a:off x="2558414" y="926211"/>
              <a:ext cx="315595" cy="271780"/>
            </a:xfrm>
            <a:custGeom>
              <a:avLst/>
              <a:gdLst/>
              <a:ahLst/>
              <a:cxnLst/>
              <a:rect l="l" t="t" r="r" b="b"/>
              <a:pathLst>
                <a:path w="315594" h="271780">
                  <a:moveTo>
                    <a:pt x="157734" y="0"/>
                  </a:moveTo>
                  <a:lnTo>
                    <a:pt x="0" y="271272"/>
                  </a:lnTo>
                  <a:lnTo>
                    <a:pt x="315468" y="271272"/>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88" name="object 188"/>
            <p:cNvSpPr/>
            <p:nvPr/>
          </p:nvSpPr>
          <p:spPr>
            <a:xfrm>
              <a:off x="2558414" y="926211"/>
              <a:ext cx="315595" cy="271780"/>
            </a:xfrm>
            <a:custGeom>
              <a:avLst/>
              <a:gdLst/>
              <a:ahLst/>
              <a:cxnLst/>
              <a:rect l="l" t="t" r="r" b="b"/>
              <a:pathLst>
                <a:path w="315594" h="271780">
                  <a:moveTo>
                    <a:pt x="0" y="271272"/>
                  </a:moveTo>
                  <a:lnTo>
                    <a:pt x="157734"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9" name="object 189"/>
            <p:cNvPicPr/>
            <p:nvPr/>
          </p:nvPicPr>
          <p:blipFill>
            <a:blip r:embed="rId9" cstate="print"/>
            <a:stretch>
              <a:fillRect/>
            </a:stretch>
          </p:blipFill>
          <p:spPr>
            <a:xfrm>
              <a:off x="2674619" y="1025651"/>
              <a:ext cx="85343" cy="84582"/>
            </a:xfrm>
            <a:prstGeom prst="rect">
              <a:avLst/>
            </a:prstGeom>
          </p:spPr>
        </p:pic>
        <p:pic>
          <p:nvPicPr>
            <p:cNvPr id="190" name="object 190"/>
            <p:cNvPicPr/>
            <p:nvPr/>
          </p:nvPicPr>
          <p:blipFill>
            <a:blip r:embed="rId10" cstate="print"/>
            <a:stretch>
              <a:fillRect/>
            </a:stretch>
          </p:blipFill>
          <p:spPr>
            <a:xfrm>
              <a:off x="4699253" y="1120919"/>
              <a:ext cx="352005" cy="92692"/>
            </a:xfrm>
            <a:prstGeom prst="rect">
              <a:avLst/>
            </a:prstGeom>
          </p:spPr>
        </p:pic>
        <p:sp>
          <p:nvSpPr>
            <p:cNvPr id="191" name="object 191"/>
            <p:cNvSpPr/>
            <p:nvPr/>
          </p:nvSpPr>
          <p:spPr>
            <a:xfrm>
              <a:off x="4749164" y="1145666"/>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2" name="object 192"/>
            <p:cNvPicPr/>
            <p:nvPr/>
          </p:nvPicPr>
          <p:blipFill>
            <a:blip r:embed="rId15" cstate="print"/>
            <a:stretch>
              <a:fillRect/>
            </a:stretch>
          </p:blipFill>
          <p:spPr>
            <a:xfrm>
              <a:off x="4626101" y="1120838"/>
              <a:ext cx="166319" cy="228536"/>
            </a:xfrm>
            <a:prstGeom prst="rect">
              <a:avLst/>
            </a:prstGeom>
          </p:spPr>
        </p:pic>
        <p:sp>
          <p:nvSpPr>
            <p:cNvPr id="193" name="object 193"/>
            <p:cNvSpPr/>
            <p:nvPr/>
          </p:nvSpPr>
          <p:spPr>
            <a:xfrm>
              <a:off x="4676012" y="1145666"/>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4" name="object 194"/>
            <p:cNvPicPr/>
            <p:nvPr/>
          </p:nvPicPr>
          <p:blipFill>
            <a:blip r:embed="rId15" cstate="print"/>
            <a:stretch>
              <a:fillRect/>
            </a:stretch>
          </p:blipFill>
          <p:spPr>
            <a:xfrm>
              <a:off x="4755641" y="1120838"/>
              <a:ext cx="166319" cy="228536"/>
            </a:xfrm>
            <a:prstGeom prst="rect">
              <a:avLst/>
            </a:prstGeom>
          </p:spPr>
        </p:pic>
        <p:sp>
          <p:nvSpPr>
            <p:cNvPr id="195" name="object 195"/>
            <p:cNvSpPr/>
            <p:nvPr/>
          </p:nvSpPr>
          <p:spPr>
            <a:xfrm>
              <a:off x="4805552" y="1145666"/>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6" name="object 196"/>
            <p:cNvPicPr/>
            <p:nvPr/>
          </p:nvPicPr>
          <p:blipFill>
            <a:blip r:embed="rId15" cstate="print"/>
            <a:stretch>
              <a:fillRect/>
            </a:stretch>
          </p:blipFill>
          <p:spPr>
            <a:xfrm>
              <a:off x="4883657" y="1120838"/>
              <a:ext cx="166319" cy="228536"/>
            </a:xfrm>
            <a:prstGeom prst="rect">
              <a:avLst/>
            </a:prstGeom>
          </p:spPr>
        </p:pic>
        <p:sp>
          <p:nvSpPr>
            <p:cNvPr id="197" name="object 197"/>
            <p:cNvSpPr/>
            <p:nvPr/>
          </p:nvSpPr>
          <p:spPr>
            <a:xfrm>
              <a:off x="4933568" y="1145666"/>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98" name="object 198"/>
            <p:cNvSpPr/>
            <p:nvPr/>
          </p:nvSpPr>
          <p:spPr>
            <a:xfrm>
              <a:off x="4784597" y="954023"/>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99" name="object 199"/>
            <p:cNvSpPr/>
            <p:nvPr/>
          </p:nvSpPr>
          <p:spPr>
            <a:xfrm>
              <a:off x="4784597" y="954023"/>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0" name="object 200"/>
            <p:cNvPicPr/>
            <p:nvPr/>
          </p:nvPicPr>
          <p:blipFill>
            <a:blip r:embed="rId12" cstate="print"/>
            <a:stretch>
              <a:fillRect/>
            </a:stretch>
          </p:blipFill>
          <p:spPr>
            <a:xfrm>
              <a:off x="3663695" y="400862"/>
              <a:ext cx="224091" cy="657682"/>
            </a:xfrm>
            <a:prstGeom prst="rect">
              <a:avLst/>
            </a:prstGeom>
          </p:spPr>
        </p:pic>
        <p:sp>
          <p:nvSpPr>
            <p:cNvPr id="201" name="object 201"/>
            <p:cNvSpPr/>
            <p:nvPr/>
          </p:nvSpPr>
          <p:spPr>
            <a:xfrm>
              <a:off x="3741038" y="414527"/>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02" name="object 202"/>
          <p:cNvSpPr txBox="1"/>
          <p:nvPr/>
        </p:nvSpPr>
        <p:spPr>
          <a:xfrm>
            <a:off x="3539332" y="51330"/>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3" name="object 203"/>
          <p:cNvSpPr txBox="1"/>
          <p:nvPr/>
        </p:nvSpPr>
        <p:spPr>
          <a:xfrm>
            <a:off x="5897615" y="5547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04" name="object 204"/>
          <p:cNvSpPr txBox="1"/>
          <p:nvPr/>
        </p:nvSpPr>
        <p:spPr>
          <a:xfrm>
            <a:off x="4831094" y="60502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05" name="object 205"/>
          <p:cNvSpPr txBox="1"/>
          <p:nvPr/>
        </p:nvSpPr>
        <p:spPr>
          <a:xfrm>
            <a:off x="6217829" y="88239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06" name="object 206"/>
          <p:cNvGrpSpPr/>
          <p:nvPr/>
        </p:nvGrpSpPr>
        <p:grpSpPr>
          <a:xfrm>
            <a:off x="5894819" y="406958"/>
            <a:ext cx="5017733" cy="1035685"/>
            <a:chOff x="5896355" y="406958"/>
            <a:chExt cx="5019040" cy="1035685"/>
          </a:xfrm>
        </p:grpSpPr>
        <p:pic>
          <p:nvPicPr>
            <p:cNvPr id="207" name="object 207"/>
            <p:cNvPicPr/>
            <p:nvPr/>
          </p:nvPicPr>
          <p:blipFill>
            <a:blip r:embed="rId12" cstate="print"/>
            <a:stretch>
              <a:fillRect/>
            </a:stretch>
          </p:blipFill>
          <p:spPr>
            <a:xfrm>
              <a:off x="6593586" y="406958"/>
              <a:ext cx="224091" cy="657682"/>
            </a:xfrm>
            <a:prstGeom prst="rect">
              <a:avLst/>
            </a:prstGeom>
          </p:spPr>
        </p:pic>
        <p:sp>
          <p:nvSpPr>
            <p:cNvPr id="208" name="object 208"/>
            <p:cNvSpPr/>
            <p:nvPr/>
          </p:nvSpPr>
          <p:spPr>
            <a:xfrm>
              <a:off x="6670929" y="420623"/>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09" name="object 209"/>
            <p:cNvPicPr/>
            <p:nvPr/>
          </p:nvPicPr>
          <p:blipFill>
            <a:blip r:embed="rId7" cstate="print"/>
            <a:stretch>
              <a:fillRect/>
            </a:stretch>
          </p:blipFill>
          <p:spPr>
            <a:xfrm>
              <a:off x="10425684" y="1187975"/>
              <a:ext cx="401624" cy="92692"/>
            </a:xfrm>
            <a:prstGeom prst="rect">
              <a:avLst/>
            </a:prstGeom>
          </p:spPr>
        </p:pic>
        <p:sp>
          <p:nvSpPr>
            <p:cNvPr id="210" name="object 210"/>
            <p:cNvSpPr/>
            <p:nvPr/>
          </p:nvSpPr>
          <p:spPr>
            <a:xfrm>
              <a:off x="10475595" y="1212722"/>
              <a:ext cx="308610" cy="0"/>
            </a:xfrm>
            <a:custGeom>
              <a:avLst/>
              <a:gdLst/>
              <a:ahLst/>
              <a:cxnLst/>
              <a:rect l="l" t="t" r="r" b="b"/>
              <a:pathLst>
                <a:path w="308609">
                  <a:moveTo>
                    <a:pt x="30848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1" name="object 211"/>
            <p:cNvPicPr/>
            <p:nvPr/>
          </p:nvPicPr>
          <p:blipFill>
            <a:blip r:embed="rId8" cstate="print"/>
            <a:stretch>
              <a:fillRect/>
            </a:stretch>
          </p:blipFill>
          <p:spPr>
            <a:xfrm>
              <a:off x="10734294" y="1187983"/>
              <a:ext cx="180759" cy="254482"/>
            </a:xfrm>
            <a:prstGeom prst="rect">
              <a:avLst/>
            </a:prstGeom>
          </p:spPr>
        </p:pic>
        <p:sp>
          <p:nvSpPr>
            <p:cNvPr id="212" name="object 212"/>
            <p:cNvSpPr/>
            <p:nvPr/>
          </p:nvSpPr>
          <p:spPr>
            <a:xfrm>
              <a:off x="10784204" y="1212722"/>
              <a:ext cx="87630" cy="161290"/>
            </a:xfrm>
            <a:custGeom>
              <a:avLst/>
              <a:gdLst/>
              <a:ahLst/>
              <a:cxnLst/>
              <a:rect l="l" t="t" r="r" b="b"/>
              <a:pathLst>
                <a:path w="87629" h="161290">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3" name="object 213"/>
            <p:cNvPicPr/>
            <p:nvPr/>
          </p:nvPicPr>
          <p:blipFill>
            <a:blip r:embed="rId8" cstate="print"/>
            <a:stretch>
              <a:fillRect/>
            </a:stretch>
          </p:blipFill>
          <p:spPr>
            <a:xfrm>
              <a:off x="10580370" y="1187983"/>
              <a:ext cx="180759" cy="254482"/>
            </a:xfrm>
            <a:prstGeom prst="rect">
              <a:avLst/>
            </a:prstGeom>
          </p:spPr>
        </p:pic>
        <p:sp>
          <p:nvSpPr>
            <p:cNvPr id="214" name="object 214"/>
            <p:cNvSpPr/>
            <p:nvPr/>
          </p:nvSpPr>
          <p:spPr>
            <a:xfrm>
              <a:off x="10630280" y="1212722"/>
              <a:ext cx="87630" cy="161290"/>
            </a:xfrm>
            <a:custGeom>
              <a:avLst/>
              <a:gdLst/>
              <a:ahLst/>
              <a:cxnLst/>
              <a:rect l="l" t="t" r="r" b="b"/>
              <a:pathLst>
                <a:path w="87629" h="161290">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5" name="object 215"/>
            <p:cNvPicPr/>
            <p:nvPr/>
          </p:nvPicPr>
          <p:blipFill>
            <a:blip r:embed="rId8" cstate="print"/>
            <a:stretch>
              <a:fillRect/>
            </a:stretch>
          </p:blipFill>
          <p:spPr>
            <a:xfrm>
              <a:off x="10427208" y="1187983"/>
              <a:ext cx="180759" cy="254482"/>
            </a:xfrm>
            <a:prstGeom prst="rect">
              <a:avLst/>
            </a:prstGeom>
          </p:spPr>
        </p:pic>
        <p:sp>
          <p:nvSpPr>
            <p:cNvPr id="216" name="object 216"/>
            <p:cNvSpPr/>
            <p:nvPr/>
          </p:nvSpPr>
          <p:spPr>
            <a:xfrm>
              <a:off x="10477119" y="1212722"/>
              <a:ext cx="87630" cy="161290"/>
            </a:xfrm>
            <a:custGeom>
              <a:avLst/>
              <a:gdLst/>
              <a:ahLst/>
              <a:cxnLst/>
              <a:rect l="l" t="t" r="r" b="b"/>
              <a:pathLst>
                <a:path w="87629" h="161290">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17" name="object 217"/>
            <p:cNvSpPr/>
            <p:nvPr/>
          </p:nvSpPr>
          <p:spPr>
            <a:xfrm>
              <a:off x="10469498" y="938402"/>
              <a:ext cx="314960" cy="271780"/>
            </a:xfrm>
            <a:custGeom>
              <a:avLst/>
              <a:gdLst/>
              <a:ahLst/>
              <a:cxnLst/>
              <a:rect l="l" t="t" r="r" b="b"/>
              <a:pathLst>
                <a:path w="314959" h="271780">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218" name="object 218"/>
            <p:cNvSpPr/>
            <p:nvPr/>
          </p:nvSpPr>
          <p:spPr>
            <a:xfrm>
              <a:off x="10469498" y="938402"/>
              <a:ext cx="314960" cy="271780"/>
            </a:xfrm>
            <a:custGeom>
              <a:avLst/>
              <a:gdLst/>
              <a:ahLst/>
              <a:cxnLst/>
              <a:rect l="l" t="t" r="r" b="b"/>
              <a:pathLst>
                <a:path w="314959" h="271780">
                  <a:moveTo>
                    <a:pt x="314705" y="271272"/>
                  </a:moveTo>
                  <a:lnTo>
                    <a:pt x="157352" y="0"/>
                  </a:lnTo>
                  <a:lnTo>
                    <a:pt x="0" y="271272"/>
                  </a:lnTo>
                  <a:lnTo>
                    <a:pt x="314705"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9" name="object 219"/>
            <p:cNvPicPr/>
            <p:nvPr/>
          </p:nvPicPr>
          <p:blipFill>
            <a:blip r:embed="rId21" cstate="print"/>
            <a:stretch>
              <a:fillRect/>
            </a:stretch>
          </p:blipFill>
          <p:spPr>
            <a:xfrm>
              <a:off x="10583417" y="1037843"/>
              <a:ext cx="84581" cy="84581"/>
            </a:xfrm>
            <a:prstGeom prst="rect">
              <a:avLst/>
            </a:prstGeom>
          </p:spPr>
        </p:pic>
        <p:pic>
          <p:nvPicPr>
            <p:cNvPr id="220" name="object 220"/>
            <p:cNvPicPr/>
            <p:nvPr/>
          </p:nvPicPr>
          <p:blipFill>
            <a:blip r:embed="rId10" cstate="print"/>
            <a:stretch>
              <a:fillRect/>
            </a:stretch>
          </p:blipFill>
          <p:spPr>
            <a:xfrm>
              <a:off x="8213598" y="1133111"/>
              <a:ext cx="351993" cy="92692"/>
            </a:xfrm>
            <a:prstGeom prst="rect">
              <a:avLst/>
            </a:prstGeom>
          </p:spPr>
        </p:pic>
        <p:sp>
          <p:nvSpPr>
            <p:cNvPr id="221" name="object 221"/>
            <p:cNvSpPr/>
            <p:nvPr/>
          </p:nvSpPr>
          <p:spPr>
            <a:xfrm>
              <a:off x="8263508" y="1157858"/>
              <a:ext cx="259715" cy="0"/>
            </a:xfrm>
            <a:custGeom>
              <a:avLst/>
              <a:gdLst/>
              <a:ahLst/>
              <a:cxnLst/>
              <a:rect l="l" t="t" r="r" b="b"/>
              <a:pathLst>
                <a:path w="259715">
                  <a:moveTo>
                    <a:pt x="259334"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2" name="object 222"/>
            <p:cNvPicPr/>
            <p:nvPr/>
          </p:nvPicPr>
          <p:blipFill>
            <a:blip r:embed="rId11" cstate="print"/>
            <a:stretch>
              <a:fillRect/>
            </a:stretch>
          </p:blipFill>
          <p:spPr>
            <a:xfrm>
              <a:off x="8472677" y="1133030"/>
              <a:ext cx="166319" cy="228536"/>
            </a:xfrm>
            <a:prstGeom prst="rect">
              <a:avLst/>
            </a:prstGeom>
          </p:spPr>
        </p:pic>
        <p:sp>
          <p:nvSpPr>
            <p:cNvPr id="223" name="object 223"/>
            <p:cNvSpPr/>
            <p:nvPr/>
          </p:nvSpPr>
          <p:spPr>
            <a:xfrm>
              <a:off x="8522588" y="1157858"/>
              <a:ext cx="73660" cy="135890"/>
            </a:xfrm>
            <a:custGeom>
              <a:avLst/>
              <a:gdLst/>
              <a:ahLst/>
              <a:cxnLst/>
              <a:rect l="l" t="t" r="r" b="b"/>
              <a:pathLst>
                <a:path w="73659" h="135890">
                  <a:moveTo>
                    <a:pt x="0" y="0"/>
                  </a:moveTo>
                  <a:lnTo>
                    <a:pt x="73532"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4" name="object 224"/>
            <p:cNvPicPr/>
            <p:nvPr/>
          </p:nvPicPr>
          <p:blipFill>
            <a:blip r:embed="rId11" cstate="print"/>
            <a:stretch>
              <a:fillRect/>
            </a:stretch>
          </p:blipFill>
          <p:spPr>
            <a:xfrm>
              <a:off x="8343138" y="1133030"/>
              <a:ext cx="166319" cy="228536"/>
            </a:xfrm>
            <a:prstGeom prst="rect">
              <a:avLst/>
            </a:prstGeom>
          </p:spPr>
        </p:pic>
        <p:sp>
          <p:nvSpPr>
            <p:cNvPr id="225" name="object 225"/>
            <p:cNvSpPr/>
            <p:nvPr/>
          </p:nvSpPr>
          <p:spPr>
            <a:xfrm>
              <a:off x="8393048" y="1157858"/>
              <a:ext cx="73660" cy="135890"/>
            </a:xfrm>
            <a:custGeom>
              <a:avLst/>
              <a:gdLst/>
              <a:ahLst/>
              <a:cxnLst/>
              <a:rect l="l" t="t" r="r" b="b"/>
              <a:pathLst>
                <a:path w="73659" h="135890">
                  <a:moveTo>
                    <a:pt x="0" y="0"/>
                  </a:moveTo>
                  <a:lnTo>
                    <a:pt x="73532"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6" name="object 226"/>
            <p:cNvPicPr/>
            <p:nvPr/>
          </p:nvPicPr>
          <p:blipFill>
            <a:blip r:embed="rId11" cstate="print"/>
            <a:stretch>
              <a:fillRect/>
            </a:stretch>
          </p:blipFill>
          <p:spPr>
            <a:xfrm>
              <a:off x="8215122" y="1133030"/>
              <a:ext cx="166319" cy="228536"/>
            </a:xfrm>
            <a:prstGeom prst="rect">
              <a:avLst/>
            </a:prstGeom>
          </p:spPr>
        </p:pic>
        <p:sp>
          <p:nvSpPr>
            <p:cNvPr id="227" name="object 227"/>
            <p:cNvSpPr/>
            <p:nvPr/>
          </p:nvSpPr>
          <p:spPr>
            <a:xfrm>
              <a:off x="8265032" y="1157858"/>
              <a:ext cx="73660" cy="135890"/>
            </a:xfrm>
            <a:custGeom>
              <a:avLst/>
              <a:gdLst/>
              <a:ahLst/>
              <a:cxnLst/>
              <a:rect l="l" t="t" r="r" b="b"/>
              <a:pathLst>
                <a:path w="73659" h="135890">
                  <a:moveTo>
                    <a:pt x="0" y="0"/>
                  </a:moveTo>
                  <a:lnTo>
                    <a:pt x="73533"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28" name="object 228"/>
            <p:cNvSpPr/>
            <p:nvPr/>
          </p:nvSpPr>
          <p:spPr>
            <a:xfrm>
              <a:off x="8310372" y="966215"/>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29" name="object 229"/>
            <p:cNvSpPr/>
            <p:nvPr/>
          </p:nvSpPr>
          <p:spPr>
            <a:xfrm>
              <a:off x="8310372" y="966215"/>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0" name="object 230"/>
            <p:cNvPicPr/>
            <p:nvPr/>
          </p:nvPicPr>
          <p:blipFill>
            <a:blip r:embed="rId19" cstate="print"/>
            <a:stretch>
              <a:fillRect/>
            </a:stretch>
          </p:blipFill>
          <p:spPr>
            <a:xfrm>
              <a:off x="5896355" y="824483"/>
              <a:ext cx="204977" cy="204977"/>
            </a:xfrm>
            <a:prstGeom prst="rect">
              <a:avLst/>
            </a:prstGeom>
          </p:spPr>
        </p:pic>
        <p:pic>
          <p:nvPicPr>
            <p:cNvPr id="231" name="object 231"/>
            <p:cNvPicPr/>
            <p:nvPr/>
          </p:nvPicPr>
          <p:blipFill>
            <a:blip r:embed="rId19" cstate="print"/>
            <a:stretch>
              <a:fillRect/>
            </a:stretch>
          </p:blipFill>
          <p:spPr>
            <a:xfrm>
              <a:off x="7293863" y="824483"/>
              <a:ext cx="204977" cy="204977"/>
            </a:xfrm>
            <a:prstGeom prst="rect">
              <a:avLst/>
            </a:prstGeom>
          </p:spPr>
        </p:pic>
      </p:grpSp>
      <p:sp>
        <p:nvSpPr>
          <p:cNvPr id="232" name="object 232"/>
          <p:cNvSpPr txBox="1"/>
          <p:nvPr/>
        </p:nvSpPr>
        <p:spPr>
          <a:xfrm>
            <a:off x="6525593" y="57680"/>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3" name="object 233"/>
          <p:cNvSpPr txBox="1"/>
          <p:nvPr/>
        </p:nvSpPr>
        <p:spPr>
          <a:xfrm>
            <a:off x="3932674" y="96166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34" name="object 234"/>
          <p:cNvSpPr txBox="1"/>
          <p:nvPr/>
        </p:nvSpPr>
        <p:spPr>
          <a:xfrm>
            <a:off x="5366385" y="970811"/>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35" name="object 235"/>
          <p:cNvSpPr txBox="1"/>
          <p:nvPr/>
        </p:nvSpPr>
        <p:spPr>
          <a:xfrm>
            <a:off x="6901671" y="87122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36" name="object 236"/>
          <p:cNvSpPr txBox="1"/>
          <p:nvPr/>
        </p:nvSpPr>
        <p:spPr>
          <a:xfrm>
            <a:off x="7676929" y="98300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37" name="object 237"/>
          <p:cNvSpPr txBox="1"/>
          <p:nvPr/>
        </p:nvSpPr>
        <p:spPr>
          <a:xfrm>
            <a:off x="9331053" y="942870"/>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38" name="object 238"/>
          <p:cNvSpPr txBox="1"/>
          <p:nvPr/>
        </p:nvSpPr>
        <p:spPr>
          <a:xfrm>
            <a:off x="6249087" y="1477037"/>
            <a:ext cx="36249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9" name="object 239"/>
          <p:cNvSpPr txBox="1"/>
          <p:nvPr/>
        </p:nvSpPr>
        <p:spPr>
          <a:xfrm>
            <a:off x="7300599" y="55168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40" name="object 240"/>
          <p:cNvSpPr txBox="1"/>
          <p:nvPr/>
        </p:nvSpPr>
        <p:spPr>
          <a:xfrm>
            <a:off x="8303892" y="61569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241" name="object 241"/>
          <p:cNvSpPr txBox="1"/>
          <p:nvPr/>
        </p:nvSpPr>
        <p:spPr>
          <a:xfrm>
            <a:off x="10560373" y="636523"/>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242" name="object 242"/>
          <p:cNvSpPr txBox="1"/>
          <p:nvPr/>
        </p:nvSpPr>
        <p:spPr>
          <a:xfrm>
            <a:off x="5497952" y="3474213"/>
            <a:ext cx="467237" cy="579646"/>
          </a:xfrm>
          <a:prstGeom prst="rect">
            <a:avLst/>
          </a:prstGeom>
        </p:spPr>
        <p:txBody>
          <a:bodyPr vert="horz" wrap="square" lIns="0" tIns="12700" rIns="0" bIns="0" rtlCol="0">
            <a:spAutoFit/>
          </a:bodyPr>
          <a:lstStyle/>
          <a:p>
            <a:pPr marL="117475" defTabSz="914400">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8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3" name="Slide Number Placeholder 242"/>
          <p:cNvSpPr>
            <a:spLocks noGrp="1"/>
          </p:cNvSpPr>
          <p:nvPr>
            <p:ph type="sldNum" sz="quarter" idx="7"/>
          </p:nvPr>
        </p:nvSpPr>
        <p:spPr/>
        <p:txBody>
          <a:bodyPr/>
          <a:lstStyle/>
          <a:p>
            <a:fld id="{B6F15528-21DE-4FAA-801E-634DDDAF4B2B}" type="slidenum">
              <a:rPr lang="en-US" smtClean="0">
                <a:solidFill>
                  <a:prstClr val="black">
                    <a:tint val="75000"/>
                  </a:prstClr>
                </a:solidFill>
              </a:rPr>
              <a:pPr/>
              <a:t>164</a:t>
            </a:fld>
            <a:endParaRPr lang="en-US">
              <a:solidFill>
                <a:prstClr val="black">
                  <a:tint val="75000"/>
                </a:prstClr>
              </a:solidFill>
            </a:endParaRPr>
          </a:p>
        </p:txBody>
      </p:sp>
    </p:spTree>
    <p:extLst>
      <p:ext uri="{BB962C8B-B14F-4D97-AF65-F5344CB8AC3E}">
        <p14:creationId xmlns:p14="http://schemas.microsoft.com/office/powerpoint/2010/main" val="42015705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51:</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dirty="0"/>
              <a:t>beam</a:t>
            </a:r>
            <a:r>
              <a:rPr spc="-140" dirty="0"/>
              <a:t> </a:t>
            </a:r>
            <a:r>
              <a:rPr spc="-20" dirty="0"/>
              <a:t>ABC.</a:t>
            </a:r>
          </a:p>
        </p:txBody>
      </p:sp>
      <p:sp>
        <p:nvSpPr>
          <p:cNvPr id="3" name="object 3"/>
          <p:cNvSpPr txBox="1"/>
          <p:nvPr/>
        </p:nvSpPr>
        <p:spPr>
          <a:xfrm>
            <a:off x="2905259" y="319280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4" name="object 4"/>
          <p:cNvSpPr txBox="1"/>
          <p:nvPr/>
        </p:nvSpPr>
        <p:spPr>
          <a:xfrm>
            <a:off x="2479155" y="285089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2270169" y="2606090"/>
            <a:ext cx="8226822" cy="1046480"/>
            <a:chOff x="2270760" y="2606090"/>
            <a:chExt cx="8228965" cy="1046480"/>
          </a:xfrm>
        </p:grpSpPr>
        <p:pic>
          <p:nvPicPr>
            <p:cNvPr id="6" name="object 6"/>
            <p:cNvPicPr/>
            <p:nvPr/>
          </p:nvPicPr>
          <p:blipFill>
            <a:blip r:embed="rId2" cstate="print"/>
            <a:stretch>
              <a:fillRect/>
            </a:stretch>
          </p:blipFill>
          <p:spPr>
            <a:xfrm>
              <a:off x="2522220" y="3121170"/>
              <a:ext cx="7977378" cy="92690"/>
            </a:xfrm>
            <a:prstGeom prst="rect">
              <a:avLst/>
            </a:prstGeom>
          </p:spPr>
        </p:pic>
        <p:sp>
          <p:nvSpPr>
            <p:cNvPr id="7" name="object 7"/>
            <p:cNvSpPr/>
            <p:nvPr/>
          </p:nvSpPr>
          <p:spPr>
            <a:xfrm>
              <a:off x="2572131" y="3145916"/>
              <a:ext cx="7884159" cy="0"/>
            </a:xfrm>
            <a:custGeom>
              <a:avLst/>
              <a:gdLst/>
              <a:ahLst/>
              <a:cxnLst/>
              <a:rect l="l" t="t" r="r" b="b"/>
              <a:pathLst>
                <a:path w="7884159">
                  <a:moveTo>
                    <a:pt x="0" y="0"/>
                  </a:moveTo>
                  <a:lnTo>
                    <a:pt x="788416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2358390" y="3397775"/>
              <a:ext cx="401624" cy="92692"/>
            </a:xfrm>
            <a:prstGeom prst="rect">
              <a:avLst/>
            </a:prstGeom>
          </p:spPr>
        </p:pic>
        <p:sp>
          <p:nvSpPr>
            <p:cNvPr id="9" name="object 9"/>
            <p:cNvSpPr/>
            <p:nvPr/>
          </p:nvSpPr>
          <p:spPr>
            <a:xfrm>
              <a:off x="2408301" y="342252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2270760" y="3397783"/>
              <a:ext cx="180759" cy="254482"/>
            </a:xfrm>
            <a:prstGeom prst="rect">
              <a:avLst/>
            </a:prstGeom>
          </p:spPr>
        </p:pic>
        <p:sp>
          <p:nvSpPr>
            <p:cNvPr id="11" name="object 11"/>
            <p:cNvSpPr/>
            <p:nvPr/>
          </p:nvSpPr>
          <p:spPr>
            <a:xfrm>
              <a:off x="2320671" y="3422522"/>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2424684" y="3397783"/>
              <a:ext cx="180759" cy="254482"/>
            </a:xfrm>
            <a:prstGeom prst="rect">
              <a:avLst/>
            </a:prstGeom>
          </p:spPr>
        </p:pic>
        <p:sp>
          <p:nvSpPr>
            <p:cNvPr id="13" name="object 13"/>
            <p:cNvSpPr/>
            <p:nvPr/>
          </p:nvSpPr>
          <p:spPr>
            <a:xfrm>
              <a:off x="2474595" y="3422522"/>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2577846" y="3397783"/>
              <a:ext cx="180759" cy="254482"/>
            </a:xfrm>
            <a:prstGeom prst="rect">
              <a:avLst/>
            </a:prstGeom>
          </p:spPr>
        </p:pic>
        <p:sp>
          <p:nvSpPr>
            <p:cNvPr id="15" name="object 15"/>
            <p:cNvSpPr/>
            <p:nvPr/>
          </p:nvSpPr>
          <p:spPr>
            <a:xfrm>
              <a:off x="2627757" y="3422522"/>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2408301" y="3148202"/>
              <a:ext cx="314960" cy="271780"/>
            </a:xfrm>
            <a:custGeom>
              <a:avLst/>
              <a:gdLst/>
              <a:ahLst/>
              <a:cxnLst/>
              <a:rect l="l" t="t" r="r" b="b"/>
              <a:pathLst>
                <a:path w="314960" h="271779">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2408301" y="3148202"/>
              <a:ext cx="314960" cy="271780"/>
            </a:xfrm>
            <a:custGeom>
              <a:avLst/>
              <a:gdLst/>
              <a:ahLst/>
              <a:cxnLst/>
              <a:rect l="l" t="t" r="r" b="b"/>
              <a:pathLst>
                <a:path w="314960" h="271779">
                  <a:moveTo>
                    <a:pt x="0" y="271272"/>
                  </a:moveTo>
                  <a:lnTo>
                    <a:pt x="157353"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2524506" y="3246881"/>
              <a:ext cx="84581" cy="85343"/>
            </a:xfrm>
            <a:prstGeom prst="rect">
              <a:avLst/>
            </a:prstGeom>
          </p:spPr>
        </p:pic>
        <p:pic>
          <p:nvPicPr>
            <p:cNvPr id="19" name="object 19"/>
            <p:cNvPicPr/>
            <p:nvPr/>
          </p:nvPicPr>
          <p:blipFill>
            <a:blip r:embed="rId6" cstate="print"/>
            <a:stretch>
              <a:fillRect/>
            </a:stretch>
          </p:blipFill>
          <p:spPr>
            <a:xfrm>
              <a:off x="4549139" y="3342911"/>
              <a:ext cx="352005" cy="92692"/>
            </a:xfrm>
            <a:prstGeom prst="rect">
              <a:avLst/>
            </a:prstGeom>
          </p:spPr>
        </p:pic>
        <p:sp>
          <p:nvSpPr>
            <p:cNvPr id="20" name="object 20"/>
            <p:cNvSpPr/>
            <p:nvPr/>
          </p:nvSpPr>
          <p:spPr>
            <a:xfrm>
              <a:off x="4599051" y="3367658"/>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4475226" y="3342830"/>
              <a:ext cx="166319" cy="228536"/>
            </a:xfrm>
            <a:prstGeom prst="rect">
              <a:avLst/>
            </a:prstGeom>
          </p:spPr>
        </p:pic>
        <p:sp>
          <p:nvSpPr>
            <p:cNvPr id="22" name="object 22"/>
            <p:cNvSpPr/>
            <p:nvPr/>
          </p:nvSpPr>
          <p:spPr>
            <a:xfrm>
              <a:off x="4525136" y="3367658"/>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4604766" y="3342830"/>
              <a:ext cx="166319" cy="228536"/>
            </a:xfrm>
            <a:prstGeom prst="rect">
              <a:avLst/>
            </a:prstGeom>
          </p:spPr>
        </p:pic>
        <p:sp>
          <p:nvSpPr>
            <p:cNvPr id="24" name="object 24"/>
            <p:cNvSpPr/>
            <p:nvPr/>
          </p:nvSpPr>
          <p:spPr>
            <a:xfrm>
              <a:off x="4654677" y="3367658"/>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4733544" y="3342830"/>
              <a:ext cx="166319" cy="228536"/>
            </a:xfrm>
            <a:prstGeom prst="rect">
              <a:avLst/>
            </a:prstGeom>
          </p:spPr>
        </p:pic>
        <p:sp>
          <p:nvSpPr>
            <p:cNvPr id="26" name="object 26"/>
            <p:cNvSpPr/>
            <p:nvPr/>
          </p:nvSpPr>
          <p:spPr>
            <a:xfrm>
              <a:off x="4783455" y="3367658"/>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4634483" y="3175253"/>
              <a:ext cx="176530" cy="177165"/>
            </a:xfrm>
            <a:custGeom>
              <a:avLst/>
              <a:gdLst/>
              <a:ahLst/>
              <a:cxnLst/>
              <a:rect l="l" t="t" r="r" b="b"/>
              <a:pathLst>
                <a:path w="176529" h="177164">
                  <a:moveTo>
                    <a:pt x="88011" y="0"/>
                  </a:moveTo>
                  <a:lnTo>
                    <a:pt x="53738" y="6953"/>
                  </a:lnTo>
                  <a:lnTo>
                    <a:pt x="25765" y="25907"/>
                  </a:lnTo>
                  <a:lnTo>
                    <a:pt x="6911" y="54006"/>
                  </a:lnTo>
                  <a:lnTo>
                    <a:pt x="0" y="88392"/>
                  </a:lnTo>
                  <a:lnTo>
                    <a:pt x="6911" y="122777"/>
                  </a:lnTo>
                  <a:lnTo>
                    <a:pt x="25765" y="150875"/>
                  </a:lnTo>
                  <a:lnTo>
                    <a:pt x="53738" y="169830"/>
                  </a:lnTo>
                  <a:lnTo>
                    <a:pt x="88011" y="176784"/>
                  </a:lnTo>
                  <a:lnTo>
                    <a:pt x="122283" y="169830"/>
                  </a:lnTo>
                  <a:lnTo>
                    <a:pt x="150256" y="150875"/>
                  </a:lnTo>
                  <a:lnTo>
                    <a:pt x="169110" y="122777"/>
                  </a:lnTo>
                  <a:lnTo>
                    <a:pt x="176021" y="88392"/>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4634483" y="3175253"/>
              <a:ext cx="176530" cy="177165"/>
            </a:xfrm>
            <a:custGeom>
              <a:avLst/>
              <a:gdLst/>
              <a:ahLst/>
              <a:cxnLst/>
              <a:rect l="l" t="t" r="r" b="b"/>
              <a:pathLst>
                <a:path w="176529" h="177164">
                  <a:moveTo>
                    <a:pt x="88011" y="0"/>
                  </a:moveTo>
                  <a:lnTo>
                    <a:pt x="122283" y="6953"/>
                  </a:lnTo>
                  <a:lnTo>
                    <a:pt x="150256" y="25908"/>
                  </a:lnTo>
                  <a:lnTo>
                    <a:pt x="169110" y="54006"/>
                  </a:lnTo>
                  <a:lnTo>
                    <a:pt x="176021" y="88392"/>
                  </a:lnTo>
                  <a:lnTo>
                    <a:pt x="169110" y="122777"/>
                  </a:lnTo>
                  <a:lnTo>
                    <a:pt x="150256" y="150875"/>
                  </a:lnTo>
                  <a:lnTo>
                    <a:pt x="122283" y="169830"/>
                  </a:lnTo>
                  <a:lnTo>
                    <a:pt x="88011" y="176784"/>
                  </a:lnTo>
                  <a:lnTo>
                    <a:pt x="53738" y="169830"/>
                  </a:lnTo>
                  <a:lnTo>
                    <a:pt x="25765" y="150875"/>
                  </a:lnTo>
                  <a:lnTo>
                    <a:pt x="6911" y="122777"/>
                  </a:lnTo>
                  <a:lnTo>
                    <a:pt x="0" y="88392"/>
                  </a:lnTo>
                  <a:lnTo>
                    <a:pt x="6911" y="54006"/>
                  </a:lnTo>
                  <a:lnTo>
                    <a:pt x="25765" y="25907"/>
                  </a:lnTo>
                  <a:lnTo>
                    <a:pt x="53738"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9192005" y="2606090"/>
              <a:ext cx="224091" cy="657682"/>
            </a:xfrm>
            <a:prstGeom prst="rect">
              <a:avLst/>
            </a:prstGeom>
          </p:spPr>
        </p:pic>
        <p:sp>
          <p:nvSpPr>
            <p:cNvPr id="30" name="object 30"/>
            <p:cNvSpPr/>
            <p:nvPr/>
          </p:nvSpPr>
          <p:spPr>
            <a:xfrm>
              <a:off x="9269349" y="2619755"/>
              <a:ext cx="76200" cy="509905"/>
            </a:xfrm>
            <a:custGeom>
              <a:avLst/>
              <a:gdLst/>
              <a:ahLst/>
              <a:cxnLst/>
              <a:rect l="l" t="t" r="r" b="b"/>
              <a:pathLst>
                <a:path w="76200" h="509905">
                  <a:moveTo>
                    <a:pt x="27050" y="433578"/>
                  </a:moveTo>
                  <a:lnTo>
                    <a:pt x="0" y="433578"/>
                  </a:lnTo>
                  <a:lnTo>
                    <a:pt x="38100" y="509778"/>
                  </a:lnTo>
                  <a:lnTo>
                    <a:pt x="64325" y="457327"/>
                  </a:lnTo>
                  <a:lnTo>
                    <a:pt x="32003" y="457327"/>
                  </a:lnTo>
                  <a:lnTo>
                    <a:pt x="27050" y="452374"/>
                  </a:lnTo>
                  <a:lnTo>
                    <a:pt x="27050" y="433578"/>
                  </a:lnTo>
                  <a:close/>
                </a:path>
                <a:path w="76200" h="509905">
                  <a:moveTo>
                    <a:pt x="44196" y="0"/>
                  </a:moveTo>
                  <a:lnTo>
                    <a:pt x="32003" y="0"/>
                  </a:lnTo>
                  <a:lnTo>
                    <a:pt x="27050" y="4953"/>
                  </a:lnTo>
                  <a:lnTo>
                    <a:pt x="27050" y="452374"/>
                  </a:lnTo>
                  <a:lnTo>
                    <a:pt x="32003" y="457327"/>
                  </a:lnTo>
                  <a:lnTo>
                    <a:pt x="44196" y="457327"/>
                  </a:lnTo>
                  <a:lnTo>
                    <a:pt x="49149" y="452374"/>
                  </a:lnTo>
                  <a:lnTo>
                    <a:pt x="49149" y="4953"/>
                  </a:lnTo>
                  <a:lnTo>
                    <a:pt x="44196" y="0"/>
                  </a:lnTo>
                  <a:close/>
                </a:path>
                <a:path w="76200" h="509905">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9066200" y="2256558"/>
            <a:ext cx="47676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5459833" y="277698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4680765" y="282702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34" name="object 34"/>
          <p:cNvGrpSpPr/>
          <p:nvPr/>
        </p:nvGrpSpPr>
        <p:grpSpPr>
          <a:xfrm>
            <a:off x="8060625" y="3152186"/>
            <a:ext cx="2701220" cy="512445"/>
            <a:chOff x="8062721" y="3152139"/>
            <a:chExt cx="2701925" cy="512445"/>
          </a:xfrm>
        </p:grpSpPr>
        <p:pic>
          <p:nvPicPr>
            <p:cNvPr id="35" name="object 35"/>
            <p:cNvPicPr/>
            <p:nvPr/>
          </p:nvPicPr>
          <p:blipFill>
            <a:blip r:embed="rId3" cstate="print"/>
            <a:stretch>
              <a:fillRect/>
            </a:stretch>
          </p:blipFill>
          <p:spPr>
            <a:xfrm>
              <a:off x="10275569" y="3409967"/>
              <a:ext cx="401624" cy="92692"/>
            </a:xfrm>
            <a:prstGeom prst="rect">
              <a:avLst/>
            </a:prstGeom>
          </p:spPr>
        </p:pic>
        <p:sp>
          <p:nvSpPr>
            <p:cNvPr id="36" name="object 36"/>
            <p:cNvSpPr/>
            <p:nvPr/>
          </p:nvSpPr>
          <p:spPr>
            <a:xfrm>
              <a:off x="10325480" y="3434714"/>
              <a:ext cx="308610" cy="0"/>
            </a:xfrm>
            <a:custGeom>
              <a:avLst/>
              <a:gdLst/>
              <a:ahLst/>
              <a:cxnLst/>
              <a:rect l="l" t="t" r="r" b="b"/>
              <a:pathLst>
                <a:path w="308609">
                  <a:moveTo>
                    <a:pt x="30848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10583417" y="3409975"/>
              <a:ext cx="180759" cy="254482"/>
            </a:xfrm>
            <a:prstGeom prst="rect">
              <a:avLst/>
            </a:prstGeom>
          </p:spPr>
        </p:pic>
        <p:sp>
          <p:nvSpPr>
            <p:cNvPr id="38" name="object 38"/>
            <p:cNvSpPr/>
            <p:nvPr/>
          </p:nvSpPr>
          <p:spPr>
            <a:xfrm>
              <a:off x="10633328" y="3434714"/>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9" cstate="print"/>
            <a:stretch>
              <a:fillRect/>
            </a:stretch>
          </p:blipFill>
          <p:spPr>
            <a:xfrm>
              <a:off x="10429493" y="3409975"/>
              <a:ext cx="180759" cy="254482"/>
            </a:xfrm>
            <a:prstGeom prst="rect">
              <a:avLst/>
            </a:prstGeom>
          </p:spPr>
        </p:pic>
        <p:sp>
          <p:nvSpPr>
            <p:cNvPr id="40" name="object 40"/>
            <p:cNvSpPr/>
            <p:nvPr/>
          </p:nvSpPr>
          <p:spPr>
            <a:xfrm>
              <a:off x="10479404" y="3434714"/>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10277093" y="3409975"/>
              <a:ext cx="180759" cy="254482"/>
            </a:xfrm>
            <a:prstGeom prst="rect">
              <a:avLst/>
            </a:prstGeom>
          </p:spPr>
        </p:pic>
        <p:sp>
          <p:nvSpPr>
            <p:cNvPr id="42" name="object 42"/>
            <p:cNvSpPr/>
            <p:nvPr/>
          </p:nvSpPr>
          <p:spPr>
            <a:xfrm>
              <a:off x="10327004" y="3434714"/>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10318622" y="3160394"/>
              <a:ext cx="315595" cy="271780"/>
            </a:xfrm>
            <a:custGeom>
              <a:avLst/>
              <a:gdLst/>
              <a:ahLst/>
              <a:cxnLst/>
              <a:rect l="l" t="t" r="r" b="b"/>
              <a:pathLst>
                <a:path w="315595" h="271779">
                  <a:moveTo>
                    <a:pt x="157733" y="0"/>
                  </a:moveTo>
                  <a:lnTo>
                    <a:pt x="0" y="271271"/>
                  </a:lnTo>
                  <a:lnTo>
                    <a:pt x="315468" y="271271"/>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10318622" y="3160394"/>
              <a:ext cx="315595" cy="271780"/>
            </a:xfrm>
            <a:custGeom>
              <a:avLst/>
              <a:gdLst/>
              <a:ahLst/>
              <a:cxnLst/>
              <a:rect l="l" t="t" r="r" b="b"/>
              <a:pathLst>
                <a:path w="315595" h="271779">
                  <a:moveTo>
                    <a:pt x="315468" y="271271"/>
                  </a:moveTo>
                  <a:lnTo>
                    <a:pt x="157733" y="0"/>
                  </a:lnTo>
                  <a:lnTo>
                    <a:pt x="0" y="271271"/>
                  </a:lnTo>
                  <a:lnTo>
                    <a:pt x="315468"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0" cstate="print"/>
            <a:stretch>
              <a:fillRect/>
            </a:stretch>
          </p:blipFill>
          <p:spPr>
            <a:xfrm>
              <a:off x="10432541" y="3259073"/>
              <a:ext cx="85343" cy="85343"/>
            </a:xfrm>
            <a:prstGeom prst="rect">
              <a:avLst/>
            </a:prstGeom>
          </p:spPr>
        </p:pic>
        <p:pic>
          <p:nvPicPr>
            <p:cNvPr id="46" name="object 46"/>
            <p:cNvPicPr/>
            <p:nvPr/>
          </p:nvPicPr>
          <p:blipFill>
            <a:blip r:embed="rId6" cstate="print"/>
            <a:stretch>
              <a:fillRect/>
            </a:stretch>
          </p:blipFill>
          <p:spPr>
            <a:xfrm>
              <a:off x="8062721" y="3355103"/>
              <a:ext cx="351993" cy="92692"/>
            </a:xfrm>
            <a:prstGeom prst="rect">
              <a:avLst/>
            </a:prstGeom>
          </p:spPr>
        </p:pic>
        <p:sp>
          <p:nvSpPr>
            <p:cNvPr id="47" name="object 47"/>
            <p:cNvSpPr/>
            <p:nvPr/>
          </p:nvSpPr>
          <p:spPr>
            <a:xfrm>
              <a:off x="8112632" y="3379850"/>
              <a:ext cx="259715" cy="0"/>
            </a:xfrm>
            <a:custGeom>
              <a:avLst/>
              <a:gdLst/>
              <a:ahLst/>
              <a:cxnLst/>
              <a:rect l="l" t="t" r="r" b="b"/>
              <a:pathLst>
                <a:path w="259715">
                  <a:moveTo>
                    <a:pt x="259334"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1" cstate="print"/>
            <a:stretch>
              <a:fillRect/>
            </a:stretch>
          </p:blipFill>
          <p:spPr>
            <a:xfrm>
              <a:off x="8322563" y="3355022"/>
              <a:ext cx="166319" cy="228536"/>
            </a:xfrm>
            <a:prstGeom prst="rect">
              <a:avLst/>
            </a:prstGeom>
          </p:spPr>
        </p:pic>
        <p:sp>
          <p:nvSpPr>
            <p:cNvPr id="49" name="object 49"/>
            <p:cNvSpPr/>
            <p:nvPr/>
          </p:nvSpPr>
          <p:spPr>
            <a:xfrm>
              <a:off x="8372474" y="3379850"/>
              <a:ext cx="73660" cy="135890"/>
            </a:xfrm>
            <a:custGeom>
              <a:avLst/>
              <a:gdLst/>
              <a:ahLst/>
              <a:cxnLst/>
              <a:rect l="l" t="t" r="r" b="b"/>
              <a:pathLst>
                <a:path w="73659" h="135889">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1" cstate="print"/>
            <a:stretch>
              <a:fillRect/>
            </a:stretch>
          </p:blipFill>
          <p:spPr>
            <a:xfrm>
              <a:off x="8193023" y="3355022"/>
              <a:ext cx="166319" cy="228536"/>
            </a:xfrm>
            <a:prstGeom prst="rect">
              <a:avLst/>
            </a:prstGeom>
          </p:spPr>
        </p:pic>
        <p:sp>
          <p:nvSpPr>
            <p:cNvPr id="51" name="object 51"/>
            <p:cNvSpPr/>
            <p:nvPr/>
          </p:nvSpPr>
          <p:spPr>
            <a:xfrm>
              <a:off x="8242934" y="3379850"/>
              <a:ext cx="73660" cy="135890"/>
            </a:xfrm>
            <a:custGeom>
              <a:avLst/>
              <a:gdLst/>
              <a:ahLst/>
              <a:cxnLst/>
              <a:rect l="l" t="t" r="r" b="b"/>
              <a:pathLst>
                <a:path w="73659" h="135889">
                  <a:moveTo>
                    <a:pt x="0" y="0"/>
                  </a:moveTo>
                  <a:lnTo>
                    <a:pt x="73533"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1" cstate="print"/>
            <a:stretch>
              <a:fillRect/>
            </a:stretch>
          </p:blipFill>
          <p:spPr>
            <a:xfrm>
              <a:off x="8064245" y="3355022"/>
              <a:ext cx="166319" cy="228536"/>
            </a:xfrm>
            <a:prstGeom prst="rect">
              <a:avLst/>
            </a:prstGeom>
          </p:spPr>
        </p:pic>
        <p:sp>
          <p:nvSpPr>
            <p:cNvPr id="53" name="object 53"/>
            <p:cNvSpPr/>
            <p:nvPr/>
          </p:nvSpPr>
          <p:spPr>
            <a:xfrm>
              <a:off x="8114156" y="3379850"/>
              <a:ext cx="73660" cy="135890"/>
            </a:xfrm>
            <a:custGeom>
              <a:avLst/>
              <a:gdLst/>
              <a:ahLst/>
              <a:cxnLst/>
              <a:rect l="l" t="t" r="r" b="b"/>
              <a:pathLst>
                <a:path w="73659" h="135889">
                  <a:moveTo>
                    <a:pt x="0" y="0"/>
                  </a:moveTo>
                  <a:lnTo>
                    <a:pt x="73533"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8160257" y="3187445"/>
              <a:ext cx="176530" cy="177165"/>
            </a:xfrm>
            <a:custGeom>
              <a:avLst/>
              <a:gdLst/>
              <a:ahLst/>
              <a:cxnLst/>
              <a:rect l="l" t="t" r="r" b="b"/>
              <a:pathLst>
                <a:path w="176529" h="177164">
                  <a:moveTo>
                    <a:pt x="88011" y="0"/>
                  </a:moveTo>
                  <a:lnTo>
                    <a:pt x="53738" y="6953"/>
                  </a:lnTo>
                  <a:lnTo>
                    <a:pt x="25765" y="25908"/>
                  </a:lnTo>
                  <a:lnTo>
                    <a:pt x="6911" y="54006"/>
                  </a:lnTo>
                  <a:lnTo>
                    <a:pt x="0" y="88391"/>
                  </a:lnTo>
                  <a:lnTo>
                    <a:pt x="6911" y="122777"/>
                  </a:lnTo>
                  <a:lnTo>
                    <a:pt x="25765" y="150875"/>
                  </a:lnTo>
                  <a:lnTo>
                    <a:pt x="53738" y="169830"/>
                  </a:lnTo>
                  <a:lnTo>
                    <a:pt x="88011" y="176783"/>
                  </a:lnTo>
                  <a:lnTo>
                    <a:pt x="122283" y="169830"/>
                  </a:lnTo>
                  <a:lnTo>
                    <a:pt x="150256" y="150875"/>
                  </a:lnTo>
                  <a:lnTo>
                    <a:pt x="169110" y="122777"/>
                  </a:lnTo>
                  <a:lnTo>
                    <a:pt x="176022" y="88391"/>
                  </a:lnTo>
                  <a:lnTo>
                    <a:pt x="169110" y="54006"/>
                  </a:lnTo>
                  <a:lnTo>
                    <a:pt x="150256" y="25908"/>
                  </a:lnTo>
                  <a:lnTo>
                    <a:pt x="122283" y="6953"/>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8160257" y="3187445"/>
              <a:ext cx="176530" cy="177165"/>
            </a:xfrm>
            <a:custGeom>
              <a:avLst/>
              <a:gdLst/>
              <a:ahLst/>
              <a:cxnLst/>
              <a:rect l="l" t="t" r="r" b="b"/>
              <a:pathLst>
                <a:path w="176529" h="177164">
                  <a:moveTo>
                    <a:pt x="88011" y="0"/>
                  </a:moveTo>
                  <a:lnTo>
                    <a:pt x="53738" y="6953"/>
                  </a:lnTo>
                  <a:lnTo>
                    <a:pt x="25765" y="25908"/>
                  </a:lnTo>
                  <a:lnTo>
                    <a:pt x="6911" y="54006"/>
                  </a:lnTo>
                  <a:lnTo>
                    <a:pt x="0" y="88391"/>
                  </a:lnTo>
                  <a:lnTo>
                    <a:pt x="6911" y="122777"/>
                  </a:lnTo>
                  <a:lnTo>
                    <a:pt x="25765" y="150875"/>
                  </a:lnTo>
                  <a:lnTo>
                    <a:pt x="53738" y="169830"/>
                  </a:lnTo>
                  <a:lnTo>
                    <a:pt x="88011" y="176783"/>
                  </a:lnTo>
                  <a:lnTo>
                    <a:pt x="122283" y="169830"/>
                  </a:lnTo>
                  <a:lnTo>
                    <a:pt x="150256" y="150875"/>
                  </a:lnTo>
                  <a:lnTo>
                    <a:pt x="169110" y="122777"/>
                  </a:lnTo>
                  <a:lnTo>
                    <a:pt x="176022" y="88391"/>
                  </a:lnTo>
                  <a:lnTo>
                    <a:pt x="169110" y="54006"/>
                  </a:lnTo>
                  <a:lnTo>
                    <a:pt x="150256" y="25908"/>
                  </a:lnTo>
                  <a:lnTo>
                    <a:pt x="122283" y="6953"/>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6" name="object 56"/>
          <p:cNvSpPr txBox="1"/>
          <p:nvPr/>
        </p:nvSpPr>
        <p:spPr>
          <a:xfrm>
            <a:off x="3782094" y="3183658"/>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7" name="object 57"/>
          <p:cNvSpPr txBox="1"/>
          <p:nvPr/>
        </p:nvSpPr>
        <p:spPr>
          <a:xfrm>
            <a:off x="5215801" y="319280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8" name="object 58"/>
          <p:cNvSpPr txBox="1"/>
          <p:nvPr/>
        </p:nvSpPr>
        <p:spPr>
          <a:xfrm>
            <a:off x="6335142" y="3177055"/>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9" name="object 59"/>
          <p:cNvSpPr txBox="1"/>
          <p:nvPr/>
        </p:nvSpPr>
        <p:spPr>
          <a:xfrm>
            <a:off x="7526346" y="320499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0" name="object 60"/>
          <p:cNvSpPr txBox="1"/>
          <p:nvPr/>
        </p:nvSpPr>
        <p:spPr>
          <a:xfrm>
            <a:off x="8683524" y="3164863"/>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1" name="object 61"/>
          <p:cNvSpPr txBox="1"/>
          <p:nvPr/>
        </p:nvSpPr>
        <p:spPr>
          <a:xfrm>
            <a:off x="7370686" y="27594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62" name="object 62"/>
          <p:cNvSpPr txBox="1"/>
          <p:nvPr/>
        </p:nvSpPr>
        <p:spPr>
          <a:xfrm>
            <a:off x="8151785" y="282346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63" name="object 63"/>
          <p:cNvSpPr txBox="1"/>
          <p:nvPr/>
        </p:nvSpPr>
        <p:spPr>
          <a:xfrm>
            <a:off x="10408525" y="2844291"/>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64" name="object 64"/>
          <p:cNvSpPr txBox="1"/>
          <p:nvPr/>
        </p:nvSpPr>
        <p:spPr>
          <a:xfrm>
            <a:off x="9546136" y="3154449"/>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65" name="object 65"/>
          <p:cNvGrpSpPr/>
          <p:nvPr/>
        </p:nvGrpSpPr>
        <p:grpSpPr>
          <a:xfrm>
            <a:off x="3403728" y="2635046"/>
            <a:ext cx="3951211" cy="657860"/>
            <a:chOff x="3404615" y="2635046"/>
            <a:chExt cx="3952240" cy="657860"/>
          </a:xfrm>
        </p:grpSpPr>
        <p:pic>
          <p:nvPicPr>
            <p:cNvPr id="66" name="object 66"/>
            <p:cNvPicPr/>
            <p:nvPr/>
          </p:nvPicPr>
          <p:blipFill>
            <a:blip r:embed="rId8" cstate="print"/>
            <a:stretch>
              <a:fillRect/>
            </a:stretch>
          </p:blipFill>
          <p:spPr>
            <a:xfrm>
              <a:off x="3404615" y="2635046"/>
              <a:ext cx="224091" cy="657682"/>
            </a:xfrm>
            <a:prstGeom prst="rect">
              <a:avLst/>
            </a:prstGeom>
          </p:spPr>
        </p:pic>
        <p:sp>
          <p:nvSpPr>
            <p:cNvPr id="67" name="object 67"/>
            <p:cNvSpPr/>
            <p:nvPr/>
          </p:nvSpPr>
          <p:spPr>
            <a:xfrm>
              <a:off x="3481958" y="2648711"/>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2" cstate="print"/>
            <a:stretch>
              <a:fillRect/>
            </a:stretch>
          </p:blipFill>
          <p:spPr>
            <a:xfrm>
              <a:off x="5721095" y="2784373"/>
              <a:ext cx="224091" cy="474700"/>
            </a:xfrm>
            <a:prstGeom prst="rect">
              <a:avLst/>
            </a:prstGeom>
          </p:spPr>
        </p:pic>
        <p:sp>
          <p:nvSpPr>
            <p:cNvPr id="69" name="object 69"/>
            <p:cNvSpPr/>
            <p:nvPr/>
          </p:nvSpPr>
          <p:spPr>
            <a:xfrm>
              <a:off x="5798438" y="2798063"/>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2" cstate="print"/>
            <a:stretch>
              <a:fillRect/>
            </a:stretch>
          </p:blipFill>
          <p:spPr>
            <a:xfrm>
              <a:off x="5924549" y="2794279"/>
              <a:ext cx="224091" cy="474700"/>
            </a:xfrm>
            <a:prstGeom prst="rect">
              <a:avLst/>
            </a:prstGeom>
          </p:spPr>
        </p:pic>
        <p:sp>
          <p:nvSpPr>
            <p:cNvPr id="71" name="object 71"/>
            <p:cNvSpPr/>
            <p:nvPr/>
          </p:nvSpPr>
          <p:spPr>
            <a:xfrm>
              <a:off x="6001892" y="2807969"/>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2" cstate="print"/>
            <a:stretch>
              <a:fillRect/>
            </a:stretch>
          </p:blipFill>
          <p:spPr>
            <a:xfrm>
              <a:off x="6127241" y="2791231"/>
              <a:ext cx="224091" cy="474700"/>
            </a:xfrm>
            <a:prstGeom prst="rect">
              <a:avLst/>
            </a:prstGeom>
          </p:spPr>
        </p:pic>
        <p:sp>
          <p:nvSpPr>
            <p:cNvPr id="73" name="object 73"/>
            <p:cNvSpPr/>
            <p:nvPr/>
          </p:nvSpPr>
          <p:spPr>
            <a:xfrm>
              <a:off x="6204584" y="280492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2" cstate="print"/>
            <a:stretch>
              <a:fillRect/>
            </a:stretch>
          </p:blipFill>
          <p:spPr>
            <a:xfrm>
              <a:off x="6330695" y="2791231"/>
              <a:ext cx="224091" cy="474700"/>
            </a:xfrm>
            <a:prstGeom prst="rect">
              <a:avLst/>
            </a:prstGeom>
          </p:spPr>
        </p:pic>
        <p:sp>
          <p:nvSpPr>
            <p:cNvPr id="75" name="object 75"/>
            <p:cNvSpPr/>
            <p:nvPr/>
          </p:nvSpPr>
          <p:spPr>
            <a:xfrm>
              <a:off x="6408038" y="280492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2" cstate="print"/>
            <a:stretch>
              <a:fillRect/>
            </a:stretch>
          </p:blipFill>
          <p:spPr>
            <a:xfrm>
              <a:off x="6534149" y="2791231"/>
              <a:ext cx="224091" cy="474700"/>
            </a:xfrm>
            <a:prstGeom prst="rect">
              <a:avLst/>
            </a:prstGeom>
          </p:spPr>
        </p:pic>
        <p:sp>
          <p:nvSpPr>
            <p:cNvPr id="77" name="object 77"/>
            <p:cNvSpPr/>
            <p:nvPr/>
          </p:nvSpPr>
          <p:spPr>
            <a:xfrm>
              <a:off x="6611492" y="280492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2" cstate="print"/>
            <a:stretch>
              <a:fillRect/>
            </a:stretch>
          </p:blipFill>
          <p:spPr>
            <a:xfrm>
              <a:off x="6737603" y="2791231"/>
              <a:ext cx="224091" cy="474700"/>
            </a:xfrm>
            <a:prstGeom prst="rect">
              <a:avLst/>
            </a:prstGeom>
          </p:spPr>
        </p:pic>
        <p:sp>
          <p:nvSpPr>
            <p:cNvPr id="79" name="object 79"/>
            <p:cNvSpPr/>
            <p:nvPr/>
          </p:nvSpPr>
          <p:spPr>
            <a:xfrm>
              <a:off x="6814946" y="280492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2" cstate="print"/>
            <a:stretch>
              <a:fillRect/>
            </a:stretch>
          </p:blipFill>
          <p:spPr>
            <a:xfrm>
              <a:off x="6940295" y="2791231"/>
              <a:ext cx="224091" cy="474700"/>
            </a:xfrm>
            <a:prstGeom prst="rect">
              <a:avLst/>
            </a:prstGeom>
          </p:spPr>
        </p:pic>
        <p:sp>
          <p:nvSpPr>
            <p:cNvPr id="81" name="object 81"/>
            <p:cNvSpPr/>
            <p:nvPr/>
          </p:nvSpPr>
          <p:spPr>
            <a:xfrm>
              <a:off x="7017638" y="280492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2" cstate="print"/>
            <a:stretch>
              <a:fillRect/>
            </a:stretch>
          </p:blipFill>
          <p:spPr>
            <a:xfrm>
              <a:off x="7132319" y="2791231"/>
              <a:ext cx="224091" cy="474700"/>
            </a:xfrm>
            <a:prstGeom prst="rect">
              <a:avLst/>
            </a:prstGeom>
          </p:spPr>
        </p:pic>
        <p:sp>
          <p:nvSpPr>
            <p:cNvPr id="83" name="object 83"/>
            <p:cNvSpPr/>
            <p:nvPr/>
          </p:nvSpPr>
          <p:spPr>
            <a:xfrm>
              <a:off x="7209662" y="2804921"/>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3" cstate="print"/>
            <a:stretch>
              <a:fillRect/>
            </a:stretch>
          </p:blipFill>
          <p:spPr>
            <a:xfrm>
              <a:off x="5786627" y="2784365"/>
              <a:ext cx="1504187" cy="92692"/>
            </a:xfrm>
            <a:prstGeom prst="rect">
              <a:avLst/>
            </a:prstGeom>
          </p:spPr>
        </p:pic>
        <p:sp>
          <p:nvSpPr>
            <p:cNvPr id="85" name="object 85"/>
            <p:cNvSpPr/>
            <p:nvPr/>
          </p:nvSpPr>
          <p:spPr>
            <a:xfrm>
              <a:off x="5836538" y="2809112"/>
              <a:ext cx="1411605" cy="0"/>
            </a:xfrm>
            <a:custGeom>
              <a:avLst/>
              <a:gdLst/>
              <a:ahLst/>
              <a:cxnLst/>
              <a:rect l="l" t="t" r="r" b="b"/>
              <a:pathLst>
                <a:path w="1411604">
                  <a:moveTo>
                    <a:pt x="0" y="0"/>
                  </a:moveTo>
                  <a:lnTo>
                    <a:pt x="141135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4" cstate="print"/>
            <a:stretch>
              <a:fillRect/>
            </a:stretch>
          </p:blipFill>
          <p:spPr>
            <a:xfrm>
              <a:off x="5746241" y="3033521"/>
              <a:ext cx="204977" cy="204977"/>
            </a:xfrm>
            <a:prstGeom prst="rect">
              <a:avLst/>
            </a:prstGeom>
          </p:spPr>
        </p:pic>
        <p:pic>
          <p:nvPicPr>
            <p:cNvPr id="87" name="object 87"/>
            <p:cNvPicPr/>
            <p:nvPr/>
          </p:nvPicPr>
          <p:blipFill>
            <a:blip r:embed="rId14" cstate="print"/>
            <a:stretch>
              <a:fillRect/>
            </a:stretch>
          </p:blipFill>
          <p:spPr>
            <a:xfrm>
              <a:off x="7142987" y="3045713"/>
              <a:ext cx="204977" cy="204977"/>
            </a:xfrm>
            <a:prstGeom prst="rect">
              <a:avLst/>
            </a:prstGeom>
          </p:spPr>
        </p:pic>
      </p:grpSp>
      <p:sp>
        <p:nvSpPr>
          <p:cNvPr id="88" name="object 88"/>
          <p:cNvSpPr txBox="1"/>
          <p:nvPr/>
        </p:nvSpPr>
        <p:spPr>
          <a:xfrm>
            <a:off x="3280571" y="2285264"/>
            <a:ext cx="47676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9" name="object 89"/>
          <p:cNvSpPr txBox="1"/>
          <p:nvPr/>
        </p:nvSpPr>
        <p:spPr>
          <a:xfrm>
            <a:off x="6208939" y="2476523"/>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90" name="Slide Number Placeholder 89"/>
          <p:cNvSpPr>
            <a:spLocks noGrp="1"/>
          </p:cNvSpPr>
          <p:nvPr>
            <p:ph type="sldNum" sz="quarter" idx="7"/>
          </p:nvPr>
        </p:nvSpPr>
        <p:spPr/>
        <p:txBody>
          <a:bodyPr/>
          <a:lstStyle/>
          <a:p>
            <a:fld id="{B6F15528-21DE-4FAA-801E-634DDDAF4B2B}" type="slidenum">
              <a:rPr lang="en-US" smtClean="0">
                <a:solidFill>
                  <a:prstClr val="black">
                    <a:tint val="75000"/>
                  </a:prstClr>
                </a:solidFill>
              </a:rPr>
              <a:pPr/>
              <a:t>165</a:t>
            </a:fld>
            <a:endParaRPr lang="en-US">
              <a:solidFill>
                <a:prstClr val="black">
                  <a:tint val="75000"/>
                </a:prstClr>
              </a:solidFill>
            </a:endParaRPr>
          </a:p>
        </p:txBody>
      </p:sp>
    </p:spTree>
    <p:extLst>
      <p:ext uri="{BB962C8B-B14F-4D97-AF65-F5344CB8AC3E}">
        <p14:creationId xmlns:p14="http://schemas.microsoft.com/office/powerpoint/2010/main" val="323736018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sp>
        <p:nvSpPr>
          <p:cNvPr id="3" name="object 3"/>
          <p:cNvSpPr txBox="1"/>
          <p:nvPr/>
        </p:nvSpPr>
        <p:spPr>
          <a:xfrm>
            <a:off x="11414838" y="535434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 name="object 4"/>
          <p:cNvSpPr txBox="1"/>
          <p:nvPr/>
        </p:nvSpPr>
        <p:spPr>
          <a:xfrm>
            <a:off x="2265600" y="65608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2056868" y="410770"/>
            <a:ext cx="8226822" cy="1047115"/>
            <a:chOff x="2057400" y="410768"/>
            <a:chExt cx="8228965" cy="1047115"/>
          </a:xfrm>
        </p:grpSpPr>
        <p:pic>
          <p:nvPicPr>
            <p:cNvPr id="6" name="object 6"/>
            <p:cNvPicPr/>
            <p:nvPr/>
          </p:nvPicPr>
          <p:blipFill>
            <a:blip r:embed="rId2" cstate="print"/>
            <a:stretch>
              <a:fillRect/>
            </a:stretch>
          </p:blipFill>
          <p:spPr>
            <a:xfrm>
              <a:off x="2308859" y="926609"/>
              <a:ext cx="7977378" cy="92692"/>
            </a:xfrm>
            <a:prstGeom prst="rect">
              <a:avLst/>
            </a:prstGeom>
          </p:spPr>
        </p:pic>
        <p:sp>
          <p:nvSpPr>
            <p:cNvPr id="7" name="object 7"/>
            <p:cNvSpPr/>
            <p:nvPr/>
          </p:nvSpPr>
          <p:spPr>
            <a:xfrm>
              <a:off x="2358770" y="951357"/>
              <a:ext cx="7884159" cy="0"/>
            </a:xfrm>
            <a:custGeom>
              <a:avLst/>
              <a:gdLst/>
              <a:ahLst/>
              <a:cxnLst/>
              <a:rect l="l" t="t" r="r" b="b"/>
              <a:pathLst>
                <a:path w="7884159">
                  <a:moveTo>
                    <a:pt x="0" y="0"/>
                  </a:moveTo>
                  <a:lnTo>
                    <a:pt x="788415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2145030" y="1203215"/>
              <a:ext cx="401624" cy="92692"/>
            </a:xfrm>
            <a:prstGeom prst="rect">
              <a:avLst/>
            </a:prstGeom>
          </p:spPr>
        </p:pic>
        <p:sp>
          <p:nvSpPr>
            <p:cNvPr id="9" name="object 9"/>
            <p:cNvSpPr/>
            <p:nvPr/>
          </p:nvSpPr>
          <p:spPr>
            <a:xfrm>
              <a:off x="2194940" y="122796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2057400" y="1203223"/>
              <a:ext cx="180759" cy="254482"/>
            </a:xfrm>
            <a:prstGeom prst="rect">
              <a:avLst/>
            </a:prstGeom>
          </p:spPr>
        </p:pic>
        <p:sp>
          <p:nvSpPr>
            <p:cNvPr id="11" name="object 11"/>
            <p:cNvSpPr/>
            <p:nvPr/>
          </p:nvSpPr>
          <p:spPr>
            <a:xfrm>
              <a:off x="2107311" y="1227963"/>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2211323" y="1203223"/>
              <a:ext cx="180759" cy="254482"/>
            </a:xfrm>
            <a:prstGeom prst="rect">
              <a:avLst/>
            </a:prstGeom>
          </p:spPr>
        </p:pic>
        <p:sp>
          <p:nvSpPr>
            <p:cNvPr id="13" name="object 13"/>
            <p:cNvSpPr/>
            <p:nvPr/>
          </p:nvSpPr>
          <p:spPr>
            <a:xfrm>
              <a:off x="2261234" y="1227963"/>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2364486" y="1203223"/>
              <a:ext cx="180759" cy="254482"/>
            </a:xfrm>
            <a:prstGeom prst="rect">
              <a:avLst/>
            </a:prstGeom>
          </p:spPr>
        </p:pic>
        <p:sp>
          <p:nvSpPr>
            <p:cNvPr id="15" name="object 15"/>
            <p:cNvSpPr/>
            <p:nvPr/>
          </p:nvSpPr>
          <p:spPr>
            <a:xfrm>
              <a:off x="2414397" y="1227963"/>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2194179" y="952881"/>
              <a:ext cx="315595" cy="272415"/>
            </a:xfrm>
            <a:custGeom>
              <a:avLst/>
              <a:gdLst/>
              <a:ahLst/>
              <a:cxnLst/>
              <a:rect l="l" t="t" r="r" b="b"/>
              <a:pathLst>
                <a:path w="315594" h="272415">
                  <a:moveTo>
                    <a:pt x="157733" y="0"/>
                  </a:moveTo>
                  <a:lnTo>
                    <a:pt x="0" y="272034"/>
                  </a:lnTo>
                  <a:lnTo>
                    <a:pt x="315468" y="272034"/>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2194179" y="952881"/>
              <a:ext cx="315595" cy="272415"/>
            </a:xfrm>
            <a:custGeom>
              <a:avLst/>
              <a:gdLst/>
              <a:ahLst/>
              <a:cxnLst/>
              <a:rect l="l" t="t" r="r" b="b"/>
              <a:pathLst>
                <a:path w="315594" h="272415">
                  <a:moveTo>
                    <a:pt x="0" y="272034"/>
                  </a:moveTo>
                  <a:lnTo>
                    <a:pt x="157733"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2310384" y="1052322"/>
              <a:ext cx="85343" cy="85343"/>
            </a:xfrm>
            <a:prstGeom prst="rect">
              <a:avLst/>
            </a:prstGeom>
          </p:spPr>
        </p:pic>
        <p:pic>
          <p:nvPicPr>
            <p:cNvPr id="19" name="object 19"/>
            <p:cNvPicPr/>
            <p:nvPr/>
          </p:nvPicPr>
          <p:blipFill>
            <a:blip r:embed="rId6" cstate="print"/>
            <a:stretch>
              <a:fillRect/>
            </a:stretch>
          </p:blipFill>
          <p:spPr>
            <a:xfrm>
              <a:off x="4335779" y="1148351"/>
              <a:ext cx="352005" cy="92692"/>
            </a:xfrm>
            <a:prstGeom prst="rect">
              <a:avLst/>
            </a:prstGeom>
          </p:spPr>
        </p:pic>
        <p:sp>
          <p:nvSpPr>
            <p:cNvPr id="20" name="object 20"/>
            <p:cNvSpPr/>
            <p:nvPr/>
          </p:nvSpPr>
          <p:spPr>
            <a:xfrm>
              <a:off x="4385691" y="1173099"/>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4261866" y="1148270"/>
              <a:ext cx="166319" cy="228536"/>
            </a:xfrm>
            <a:prstGeom prst="rect">
              <a:avLst/>
            </a:prstGeom>
          </p:spPr>
        </p:pic>
        <p:sp>
          <p:nvSpPr>
            <p:cNvPr id="22" name="object 22"/>
            <p:cNvSpPr/>
            <p:nvPr/>
          </p:nvSpPr>
          <p:spPr>
            <a:xfrm>
              <a:off x="4311776" y="1173099"/>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4391405" y="1148270"/>
              <a:ext cx="166319" cy="228536"/>
            </a:xfrm>
            <a:prstGeom prst="rect">
              <a:avLst/>
            </a:prstGeom>
          </p:spPr>
        </p:pic>
        <p:sp>
          <p:nvSpPr>
            <p:cNvPr id="24" name="object 24"/>
            <p:cNvSpPr/>
            <p:nvPr/>
          </p:nvSpPr>
          <p:spPr>
            <a:xfrm>
              <a:off x="4441317" y="1173099"/>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4520183" y="1148270"/>
              <a:ext cx="166319" cy="228536"/>
            </a:xfrm>
            <a:prstGeom prst="rect">
              <a:avLst/>
            </a:prstGeom>
          </p:spPr>
        </p:pic>
        <p:sp>
          <p:nvSpPr>
            <p:cNvPr id="26" name="object 26"/>
            <p:cNvSpPr/>
            <p:nvPr/>
          </p:nvSpPr>
          <p:spPr>
            <a:xfrm>
              <a:off x="4570095" y="1173099"/>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4420361" y="980694"/>
              <a:ext cx="177165" cy="176530"/>
            </a:xfrm>
            <a:custGeom>
              <a:avLst/>
              <a:gdLst/>
              <a:ahLst/>
              <a:cxnLst/>
              <a:rect l="l" t="t" r="r" b="b"/>
              <a:pathLst>
                <a:path w="177164" h="176530">
                  <a:moveTo>
                    <a:pt x="88391" y="0"/>
                  </a:moveTo>
                  <a:lnTo>
                    <a:pt x="54006" y="6911"/>
                  </a:lnTo>
                  <a:lnTo>
                    <a:pt x="25908" y="25765"/>
                  </a:lnTo>
                  <a:lnTo>
                    <a:pt x="6953" y="53738"/>
                  </a:lnTo>
                  <a:lnTo>
                    <a:pt x="0" y="88010"/>
                  </a:lnTo>
                  <a:lnTo>
                    <a:pt x="6953" y="122283"/>
                  </a:lnTo>
                  <a:lnTo>
                    <a:pt x="25908" y="150256"/>
                  </a:lnTo>
                  <a:lnTo>
                    <a:pt x="54006" y="169110"/>
                  </a:lnTo>
                  <a:lnTo>
                    <a:pt x="88391" y="176021"/>
                  </a:lnTo>
                  <a:lnTo>
                    <a:pt x="122777" y="169110"/>
                  </a:lnTo>
                  <a:lnTo>
                    <a:pt x="150875" y="150256"/>
                  </a:lnTo>
                  <a:lnTo>
                    <a:pt x="169830" y="122283"/>
                  </a:lnTo>
                  <a:lnTo>
                    <a:pt x="176784" y="88010"/>
                  </a:lnTo>
                  <a:lnTo>
                    <a:pt x="169830" y="53738"/>
                  </a:lnTo>
                  <a:lnTo>
                    <a:pt x="150876" y="25765"/>
                  </a:lnTo>
                  <a:lnTo>
                    <a:pt x="122777" y="6911"/>
                  </a:lnTo>
                  <a:lnTo>
                    <a:pt x="8839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4420361" y="980694"/>
              <a:ext cx="177165" cy="176530"/>
            </a:xfrm>
            <a:custGeom>
              <a:avLst/>
              <a:gdLst/>
              <a:ahLst/>
              <a:cxnLst/>
              <a:rect l="l" t="t" r="r" b="b"/>
              <a:pathLst>
                <a:path w="177164" h="176530">
                  <a:moveTo>
                    <a:pt x="88391" y="0"/>
                  </a:moveTo>
                  <a:lnTo>
                    <a:pt x="122777" y="6911"/>
                  </a:lnTo>
                  <a:lnTo>
                    <a:pt x="150876" y="25765"/>
                  </a:lnTo>
                  <a:lnTo>
                    <a:pt x="169830" y="53738"/>
                  </a:lnTo>
                  <a:lnTo>
                    <a:pt x="176784" y="88010"/>
                  </a:lnTo>
                  <a:lnTo>
                    <a:pt x="169830" y="122283"/>
                  </a:lnTo>
                  <a:lnTo>
                    <a:pt x="150875" y="150256"/>
                  </a:lnTo>
                  <a:lnTo>
                    <a:pt x="122777" y="169110"/>
                  </a:lnTo>
                  <a:lnTo>
                    <a:pt x="88391" y="176021"/>
                  </a:lnTo>
                  <a:lnTo>
                    <a:pt x="54006" y="169110"/>
                  </a:lnTo>
                  <a:lnTo>
                    <a:pt x="25908" y="150256"/>
                  </a:lnTo>
                  <a:lnTo>
                    <a:pt x="6953" y="122283"/>
                  </a:lnTo>
                  <a:lnTo>
                    <a:pt x="0" y="88010"/>
                  </a:lnTo>
                  <a:lnTo>
                    <a:pt x="6953" y="53738"/>
                  </a:lnTo>
                  <a:lnTo>
                    <a:pt x="25908" y="25765"/>
                  </a:lnTo>
                  <a:lnTo>
                    <a:pt x="54006" y="6911"/>
                  </a:lnTo>
                  <a:lnTo>
                    <a:pt x="8839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8977883" y="410768"/>
              <a:ext cx="224091" cy="657682"/>
            </a:xfrm>
            <a:prstGeom prst="rect">
              <a:avLst/>
            </a:prstGeom>
          </p:spPr>
        </p:pic>
        <p:sp>
          <p:nvSpPr>
            <p:cNvPr id="30" name="object 30"/>
            <p:cNvSpPr/>
            <p:nvPr/>
          </p:nvSpPr>
          <p:spPr>
            <a:xfrm>
              <a:off x="9055227" y="424434"/>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8852897" y="6149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5246274" y="58191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4467206" y="631745"/>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34" name="object 34"/>
          <p:cNvGrpSpPr/>
          <p:nvPr/>
        </p:nvGrpSpPr>
        <p:grpSpPr>
          <a:xfrm>
            <a:off x="7847322" y="956817"/>
            <a:ext cx="2701220" cy="513080"/>
            <a:chOff x="7849361" y="956817"/>
            <a:chExt cx="2701925" cy="513080"/>
          </a:xfrm>
        </p:grpSpPr>
        <p:pic>
          <p:nvPicPr>
            <p:cNvPr id="35" name="object 35"/>
            <p:cNvPicPr/>
            <p:nvPr/>
          </p:nvPicPr>
          <p:blipFill>
            <a:blip r:embed="rId3" cstate="print"/>
            <a:stretch>
              <a:fillRect/>
            </a:stretch>
          </p:blipFill>
          <p:spPr>
            <a:xfrm>
              <a:off x="10061447" y="1215407"/>
              <a:ext cx="401624" cy="92692"/>
            </a:xfrm>
            <a:prstGeom prst="rect">
              <a:avLst/>
            </a:prstGeom>
          </p:spPr>
        </p:pic>
        <p:sp>
          <p:nvSpPr>
            <p:cNvPr id="36" name="object 36"/>
            <p:cNvSpPr/>
            <p:nvPr/>
          </p:nvSpPr>
          <p:spPr>
            <a:xfrm>
              <a:off x="10111358" y="1240154"/>
              <a:ext cx="308610" cy="0"/>
            </a:xfrm>
            <a:custGeom>
              <a:avLst/>
              <a:gdLst/>
              <a:ahLst/>
              <a:cxnLst/>
              <a:rect l="l" t="t" r="r" b="b"/>
              <a:pathLst>
                <a:path w="308609">
                  <a:moveTo>
                    <a:pt x="30848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10370057" y="1215415"/>
              <a:ext cx="180759" cy="254482"/>
            </a:xfrm>
            <a:prstGeom prst="rect">
              <a:avLst/>
            </a:prstGeom>
          </p:spPr>
        </p:pic>
        <p:sp>
          <p:nvSpPr>
            <p:cNvPr id="38" name="object 38"/>
            <p:cNvSpPr/>
            <p:nvPr/>
          </p:nvSpPr>
          <p:spPr>
            <a:xfrm>
              <a:off x="10419969" y="1240154"/>
              <a:ext cx="87630" cy="161290"/>
            </a:xfrm>
            <a:custGeom>
              <a:avLst/>
              <a:gdLst/>
              <a:ahLst/>
              <a:cxnLst/>
              <a:rect l="l" t="t" r="r" b="b"/>
              <a:pathLst>
                <a:path w="87629" h="161290">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9" cstate="print"/>
            <a:stretch>
              <a:fillRect/>
            </a:stretch>
          </p:blipFill>
          <p:spPr>
            <a:xfrm>
              <a:off x="10216133" y="1215415"/>
              <a:ext cx="180759" cy="254482"/>
            </a:xfrm>
            <a:prstGeom prst="rect">
              <a:avLst/>
            </a:prstGeom>
          </p:spPr>
        </p:pic>
        <p:sp>
          <p:nvSpPr>
            <p:cNvPr id="40" name="object 40"/>
            <p:cNvSpPr/>
            <p:nvPr/>
          </p:nvSpPr>
          <p:spPr>
            <a:xfrm>
              <a:off x="10266044" y="1240154"/>
              <a:ext cx="87630" cy="161290"/>
            </a:xfrm>
            <a:custGeom>
              <a:avLst/>
              <a:gdLst/>
              <a:ahLst/>
              <a:cxnLst/>
              <a:rect l="l" t="t" r="r" b="b"/>
              <a:pathLst>
                <a:path w="87629" h="161290">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10062972" y="1215415"/>
              <a:ext cx="180759" cy="254482"/>
            </a:xfrm>
            <a:prstGeom prst="rect">
              <a:avLst/>
            </a:prstGeom>
          </p:spPr>
        </p:pic>
        <p:sp>
          <p:nvSpPr>
            <p:cNvPr id="42" name="object 42"/>
            <p:cNvSpPr/>
            <p:nvPr/>
          </p:nvSpPr>
          <p:spPr>
            <a:xfrm>
              <a:off x="10112882" y="1240154"/>
              <a:ext cx="87630" cy="161290"/>
            </a:xfrm>
            <a:custGeom>
              <a:avLst/>
              <a:gdLst/>
              <a:ahLst/>
              <a:cxnLst/>
              <a:rect l="l" t="t" r="r" b="b"/>
              <a:pathLst>
                <a:path w="87629" h="161290">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10105263" y="965072"/>
              <a:ext cx="314960" cy="272415"/>
            </a:xfrm>
            <a:custGeom>
              <a:avLst/>
              <a:gdLst/>
              <a:ahLst/>
              <a:cxnLst/>
              <a:rect l="l" t="t" r="r" b="b"/>
              <a:pathLst>
                <a:path w="314959" h="272415">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10105263" y="965072"/>
              <a:ext cx="314960" cy="272415"/>
            </a:xfrm>
            <a:custGeom>
              <a:avLst/>
              <a:gdLst/>
              <a:ahLst/>
              <a:cxnLst/>
              <a:rect l="l" t="t" r="r" b="b"/>
              <a:pathLst>
                <a:path w="314959" h="272415">
                  <a:moveTo>
                    <a:pt x="314705" y="272034"/>
                  </a:moveTo>
                  <a:lnTo>
                    <a:pt x="157352" y="0"/>
                  </a:lnTo>
                  <a:lnTo>
                    <a:pt x="0" y="272034"/>
                  </a:lnTo>
                  <a:lnTo>
                    <a:pt x="314705"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0" cstate="print"/>
            <a:stretch>
              <a:fillRect/>
            </a:stretch>
          </p:blipFill>
          <p:spPr>
            <a:xfrm>
              <a:off x="10219182" y="1064513"/>
              <a:ext cx="84582" cy="85344"/>
            </a:xfrm>
            <a:prstGeom prst="rect">
              <a:avLst/>
            </a:prstGeom>
          </p:spPr>
        </p:pic>
        <p:pic>
          <p:nvPicPr>
            <p:cNvPr id="46" name="object 46"/>
            <p:cNvPicPr/>
            <p:nvPr/>
          </p:nvPicPr>
          <p:blipFill>
            <a:blip r:embed="rId6" cstate="print"/>
            <a:stretch>
              <a:fillRect/>
            </a:stretch>
          </p:blipFill>
          <p:spPr>
            <a:xfrm>
              <a:off x="7849361" y="1160543"/>
              <a:ext cx="351993" cy="92692"/>
            </a:xfrm>
            <a:prstGeom prst="rect">
              <a:avLst/>
            </a:prstGeom>
          </p:spPr>
        </p:pic>
        <p:sp>
          <p:nvSpPr>
            <p:cNvPr id="47" name="object 47"/>
            <p:cNvSpPr/>
            <p:nvPr/>
          </p:nvSpPr>
          <p:spPr>
            <a:xfrm>
              <a:off x="7899272" y="1185290"/>
              <a:ext cx="259715" cy="0"/>
            </a:xfrm>
            <a:custGeom>
              <a:avLst/>
              <a:gdLst/>
              <a:ahLst/>
              <a:cxnLst/>
              <a:rect l="l" t="t" r="r" b="b"/>
              <a:pathLst>
                <a:path w="259715">
                  <a:moveTo>
                    <a:pt x="25933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1" cstate="print"/>
            <a:stretch>
              <a:fillRect/>
            </a:stretch>
          </p:blipFill>
          <p:spPr>
            <a:xfrm>
              <a:off x="8108441" y="1160462"/>
              <a:ext cx="166319" cy="228536"/>
            </a:xfrm>
            <a:prstGeom prst="rect">
              <a:avLst/>
            </a:prstGeom>
          </p:spPr>
        </p:pic>
        <p:sp>
          <p:nvSpPr>
            <p:cNvPr id="49" name="object 49"/>
            <p:cNvSpPr/>
            <p:nvPr/>
          </p:nvSpPr>
          <p:spPr>
            <a:xfrm>
              <a:off x="8158352" y="1185290"/>
              <a:ext cx="73660" cy="135890"/>
            </a:xfrm>
            <a:custGeom>
              <a:avLst/>
              <a:gdLst/>
              <a:ahLst/>
              <a:cxnLst/>
              <a:rect l="l" t="t" r="r" b="b"/>
              <a:pathLst>
                <a:path w="73659" h="135890">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1" cstate="print"/>
            <a:stretch>
              <a:fillRect/>
            </a:stretch>
          </p:blipFill>
          <p:spPr>
            <a:xfrm>
              <a:off x="7978901" y="1160462"/>
              <a:ext cx="166319" cy="228536"/>
            </a:xfrm>
            <a:prstGeom prst="rect">
              <a:avLst/>
            </a:prstGeom>
          </p:spPr>
        </p:pic>
        <p:sp>
          <p:nvSpPr>
            <p:cNvPr id="51" name="object 51"/>
            <p:cNvSpPr/>
            <p:nvPr/>
          </p:nvSpPr>
          <p:spPr>
            <a:xfrm>
              <a:off x="8028812" y="1185290"/>
              <a:ext cx="73660" cy="135890"/>
            </a:xfrm>
            <a:custGeom>
              <a:avLst/>
              <a:gdLst/>
              <a:ahLst/>
              <a:cxnLst/>
              <a:rect l="l" t="t" r="r" b="b"/>
              <a:pathLst>
                <a:path w="73659" h="135890">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1" cstate="print"/>
            <a:stretch>
              <a:fillRect/>
            </a:stretch>
          </p:blipFill>
          <p:spPr>
            <a:xfrm>
              <a:off x="7850885" y="1160462"/>
              <a:ext cx="166319" cy="228536"/>
            </a:xfrm>
            <a:prstGeom prst="rect">
              <a:avLst/>
            </a:prstGeom>
          </p:spPr>
        </p:pic>
        <p:sp>
          <p:nvSpPr>
            <p:cNvPr id="53" name="object 53"/>
            <p:cNvSpPr/>
            <p:nvPr/>
          </p:nvSpPr>
          <p:spPr>
            <a:xfrm>
              <a:off x="7900796" y="1185290"/>
              <a:ext cx="73660" cy="135890"/>
            </a:xfrm>
            <a:custGeom>
              <a:avLst/>
              <a:gdLst/>
              <a:ahLst/>
              <a:cxnLst/>
              <a:rect l="l" t="t" r="r" b="b"/>
              <a:pathLst>
                <a:path w="73659" h="135890">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7946135" y="992885"/>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7946135" y="992885"/>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6" name="object 56"/>
          <p:cNvSpPr txBox="1"/>
          <p:nvPr/>
        </p:nvSpPr>
        <p:spPr>
          <a:xfrm>
            <a:off x="3568533" y="98884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7" name="object 57"/>
          <p:cNvSpPr txBox="1"/>
          <p:nvPr/>
        </p:nvSpPr>
        <p:spPr>
          <a:xfrm>
            <a:off x="5002244" y="99773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8" name="object 58"/>
          <p:cNvSpPr txBox="1"/>
          <p:nvPr/>
        </p:nvSpPr>
        <p:spPr>
          <a:xfrm>
            <a:off x="6121584" y="98198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9" name="object 59"/>
          <p:cNvSpPr txBox="1"/>
          <p:nvPr/>
        </p:nvSpPr>
        <p:spPr>
          <a:xfrm>
            <a:off x="7312789" y="1009926"/>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0" name="object 60"/>
          <p:cNvSpPr txBox="1"/>
          <p:nvPr/>
        </p:nvSpPr>
        <p:spPr>
          <a:xfrm>
            <a:off x="8469965" y="96979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61" name="object 61"/>
          <p:cNvSpPr txBox="1"/>
          <p:nvPr/>
        </p:nvSpPr>
        <p:spPr>
          <a:xfrm>
            <a:off x="7157127" y="56438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62" name="object 62"/>
          <p:cNvSpPr txBox="1"/>
          <p:nvPr/>
        </p:nvSpPr>
        <p:spPr>
          <a:xfrm>
            <a:off x="7938227" y="62839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63" name="object 63"/>
          <p:cNvSpPr txBox="1"/>
          <p:nvPr/>
        </p:nvSpPr>
        <p:spPr>
          <a:xfrm>
            <a:off x="10194962" y="649223"/>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64" name="object 64"/>
          <p:cNvSpPr txBox="1"/>
          <p:nvPr/>
        </p:nvSpPr>
        <p:spPr>
          <a:xfrm>
            <a:off x="9332577" y="95963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65" name="object 65"/>
          <p:cNvGrpSpPr/>
          <p:nvPr/>
        </p:nvGrpSpPr>
        <p:grpSpPr>
          <a:xfrm>
            <a:off x="3190428" y="440486"/>
            <a:ext cx="3951211" cy="657860"/>
            <a:chOff x="3191255" y="440486"/>
            <a:chExt cx="3952240" cy="657860"/>
          </a:xfrm>
        </p:grpSpPr>
        <p:pic>
          <p:nvPicPr>
            <p:cNvPr id="66" name="object 66"/>
            <p:cNvPicPr/>
            <p:nvPr/>
          </p:nvPicPr>
          <p:blipFill>
            <a:blip r:embed="rId8" cstate="print"/>
            <a:stretch>
              <a:fillRect/>
            </a:stretch>
          </p:blipFill>
          <p:spPr>
            <a:xfrm>
              <a:off x="3191255" y="440486"/>
              <a:ext cx="224091" cy="657682"/>
            </a:xfrm>
            <a:prstGeom prst="rect">
              <a:avLst/>
            </a:prstGeom>
          </p:spPr>
        </p:pic>
        <p:sp>
          <p:nvSpPr>
            <p:cNvPr id="67" name="object 67"/>
            <p:cNvSpPr/>
            <p:nvPr/>
          </p:nvSpPr>
          <p:spPr>
            <a:xfrm>
              <a:off x="3268598" y="454151"/>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2" cstate="print"/>
            <a:stretch>
              <a:fillRect/>
            </a:stretch>
          </p:blipFill>
          <p:spPr>
            <a:xfrm>
              <a:off x="5507735" y="589813"/>
              <a:ext cx="224091" cy="474700"/>
            </a:xfrm>
            <a:prstGeom prst="rect">
              <a:avLst/>
            </a:prstGeom>
          </p:spPr>
        </p:pic>
        <p:sp>
          <p:nvSpPr>
            <p:cNvPr id="69" name="object 69"/>
            <p:cNvSpPr/>
            <p:nvPr/>
          </p:nvSpPr>
          <p:spPr>
            <a:xfrm>
              <a:off x="5585079" y="603503"/>
              <a:ext cx="76200" cy="327660"/>
            </a:xfrm>
            <a:custGeom>
              <a:avLst/>
              <a:gdLst/>
              <a:ahLst/>
              <a:cxnLst/>
              <a:rect l="l" t="t" r="r" b="b"/>
              <a:pathLst>
                <a:path w="76200" h="327659">
                  <a:moveTo>
                    <a:pt x="27050" y="251079"/>
                  </a:moveTo>
                  <a:lnTo>
                    <a:pt x="0" y="251079"/>
                  </a:lnTo>
                  <a:lnTo>
                    <a:pt x="38100" y="327279"/>
                  </a:lnTo>
                  <a:lnTo>
                    <a:pt x="64325" y="274828"/>
                  </a:lnTo>
                  <a:lnTo>
                    <a:pt x="32004" y="274828"/>
                  </a:lnTo>
                  <a:lnTo>
                    <a:pt x="27050" y="269875"/>
                  </a:lnTo>
                  <a:lnTo>
                    <a:pt x="27050" y="251079"/>
                  </a:lnTo>
                  <a:close/>
                </a:path>
                <a:path w="76200" h="327659">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2" cstate="print"/>
            <a:stretch>
              <a:fillRect/>
            </a:stretch>
          </p:blipFill>
          <p:spPr>
            <a:xfrm>
              <a:off x="5710427" y="598957"/>
              <a:ext cx="224091" cy="474700"/>
            </a:xfrm>
            <a:prstGeom prst="rect">
              <a:avLst/>
            </a:prstGeom>
          </p:spPr>
        </p:pic>
        <p:sp>
          <p:nvSpPr>
            <p:cNvPr id="71" name="object 71"/>
            <p:cNvSpPr/>
            <p:nvPr/>
          </p:nvSpPr>
          <p:spPr>
            <a:xfrm>
              <a:off x="5787770" y="612647"/>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2" cstate="print"/>
            <a:stretch>
              <a:fillRect/>
            </a:stretch>
          </p:blipFill>
          <p:spPr>
            <a:xfrm>
              <a:off x="5913882" y="595909"/>
              <a:ext cx="224091" cy="474700"/>
            </a:xfrm>
            <a:prstGeom prst="rect">
              <a:avLst/>
            </a:prstGeom>
          </p:spPr>
        </p:pic>
        <p:sp>
          <p:nvSpPr>
            <p:cNvPr id="73" name="object 73"/>
            <p:cNvSpPr/>
            <p:nvPr/>
          </p:nvSpPr>
          <p:spPr>
            <a:xfrm>
              <a:off x="5991225" y="60959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2" cstate="print"/>
            <a:stretch>
              <a:fillRect/>
            </a:stretch>
          </p:blipFill>
          <p:spPr>
            <a:xfrm>
              <a:off x="6117335" y="595909"/>
              <a:ext cx="224091" cy="474700"/>
            </a:xfrm>
            <a:prstGeom prst="rect">
              <a:avLst/>
            </a:prstGeom>
          </p:spPr>
        </p:pic>
        <p:sp>
          <p:nvSpPr>
            <p:cNvPr id="75" name="object 75"/>
            <p:cNvSpPr/>
            <p:nvPr/>
          </p:nvSpPr>
          <p:spPr>
            <a:xfrm>
              <a:off x="6194679" y="609599"/>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2" cstate="print"/>
            <a:stretch>
              <a:fillRect/>
            </a:stretch>
          </p:blipFill>
          <p:spPr>
            <a:xfrm>
              <a:off x="6320027" y="595909"/>
              <a:ext cx="224091" cy="474700"/>
            </a:xfrm>
            <a:prstGeom prst="rect">
              <a:avLst/>
            </a:prstGeom>
          </p:spPr>
        </p:pic>
        <p:sp>
          <p:nvSpPr>
            <p:cNvPr id="77" name="object 77"/>
            <p:cNvSpPr/>
            <p:nvPr/>
          </p:nvSpPr>
          <p:spPr>
            <a:xfrm>
              <a:off x="6397370" y="60959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2" cstate="print"/>
            <a:stretch>
              <a:fillRect/>
            </a:stretch>
          </p:blipFill>
          <p:spPr>
            <a:xfrm>
              <a:off x="6523482" y="595909"/>
              <a:ext cx="224091" cy="474700"/>
            </a:xfrm>
            <a:prstGeom prst="rect">
              <a:avLst/>
            </a:prstGeom>
          </p:spPr>
        </p:pic>
        <p:sp>
          <p:nvSpPr>
            <p:cNvPr id="79" name="object 79"/>
            <p:cNvSpPr/>
            <p:nvPr/>
          </p:nvSpPr>
          <p:spPr>
            <a:xfrm>
              <a:off x="6600825" y="60959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2" cstate="print"/>
            <a:stretch>
              <a:fillRect/>
            </a:stretch>
          </p:blipFill>
          <p:spPr>
            <a:xfrm>
              <a:off x="6726935" y="595909"/>
              <a:ext cx="224091" cy="474700"/>
            </a:xfrm>
            <a:prstGeom prst="rect">
              <a:avLst/>
            </a:prstGeom>
          </p:spPr>
        </p:pic>
        <p:sp>
          <p:nvSpPr>
            <p:cNvPr id="81" name="object 81"/>
            <p:cNvSpPr/>
            <p:nvPr/>
          </p:nvSpPr>
          <p:spPr>
            <a:xfrm>
              <a:off x="6804278" y="60959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2" cstate="print"/>
            <a:stretch>
              <a:fillRect/>
            </a:stretch>
          </p:blipFill>
          <p:spPr>
            <a:xfrm>
              <a:off x="6918959" y="595909"/>
              <a:ext cx="224091" cy="474700"/>
            </a:xfrm>
            <a:prstGeom prst="rect">
              <a:avLst/>
            </a:prstGeom>
          </p:spPr>
        </p:pic>
        <p:sp>
          <p:nvSpPr>
            <p:cNvPr id="83" name="object 83"/>
            <p:cNvSpPr/>
            <p:nvPr/>
          </p:nvSpPr>
          <p:spPr>
            <a:xfrm>
              <a:off x="6996302" y="609599"/>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3" cstate="print"/>
            <a:stretch>
              <a:fillRect/>
            </a:stretch>
          </p:blipFill>
          <p:spPr>
            <a:xfrm>
              <a:off x="5573267" y="589805"/>
              <a:ext cx="1504188" cy="92692"/>
            </a:xfrm>
            <a:prstGeom prst="rect">
              <a:avLst/>
            </a:prstGeom>
          </p:spPr>
        </p:pic>
        <p:sp>
          <p:nvSpPr>
            <p:cNvPr id="85" name="object 85"/>
            <p:cNvSpPr/>
            <p:nvPr/>
          </p:nvSpPr>
          <p:spPr>
            <a:xfrm>
              <a:off x="5623179" y="614552"/>
              <a:ext cx="1411605" cy="0"/>
            </a:xfrm>
            <a:custGeom>
              <a:avLst/>
              <a:gdLst/>
              <a:ahLst/>
              <a:cxnLst/>
              <a:rect l="l" t="t" r="r" b="b"/>
              <a:pathLst>
                <a:path w="1411604">
                  <a:moveTo>
                    <a:pt x="0" y="0"/>
                  </a:moveTo>
                  <a:lnTo>
                    <a:pt x="141135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4" cstate="print"/>
            <a:stretch>
              <a:fillRect/>
            </a:stretch>
          </p:blipFill>
          <p:spPr>
            <a:xfrm>
              <a:off x="5532120" y="838199"/>
              <a:ext cx="205739" cy="204977"/>
            </a:xfrm>
            <a:prstGeom prst="rect">
              <a:avLst/>
            </a:prstGeom>
          </p:spPr>
        </p:pic>
        <p:pic>
          <p:nvPicPr>
            <p:cNvPr id="87" name="object 87"/>
            <p:cNvPicPr/>
            <p:nvPr/>
          </p:nvPicPr>
          <p:blipFill>
            <a:blip r:embed="rId15" cstate="print"/>
            <a:stretch>
              <a:fillRect/>
            </a:stretch>
          </p:blipFill>
          <p:spPr>
            <a:xfrm>
              <a:off x="6929627" y="851153"/>
              <a:ext cx="204977" cy="204977"/>
            </a:xfrm>
            <a:prstGeom prst="rect">
              <a:avLst/>
            </a:prstGeom>
          </p:spPr>
        </p:pic>
      </p:grpSp>
      <p:sp>
        <p:nvSpPr>
          <p:cNvPr id="88" name="object 88"/>
          <p:cNvSpPr txBox="1"/>
          <p:nvPr/>
        </p:nvSpPr>
        <p:spPr>
          <a:xfrm>
            <a:off x="3067015" y="90681"/>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9" name="object 89"/>
          <p:cNvSpPr txBox="1"/>
          <p:nvPr/>
        </p:nvSpPr>
        <p:spPr>
          <a:xfrm>
            <a:off x="5995380" y="28145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90" name="object 90"/>
          <p:cNvGrpSpPr/>
          <p:nvPr/>
        </p:nvGrpSpPr>
        <p:grpSpPr>
          <a:xfrm>
            <a:off x="7956259" y="3310763"/>
            <a:ext cx="3422394" cy="3037840"/>
            <a:chOff x="7958328" y="3310763"/>
            <a:chExt cx="3423285" cy="3037840"/>
          </a:xfrm>
        </p:grpSpPr>
        <p:sp>
          <p:nvSpPr>
            <p:cNvPr id="91" name="object 91"/>
            <p:cNvSpPr/>
            <p:nvPr/>
          </p:nvSpPr>
          <p:spPr>
            <a:xfrm>
              <a:off x="7996047" y="3315843"/>
              <a:ext cx="0" cy="3027680"/>
            </a:xfrm>
            <a:custGeom>
              <a:avLst/>
              <a:gdLst/>
              <a:ahLst/>
              <a:cxnLst/>
              <a:rect l="l" t="t" r="r" b="b"/>
              <a:pathLst>
                <a:path h="3027679">
                  <a:moveTo>
                    <a:pt x="0" y="0"/>
                  </a:moveTo>
                  <a:lnTo>
                    <a:pt x="0" y="302736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92" name="object 92"/>
            <p:cNvSpPr/>
            <p:nvPr/>
          </p:nvSpPr>
          <p:spPr>
            <a:xfrm>
              <a:off x="11344275" y="3315843"/>
              <a:ext cx="0" cy="3023870"/>
            </a:xfrm>
            <a:custGeom>
              <a:avLst/>
              <a:gdLst/>
              <a:ahLst/>
              <a:cxnLst/>
              <a:rect l="l" t="t" r="r" b="b"/>
              <a:pathLst>
                <a:path h="3023870">
                  <a:moveTo>
                    <a:pt x="0" y="613029"/>
                  </a:moveTo>
                  <a:lnTo>
                    <a:pt x="0" y="3023628"/>
                  </a:lnTo>
                </a:path>
                <a:path h="3023870">
                  <a:moveTo>
                    <a:pt x="0" y="0"/>
                  </a:moveTo>
                  <a:lnTo>
                    <a:pt x="0" y="481203"/>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93" name="object 93"/>
            <p:cNvPicPr/>
            <p:nvPr/>
          </p:nvPicPr>
          <p:blipFill>
            <a:blip r:embed="rId16" cstate="print"/>
            <a:stretch>
              <a:fillRect/>
            </a:stretch>
          </p:blipFill>
          <p:spPr>
            <a:xfrm>
              <a:off x="7958328" y="3905267"/>
              <a:ext cx="3422904" cy="92692"/>
            </a:xfrm>
            <a:prstGeom prst="rect">
              <a:avLst/>
            </a:prstGeom>
          </p:spPr>
        </p:pic>
        <p:sp>
          <p:nvSpPr>
            <p:cNvPr id="94" name="object 94"/>
            <p:cNvSpPr/>
            <p:nvPr/>
          </p:nvSpPr>
          <p:spPr>
            <a:xfrm>
              <a:off x="8008239" y="3930015"/>
              <a:ext cx="3330575" cy="0"/>
            </a:xfrm>
            <a:custGeom>
              <a:avLst/>
              <a:gdLst/>
              <a:ahLst/>
              <a:cxnLst/>
              <a:rect l="l" t="t" r="r" b="b"/>
              <a:pathLst>
                <a:path w="3330575">
                  <a:moveTo>
                    <a:pt x="0" y="0"/>
                  </a:moveTo>
                  <a:lnTo>
                    <a:pt x="3330193"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95" name="object 95"/>
          <p:cNvSpPr txBox="1"/>
          <p:nvPr/>
        </p:nvSpPr>
        <p:spPr>
          <a:xfrm>
            <a:off x="8293483" y="3067326"/>
            <a:ext cx="1321726" cy="289823"/>
          </a:xfrm>
          <a:prstGeom prst="rect">
            <a:avLst/>
          </a:prstGeom>
        </p:spPr>
        <p:txBody>
          <a:bodyPr vert="horz" wrap="square" lIns="0" tIns="12700" rIns="0" bIns="0" rtlCol="0">
            <a:spAutoFit/>
          </a:bodyPr>
          <a:lstStyle/>
          <a:p>
            <a:pPr marL="38100" defTabSz="914400">
              <a:spcBef>
                <a:spcPts val="10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E</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36.25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6" name="object 96"/>
          <p:cNvSpPr txBox="1"/>
          <p:nvPr/>
        </p:nvSpPr>
        <p:spPr>
          <a:xfrm>
            <a:off x="7544121" y="378561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7" name="object 97"/>
          <p:cNvSpPr txBox="1"/>
          <p:nvPr/>
        </p:nvSpPr>
        <p:spPr>
          <a:xfrm>
            <a:off x="11431848" y="375386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98" name="object 98"/>
          <p:cNvGrpSpPr/>
          <p:nvPr/>
        </p:nvGrpSpPr>
        <p:grpSpPr>
          <a:xfrm>
            <a:off x="7969207" y="3310763"/>
            <a:ext cx="3410332" cy="2858770"/>
            <a:chOff x="7971281" y="3310763"/>
            <a:chExt cx="3411220" cy="2858770"/>
          </a:xfrm>
        </p:grpSpPr>
        <p:pic>
          <p:nvPicPr>
            <p:cNvPr id="99" name="object 99"/>
            <p:cNvPicPr/>
            <p:nvPr/>
          </p:nvPicPr>
          <p:blipFill>
            <a:blip r:embed="rId17" cstate="print"/>
            <a:stretch>
              <a:fillRect/>
            </a:stretch>
          </p:blipFill>
          <p:spPr>
            <a:xfrm>
              <a:off x="7971281" y="5500883"/>
              <a:ext cx="3410712" cy="92692"/>
            </a:xfrm>
            <a:prstGeom prst="rect">
              <a:avLst/>
            </a:prstGeom>
          </p:spPr>
        </p:pic>
        <p:sp>
          <p:nvSpPr>
            <p:cNvPr id="100" name="object 100"/>
            <p:cNvSpPr/>
            <p:nvPr/>
          </p:nvSpPr>
          <p:spPr>
            <a:xfrm>
              <a:off x="8021192" y="5525642"/>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01" name="object 101"/>
            <p:cNvSpPr/>
            <p:nvPr/>
          </p:nvSpPr>
          <p:spPr>
            <a:xfrm>
              <a:off x="10535030" y="3315843"/>
              <a:ext cx="0" cy="2848610"/>
            </a:xfrm>
            <a:custGeom>
              <a:avLst/>
              <a:gdLst/>
              <a:ahLst/>
              <a:cxnLst/>
              <a:rect l="l" t="t" r="r" b="b"/>
              <a:pathLst>
                <a:path h="2848610">
                  <a:moveTo>
                    <a:pt x="0" y="0"/>
                  </a:moveTo>
                  <a:lnTo>
                    <a:pt x="0" y="2848000"/>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102" name="object 102"/>
          <p:cNvSpPr txBox="1"/>
          <p:nvPr/>
        </p:nvSpPr>
        <p:spPr>
          <a:xfrm>
            <a:off x="10659132" y="3035323"/>
            <a:ext cx="1199837" cy="289823"/>
          </a:xfrm>
          <a:prstGeom prst="rect">
            <a:avLst/>
          </a:prstGeom>
        </p:spPr>
        <p:txBody>
          <a:bodyPr vert="horz" wrap="square" lIns="0" tIns="12700" rIns="0" bIns="0" rtlCol="0">
            <a:spAutoFit/>
          </a:bodyPr>
          <a:lstStyle/>
          <a:p>
            <a:pPr marL="38100" defTabSz="914400">
              <a:spcBef>
                <a:spcPts val="100"/>
              </a:spcBef>
            </a:pPr>
            <a:r>
              <a:rPr kern="0" spc="70" dirty="0">
                <a:solidFill>
                  <a:sysClr val="windowText" lastClr="000000"/>
                </a:solidFill>
                <a:latin typeface="Cambria Math"/>
                <a:cs typeface="Cambria Math"/>
              </a:rPr>
              <a:t>R</a:t>
            </a:r>
            <a:r>
              <a:rPr sz="1950" kern="0" spc="104" baseline="-14957" dirty="0">
                <a:solidFill>
                  <a:sysClr val="windowText" lastClr="000000"/>
                </a:solidFill>
                <a:latin typeface="Cambria Math"/>
                <a:cs typeface="Cambria Math"/>
              </a:rPr>
              <a:t>F</a:t>
            </a:r>
            <a:r>
              <a:rPr sz="1950" kern="0" spc="345"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1.25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3" name="object 103"/>
          <p:cNvSpPr txBox="1"/>
          <p:nvPr/>
        </p:nvSpPr>
        <p:spPr>
          <a:xfrm>
            <a:off x="7998916" y="4191000"/>
            <a:ext cx="1371243" cy="299720"/>
          </a:xfrm>
          <a:prstGeom prst="rect">
            <a:avLst/>
          </a:prstGeom>
        </p:spPr>
        <p:txBody>
          <a:bodyPr vert="horz" wrap="square" lIns="0" tIns="12700" rIns="0" bIns="0" rtlCol="0">
            <a:spAutoFit/>
          </a:bodyPr>
          <a:lstStyle/>
          <a:p>
            <a:pPr marL="418465"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4" name="object 104"/>
          <p:cNvGrpSpPr/>
          <p:nvPr/>
        </p:nvGrpSpPr>
        <p:grpSpPr>
          <a:xfrm>
            <a:off x="8013393" y="3912870"/>
            <a:ext cx="2302546" cy="999490"/>
            <a:chOff x="8015478" y="3912870"/>
            <a:chExt cx="2303145" cy="999490"/>
          </a:xfrm>
        </p:grpSpPr>
        <p:sp>
          <p:nvSpPr>
            <p:cNvPr id="105" name="object 105"/>
            <p:cNvSpPr/>
            <p:nvPr/>
          </p:nvSpPr>
          <p:spPr>
            <a:xfrm>
              <a:off x="8015478" y="3912870"/>
              <a:ext cx="1393825" cy="264795"/>
            </a:xfrm>
            <a:custGeom>
              <a:avLst/>
              <a:gdLst/>
              <a:ahLst/>
              <a:cxnLst/>
              <a:rect l="l" t="t" r="r" b="b"/>
              <a:pathLst>
                <a:path w="1393825" h="264795">
                  <a:moveTo>
                    <a:pt x="1393698" y="0"/>
                  </a:moveTo>
                  <a:lnTo>
                    <a:pt x="0" y="0"/>
                  </a:lnTo>
                  <a:lnTo>
                    <a:pt x="0" y="255015"/>
                  </a:lnTo>
                  <a:lnTo>
                    <a:pt x="1393698" y="264413"/>
                  </a:lnTo>
                  <a:lnTo>
                    <a:pt x="1393698"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06" name="object 106"/>
            <p:cNvSpPr/>
            <p:nvPr/>
          </p:nvSpPr>
          <p:spPr>
            <a:xfrm>
              <a:off x="9328023" y="4538091"/>
              <a:ext cx="985519" cy="368935"/>
            </a:xfrm>
            <a:custGeom>
              <a:avLst/>
              <a:gdLst/>
              <a:ahLst/>
              <a:cxnLst/>
              <a:rect l="l" t="t" r="r" b="b"/>
              <a:pathLst>
                <a:path w="985520" h="368935">
                  <a:moveTo>
                    <a:pt x="0" y="368807"/>
                  </a:moveTo>
                  <a:lnTo>
                    <a:pt x="985266" y="368807"/>
                  </a:lnTo>
                  <a:lnTo>
                    <a:pt x="985266"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7" name="object 107"/>
          <p:cNvSpPr txBox="1"/>
          <p:nvPr/>
        </p:nvSpPr>
        <p:spPr>
          <a:xfrm>
            <a:off x="9380065" y="4543090"/>
            <a:ext cx="925590" cy="310341"/>
          </a:xfrm>
          <a:prstGeom prst="rect">
            <a:avLst/>
          </a:prstGeom>
          <a:solidFill>
            <a:srgbClr val="F4A973"/>
          </a:solidFill>
        </p:spPr>
        <p:txBody>
          <a:bodyPr vert="horz" wrap="square" lIns="0" tIns="33020" rIns="0" bIns="0" rtlCol="0">
            <a:spAutoFit/>
          </a:bodyPr>
          <a:lstStyle/>
          <a:p>
            <a:pPr marL="227329" defTabSz="914400">
              <a:spcBef>
                <a:spcPts val="26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08" name="object 108"/>
          <p:cNvSpPr txBox="1"/>
          <p:nvPr/>
        </p:nvSpPr>
        <p:spPr>
          <a:xfrm>
            <a:off x="9291312" y="6241186"/>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241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09" name="object 109"/>
          <p:cNvSpPr/>
          <p:nvPr/>
        </p:nvSpPr>
        <p:spPr>
          <a:xfrm>
            <a:off x="9375111" y="3315889"/>
            <a:ext cx="0" cy="2908935"/>
          </a:xfrm>
          <a:custGeom>
            <a:avLst/>
            <a:gdLst/>
            <a:ahLst/>
            <a:cxnLst/>
            <a:rect l="l" t="t" r="r" b="b"/>
            <a:pathLst>
              <a:path h="2908935">
                <a:moveTo>
                  <a:pt x="0" y="0"/>
                </a:moveTo>
                <a:lnTo>
                  <a:pt x="0" y="290851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10" name="object 110"/>
          <p:cNvSpPr txBox="1"/>
          <p:nvPr/>
        </p:nvSpPr>
        <p:spPr>
          <a:xfrm>
            <a:off x="9656626" y="3336801"/>
            <a:ext cx="75354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11.25</a:t>
            </a:r>
            <a:r>
              <a:rPr kern="0" spc="-7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1" name="object 111"/>
          <p:cNvSpPr txBox="1"/>
          <p:nvPr/>
        </p:nvSpPr>
        <p:spPr>
          <a:xfrm>
            <a:off x="7762789" y="1992677"/>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12" name="object 112"/>
          <p:cNvSpPr txBox="1"/>
          <p:nvPr/>
        </p:nvSpPr>
        <p:spPr>
          <a:xfrm>
            <a:off x="11377785" y="1915159"/>
            <a:ext cx="165057"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F</a:t>
            </a:r>
            <a:endParaRPr kern="0">
              <a:solidFill>
                <a:sysClr val="windowText" lastClr="000000"/>
              </a:solidFill>
              <a:latin typeface="Times New Roman"/>
              <a:cs typeface="Times New Roman"/>
            </a:endParaRPr>
          </a:p>
        </p:txBody>
      </p:sp>
      <p:sp>
        <p:nvSpPr>
          <p:cNvPr id="113" name="object 113"/>
          <p:cNvSpPr txBox="1"/>
          <p:nvPr/>
        </p:nvSpPr>
        <p:spPr>
          <a:xfrm>
            <a:off x="8761226" y="1968246"/>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14" name="object 114"/>
          <p:cNvGrpSpPr/>
          <p:nvPr/>
        </p:nvGrpSpPr>
        <p:grpSpPr>
          <a:xfrm>
            <a:off x="8058339" y="2238058"/>
            <a:ext cx="3690929" cy="955675"/>
            <a:chOff x="8060435" y="2238011"/>
            <a:chExt cx="3691890" cy="955675"/>
          </a:xfrm>
        </p:grpSpPr>
        <p:pic>
          <p:nvPicPr>
            <p:cNvPr id="115" name="object 115"/>
            <p:cNvPicPr/>
            <p:nvPr/>
          </p:nvPicPr>
          <p:blipFill>
            <a:blip r:embed="rId18" cstate="print"/>
            <a:stretch>
              <a:fillRect/>
            </a:stretch>
          </p:blipFill>
          <p:spPr>
            <a:xfrm>
              <a:off x="11318747" y="2709633"/>
              <a:ext cx="224091" cy="483908"/>
            </a:xfrm>
            <a:prstGeom prst="rect">
              <a:avLst/>
            </a:prstGeom>
          </p:spPr>
        </p:pic>
        <p:sp>
          <p:nvSpPr>
            <p:cNvPr id="116" name="object 116"/>
            <p:cNvSpPr/>
            <p:nvPr/>
          </p:nvSpPr>
          <p:spPr>
            <a:xfrm>
              <a:off x="11396090" y="2723388"/>
              <a:ext cx="76200" cy="335915"/>
            </a:xfrm>
            <a:custGeom>
              <a:avLst/>
              <a:gdLst/>
              <a:ahLst/>
              <a:cxnLst/>
              <a:rect l="l" t="t" r="r" b="b"/>
              <a:pathLst>
                <a:path w="76200" h="335914">
                  <a:moveTo>
                    <a:pt x="27050" y="259714"/>
                  </a:moveTo>
                  <a:lnTo>
                    <a:pt x="0" y="259714"/>
                  </a:lnTo>
                  <a:lnTo>
                    <a:pt x="38100" y="335914"/>
                  </a:lnTo>
                  <a:lnTo>
                    <a:pt x="64325" y="283463"/>
                  </a:lnTo>
                  <a:lnTo>
                    <a:pt x="32003" y="283463"/>
                  </a:lnTo>
                  <a:lnTo>
                    <a:pt x="27050" y="278511"/>
                  </a:lnTo>
                  <a:lnTo>
                    <a:pt x="27050" y="259714"/>
                  </a:lnTo>
                  <a:close/>
                </a:path>
                <a:path w="76200" h="335914">
                  <a:moveTo>
                    <a:pt x="44195" y="0"/>
                  </a:moveTo>
                  <a:lnTo>
                    <a:pt x="32003" y="0"/>
                  </a:lnTo>
                  <a:lnTo>
                    <a:pt x="27050" y="4952"/>
                  </a:lnTo>
                  <a:lnTo>
                    <a:pt x="27050" y="278511"/>
                  </a:lnTo>
                  <a:lnTo>
                    <a:pt x="32003" y="283463"/>
                  </a:lnTo>
                  <a:lnTo>
                    <a:pt x="44195" y="283463"/>
                  </a:lnTo>
                  <a:lnTo>
                    <a:pt x="49149" y="278511"/>
                  </a:lnTo>
                  <a:lnTo>
                    <a:pt x="49149" y="4952"/>
                  </a:lnTo>
                  <a:lnTo>
                    <a:pt x="44195" y="0"/>
                  </a:lnTo>
                  <a:close/>
                </a:path>
                <a:path w="76200" h="335914">
                  <a:moveTo>
                    <a:pt x="76200" y="259714"/>
                  </a:moveTo>
                  <a:lnTo>
                    <a:pt x="49149" y="259714"/>
                  </a:lnTo>
                  <a:lnTo>
                    <a:pt x="49149" y="278511"/>
                  </a:lnTo>
                  <a:lnTo>
                    <a:pt x="44195"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7" name="object 117"/>
            <p:cNvPicPr/>
            <p:nvPr/>
          </p:nvPicPr>
          <p:blipFill>
            <a:blip r:embed="rId19" cstate="print"/>
            <a:stretch>
              <a:fillRect/>
            </a:stretch>
          </p:blipFill>
          <p:spPr>
            <a:xfrm>
              <a:off x="8750807" y="2626575"/>
              <a:ext cx="224091" cy="483908"/>
            </a:xfrm>
            <a:prstGeom prst="rect">
              <a:avLst/>
            </a:prstGeom>
          </p:spPr>
        </p:pic>
        <p:sp>
          <p:nvSpPr>
            <p:cNvPr id="118" name="object 118"/>
            <p:cNvSpPr/>
            <p:nvPr/>
          </p:nvSpPr>
          <p:spPr>
            <a:xfrm>
              <a:off x="8828150" y="27169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9" name="object 119"/>
            <p:cNvPicPr/>
            <p:nvPr/>
          </p:nvPicPr>
          <p:blipFill>
            <a:blip r:embed="rId20" cstate="print"/>
            <a:stretch>
              <a:fillRect/>
            </a:stretch>
          </p:blipFill>
          <p:spPr>
            <a:xfrm>
              <a:off x="8060435" y="2238011"/>
              <a:ext cx="3436620" cy="92692"/>
            </a:xfrm>
            <a:prstGeom prst="rect">
              <a:avLst/>
            </a:prstGeom>
          </p:spPr>
        </p:pic>
        <p:sp>
          <p:nvSpPr>
            <p:cNvPr id="120" name="object 120"/>
            <p:cNvSpPr/>
            <p:nvPr/>
          </p:nvSpPr>
          <p:spPr>
            <a:xfrm>
              <a:off x="8110346" y="2262759"/>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1" name="object 121"/>
            <p:cNvPicPr/>
            <p:nvPr/>
          </p:nvPicPr>
          <p:blipFill>
            <a:blip r:embed="rId3" cstate="print"/>
            <a:stretch>
              <a:fillRect/>
            </a:stretch>
          </p:blipFill>
          <p:spPr>
            <a:xfrm>
              <a:off x="11262359" y="2514619"/>
              <a:ext cx="401624" cy="92690"/>
            </a:xfrm>
            <a:prstGeom prst="rect">
              <a:avLst/>
            </a:prstGeom>
          </p:spPr>
        </p:pic>
        <p:sp>
          <p:nvSpPr>
            <p:cNvPr id="122" name="object 122"/>
            <p:cNvSpPr/>
            <p:nvPr/>
          </p:nvSpPr>
          <p:spPr>
            <a:xfrm>
              <a:off x="11312270" y="2539365"/>
              <a:ext cx="308610" cy="0"/>
            </a:xfrm>
            <a:custGeom>
              <a:avLst/>
              <a:gdLst/>
              <a:ahLst/>
              <a:cxnLst/>
              <a:rect l="l" t="t" r="r" b="b"/>
              <a:pathLst>
                <a:path w="308609">
                  <a:moveTo>
                    <a:pt x="308482"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3" name="object 123"/>
            <p:cNvPicPr/>
            <p:nvPr/>
          </p:nvPicPr>
          <p:blipFill>
            <a:blip r:embed="rId9" cstate="print"/>
            <a:stretch>
              <a:fillRect/>
            </a:stretch>
          </p:blipFill>
          <p:spPr>
            <a:xfrm>
              <a:off x="11570970" y="2514625"/>
              <a:ext cx="180759" cy="254482"/>
            </a:xfrm>
            <a:prstGeom prst="rect">
              <a:avLst/>
            </a:prstGeom>
          </p:spPr>
        </p:pic>
        <p:sp>
          <p:nvSpPr>
            <p:cNvPr id="124" name="object 124"/>
            <p:cNvSpPr/>
            <p:nvPr/>
          </p:nvSpPr>
          <p:spPr>
            <a:xfrm>
              <a:off x="11620880" y="2539365"/>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5" name="object 125"/>
            <p:cNvPicPr/>
            <p:nvPr/>
          </p:nvPicPr>
          <p:blipFill>
            <a:blip r:embed="rId9" cstate="print"/>
            <a:stretch>
              <a:fillRect/>
            </a:stretch>
          </p:blipFill>
          <p:spPr>
            <a:xfrm>
              <a:off x="11417045" y="2514625"/>
              <a:ext cx="180759" cy="254482"/>
            </a:xfrm>
            <a:prstGeom prst="rect">
              <a:avLst/>
            </a:prstGeom>
          </p:spPr>
        </p:pic>
        <p:sp>
          <p:nvSpPr>
            <p:cNvPr id="126" name="object 126"/>
            <p:cNvSpPr/>
            <p:nvPr/>
          </p:nvSpPr>
          <p:spPr>
            <a:xfrm>
              <a:off x="11466957" y="2539365"/>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7" name="object 127"/>
            <p:cNvPicPr/>
            <p:nvPr/>
          </p:nvPicPr>
          <p:blipFill>
            <a:blip r:embed="rId9" cstate="print"/>
            <a:stretch>
              <a:fillRect/>
            </a:stretch>
          </p:blipFill>
          <p:spPr>
            <a:xfrm>
              <a:off x="11263883" y="2514625"/>
              <a:ext cx="180759" cy="254482"/>
            </a:xfrm>
            <a:prstGeom prst="rect">
              <a:avLst/>
            </a:prstGeom>
          </p:spPr>
        </p:pic>
        <p:sp>
          <p:nvSpPr>
            <p:cNvPr id="128" name="object 128"/>
            <p:cNvSpPr/>
            <p:nvPr/>
          </p:nvSpPr>
          <p:spPr>
            <a:xfrm>
              <a:off x="11313795" y="2539365"/>
              <a:ext cx="87630" cy="161290"/>
            </a:xfrm>
            <a:custGeom>
              <a:avLst/>
              <a:gdLst/>
              <a:ahLst/>
              <a:cxnLst/>
              <a:rect l="l" t="t" r="r" b="b"/>
              <a:pathLst>
                <a:path w="87629" h="161289">
                  <a:moveTo>
                    <a:pt x="0" y="0"/>
                  </a:moveTo>
                  <a:lnTo>
                    <a:pt x="87502"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29" name="object 129"/>
            <p:cNvSpPr/>
            <p:nvPr/>
          </p:nvSpPr>
          <p:spPr>
            <a:xfrm>
              <a:off x="11306175" y="2265045"/>
              <a:ext cx="314960" cy="271780"/>
            </a:xfrm>
            <a:custGeom>
              <a:avLst/>
              <a:gdLst/>
              <a:ahLst/>
              <a:cxnLst/>
              <a:rect l="l" t="t" r="r" b="b"/>
              <a:pathLst>
                <a:path w="314959" h="271780">
                  <a:moveTo>
                    <a:pt x="157352" y="0"/>
                  </a:moveTo>
                  <a:lnTo>
                    <a:pt x="0" y="271271"/>
                  </a:lnTo>
                  <a:lnTo>
                    <a:pt x="314705" y="271271"/>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30" name="object 130"/>
            <p:cNvSpPr/>
            <p:nvPr/>
          </p:nvSpPr>
          <p:spPr>
            <a:xfrm>
              <a:off x="11306175" y="2265045"/>
              <a:ext cx="314960" cy="271780"/>
            </a:xfrm>
            <a:custGeom>
              <a:avLst/>
              <a:gdLst/>
              <a:ahLst/>
              <a:cxnLst/>
              <a:rect l="l" t="t" r="r" b="b"/>
              <a:pathLst>
                <a:path w="314959" h="271780">
                  <a:moveTo>
                    <a:pt x="314705" y="271271"/>
                  </a:moveTo>
                  <a:lnTo>
                    <a:pt x="157352" y="0"/>
                  </a:lnTo>
                  <a:lnTo>
                    <a:pt x="0" y="271271"/>
                  </a:lnTo>
                  <a:lnTo>
                    <a:pt x="314705"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1" name="object 131"/>
            <p:cNvPicPr/>
            <p:nvPr/>
          </p:nvPicPr>
          <p:blipFill>
            <a:blip r:embed="rId21" cstate="print"/>
            <a:stretch>
              <a:fillRect/>
            </a:stretch>
          </p:blipFill>
          <p:spPr>
            <a:xfrm>
              <a:off x="11419332" y="2364486"/>
              <a:ext cx="85344" cy="84581"/>
            </a:xfrm>
            <a:prstGeom prst="rect">
              <a:avLst/>
            </a:prstGeom>
          </p:spPr>
        </p:pic>
        <p:pic>
          <p:nvPicPr>
            <p:cNvPr id="132" name="object 132"/>
            <p:cNvPicPr/>
            <p:nvPr/>
          </p:nvPicPr>
          <p:blipFill>
            <a:blip r:embed="rId6" cstate="print"/>
            <a:stretch>
              <a:fillRect/>
            </a:stretch>
          </p:blipFill>
          <p:spPr>
            <a:xfrm>
              <a:off x="8703563" y="2459753"/>
              <a:ext cx="351993" cy="92692"/>
            </a:xfrm>
            <a:prstGeom prst="rect">
              <a:avLst/>
            </a:prstGeom>
          </p:spPr>
        </p:pic>
        <p:sp>
          <p:nvSpPr>
            <p:cNvPr id="133" name="object 133"/>
            <p:cNvSpPr/>
            <p:nvPr/>
          </p:nvSpPr>
          <p:spPr>
            <a:xfrm>
              <a:off x="8753474" y="2484501"/>
              <a:ext cx="259715" cy="0"/>
            </a:xfrm>
            <a:custGeom>
              <a:avLst/>
              <a:gdLst/>
              <a:ahLst/>
              <a:cxnLst/>
              <a:rect l="l" t="t" r="r" b="b"/>
              <a:pathLst>
                <a:path w="259715">
                  <a:moveTo>
                    <a:pt x="259333"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4" name="object 134"/>
            <p:cNvPicPr/>
            <p:nvPr/>
          </p:nvPicPr>
          <p:blipFill>
            <a:blip r:embed="rId11" cstate="print"/>
            <a:stretch>
              <a:fillRect/>
            </a:stretch>
          </p:blipFill>
          <p:spPr>
            <a:xfrm>
              <a:off x="8962643" y="2459672"/>
              <a:ext cx="166319" cy="228536"/>
            </a:xfrm>
            <a:prstGeom prst="rect">
              <a:avLst/>
            </a:prstGeom>
          </p:spPr>
        </p:pic>
        <p:sp>
          <p:nvSpPr>
            <p:cNvPr id="135" name="object 135"/>
            <p:cNvSpPr/>
            <p:nvPr/>
          </p:nvSpPr>
          <p:spPr>
            <a:xfrm>
              <a:off x="9012554" y="2484501"/>
              <a:ext cx="73660" cy="135890"/>
            </a:xfrm>
            <a:custGeom>
              <a:avLst/>
              <a:gdLst/>
              <a:ahLst/>
              <a:cxnLst/>
              <a:rect l="l" t="t" r="r" b="b"/>
              <a:pathLst>
                <a:path w="73659" h="135889">
                  <a:moveTo>
                    <a:pt x="0" y="0"/>
                  </a:moveTo>
                  <a:lnTo>
                    <a:pt x="73533"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6" name="object 136"/>
            <p:cNvPicPr/>
            <p:nvPr/>
          </p:nvPicPr>
          <p:blipFill>
            <a:blip r:embed="rId11" cstate="print"/>
            <a:stretch>
              <a:fillRect/>
            </a:stretch>
          </p:blipFill>
          <p:spPr>
            <a:xfrm>
              <a:off x="8833103" y="2459672"/>
              <a:ext cx="166319" cy="228536"/>
            </a:xfrm>
            <a:prstGeom prst="rect">
              <a:avLst/>
            </a:prstGeom>
          </p:spPr>
        </p:pic>
        <p:sp>
          <p:nvSpPr>
            <p:cNvPr id="137" name="object 137"/>
            <p:cNvSpPr/>
            <p:nvPr/>
          </p:nvSpPr>
          <p:spPr>
            <a:xfrm>
              <a:off x="8883014" y="2484501"/>
              <a:ext cx="73660" cy="135890"/>
            </a:xfrm>
            <a:custGeom>
              <a:avLst/>
              <a:gdLst/>
              <a:ahLst/>
              <a:cxnLst/>
              <a:rect l="l" t="t" r="r" b="b"/>
              <a:pathLst>
                <a:path w="73659" h="135889">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8" name="object 138"/>
            <p:cNvPicPr/>
            <p:nvPr/>
          </p:nvPicPr>
          <p:blipFill>
            <a:blip r:embed="rId11" cstate="print"/>
            <a:stretch>
              <a:fillRect/>
            </a:stretch>
          </p:blipFill>
          <p:spPr>
            <a:xfrm>
              <a:off x="8705087" y="2459672"/>
              <a:ext cx="166319" cy="228536"/>
            </a:xfrm>
            <a:prstGeom prst="rect">
              <a:avLst/>
            </a:prstGeom>
          </p:spPr>
        </p:pic>
        <p:sp>
          <p:nvSpPr>
            <p:cNvPr id="139" name="object 139"/>
            <p:cNvSpPr/>
            <p:nvPr/>
          </p:nvSpPr>
          <p:spPr>
            <a:xfrm>
              <a:off x="8754998" y="2484501"/>
              <a:ext cx="73660" cy="135890"/>
            </a:xfrm>
            <a:custGeom>
              <a:avLst/>
              <a:gdLst/>
              <a:ahLst/>
              <a:cxnLst/>
              <a:rect l="l" t="t" r="r" b="b"/>
              <a:pathLst>
                <a:path w="73659" h="135889">
                  <a:moveTo>
                    <a:pt x="0" y="0"/>
                  </a:moveTo>
                  <a:lnTo>
                    <a:pt x="73532"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40" name="object 140"/>
            <p:cNvSpPr/>
            <p:nvPr/>
          </p:nvSpPr>
          <p:spPr>
            <a:xfrm>
              <a:off x="8800337" y="2292858"/>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1"/>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41" name="object 141"/>
            <p:cNvSpPr/>
            <p:nvPr/>
          </p:nvSpPr>
          <p:spPr>
            <a:xfrm>
              <a:off x="8800337" y="2292858"/>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1"/>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42" name="object 142"/>
          <p:cNvSpPr txBox="1"/>
          <p:nvPr/>
        </p:nvSpPr>
        <p:spPr>
          <a:xfrm>
            <a:off x="8230250" y="2199917"/>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43" name="object 143"/>
          <p:cNvSpPr txBox="1"/>
          <p:nvPr/>
        </p:nvSpPr>
        <p:spPr>
          <a:xfrm>
            <a:off x="9231003" y="2293646"/>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44" name="object 144"/>
          <p:cNvGrpSpPr/>
          <p:nvPr/>
        </p:nvGrpSpPr>
        <p:grpSpPr>
          <a:xfrm>
            <a:off x="7992825" y="1745794"/>
            <a:ext cx="2128602" cy="661035"/>
            <a:chOff x="7994904" y="1745792"/>
            <a:chExt cx="2129155" cy="661035"/>
          </a:xfrm>
        </p:grpSpPr>
        <p:pic>
          <p:nvPicPr>
            <p:cNvPr id="145" name="object 145"/>
            <p:cNvPicPr/>
            <p:nvPr/>
          </p:nvPicPr>
          <p:blipFill>
            <a:blip r:embed="rId8" cstate="print"/>
            <a:stretch>
              <a:fillRect/>
            </a:stretch>
          </p:blipFill>
          <p:spPr>
            <a:xfrm>
              <a:off x="7994904" y="1745792"/>
              <a:ext cx="224091" cy="657682"/>
            </a:xfrm>
            <a:prstGeom prst="rect">
              <a:avLst/>
            </a:prstGeom>
          </p:spPr>
        </p:pic>
        <p:sp>
          <p:nvSpPr>
            <p:cNvPr id="146" name="object 146"/>
            <p:cNvSpPr/>
            <p:nvPr/>
          </p:nvSpPr>
          <p:spPr>
            <a:xfrm>
              <a:off x="8072247" y="1759458"/>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7" name="object 147"/>
            <p:cNvPicPr/>
            <p:nvPr/>
          </p:nvPicPr>
          <p:blipFill>
            <a:blip r:embed="rId8" cstate="print"/>
            <a:stretch>
              <a:fillRect/>
            </a:stretch>
          </p:blipFill>
          <p:spPr>
            <a:xfrm>
              <a:off x="9899904" y="1748840"/>
              <a:ext cx="224091" cy="657682"/>
            </a:xfrm>
            <a:prstGeom prst="rect">
              <a:avLst/>
            </a:prstGeom>
          </p:spPr>
        </p:pic>
        <p:sp>
          <p:nvSpPr>
            <p:cNvPr id="148" name="object 148"/>
            <p:cNvSpPr/>
            <p:nvPr/>
          </p:nvSpPr>
          <p:spPr>
            <a:xfrm>
              <a:off x="9977247" y="1762506"/>
              <a:ext cx="76200" cy="509905"/>
            </a:xfrm>
            <a:custGeom>
              <a:avLst/>
              <a:gdLst/>
              <a:ahLst/>
              <a:cxnLst/>
              <a:rect l="l" t="t" r="r" b="b"/>
              <a:pathLst>
                <a:path w="76200" h="509905">
                  <a:moveTo>
                    <a:pt x="27050" y="433578"/>
                  </a:moveTo>
                  <a:lnTo>
                    <a:pt x="0" y="433578"/>
                  </a:lnTo>
                  <a:lnTo>
                    <a:pt x="38100" y="509778"/>
                  </a:lnTo>
                  <a:lnTo>
                    <a:pt x="64325" y="457327"/>
                  </a:lnTo>
                  <a:lnTo>
                    <a:pt x="32003" y="457327"/>
                  </a:lnTo>
                  <a:lnTo>
                    <a:pt x="27050" y="452374"/>
                  </a:lnTo>
                  <a:lnTo>
                    <a:pt x="27050" y="433578"/>
                  </a:lnTo>
                  <a:close/>
                </a:path>
                <a:path w="76200" h="509905">
                  <a:moveTo>
                    <a:pt x="44196" y="0"/>
                  </a:moveTo>
                  <a:lnTo>
                    <a:pt x="32003" y="0"/>
                  </a:lnTo>
                  <a:lnTo>
                    <a:pt x="27050" y="4953"/>
                  </a:lnTo>
                  <a:lnTo>
                    <a:pt x="27050" y="452374"/>
                  </a:lnTo>
                  <a:lnTo>
                    <a:pt x="32003" y="457327"/>
                  </a:lnTo>
                  <a:lnTo>
                    <a:pt x="44196" y="457327"/>
                  </a:lnTo>
                  <a:lnTo>
                    <a:pt x="49149" y="452374"/>
                  </a:lnTo>
                  <a:lnTo>
                    <a:pt x="49149" y="4953"/>
                  </a:lnTo>
                  <a:lnTo>
                    <a:pt x="44196" y="0"/>
                  </a:lnTo>
                  <a:close/>
                </a:path>
                <a:path w="76200" h="509905">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49" name="object 149"/>
          <p:cNvSpPr txBox="1"/>
          <p:nvPr/>
        </p:nvSpPr>
        <p:spPr>
          <a:xfrm>
            <a:off x="7869412" y="1396769"/>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0" name="object 150"/>
          <p:cNvSpPr txBox="1"/>
          <p:nvPr/>
        </p:nvSpPr>
        <p:spPr>
          <a:xfrm>
            <a:off x="10463598" y="230786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51" name="object 151"/>
          <p:cNvSpPr/>
          <p:nvPr/>
        </p:nvSpPr>
        <p:spPr>
          <a:xfrm>
            <a:off x="9384633" y="3628644"/>
            <a:ext cx="1973066" cy="300990"/>
          </a:xfrm>
          <a:custGeom>
            <a:avLst/>
            <a:gdLst/>
            <a:ahLst/>
            <a:cxnLst/>
            <a:rect l="l" t="t" r="r" b="b"/>
            <a:pathLst>
              <a:path w="1973579" h="300989">
                <a:moveTo>
                  <a:pt x="1973580" y="168402"/>
                </a:moveTo>
                <a:lnTo>
                  <a:pt x="1147572" y="168402"/>
                </a:lnTo>
                <a:lnTo>
                  <a:pt x="1147572" y="0"/>
                </a:lnTo>
                <a:lnTo>
                  <a:pt x="0" y="10795"/>
                </a:lnTo>
                <a:lnTo>
                  <a:pt x="0" y="300990"/>
                </a:lnTo>
                <a:lnTo>
                  <a:pt x="1147572" y="300990"/>
                </a:lnTo>
                <a:lnTo>
                  <a:pt x="1147572" y="295554"/>
                </a:lnTo>
                <a:lnTo>
                  <a:pt x="1973580" y="300228"/>
                </a:lnTo>
                <a:lnTo>
                  <a:pt x="1973580" y="168402"/>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52" name="object 152"/>
          <p:cNvSpPr txBox="1"/>
          <p:nvPr/>
        </p:nvSpPr>
        <p:spPr>
          <a:xfrm>
            <a:off x="9774425" y="139905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3" name="object 153"/>
          <p:cNvSpPr txBox="1"/>
          <p:nvPr/>
        </p:nvSpPr>
        <p:spPr>
          <a:xfrm>
            <a:off x="10656106" y="3501139"/>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4" name="object 154"/>
          <p:cNvSpPr txBox="1"/>
          <p:nvPr/>
        </p:nvSpPr>
        <p:spPr>
          <a:xfrm>
            <a:off x="10589071" y="5724928"/>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5" name="object 155"/>
          <p:cNvSpPr/>
          <p:nvPr/>
        </p:nvSpPr>
        <p:spPr>
          <a:xfrm>
            <a:off x="8013396" y="5524500"/>
            <a:ext cx="3351927" cy="662940"/>
          </a:xfrm>
          <a:custGeom>
            <a:avLst/>
            <a:gdLst/>
            <a:ahLst/>
            <a:cxnLst/>
            <a:rect l="l" t="t" r="r" b="b"/>
            <a:pathLst>
              <a:path w="3352800" h="662939">
                <a:moveTo>
                  <a:pt x="0" y="0"/>
                </a:moveTo>
                <a:lnTo>
                  <a:pt x="1394460" y="662940"/>
                </a:lnTo>
                <a:lnTo>
                  <a:pt x="2537460" y="175259"/>
                </a:lnTo>
                <a:lnTo>
                  <a:pt x="3352800" y="7619"/>
                </a:lnTo>
                <a:lnTo>
                  <a:pt x="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56" name="object 156"/>
          <p:cNvSpPr txBox="1"/>
          <p:nvPr/>
        </p:nvSpPr>
        <p:spPr>
          <a:xfrm>
            <a:off x="8788396" y="5830593"/>
            <a:ext cx="86401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7" name="object 157"/>
          <p:cNvGrpSpPr/>
          <p:nvPr/>
        </p:nvGrpSpPr>
        <p:grpSpPr>
          <a:xfrm>
            <a:off x="1419239" y="3297809"/>
            <a:ext cx="3422394" cy="3037840"/>
            <a:chOff x="1419605" y="3297809"/>
            <a:chExt cx="3423285" cy="3037840"/>
          </a:xfrm>
        </p:grpSpPr>
        <p:sp>
          <p:nvSpPr>
            <p:cNvPr id="158" name="object 158"/>
            <p:cNvSpPr/>
            <p:nvPr/>
          </p:nvSpPr>
          <p:spPr>
            <a:xfrm>
              <a:off x="1456562" y="3302889"/>
              <a:ext cx="0" cy="3027680"/>
            </a:xfrm>
            <a:custGeom>
              <a:avLst/>
              <a:gdLst/>
              <a:ahLst/>
              <a:cxnLst/>
              <a:rect l="l" t="t" r="r" b="b"/>
              <a:pathLst>
                <a:path h="3027679">
                  <a:moveTo>
                    <a:pt x="0" y="737235"/>
                  </a:moveTo>
                  <a:lnTo>
                    <a:pt x="0" y="3027362"/>
                  </a:lnTo>
                </a:path>
                <a:path h="3027679">
                  <a:moveTo>
                    <a:pt x="0" y="0"/>
                  </a:moveTo>
                  <a:lnTo>
                    <a:pt x="0" y="61302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59" name="object 159"/>
            <p:cNvSpPr/>
            <p:nvPr/>
          </p:nvSpPr>
          <p:spPr>
            <a:xfrm>
              <a:off x="4805552" y="3302889"/>
              <a:ext cx="0" cy="3023870"/>
            </a:xfrm>
            <a:custGeom>
              <a:avLst/>
              <a:gdLst/>
              <a:ahLst/>
              <a:cxnLst/>
              <a:rect l="l" t="t" r="r" b="b"/>
              <a:pathLst>
                <a:path h="3023870">
                  <a:moveTo>
                    <a:pt x="0" y="613791"/>
                  </a:moveTo>
                  <a:lnTo>
                    <a:pt x="0" y="3023628"/>
                  </a:lnTo>
                </a:path>
                <a:path h="3023870">
                  <a:moveTo>
                    <a:pt x="0" y="0"/>
                  </a:moveTo>
                  <a:lnTo>
                    <a:pt x="0" y="481965"/>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160" name="object 160"/>
            <p:cNvPicPr/>
            <p:nvPr/>
          </p:nvPicPr>
          <p:blipFill>
            <a:blip r:embed="rId16" cstate="print"/>
            <a:stretch>
              <a:fillRect/>
            </a:stretch>
          </p:blipFill>
          <p:spPr>
            <a:xfrm>
              <a:off x="1419605" y="3892313"/>
              <a:ext cx="3422904" cy="92692"/>
            </a:xfrm>
            <a:prstGeom prst="rect">
              <a:avLst/>
            </a:prstGeom>
          </p:spPr>
        </p:pic>
        <p:sp>
          <p:nvSpPr>
            <p:cNvPr id="161" name="object 161"/>
            <p:cNvSpPr/>
            <p:nvPr/>
          </p:nvSpPr>
          <p:spPr>
            <a:xfrm>
              <a:off x="1469516" y="3917061"/>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162" name="object 162"/>
          <p:cNvGrpSpPr/>
          <p:nvPr/>
        </p:nvGrpSpPr>
        <p:grpSpPr>
          <a:xfrm>
            <a:off x="1357529" y="2696726"/>
            <a:ext cx="224096" cy="484505"/>
            <a:chOff x="1357883" y="2696679"/>
            <a:chExt cx="224154" cy="484505"/>
          </a:xfrm>
        </p:grpSpPr>
        <p:pic>
          <p:nvPicPr>
            <p:cNvPr id="163" name="object 163"/>
            <p:cNvPicPr/>
            <p:nvPr/>
          </p:nvPicPr>
          <p:blipFill>
            <a:blip r:embed="rId18" cstate="print"/>
            <a:stretch>
              <a:fillRect/>
            </a:stretch>
          </p:blipFill>
          <p:spPr>
            <a:xfrm>
              <a:off x="1357883" y="2696679"/>
              <a:ext cx="224091" cy="483908"/>
            </a:xfrm>
            <a:prstGeom prst="rect">
              <a:avLst/>
            </a:prstGeom>
          </p:spPr>
        </p:pic>
        <p:sp>
          <p:nvSpPr>
            <p:cNvPr id="164" name="object 164"/>
            <p:cNvSpPr/>
            <p:nvPr/>
          </p:nvSpPr>
          <p:spPr>
            <a:xfrm>
              <a:off x="1435226" y="2710434"/>
              <a:ext cx="76200" cy="335915"/>
            </a:xfrm>
            <a:custGeom>
              <a:avLst/>
              <a:gdLst/>
              <a:ahLst/>
              <a:cxnLst/>
              <a:rect l="l" t="t" r="r" b="b"/>
              <a:pathLst>
                <a:path w="76200" h="335914">
                  <a:moveTo>
                    <a:pt x="27050" y="259714"/>
                  </a:moveTo>
                  <a:lnTo>
                    <a:pt x="0" y="259714"/>
                  </a:lnTo>
                  <a:lnTo>
                    <a:pt x="38100" y="335914"/>
                  </a:lnTo>
                  <a:lnTo>
                    <a:pt x="64325" y="283463"/>
                  </a:lnTo>
                  <a:lnTo>
                    <a:pt x="32003" y="283463"/>
                  </a:lnTo>
                  <a:lnTo>
                    <a:pt x="27050" y="278511"/>
                  </a:lnTo>
                  <a:lnTo>
                    <a:pt x="27050" y="259714"/>
                  </a:lnTo>
                  <a:close/>
                </a:path>
                <a:path w="76200" h="335914">
                  <a:moveTo>
                    <a:pt x="44195" y="0"/>
                  </a:moveTo>
                  <a:lnTo>
                    <a:pt x="32003" y="0"/>
                  </a:lnTo>
                  <a:lnTo>
                    <a:pt x="27050" y="4952"/>
                  </a:lnTo>
                  <a:lnTo>
                    <a:pt x="27050" y="278511"/>
                  </a:lnTo>
                  <a:lnTo>
                    <a:pt x="32003" y="283463"/>
                  </a:lnTo>
                  <a:lnTo>
                    <a:pt x="44195" y="283463"/>
                  </a:lnTo>
                  <a:lnTo>
                    <a:pt x="49148" y="278511"/>
                  </a:lnTo>
                  <a:lnTo>
                    <a:pt x="49148" y="4952"/>
                  </a:lnTo>
                  <a:lnTo>
                    <a:pt x="44195" y="0"/>
                  </a:lnTo>
                  <a:close/>
                </a:path>
                <a:path w="76200" h="335914">
                  <a:moveTo>
                    <a:pt x="76200" y="259714"/>
                  </a:moveTo>
                  <a:lnTo>
                    <a:pt x="49148" y="259714"/>
                  </a:lnTo>
                  <a:lnTo>
                    <a:pt x="49148" y="278511"/>
                  </a:lnTo>
                  <a:lnTo>
                    <a:pt x="44195"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65" name="object 165"/>
          <p:cNvSpPr txBox="1"/>
          <p:nvPr/>
        </p:nvSpPr>
        <p:spPr>
          <a:xfrm>
            <a:off x="775006" y="3054373"/>
            <a:ext cx="121761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1.25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6" name="object 166"/>
          <p:cNvSpPr txBox="1"/>
          <p:nvPr/>
        </p:nvSpPr>
        <p:spPr>
          <a:xfrm>
            <a:off x="1006085" y="377266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7" name="object 167"/>
          <p:cNvSpPr txBox="1"/>
          <p:nvPr/>
        </p:nvSpPr>
        <p:spPr>
          <a:xfrm>
            <a:off x="783390" y="53604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68" name="object 168"/>
          <p:cNvGrpSpPr/>
          <p:nvPr/>
        </p:nvGrpSpPr>
        <p:grpSpPr>
          <a:xfrm>
            <a:off x="1431426" y="5487941"/>
            <a:ext cx="3410332" cy="92710"/>
            <a:chOff x="1431797" y="5487941"/>
            <a:chExt cx="3411220" cy="92710"/>
          </a:xfrm>
        </p:grpSpPr>
        <p:pic>
          <p:nvPicPr>
            <p:cNvPr id="169" name="object 169"/>
            <p:cNvPicPr/>
            <p:nvPr/>
          </p:nvPicPr>
          <p:blipFill>
            <a:blip r:embed="rId17" cstate="print"/>
            <a:stretch>
              <a:fillRect/>
            </a:stretch>
          </p:blipFill>
          <p:spPr>
            <a:xfrm>
              <a:off x="1431797" y="5487941"/>
              <a:ext cx="3410712" cy="92692"/>
            </a:xfrm>
            <a:prstGeom prst="rect">
              <a:avLst/>
            </a:prstGeom>
          </p:spPr>
        </p:pic>
        <p:sp>
          <p:nvSpPr>
            <p:cNvPr id="170" name="object 170"/>
            <p:cNvSpPr/>
            <p:nvPr/>
          </p:nvSpPr>
          <p:spPr>
            <a:xfrm>
              <a:off x="1481708" y="5512688"/>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171" name="object 171"/>
          <p:cNvGrpSpPr/>
          <p:nvPr/>
        </p:nvGrpSpPr>
        <p:grpSpPr>
          <a:xfrm>
            <a:off x="3924800" y="2613668"/>
            <a:ext cx="224096" cy="484505"/>
            <a:chOff x="3925823" y="2613621"/>
            <a:chExt cx="224154" cy="484505"/>
          </a:xfrm>
        </p:grpSpPr>
        <p:pic>
          <p:nvPicPr>
            <p:cNvPr id="172" name="object 172"/>
            <p:cNvPicPr/>
            <p:nvPr/>
          </p:nvPicPr>
          <p:blipFill>
            <a:blip r:embed="rId19" cstate="print"/>
            <a:stretch>
              <a:fillRect/>
            </a:stretch>
          </p:blipFill>
          <p:spPr>
            <a:xfrm>
              <a:off x="3925823" y="2613621"/>
              <a:ext cx="224091" cy="483908"/>
            </a:xfrm>
            <a:prstGeom prst="rect">
              <a:avLst/>
            </a:prstGeom>
          </p:spPr>
        </p:pic>
        <p:sp>
          <p:nvSpPr>
            <p:cNvPr id="173" name="object 173"/>
            <p:cNvSpPr/>
            <p:nvPr/>
          </p:nvSpPr>
          <p:spPr>
            <a:xfrm>
              <a:off x="4003166" y="2703956"/>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74" name="object 174"/>
          <p:cNvSpPr txBox="1"/>
          <p:nvPr/>
        </p:nvSpPr>
        <p:spPr>
          <a:xfrm>
            <a:off x="3367674" y="3036846"/>
            <a:ext cx="132997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36.25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5" name="object 175"/>
          <p:cNvSpPr/>
          <p:nvPr/>
        </p:nvSpPr>
        <p:spPr>
          <a:xfrm>
            <a:off x="3994505" y="3302889"/>
            <a:ext cx="0" cy="2848610"/>
          </a:xfrm>
          <a:custGeom>
            <a:avLst/>
            <a:gdLst/>
            <a:ahLst/>
            <a:cxnLst/>
            <a:rect l="l" t="t" r="r" b="b"/>
            <a:pathLst>
              <a:path h="2848610">
                <a:moveTo>
                  <a:pt x="0" y="613791"/>
                </a:moveTo>
                <a:lnTo>
                  <a:pt x="0" y="2848000"/>
                </a:lnTo>
              </a:path>
              <a:path h="2848610">
                <a:moveTo>
                  <a:pt x="0" y="0"/>
                </a:moveTo>
                <a:lnTo>
                  <a:pt x="0" y="481965"/>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76" name="object 176"/>
          <p:cNvSpPr txBox="1"/>
          <p:nvPr/>
        </p:nvSpPr>
        <p:spPr>
          <a:xfrm>
            <a:off x="1461135" y="4007357"/>
            <a:ext cx="1371243" cy="299720"/>
          </a:xfrm>
          <a:prstGeom prst="rect">
            <a:avLst/>
          </a:prstGeom>
        </p:spPr>
        <p:txBody>
          <a:bodyPr vert="horz" wrap="square" lIns="0" tIns="12700" rIns="0" bIns="0" rtlCol="0">
            <a:spAutoFit/>
          </a:bodyPr>
          <a:lstStyle/>
          <a:p>
            <a:pPr marL="253365" defTabSz="914400">
              <a:spcBef>
                <a:spcPts val="100"/>
              </a:spcBef>
            </a:pPr>
            <a:r>
              <a:rPr kern="0" dirty="0">
                <a:solidFill>
                  <a:sysClr val="windowText" lastClr="000000"/>
                </a:solidFill>
                <a:latin typeface="Times New Roman"/>
                <a:cs typeface="Times New Roman"/>
              </a:rPr>
              <a:t>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77" name="object 177"/>
          <p:cNvGrpSpPr/>
          <p:nvPr/>
        </p:nvGrpSpPr>
        <p:grpSpPr>
          <a:xfrm>
            <a:off x="1449739" y="3915964"/>
            <a:ext cx="2328573" cy="983615"/>
            <a:chOff x="1450086" y="3915917"/>
            <a:chExt cx="2329180" cy="983615"/>
          </a:xfrm>
        </p:grpSpPr>
        <p:sp>
          <p:nvSpPr>
            <p:cNvPr id="178" name="object 178"/>
            <p:cNvSpPr/>
            <p:nvPr/>
          </p:nvSpPr>
          <p:spPr>
            <a:xfrm>
              <a:off x="1450086" y="3915917"/>
              <a:ext cx="1393825" cy="124460"/>
            </a:xfrm>
            <a:custGeom>
              <a:avLst/>
              <a:gdLst/>
              <a:ahLst/>
              <a:cxnLst/>
              <a:rect l="l" t="t" r="r" b="b"/>
              <a:pathLst>
                <a:path w="1393825" h="124460">
                  <a:moveTo>
                    <a:pt x="1393697" y="0"/>
                  </a:moveTo>
                  <a:lnTo>
                    <a:pt x="0" y="4444"/>
                  </a:lnTo>
                  <a:lnTo>
                    <a:pt x="0" y="124205"/>
                  </a:lnTo>
                  <a:lnTo>
                    <a:pt x="1393697" y="124205"/>
                  </a:lnTo>
                  <a:lnTo>
                    <a:pt x="1393697"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79" name="object 179"/>
            <p:cNvSpPr/>
            <p:nvPr/>
          </p:nvSpPr>
          <p:spPr>
            <a:xfrm>
              <a:off x="2788538" y="4525136"/>
              <a:ext cx="985519" cy="368935"/>
            </a:xfrm>
            <a:custGeom>
              <a:avLst/>
              <a:gdLst/>
              <a:ahLst/>
              <a:cxnLst/>
              <a:rect l="l" t="t" r="r" b="b"/>
              <a:pathLst>
                <a:path w="985520" h="368935">
                  <a:moveTo>
                    <a:pt x="0" y="368807"/>
                  </a:moveTo>
                  <a:lnTo>
                    <a:pt x="985265" y="368807"/>
                  </a:lnTo>
                  <a:lnTo>
                    <a:pt x="985265"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80" name="object 180"/>
          <p:cNvSpPr txBox="1"/>
          <p:nvPr/>
        </p:nvSpPr>
        <p:spPr>
          <a:xfrm>
            <a:off x="2842284" y="4530136"/>
            <a:ext cx="925590" cy="310341"/>
          </a:xfrm>
          <a:prstGeom prst="rect">
            <a:avLst/>
          </a:prstGeom>
          <a:solidFill>
            <a:srgbClr val="F4A973"/>
          </a:solidFill>
        </p:spPr>
        <p:txBody>
          <a:bodyPr vert="horz" wrap="square" lIns="0" tIns="33020" rIns="0" bIns="0" rtlCol="0">
            <a:spAutoFit/>
          </a:bodyPr>
          <a:lstStyle/>
          <a:p>
            <a:pPr marL="227329" defTabSz="914400">
              <a:spcBef>
                <a:spcPts val="26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81" name="object 181"/>
          <p:cNvSpPr txBox="1"/>
          <p:nvPr/>
        </p:nvSpPr>
        <p:spPr>
          <a:xfrm>
            <a:off x="2754295" y="6228233"/>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114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82" name="object 182"/>
          <p:cNvSpPr/>
          <p:nvPr/>
        </p:nvSpPr>
        <p:spPr>
          <a:xfrm>
            <a:off x="2837330" y="3302936"/>
            <a:ext cx="0" cy="2908935"/>
          </a:xfrm>
          <a:custGeom>
            <a:avLst/>
            <a:gdLst/>
            <a:ahLst/>
            <a:cxnLst/>
            <a:rect l="l" t="t" r="r" b="b"/>
            <a:pathLst>
              <a:path h="2908935">
                <a:moveTo>
                  <a:pt x="0" y="0"/>
                </a:moveTo>
                <a:lnTo>
                  <a:pt x="0" y="290851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83" name="object 183"/>
          <p:cNvSpPr txBox="1"/>
          <p:nvPr/>
        </p:nvSpPr>
        <p:spPr>
          <a:xfrm>
            <a:off x="2842287" y="4218455"/>
            <a:ext cx="1147781" cy="289823"/>
          </a:xfrm>
          <a:prstGeom prst="rect">
            <a:avLst/>
          </a:prstGeom>
        </p:spPr>
        <p:txBody>
          <a:bodyPr vert="horz" wrap="square" lIns="0" tIns="12700" rIns="0" bIns="0" rtlCol="0">
            <a:spAutoFit/>
          </a:bodyPr>
          <a:lstStyle/>
          <a:p>
            <a:pPr marL="180340" defTabSz="914400">
              <a:spcBef>
                <a:spcPts val="100"/>
              </a:spcBef>
            </a:pPr>
            <a:r>
              <a:rPr kern="0" dirty="0">
                <a:solidFill>
                  <a:sysClr val="windowText" lastClr="000000"/>
                </a:solidFill>
                <a:latin typeface="Times New Roman"/>
                <a:cs typeface="Times New Roman"/>
              </a:rPr>
              <a:t>11.25</a:t>
            </a:r>
            <a:r>
              <a:rPr kern="0" spc="-7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4" name="object 184"/>
          <p:cNvSpPr txBox="1"/>
          <p:nvPr/>
        </p:nvSpPr>
        <p:spPr>
          <a:xfrm>
            <a:off x="1224753" y="1979722"/>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85" name="object 185"/>
          <p:cNvGrpSpPr/>
          <p:nvPr/>
        </p:nvGrpSpPr>
        <p:grpSpPr>
          <a:xfrm>
            <a:off x="1149584" y="1726789"/>
            <a:ext cx="3690293" cy="1029969"/>
            <a:chOff x="1149858" y="1726742"/>
            <a:chExt cx="3691254" cy="1029969"/>
          </a:xfrm>
        </p:grpSpPr>
        <p:pic>
          <p:nvPicPr>
            <p:cNvPr id="186" name="object 186"/>
            <p:cNvPicPr/>
            <p:nvPr/>
          </p:nvPicPr>
          <p:blipFill>
            <a:blip r:embed="rId20" cstate="print"/>
            <a:stretch>
              <a:fillRect/>
            </a:stretch>
          </p:blipFill>
          <p:spPr>
            <a:xfrm>
              <a:off x="1404366" y="2225057"/>
              <a:ext cx="3436620" cy="92692"/>
            </a:xfrm>
            <a:prstGeom prst="rect">
              <a:avLst/>
            </a:prstGeom>
          </p:spPr>
        </p:pic>
        <p:sp>
          <p:nvSpPr>
            <p:cNvPr id="187" name="object 187"/>
            <p:cNvSpPr/>
            <p:nvPr/>
          </p:nvSpPr>
          <p:spPr>
            <a:xfrm>
              <a:off x="1454277" y="2249805"/>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8" name="object 188"/>
            <p:cNvPicPr/>
            <p:nvPr/>
          </p:nvPicPr>
          <p:blipFill>
            <a:blip r:embed="rId3" cstate="print"/>
            <a:stretch>
              <a:fillRect/>
            </a:stretch>
          </p:blipFill>
          <p:spPr>
            <a:xfrm>
              <a:off x="1236726" y="2501663"/>
              <a:ext cx="401624" cy="92692"/>
            </a:xfrm>
            <a:prstGeom prst="rect">
              <a:avLst/>
            </a:prstGeom>
          </p:spPr>
        </p:pic>
        <p:sp>
          <p:nvSpPr>
            <p:cNvPr id="189" name="object 189"/>
            <p:cNvSpPr/>
            <p:nvPr/>
          </p:nvSpPr>
          <p:spPr>
            <a:xfrm>
              <a:off x="1286637" y="2526411"/>
              <a:ext cx="308610" cy="0"/>
            </a:xfrm>
            <a:custGeom>
              <a:avLst/>
              <a:gdLst/>
              <a:ahLst/>
              <a:cxnLst/>
              <a:rect l="l" t="t" r="r" b="b"/>
              <a:pathLst>
                <a:path w="308609">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0" name="object 190"/>
            <p:cNvPicPr/>
            <p:nvPr/>
          </p:nvPicPr>
          <p:blipFill>
            <a:blip r:embed="rId4" cstate="print"/>
            <a:stretch>
              <a:fillRect/>
            </a:stretch>
          </p:blipFill>
          <p:spPr>
            <a:xfrm>
              <a:off x="1149858" y="2501671"/>
              <a:ext cx="180759" cy="254482"/>
            </a:xfrm>
            <a:prstGeom prst="rect">
              <a:avLst/>
            </a:prstGeom>
          </p:spPr>
        </p:pic>
        <p:sp>
          <p:nvSpPr>
            <p:cNvPr id="191" name="object 191"/>
            <p:cNvSpPr/>
            <p:nvPr/>
          </p:nvSpPr>
          <p:spPr>
            <a:xfrm>
              <a:off x="1199769" y="2526411"/>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2" name="object 192"/>
            <p:cNvPicPr/>
            <p:nvPr/>
          </p:nvPicPr>
          <p:blipFill>
            <a:blip r:embed="rId4" cstate="print"/>
            <a:stretch>
              <a:fillRect/>
            </a:stretch>
          </p:blipFill>
          <p:spPr>
            <a:xfrm>
              <a:off x="1303782" y="2501671"/>
              <a:ext cx="180759" cy="254482"/>
            </a:xfrm>
            <a:prstGeom prst="rect">
              <a:avLst/>
            </a:prstGeom>
          </p:spPr>
        </p:pic>
        <p:sp>
          <p:nvSpPr>
            <p:cNvPr id="193" name="object 193"/>
            <p:cNvSpPr/>
            <p:nvPr/>
          </p:nvSpPr>
          <p:spPr>
            <a:xfrm>
              <a:off x="1353693" y="2526411"/>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4" name="object 194"/>
            <p:cNvPicPr/>
            <p:nvPr/>
          </p:nvPicPr>
          <p:blipFill>
            <a:blip r:embed="rId4" cstate="print"/>
            <a:stretch>
              <a:fillRect/>
            </a:stretch>
          </p:blipFill>
          <p:spPr>
            <a:xfrm>
              <a:off x="1456182" y="2501671"/>
              <a:ext cx="180759" cy="254482"/>
            </a:xfrm>
            <a:prstGeom prst="rect">
              <a:avLst/>
            </a:prstGeom>
          </p:spPr>
        </p:pic>
        <p:sp>
          <p:nvSpPr>
            <p:cNvPr id="195" name="object 195"/>
            <p:cNvSpPr/>
            <p:nvPr/>
          </p:nvSpPr>
          <p:spPr>
            <a:xfrm>
              <a:off x="1506093" y="2526411"/>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96" name="object 196"/>
            <p:cNvSpPr/>
            <p:nvPr/>
          </p:nvSpPr>
          <p:spPr>
            <a:xfrm>
              <a:off x="1286637" y="2252091"/>
              <a:ext cx="314960" cy="271780"/>
            </a:xfrm>
            <a:custGeom>
              <a:avLst/>
              <a:gdLst/>
              <a:ahLst/>
              <a:cxnLst/>
              <a:rect l="l" t="t" r="r" b="b"/>
              <a:pathLst>
                <a:path w="314959" h="271780">
                  <a:moveTo>
                    <a:pt x="157353" y="0"/>
                  </a:moveTo>
                  <a:lnTo>
                    <a:pt x="0" y="271272"/>
                  </a:lnTo>
                  <a:lnTo>
                    <a:pt x="314706" y="271272"/>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97" name="object 197"/>
            <p:cNvSpPr/>
            <p:nvPr/>
          </p:nvSpPr>
          <p:spPr>
            <a:xfrm>
              <a:off x="1286637" y="2252091"/>
              <a:ext cx="314960" cy="271780"/>
            </a:xfrm>
            <a:custGeom>
              <a:avLst/>
              <a:gdLst/>
              <a:ahLst/>
              <a:cxnLst/>
              <a:rect l="l" t="t" r="r" b="b"/>
              <a:pathLst>
                <a:path w="314959" h="271780">
                  <a:moveTo>
                    <a:pt x="0" y="271272"/>
                  </a:moveTo>
                  <a:lnTo>
                    <a:pt x="157353"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8" name="object 198"/>
            <p:cNvPicPr/>
            <p:nvPr/>
          </p:nvPicPr>
          <p:blipFill>
            <a:blip r:embed="rId22" cstate="print"/>
            <a:stretch>
              <a:fillRect/>
            </a:stretch>
          </p:blipFill>
          <p:spPr>
            <a:xfrm>
              <a:off x="1402842" y="2351532"/>
              <a:ext cx="85343" cy="84581"/>
            </a:xfrm>
            <a:prstGeom prst="rect">
              <a:avLst/>
            </a:prstGeom>
          </p:spPr>
        </p:pic>
        <p:pic>
          <p:nvPicPr>
            <p:cNvPr id="199" name="object 199"/>
            <p:cNvPicPr/>
            <p:nvPr/>
          </p:nvPicPr>
          <p:blipFill>
            <a:blip r:embed="rId6" cstate="print"/>
            <a:stretch>
              <a:fillRect/>
            </a:stretch>
          </p:blipFill>
          <p:spPr>
            <a:xfrm>
              <a:off x="3845052" y="2446799"/>
              <a:ext cx="352005" cy="92692"/>
            </a:xfrm>
            <a:prstGeom prst="rect">
              <a:avLst/>
            </a:prstGeom>
          </p:spPr>
        </p:pic>
        <p:sp>
          <p:nvSpPr>
            <p:cNvPr id="200" name="object 200"/>
            <p:cNvSpPr/>
            <p:nvPr/>
          </p:nvSpPr>
          <p:spPr>
            <a:xfrm>
              <a:off x="3894962" y="2471547"/>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1" name="object 201"/>
            <p:cNvPicPr/>
            <p:nvPr/>
          </p:nvPicPr>
          <p:blipFill>
            <a:blip r:embed="rId7" cstate="print"/>
            <a:stretch>
              <a:fillRect/>
            </a:stretch>
          </p:blipFill>
          <p:spPr>
            <a:xfrm>
              <a:off x="3771137" y="2446718"/>
              <a:ext cx="166319" cy="228536"/>
            </a:xfrm>
            <a:prstGeom prst="rect">
              <a:avLst/>
            </a:prstGeom>
          </p:spPr>
        </p:pic>
        <p:sp>
          <p:nvSpPr>
            <p:cNvPr id="202" name="object 202"/>
            <p:cNvSpPr/>
            <p:nvPr/>
          </p:nvSpPr>
          <p:spPr>
            <a:xfrm>
              <a:off x="3821049" y="247154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3" name="object 203"/>
            <p:cNvPicPr/>
            <p:nvPr/>
          </p:nvPicPr>
          <p:blipFill>
            <a:blip r:embed="rId7" cstate="print"/>
            <a:stretch>
              <a:fillRect/>
            </a:stretch>
          </p:blipFill>
          <p:spPr>
            <a:xfrm>
              <a:off x="3900678" y="2446718"/>
              <a:ext cx="166319" cy="228536"/>
            </a:xfrm>
            <a:prstGeom prst="rect">
              <a:avLst/>
            </a:prstGeom>
          </p:spPr>
        </p:pic>
        <p:sp>
          <p:nvSpPr>
            <p:cNvPr id="204" name="object 204"/>
            <p:cNvSpPr/>
            <p:nvPr/>
          </p:nvSpPr>
          <p:spPr>
            <a:xfrm>
              <a:off x="3950588" y="247154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5" name="object 205"/>
            <p:cNvPicPr/>
            <p:nvPr/>
          </p:nvPicPr>
          <p:blipFill>
            <a:blip r:embed="rId7" cstate="print"/>
            <a:stretch>
              <a:fillRect/>
            </a:stretch>
          </p:blipFill>
          <p:spPr>
            <a:xfrm>
              <a:off x="4029456" y="2446718"/>
              <a:ext cx="166319" cy="228536"/>
            </a:xfrm>
            <a:prstGeom prst="rect">
              <a:avLst/>
            </a:prstGeom>
          </p:spPr>
        </p:pic>
        <p:sp>
          <p:nvSpPr>
            <p:cNvPr id="206" name="object 206"/>
            <p:cNvSpPr/>
            <p:nvPr/>
          </p:nvSpPr>
          <p:spPr>
            <a:xfrm>
              <a:off x="4079366" y="247154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07" name="object 207"/>
            <p:cNvSpPr/>
            <p:nvPr/>
          </p:nvSpPr>
          <p:spPr>
            <a:xfrm>
              <a:off x="3930396" y="2279904"/>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08" name="object 208"/>
            <p:cNvSpPr/>
            <p:nvPr/>
          </p:nvSpPr>
          <p:spPr>
            <a:xfrm>
              <a:off x="3930396" y="2279904"/>
              <a:ext cx="176530" cy="176530"/>
            </a:xfrm>
            <a:custGeom>
              <a:avLst/>
              <a:gdLst/>
              <a:ahLst/>
              <a:cxnLst/>
              <a:rect l="l" t="t" r="r" b="b"/>
              <a:pathLst>
                <a:path w="176529" h="176530">
                  <a:moveTo>
                    <a:pt x="88011" y="0"/>
                  </a:moveTo>
                  <a:lnTo>
                    <a:pt x="122283" y="6911"/>
                  </a:lnTo>
                  <a:lnTo>
                    <a:pt x="150256" y="25765"/>
                  </a:lnTo>
                  <a:lnTo>
                    <a:pt x="169110" y="53738"/>
                  </a:lnTo>
                  <a:lnTo>
                    <a:pt x="176021"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9" name="object 209"/>
            <p:cNvPicPr/>
            <p:nvPr/>
          </p:nvPicPr>
          <p:blipFill>
            <a:blip r:embed="rId8" cstate="print"/>
            <a:stretch>
              <a:fillRect/>
            </a:stretch>
          </p:blipFill>
          <p:spPr>
            <a:xfrm>
              <a:off x="2722625" y="1726742"/>
              <a:ext cx="224091" cy="657682"/>
            </a:xfrm>
            <a:prstGeom prst="rect">
              <a:avLst/>
            </a:prstGeom>
          </p:spPr>
        </p:pic>
        <p:sp>
          <p:nvSpPr>
            <p:cNvPr id="210" name="object 210"/>
            <p:cNvSpPr/>
            <p:nvPr/>
          </p:nvSpPr>
          <p:spPr>
            <a:xfrm>
              <a:off x="2799968" y="1740408"/>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5" y="0"/>
                  </a:moveTo>
                  <a:lnTo>
                    <a:pt x="32004" y="0"/>
                  </a:lnTo>
                  <a:lnTo>
                    <a:pt x="27050" y="4952"/>
                  </a:lnTo>
                  <a:lnTo>
                    <a:pt x="27050" y="452374"/>
                  </a:lnTo>
                  <a:lnTo>
                    <a:pt x="32004"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1" name="object 211"/>
          <p:cNvSpPr txBox="1"/>
          <p:nvPr/>
        </p:nvSpPr>
        <p:spPr>
          <a:xfrm>
            <a:off x="2573368" y="892555"/>
            <a:ext cx="526913" cy="775212"/>
          </a:xfrm>
          <a:prstGeom prst="rect">
            <a:avLst/>
          </a:prstGeom>
        </p:spPr>
        <p:txBody>
          <a:bodyPr vert="horz" wrap="square" lIns="0" tIns="117475" rIns="0" bIns="0" rtlCol="0">
            <a:spAutoFit/>
          </a:bodyPr>
          <a:lstStyle/>
          <a:p>
            <a:pPr marL="156210" defTabSz="914400">
              <a:spcBef>
                <a:spcPts val="925"/>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a:p>
            <a:pPr marL="38100" defTabSz="914400">
              <a:spcBef>
                <a:spcPts val="83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2" name="object 212"/>
          <p:cNvSpPr txBox="1"/>
          <p:nvPr/>
        </p:nvSpPr>
        <p:spPr>
          <a:xfrm>
            <a:off x="4840997" y="209880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13" name="object 213"/>
          <p:cNvSpPr txBox="1"/>
          <p:nvPr/>
        </p:nvSpPr>
        <p:spPr>
          <a:xfrm>
            <a:off x="4345318" y="218696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14" name="object 214"/>
          <p:cNvSpPr txBox="1"/>
          <p:nvPr/>
        </p:nvSpPr>
        <p:spPr>
          <a:xfrm>
            <a:off x="3922009" y="195503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15" name="object 215"/>
          <p:cNvSpPr txBox="1"/>
          <p:nvPr/>
        </p:nvSpPr>
        <p:spPr>
          <a:xfrm>
            <a:off x="3218105" y="2280693"/>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216" name="object 216"/>
          <p:cNvGrpSpPr/>
          <p:nvPr/>
        </p:nvGrpSpPr>
        <p:grpSpPr>
          <a:xfrm>
            <a:off x="4681270" y="1732838"/>
            <a:ext cx="224096" cy="657860"/>
            <a:chOff x="4682490" y="1732838"/>
            <a:chExt cx="224154" cy="657860"/>
          </a:xfrm>
        </p:grpSpPr>
        <p:pic>
          <p:nvPicPr>
            <p:cNvPr id="217" name="object 217"/>
            <p:cNvPicPr/>
            <p:nvPr/>
          </p:nvPicPr>
          <p:blipFill>
            <a:blip r:embed="rId8" cstate="print"/>
            <a:stretch>
              <a:fillRect/>
            </a:stretch>
          </p:blipFill>
          <p:spPr>
            <a:xfrm>
              <a:off x="4682490" y="1732838"/>
              <a:ext cx="224091" cy="657682"/>
            </a:xfrm>
            <a:prstGeom prst="rect">
              <a:avLst/>
            </a:prstGeom>
          </p:spPr>
        </p:pic>
        <p:sp>
          <p:nvSpPr>
            <p:cNvPr id="218" name="object 218"/>
            <p:cNvSpPr/>
            <p:nvPr/>
          </p:nvSpPr>
          <p:spPr>
            <a:xfrm>
              <a:off x="4759833" y="1746504"/>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5" y="0"/>
                  </a:moveTo>
                  <a:lnTo>
                    <a:pt x="32003" y="0"/>
                  </a:lnTo>
                  <a:lnTo>
                    <a:pt x="27050" y="4953"/>
                  </a:lnTo>
                  <a:lnTo>
                    <a:pt x="27050" y="452374"/>
                  </a:lnTo>
                  <a:lnTo>
                    <a:pt x="32003" y="457326"/>
                  </a:lnTo>
                  <a:lnTo>
                    <a:pt x="44195" y="457326"/>
                  </a:lnTo>
                  <a:lnTo>
                    <a:pt x="49149" y="452374"/>
                  </a:lnTo>
                  <a:lnTo>
                    <a:pt x="49149" y="4953"/>
                  </a:lnTo>
                  <a:lnTo>
                    <a:pt x="44195" y="0"/>
                  </a:lnTo>
                  <a:close/>
                </a:path>
                <a:path w="76200" h="509905">
                  <a:moveTo>
                    <a:pt x="76200" y="433578"/>
                  </a:moveTo>
                  <a:lnTo>
                    <a:pt x="49149" y="433578"/>
                  </a:lnTo>
                  <a:lnTo>
                    <a:pt x="49149" y="452374"/>
                  </a:lnTo>
                  <a:lnTo>
                    <a:pt x="44195"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19" name="object 219"/>
          <p:cNvSpPr txBox="1"/>
          <p:nvPr/>
        </p:nvSpPr>
        <p:spPr>
          <a:xfrm>
            <a:off x="4557605" y="1383814"/>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0" name="object 220"/>
          <p:cNvSpPr txBox="1"/>
          <p:nvPr/>
        </p:nvSpPr>
        <p:spPr>
          <a:xfrm>
            <a:off x="1985763" y="2294913"/>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21" name="object 221"/>
          <p:cNvSpPr txBox="1"/>
          <p:nvPr/>
        </p:nvSpPr>
        <p:spPr>
          <a:xfrm>
            <a:off x="4142932" y="349402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2" name="object 222"/>
          <p:cNvSpPr/>
          <p:nvPr/>
        </p:nvSpPr>
        <p:spPr>
          <a:xfrm>
            <a:off x="2846881" y="3784857"/>
            <a:ext cx="1970525" cy="435609"/>
          </a:xfrm>
          <a:custGeom>
            <a:avLst/>
            <a:gdLst/>
            <a:ahLst/>
            <a:cxnLst/>
            <a:rect l="l" t="t" r="r" b="b"/>
            <a:pathLst>
              <a:path w="1971039" h="435610">
                <a:moveTo>
                  <a:pt x="1147572" y="131826"/>
                </a:moveTo>
                <a:lnTo>
                  <a:pt x="0" y="131826"/>
                </a:lnTo>
                <a:lnTo>
                  <a:pt x="0" y="424307"/>
                </a:lnTo>
                <a:lnTo>
                  <a:pt x="1147572" y="435102"/>
                </a:lnTo>
                <a:lnTo>
                  <a:pt x="1147572" y="131826"/>
                </a:lnTo>
                <a:close/>
              </a:path>
              <a:path w="1971039" h="435610">
                <a:moveTo>
                  <a:pt x="1970532" y="0"/>
                </a:moveTo>
                <a:lnTo>
                  <a:pt x="1142238" y="0"/>
                </a:lnTo>
                <a:lnTo>
                  <a:pt x="1142238" y="127127"/>
                </a:lnTo>
                <a:lnTo>
                  <a:pt x="1970532" y="131826"/>
                </a:lnTo>
                <a:lnTo>
                  <a:pt x="197053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23" name="object 223"/>
          <p:cNvSpPr txBox="1"/>
          <p:nvPr/>
        </p:nvSpPr>
        <p:spPr>
          <a:xfrm>
            <a:off x="2005852" y="5749820"/>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4" name="object 224"/>
          <p:cNvSpPr/>
          <p:nvPr/>
        </p:nvSpPr>
        <p:spPr>
          <a:xfrm>
            <a:off x="1445928" y="5511592"/>
            <a:ext cx="3347481" cy="737235"/>
          </a:xfrm>
          <a:custGeom>
            <a:avLst/>
            <a:gdLst/>
            <a:ahLst/>
            <a:cxnLst/>
            <a:rect l="l" t="t" r="r" b="b"/>
            <a:pathLst>
              <a:path w="3348354" h="737235">
                <a:moveTo>
                  <a:pt x="3348228" y="6350"/>
                </a:moveTo>
                <a:lnTo>
                  <a:pt x="1392174" y="0"/>
                </a:lnTo>
                <a:lnTo>
                  <a:pt x="1392174" y="11430"/>
                </a:lnTo>
                <a:lnTo>
                  <a:pt x="0" y="11430"/>
                </a:lnTo>
                <a:lnTo>
                  <a:pt x="1396746" y="283464"/>
                </a:lnTo>
                <a:lnTo>
                  <a:pt x="1396746" y="281292"/>
                </a:lnTo>
                <a:lnTo>
                  <a:pt x="2560701" y="736854"/>
                </a:lnTo>
                <a:lnTo>
                  <a:pt x="3348228" y="635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25" name="object 225"/>
          <p:cNvSpPr txBox="1"/>
          <p:nvPr/>
        </p:nvSpPr>
        <p:spPr>
          <a:xfrm>
            <a:off x="7321427" y="537339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6" name="object 226"/>
          <p:cNvSpPr txBox="1"/>
          <p:nvPr/>
        </p:nvSpPr>
        <p:spPr>
          <a:xfrm>
            <a:off x="4894066" y="374091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7" name="object 227"/>
          <p:cNvSpPr txBox="1"/>
          <p:nvPr/>
        </p:nvSpPr>
        <p:spPr>
          <a:xfrm>
            <a:off x="4876805" y="534138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8" name="object 228"/>
          <p:cNvSpPr txBox="1"/>
          <p:nvPr/>
        </p:nvSpPr>
        <p:spPr>
          <a:xfrm>
            <a:off x="5997156" y="4558815"/>
            <a:ext cx="103541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312.5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9" name="object 229"/>
          <p:cNvSpPr/>
          <p:nvPr/>
        </p:nvSpPr>
        <p:spPr>
          <a:xfrm>
            <a:off x="6001096" y="4576190"/>
            <a:ext cx="919241" cy="631190"/>
          </a:xfrm>
          <a:custGeom>
            <a:avLst/>
            <a:gdLst/>
            <a:ahLst/>
            <a:cxnLst/>
            <a:rect l="l" t="t" r="r" b="b"/>
            <a:pathLst>
              <a:path w="919479" h="631189">
                <a:moveTo>
                  <a:pt x="0" y="0"/>
                </a:moveTo>
                <a:lnTo>
                  <a:pt x="0" y="630935"/>
                </a:lnTo>
              </a:path>
              <a:path w="919479" h="631189">
                <a:moveTo>
                  <a:pt x="918972" y="0"/>
                </a:moveTo>
                <a:lnTo>
                  <a:pt x="918972" y="630935"/>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nvGrpSpPr>
          <p:cNvPr id="230" name="object 230"/>
          <p:cNvGrpSpPr/>
          <p:nvPr/>
        </p:nvGrpSpPr>
        <p:grpSpPr>
          <a:xfrm>
            <a:off x="5945887" y="3266317"/>
            <a:ext cx="1011293" cy="940435"/>
            <a:chOff x="5947409" y="3266313"/>
            <a:chExt cx="1011555" cy="940435"/>
          </a:xfrm>
        </p:grpSpPr>
        <p:sp>
          <p:nvSpPr>
            <p:cNvPr id="231" name="object 231"/>
            <p:cNvSpPr/>
            <p:nvPr/>
          </p:nvSpPr>
          <p:spPr>
            <a:xfrm>
              <a:off x="6002654" y="3266313"/>
              <a:ext cx="919480" cy="940435"/>
            </a:xfrm>
            <a:custGeom>
              <a:avLst/>
              <a:gdLst/>
              <a:ahLst/>
              <a:cxnLst/>
              <a:rect l="l" t="t" r="r" b="b"/>
              <a:pathLst>
                <a:path w="919479" h="940435">
                  <a:moveTo>
                    <a:pt x="0" y="662559"/>
                  </a:moveTo>
                  <a:lnTo>
                    <a:pt x="0" y="940308"/>
                  </a:lnTo>
                </a:path>
                <a:path w="919479" h="940435">
                  <a:moveTo>
                    <a:pt x="0" y="0"/>
                  </a:moveTo>
                  <a:lnTo>
                    <a:pt x="0" y="429387"/>
                  </a:lnTo>
                </a:path>
                <a:path w="919479" h="940435">
                  <a:moveTo>
                    <a:pt x="918972" y="0"/>
                  </a:moveTo>
                  <a:lnTo>
                    <a:pt x="918972" y="657987"/>
                  </a:lnTo>
                </a:path>
                <a:path w="919479" h="940435">
                  <a:moveTo>
                    <a:pt x="918972" y="877443"/>
                  </a:moveTo>
                  <a:lnTo>
                    <a:pt x="918972" y="940308"/>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232" name="object 232"/>
            <p:cNvPicPr/>
            <p:nvPr/>
          </p:nvPicPr>
          <p:blipFill>
            <a:blip r:embed="rId23" cstate="print"/>
            <a:stretch>
              <a:fillRect/>
            </a:stretch>
          </p:blipFill>
          <p:spPr>
            <a:xfrm>
              <a:off x="5947409" y="3896885"/>
              <a:ext cx="1011148" cy="92692"/>
            </a:xfrm>
            <a:prstGeom prst="rect">
              <a:avLst/>
            </a:prstGeom>
          </p:spPr>
        </p:pic>
        <p:sp>
          <p:nvSpPr>
            <p:cNvPr id="233" name="object 233"/>
            <p:cNvSpPr/>
            <p:nvPr/>
          </p:nvSpPr>
          <p:spPr>
            <a:xfrm>
              <a:off x="5997320" y="3921633"/>
              <a:ext cx="918210" cy="0"/>
            </a:xfrm>
            <a:custGeom>
              <a:avLst/>
              <a:gdLst/>
              <a:ahLst/>
              <a:cxnLst/>
              <a:rect l="l" t="t" r="r" b="b"/>
              <a:pathLst>
                <a:path w="918209">
                  <a:moveTo>
                    <a:pt x="0" y="0"/>
                  </a:moveTo>
                  <a:lnTo>
                    <a:pt x="917955"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234" name="object 234"/>
            <p:cNvSpPr/>
            <p:nvPr/>
          </p:nvSpPr>
          <p:spPr>
            <a:xfrm>
              <a:off x="5996177" y="3695700"/>
              <a:ext cx="494030" cy="233679"/>
            </a:xfrm>
            <a:custGeom>
              <a:avLst/>
              <a:gdLst/>
              <a:ahLst/>
              <a:cxnLst/>
              <a:rect l="l" t="t" r="r" b="b"/>
              <a:pathLst>
                <a:path w="494029" h="233679">
                  <a:moveTo>
                    <a:pt x="493775" y="0"/>
                  </a:moveTo>
                  <a:lnTo>
                    <a:pt x="0" y="0"/>
                  </a:lnTo>
                  <a:lnTo>
                    <a:pt x="0" y="224789"/>
                  </a:lnTo>
                  <a:lnTo>
                    <a:pt x="493775" y="233172"/>
                  </a:lnTo>
                  <a:lnTo>
                    <a:pt x="49377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35" name="object 235"/>
            <p:cNvSpPr/>
            <p:nvPr/>
          </p:nvSpPr>
          <p:spPr>
            <a:xfrm>
              <a:off x="6469760" y="3281553"/>
              <a:ext cx="0" cy="925194"/>
            </a:xfrm>
            <a:custGeom>
              <a:avLst/>
              <a:gdLst/>
              <a:ahLst/>
              <a:cxnLst/>
              <a:rect l="l" t="t" r="r" b="b"/>
              <a:pathLst>
                <a:path h="925195">
                  <a:moveTo>
                    <a:pt x="0" y="0"/>
                  </a:moveTo>
                  <a:lnTo>
                    <a:pt x="0" y="925068"/>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36" name="object 236"/>
            <p:cNvSpPr/>
            <p:nvPr/>
          </p:nvSpPr>
          <p:spPr>
            <a:xfrm>
              <a:off x="6476237" y="3924300"/>
              <a:ext cx="452120" cy="219710"/>
            </a:xfrm>
            <a:custGeom>
              <a:avLst/>
              <a:gdLst/>
              <a:ahLst/>
              <a:cxnLst/>
              <a:rect l="l" t="t" r="r" b="b"/>
              <a:pathLst>
                <a:path w="452120" h="219710">
                  <a:moveTo>
                    <a:pt x="451865" y="0"/>
                  </a:moveTo>
                  <a:lnTo>
                    <a:pt x="0" y="0"/>
                  </a:lnTo>
                  <a:lnTo>
                    <a:pt x="0" y="211581"/>
                  </a:lnTo>
                  <a:lnTo>
                    <a:pt x="451865" y="219456"/>
                  </a:lnTo>
                  <a:lnTo>
                    <a:pt x="45186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237" name="object 237"/>
          <p:cNvSpPr txBox="1"/>
          <p:nvPr/>
        </p:nvSpPr>
        <p:spPr>
          <a:xfrm>
            <a:off x="7009844" y="373812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8" name="object 238"/>
          <p:cNvSpPr txBox="1"/>
          <p:nvPr/>
        </p:nvSpPr>
        <p:spPr>
          <a:xfrm>
            <a:off x="5353182" y="4873775"/>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39" name="object 239"/>
          <p:cNvGrpSpPr/>
          <p:nvPr/>
        </p:nvGrpSpPr>
        <p:grpSpPr>
          <a:xfrm>
            <a:off x="5945887" y="4999499"/>
            <a:ext cx="1011293" cy="92710"/>
            <a:chOff x="5947409" y="4999499"/>
            <a:chExt cx="1011555" cy="92710"/>
          </a:xfrm>
        </p:grpSpPr>
        <p:pic>
          <p:nvPicPr>
            <p:cNvPr id="240" name="object 240"/>
            <p:cNvPicPr/>
            <p:nvPr/>
          </p:nvPicPr>
          <p:blipFill>
            <a:blip r:embed="rId23" cstate="print"/>
            <a:stretch>
              <a:fillRect/>
            </a:stretch>
          </p:blipFill>
          <p:spPr>
            <a:xfrm>
              <a:off x="5947409" y="4999499"/>
              <a:ext cx="1011148" cy="92692"/>
            </a:xfrm>
            <a:prstGeom prst="rect">
              <a:avLst/>
            </a:prstGeom>
          </p:spPr>
        </p:pic>
        <p:sp>
          <p:nvSpPr>
            <p:cNvPr id="241" name="object 241"/>
            <p:cNvSpPr/>
            <p:nvPr/>
          </p:nvSpPr>
          <p:spPr>
            <a:xfrm>
              <a:off x="5997320" y="5024247"/>
              <a:ext cx="918210" cy="0"/>
            </a:xfrm>
            <a:custGeom>
              <a:avLst/>
              <a:gdLst/>
              <a:ahLst/>
              <a:cxnLst/>
              <a:rect l="l" t="t" r="r" b="b"/>
              <a:pathLst>
                <a:path w="918209">
                  <a:moveTo>
                    <a:pt x="0" y="0"/>
                  </a:moveTo>
                  <a:lnTo>
                    <a:pt x="917955"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242" name="object 242"/>
          <p:cNvSpPr txBox="1"/>
          <p:nvPr/>
        </p:nvSpPr>
        <p:spPr>
          <a:xfrm>
            <a:off x="6971506" y="4873775"/>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43" name="object 243"/>
          <p:cNvGrpSpPr/>
          <p:nvPr/>
        </p:nvGrpSpPr>
        <p:grpSpPr>
          <a:xfrm>
            <a:off x="5919960" y="2371361"/>
            <a:ext cx="1039223" cy="92710"/>
            <a:chOff x="5921502" y="2371361"/>
            <a:chExt cx="1039494" cy="92710"/>
          </a:xfrm>
        </p:grpSpPr>
        <p:pic>
          <p:nvPicPr>
            <p:cNvPr id="244" name="object 244"/>
            <p:cNvPicPr/>
            <p:nvPr/>
          </p:nvPicPr>
          <p:blipFill>
            <a:blip r:embed="rId24" cstate="print"/>
            <a:stretch>
              <a:fillRect/>
            </a:stretch>
          </p:blipFill>
          <p:spPr>
            <a:xfrm>
              <a:off x="5921502" y="2371361"/>
              <a:ext cx="1039342" cy="92692"/>
            </a:xfrm>
            <a:prstGeom prst="rect">
              <a:avLst/>
            </a:prstGeom>
          </p:spPr>
        </p:pic>
        <p:sp>
          <p:nvSpPr>
            <p:cNvPr id="245" name="object 245"/>
            <p:cNvSpPr/>
            <p:nvPr/>
          </p:nvSpPr>
          <p:spPr>
            <a:xfrm>
              <a:off x="5971413" y="2396109"/>
              <a:ext cx="946785" cy="0"/>
            </a:xfrm>
            <a:custGeom>
              <a:avLst/>
              <a:gdLst/>
              <a:ahLst/>
              <a:cxnLst/>
              <a:rect l="l" t="t" r="r" b="b"/>
              <a:pathLst>
                <a:path w="946784">
                  <a:moveTo>
                    <a:pt x="0" y="0"/>
                  </a:moveTo>
                  <a:lnTo>
                    <a:pt x="94627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46" name="object 246"/>
          <p:cNvSpPr txBox="1"/>
          <p:nvPr/>
        </p:nvSpPr>
        <p:spPr>
          <a:xfrm>
            <a:off x="5691930" y="224358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47" name="object 247"/>
          <p:cNvSpPr txBox="1"/>
          <p:nvPr/>
        </p:nvSpPr>
        <p:spPr>
          <a:xfrm>
            <a:off x="7084250" y="224307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248" name="object 248"/>
          <p:cNvGrpSpPr/>
          <p:nvPr/>
        </p:nvGrpSpPr>
        <p:grpSpPr>
          <a:xfrm>
            <a:off x="5885681" y="2516847"/>
            <a:ext cx="1136989" cy="528320"/>
            <a:chOff x="5887211" y="2516847"/>
            <a:chExt cx="1137285" cy="528320"/>
          </a:xfrm>
        </p:grpSpPr>
        <p:pic>
          <p:nvPicPr>
            <p:cNvPr id="249" name="object 249"/>
            <p:cNvPicPr/>
            <p:nvPr/>
          </p:nvPicPr>
          <p:blipFill>
            <a:blip r:embed="rId19" cstate="print"/>
            <a:stretch>
              <a:fillRect/>
            </a:stretch>
          </p:blipFill>
          <p:spPr>
            <a:xfrm>
              <a:off x="5887211" y="2516847"/>
              <a:ext cx="224091" cy="483908"/>
            </a:xfrm>
            <a:prstGeom prst="rect">
              <a:avLst/>
            </a:prstGeom>
          </p:spPr>
        </p:pic>
        <p:sp>
          <p:nvSpPr>
            <p:cNvPr id="250" name="object 250"/>
            <p:cNvSpPr/>
            <p:nvPr/>
          </p:nvSpPr>
          <p:spPr>
            <a:xfrm>
              <a:off x="5964554" y="2607183"/>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1" name="object 251"/>
            <p:cNvPicPr/>
            <p:nvPr/>
          </p:nvPicPr>
          <p:blipFill>
            <a:blip r:embed="rId19" cstate="print"/>
            <a:stretch>
              <a:fillRect/>
            </a:stretch>
          </p:blipFill>
          <p:spPr>
            <a:xfrm>
              <a:off x="6800087" y="2561043"/>
              <a:ext cx="224091" cy="483908"/>
            </a:xfrm>
            <a:prstGeom prst="rect">
              <a:avLst/>
            </a:prstGeom>
          </p:spPr>
        </p:pic>
        <p:sp>
          <p:nvSpPr>
            <p:cNvPr id="252" name="object 252"/>
            <p:cNvSpPr/>
            <p:nvPr/>
          </p:nvSpPr>
          <p:spPr>
            <a:xfrm>
              <a:off x="6877430" y="2651379"/>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53" name="object 253"/>
          <p:cNvSpPr txBox="1"/>
          <p:nvPr/>
        </p:nvSpPr>
        <p:spPr>
          <a:xfrm>
            <a:off x="4932918" y="2669817"/>
            <a:ext cx="1034780"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4" name="object 254"/>
          <p:cNvSpPr txBox="1"/>
          <p:nvPr/>
        </p:nvSpPr>
        <p:spPr>
          <a:xfrm>
            <a:off x="6928080" y="2721887"/>
            <a:ext cx="1051921"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55" name="object 255"/>
          <p:cNvGrpSpPr/>
          <p:nvPr/>
        </p:nvGrpSpPr>
        <p:grpSpPr>
          <a:xfrm>
            <a:off x="5986871" y="4571157"/>
            <a:ext cx="995421" cy="1010919"/>
            <a:chOff x="5988430" y="4571110"/>
            <a:chExt cx="995680" cy="1010919"/>
          </a:xfrm>
        </p:grpSpPr>
        <p:sp>
          <p:nvSpPr>
            <p:cNvPr id="256" name="object 256"/>
            <p:cNvSpPr/>
            <p:nvPr/>
          </p:nvSpPr>
          <p:spPr>
            <a:xfrm>
              <a:off x="6469761" y="4576190"/>
              <a:ext cx="0" cy="631190"/>
            </a:xfrm>
            <a:custGeom>
              <a:avLst/>
              <a:gdLst/>
              <a:ahLst/>
              <a:cxnLst/>
              <a:rect l="l" t="t" r="r" b="b"/>
              <a:pathLst>
                <a:path h="631189">
                  <a:moveTo>
                    <a:pt x="0" y="0"/>
                  </a:moveTo>
                  <a:lnTo>
                    <a:pt x="0" y="630935"/>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57" name="object 257"/>
            <p:cNvSpPr/>
            <p:nvPr/>
          </p:nvSpPr>
          <p:spPr>
            <a:xfrm>
              <a:off x="5993510" y="5207126"/>
              <a:ext cx="985519" cy="369570"/>
            </a:xfrm>
            <a:custGeom>
              <a:avLst/>
              <a:gdLst/>
              <a:ahLst/>
              <a:cxnLst/>
              <a:rect l="l" t="t" r="r" b="b"/>
              <a:pathLst>
                <a:path w="985520" h="369570">
                  <a:moveTo>
                    <a:pt x="985265" y="0"/>
                  </a:moveTo>
                  <a:lnTo>
                    <a:pt x="0" y="0"/>
                  </a:lnTo>
                  <a:lnTo>
                    <a:pt x="0" y="369570"/>
                  </a:lnTo>
                  <a:lnTo>
                    <a:pt x="985265" y="369570"/>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58" name="object 258"/>
            <p:cNvSpPr/>
            <p:nvPr/>
          </p:nvSpPr>
          <p:spPr>
            <a:xfrm>
              <a:off x="5993510" y="5207126"/>
              <a:ext cx="985519" cy="369570"/>
            </a:xfrm>
            <a:custGeom>
              <a:avLst/>
              <a:gdLst/>
              <a:ahLst/>
              <a:cxnLst/>
              <a:rect l="l" t="t" r="r" b="b"/>
              <a:pathLst>
                <a:path w="985520" h="369570">
                  <a:moveTo>
                    <a:pt x="0" y="369570"/>
                  </a:moveTo>
                  <a:lnTo>
                    <a:pt x="985265" y="369570"/>
                  </a:lnTo>
                  <a:lnTo>
                    <a:pt x="985265"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59" name="object 259"/>
          <p:cNvSpPr txBox="1"/>
          <p:nvPr/>
        </p:nvSpPr>
        <p:spPr>
          <a:xfrm>
            <a:off x="6959821" y="3976374"/>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0" name="object 260"/>
          <p:cNvSpPr txBox="1"/>
          <p:nvPr/>
        </p:nvSpPr>
        <p:spPr>
          <a:xfrm>
            <a:off x="6327779" y="237771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25</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261" name="object 261"/>
          <p:cNvGrpSpPr/>
          <p:nvPr/>
        </p:nvGrpSpPr>
        <p:grpSpPr>
          <a:xfrm>
            <a:off x="5906276" y="2042177"/>
            <a:ext cx="1159843" cy="485140"/>
            <a:chOff x="5907785" y="2042177"/>
            <a:chExt cx="1160145" cy="485140"/>
          </a:xfrm>
        </p:grpSpPr>
        <p:pic>
          <p:nvPicPr>
            <p:cNvPr id="262" name="object 262"/>
            <p:cNvPicPr/>
            <p:nvPr/>
          </p:nvPicPr>
          <p:blipFill>
            <a:blip r:embed="rId12" cstate="print"/>
            <a:stretch>
              <a:fillRect/>
            </a:stretch>
          </p:blipFill>
          <p:spPr>
            <a:xfrm>
              <a:off x="5907785" y="2042185"/>
              <a:ext cx="224091" cy="474700"/>
            </a:xfrm>
            <a:prstGeom prst="rect">
              <a:avLst/>
            </a:prstGeom>
          </p:spPr>
        </p:pic>
        <p:sp>
          <p:nvSpPr>
            <p:cNvPr id="263" name="object 263"/>
            <p:cNvSpPr/>
            <p:nvPr/>
          </p:nvSpPr>
          <p:spPr>
            <a:xfrm>
              <a:off x="5985128" y="2055876"/>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64" name="object 264"/>
            <p:cNvPicPr/>
            <p:nvPr/>
          </p:nvPicPr>
          <p:blipFill>
            <a:blip r:embed="rId12" cstate="print"/>
            <a:stretch>
              <a:fillRect/>
            </a:stretch>
          </p:blipFill>
          <p:spPr>
            <a:xfrm>
              <a:off x="6041897" y="2052091"/>
              <a:ext cx="224091" cy="474700"/>
            </a:xfrm>
            <a:prstGeom prst="rect">
              <a:avLst/>
            </a:prstGeom>
          </p:spPr>
        </p:pic>
        <p:sp>
          <p:nvSpPr>
            <p:cNvPr id="265" name="object 265"/>
            <p:cNvSpPr/>
            <p:nvPr/>
          </p:nvSpPr>
          <p:spPr>
            <a:xfrm>
              <a:off x="6119240" y="206578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66" name="object 266"/>
            <p:cNvPicPr/>
            <p:nvPr/>
          </p:nvPicPr>
          <p:blipFill>
            <a:blip r:embed="rId12" cstate="print"/>
            <a:stretch>
              <a:fillRect/>
            </a:stretch>
          </p:blipFill>
          <p:spPr>
            <a:xfrm>
              <a:off x="6176771" y="2048281"/>
              <a:ext cx="224091" cy="474700"/>
            </a:xfrm>
            <a:prstGeom prst="rect">
              <a:avLst/>
            </a:prstGeom>
          </p:spPr>
        </p:pic>
        <p:sp>
          <p:nvSpPr>
            <p:cNvPr id="267" name="object 267"/>
            <p:cNvSpPr/>
            <p:nvPr/>
          </p:nvSpPr>
          <p:spPr>
            <a:xfrm>
              <a:off x="6254114" y="206197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68" name="object 268"/>
            <p:cNvPicPr/>
            <p:nvPr/>
          </p:nvPicPr>
          <p:blipFill>
            <a:blip r:embed="rId12" cstate="print"/>
            <a:stretch>
              <a:fillRect/>
            </a:stretch>
          </p:blipFill>
          <p:spPr>
            <a:xfrm>
              <a:off x="6311645" y="2048281"/>
              <a:ext cx="224091" cy="474700"/>
            </a:xfrm>
            <a:prstGeom prst="rect">
              <a:avLst/>
            </a:prstGeom>
          </p:spPr>
        </p:pic>
        <p:sp>
          <p:nvSpPr>
            <p:cNvPr id="269" name="object 269"/>
            <p:cNvSpPr/>
            <p:nvPr/>
          </p:nvSpPr>
          <p:spPr>
            <a:xfrm>
              <a:off x="6388988" y="206197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0" name="object 270"/>
            <p:cNvPicPr/>
            <p:nvPr/>
          </p:nvPicPr>
          <p:blipFill>
            <a:blip r:embed="rId12" cstate="print"/>
            <a:stretch>
              <a:fillRect/>
            </a:stretch>
          </p:blipFill>
          <p:spPr>
            <a:xfrm>
              <a:off x="6446519" y="2048281"/>
              <a:ext cx="224091" cy="474700"/>
            </a:xfrm>
            <a:prstGeom prst="rect">
              <a:avLst/>
            </a:prstGeom>
          </p:spPr>
        </p:pic>
        <p:sp>
          <p:nvSpPr>
            <p:cNvPr id="271" name="object 271"/>
            <p:cNvSpPr/>
            <p:nvPr/>
          </p:nvSpPr>
          <p:spPr>
            <a:xfrm>
              <a:off x="6523862" y="206197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2" name="object 272"/>
            <p:cNvPicPr/>
            <p:nvPr/>
          </p:nvPicPr>
          <p:blipFill>
            <a:blip r:embed="rId12" cstate="print"/>
            <a:stretch>
              <a:fillRect/>
            </a:stretch>
          </p:blipFill>
          <p:spPr>
            <a:xfrm>
              <a:off x="6581393" y="2048281"/>
              <a:ext cx="224091" cy="474700"/>
            </a:xfrm>
            <a:prstGeom prst="rect">
              <a:avLst/>
            </a:prstGeom>
          </p:spPr>
        </p:pic>
        <p:sp>
          <p:nvSpPr>
            <p:cNvPr id="273" name="object 273"/>
            <p:cNvSpPr/>
            <p:nvPr/>
          </p:nvSpPr>
          <p:spPr>
            <a:xfrm>
              <a:off x="6658736" y="2061972"/>
              <a:ext cx="76200" cy="327660"/>
            </a:xfrm>
            <a:custGeom>
              <a:avLst/>
              <a:gdLst/>
              <a:ahLst/>
              <a:cxnLst/>
              <a:rect l="l" t="t" r="r" b="b"/>
              <a:pathLst>
                <a:path w="76200" h="327660">
                  <a:moveTo>
                    <a:pt x="27051" y="251078"/>
                  </a:moveTo>
                  <a:lnTo>
                    <a:pt x="0" y="251078"/>
                  </a:lnTo>
                  <a:lnTo>
                    <a:pt x="38100" y="327278"/>
                  </a:lnTo>
                  <a:lnTo>
                    <a:pt x="64325" y="274827"/>
                  </a:lnTo>
                  <a:lnTo>
                    <a:pt x="32004" y="274827"/>
                  </a:lnTo>
                  <a:lnTo>
                    <a:pt x="27051" y="269875"/>
                  </a:lnTo>
                  <a:lnTo>
                    <a:pt x="27051" y="251078"/>
                  </a:lnTo>
                  <a:close/>
                </a:path>
                <a:path w="76200" h="327660">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4" name="object 274"/>
            <p:cNvPicPr/>
            <p:nvPr/>
          </p:nvPicPr>
          <p:blipFill>
            <a:blip r:embed="rId12" cstate="print"/>
            <a:stretch>
              <a:fillRect/>
            </a:stretch>
          </p:blipFill>
          <p:spPr>
            <a:xfrm>
              <a:off x="6716267" y="2048281"/>
              <a:ext cx="224091" cy="474700"/>
            </a:xfrm>
            <a:prstGeom prst="rect">
              <a:avLst/>
            </a:prstGeom>
          </p:spPr>
        </p:pic>
        <p:sp>
          <p:nvSpPr>
            <p:cNvPr id="275" name="object 275"/>
            <p:cNvSpPr/>
            <p:nvPr/>
          </p:nvSpPr>
          <p:spPr>
            <a:xfrm>
              <a:off x="6793610" y="206197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6" name="object 276"/>
            <p:cNvPicPr/>
            <p:nvPr/>
          </p:nvPicPr>
          <p:blipFill>
            <a:blip r:embed="rId12" cstate="print"/>
            <a:stretch>
              <a:fillRect/>
            </a:stretch>
          </p:blipFill>
          <p:spPr>
            <a:xfrm>
              <a:off x="6843521" y="2048281"/>
              <a:ext cx="224091" cy="474700"/>
            </a:xfrm>
            <a:prstGeom prst="rect">
              <a:avLst/>
            </a:prstGeom>
          </p:spPr>
        </p:pic>
        <p:sp>
          <p:nvSpPr>
            <p:cNvPr id="277" name="object 277"/>
            <p:cNvSpPr/>
            <p:nvPr/>
          </p:nvSpPr>
          <p:spPr>
            <a:xfrm>
              <a:off x="6920864" y="206197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8" name="object 278"/>
            <p:cNvPicPr/>
            <p:nvPr/>
          </p:nvPicPr>
          <p:blipFill>
            <a:blip r:embed="rId25" cstate="print"/>
            <a:stretch>
              <a:fillRect/>
            </a:stretch>
          </p:blipFill>
          <p:spPr>
            <a:xfrm>
              <a:off x="5973317" y="2042177"/>
              <a:ext cx="1028750" cy="92692"/>
            </a:xfrm>
            <a:prstGeom prst="rect">
              <a:avLst/>
            </a:prstGeom>
          </p:spPr>
        </p:pic>
        <p:sp>
          <p:nvSpPr>
            <p:cNvPr id="279" name="object 279"/>
            <p:cNvSpPr/>
            <p:nvPr/>
          </p:nvSpPr>
          <p:spPr>
            <a:xfrm>
              <a:off x="6023228" y="2066925"/>
              <a:ext cx="935990" cy="0"/>
            </a:xfrm>
            <a:custGeom>
              <a:avLst/>
              <a:gdLst/>
              <a:ahLst/>
              <a:cxnLst/>
              <a:rect l="l" t="t" r="r" b="b"/>
              <a:pathLst>
                <a:path w="935990">
                  <a:moveTo>
                    <a:pt x="0" y="0"/>
                  </a:moveTo>
                  <a:lnTo>
                    <a:pt x="93586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80" name="object 280"/>
            <p:cNvPicPr/>
            <p:nvPr/>
          </p:nvPicPr>
          <p:blipFill>
            <a:blip r:embed="rId15" cstate="print"/>
            <a:stretch>
              <a:fillRect/>
            </a:stretch>
          </p:blipFill>
          <p:spPr>
            <a:xfrm>
              <a:off x="5915405" y="2297430"/>
              <a:ext cx="204977" cy="204977"/>
            </a:xfrm>
            <a:prstGeom prst="rect">
              <a:avLst/>
            </a:prstGeom>
          </p:spPr>
        </p:pic>
        <p:pic>
          <p:nvPicPr>
            <p:cNvPr id="281" name="object 281"/>
            <p:cNvPicPr/>
            <p:nvPr/>
          </p:nvPicPr>
          <p:blipFill>
            <a:blip r:embed="rId15" cstate="print"/>
            <a:stretch>
              <a:fillRect/>
            </a:stretch>
          </p:blipFill>
          <p:spPr>
            <a:xfrm>
              <a:off x="6855713" y="2297430"/>
              <a:ext cx="204977" cy="204977"/>
            </a:xfrm>
            <a:prstGeom prst="rect">
              <a:avLst/>
            </a:prstGeom>
          </p:spPr>
        </p:pic>
      </p:grpSp>
      <p:sp>
        <p:nvSpPr>
          <p:cNvPr id="282" name="object 282"/>
          <p:cNvSpPr txBox="1"/>
          <p:nvPr/>
        </p:nvSpPr>
        <p:spPr>
          <a:xfrm>
            <a:off x="6173135" y="1727710"/>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283" name="object 283"/>
          <p:cNvSpPr txBox="1"/>
          <p:nvPr/>
        </p:nvSpPr>
        <p:spPr>
          <a:xfrm>
            <a:off x="5483195" y="3480064"/>
            <a:ext cx="476127" cy="566822"/>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27305" defTabSz="914400">
              <a:spcBef>
                <a:spcPts val="4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4" name="object 284"/>
          <p:cNvSpPr txBox="1"/>
          <p:nvPr/>
        </p:nvSpPr>
        <p:spPr>
          <a:xfrm>
            <a:off x="6211476" y="5232676"/>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85" name="object 285"/>
          <p:cNvSpPr txBox="1"/>
          <p:nvPr/>
        </p:nvSpPr>
        <p:spPr>
          <a:xfrm>
            <a:off x="6001096" y="4206667"/>
            <a:ext cx="919241" cy="315471"/>
          </a:xfrm>
          <a:prstGeom prst="rect">
            <a:avLst/>
          </a:prstGeom>
          <a:solidFill>
            <a:srgbClr val="F4A973"/>
          </a:solidFill>
          <a:ln w="9906">
            <a:solidFill>
              <a:srgbClr val="000000"/>
            </a:solidFill>
          </a:ln>
        </p:spPr>
        <p:txBody>
          <a:bodyPr vert="horz" wrap="square" lIns="0" tIns="38100" rIns="0" bIns="0" rtlCol="0">
            <a:spAutoFit/>
          </a:bodyPr>
          <a:lstStyle/>
          <a:p>
            <a:pPr marL="259079"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86" name="object 286"/>
          <p:cNvSpPr/>
          <p:nvPr/>
        </p:nvSpPr>
        <p:spPr>
          <a:xfrm>
            <a:off x="6004523" y="4860844"/>
            <a:ext cx="915431" cy="161925"/>
          </a:xfrm>
          <a:custGeom>
            <a:avLst/>
            <a:gdLst/>
            <a:ahLst/>
            <a:cxnLst/>
            <a:rect l="l" t="t" r="r" b="b"/>
            <a:pathLst>
              <a:path w="915670" h="161925">
                <a:moveTo>
                  <a:pt x="915162" y="161544"/>
                </a:moveTo>
                <a:lnTo>
                  <a:pt x="849630" y="105537"/>
                </a:lnTo>
                <a:lnTo>
                  <a:pt x="780669" y="72517"/>
                </a:lnTo>
                <a:lnTo>
                  <a:pt x="697865" y="42799"/>
                </a:lnTo>
                <a:lnTo>
                  <a:pt x="616839" y="21463"/>
                </a:lnTo>
                <a:lnTo>
                  <a:pt x="521970" y="8255"/>
                </a:lnTo>
                <a:lnTo>
                  <a:pt x="457962" y="203"/>
                </a:lnTo>
                <a:lnTo>
                  <a:pt x="457962" y="0"/>
                </a:lnTo>
                <a:lnTo>
                  <a:pt x="457200" y="101"/>
                </a:lnTo>
                <a:lnTo>
                  <a:pt x="456438" y="0"/>
                </a:lnTo>
                <a:lnTo>
                  <a:pt x="456438" y="203"/>
                </a:lnTo>
                <a:lnTo>
                  <a:pt x="392557" y="8255"/>
                </a:lnTo>
                <a:lnTo>
                  <a:pt x="297815" y="21463"/>
                </a:lnTo>
                <a:lnTo>
                  <a:pt x="216916" y="42799"/>
                </a:lnTo>
                <a:lnTo>
                  <a:pt x="134239" y="72517"/>
                </a:lnTo>
                <a:lnTo>
                  <a:pt x="65405" y="105537"/>
                </a:lnTo>
                <a:lnTo>
                  <a:pt x="0" y="161544"/>
                </a:lnTo>
                <a:lnTo>
                  <a:pt x="456438" y="161544"/>
                </a:lnTo>
                <a:lnTo>
                  <a:pt x="457962" y="161544"/>
                </a:lnTo>
                <a:lnTo>
                  <a:pt x="915162" y="16154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87" name="Slide Number Placeholder 286"/>
          <p:cNvSpPr>
            <a:spLocks noGrp="1"/>
          </p:cNvSpPr>
          <p:nvPr>
            <p:ph type="sldNum" sz="quarter" idx="7"/>
          </p:nvPr>
        </p:nvSpPr>
        <p:spPr/>
        <p:txBody>
          <a:bodyPr/>
          <a:lstStyle/>
          <a:p>
            <a:fld id="{B6F15528-21DE-4FAA-801E-634DDDAF4B2B}" type="slidenum">
              <a:rPr lang="en-US" smtClean="0">
                <a:solidFill>
                  <a:prstClr val="black">
                    <a:tint val="75000"/>
                  </a:prstClr>
                </a:solidFill>
              </a:rPr>
              <a:pPr/>
              <a:t>166</a:t>
            </a:fld>
            <a:endParaRPr lang="en-US">
              <a:solidFill>
                <a:prstClr val="black">
                  <a:tint val="75000"/>
                </a:prstClr>
              </a:solidFill>
            </a:endParaRPr>
          </a:p>
        </p:txBody>
      </p:sp>
    </p:spTree>
    <p:extLst>
      <p:ext uri="{BB962C8B-B14F-4D97-AF65-F5344CB8AC3E}">
        <p14:creationId xmlns:p14="http://schemas.microsoft.com/office/powerpoint/2010/main" val="93967928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52:</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564969" y="320497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725480" y="3326909"/>
            <a:ext cx="3435725" cy="92710"/>
            <a:chOff x="4726685" y="3326909"/>
            <a:chExt cx="3436620" cy="92710"/>
          </a:xfrm>
        </p:grpSpPr>
        <p:pic>
          <p:nvPicPr>
            <p:cNvPr id="5" name="object 5"/>
            <p:cNvPicPr/>
            <p:nvPr/>
          </p:nvPicPr>
          <p:blipFill>
            <a:blip r:embed="rId2" cstate="print"/>
            <a:stretch>
              <a:fillRect/>
            </a:stretch>
          </p:blipFill>
          <p:spPr>
            <a:xfrm>
              <a:off x="4726685" y="3326909"/>
              <a:ext cx="3436619" cy="92692"/>
            </a:xfrm>
            <a:prstGeom prst="rect">
              <a:avLst/>
            </a:prstGeom>
          </p:spPr>
        </p:pic>
        <p:sp>
          <p:nvSpPr>
            <p:cNvPr id="6" name="object 6"/>
            <p:cNvSpPr/>
            <p:nvPr/>
          </p:nvSpPr>
          <p:spPr>
            <a:xfrm>
              <a:off x="4776596" y="3351656"/>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914874" y="305587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8" name="object 8"/>
          <p:cNvSpPr txBox="1"/>
          <p:nvPr/>
        </p:nvSpPr>
        <p:spPr>
          <a:xfrm>
            <a:off x="6168816" y="305587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9" name="object 9"/>
          <p:cNvSpPr txBox="1"/>
          <p:nvPr/>
        </p:nvSpPr>
        <p:spPr>
          <a:xfrm>
            <a:off x="8067000" y="3046014"/>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10" name="object 10"/>
          <p:cNvSpPr txBox="1"/>
          <p:nvPr/>
        </p:nvSpPr>
        <p:spPr>
          <a:xfrm>
            <a:off x="7570026" y="32928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 name="object 11"/>
          <p:cNvSpPr txBox="1"/>
          <p:nvPr/>
        </p:nvSpPr>
        <p:spPr>
          <a:xfrm>
            <a:off x="5124643"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2" name="object 12"/>
          <p:cNvGrpSpPr/>
          <p:nvPr/>
        </p:nvGrpSpPr>
        <p:grpSpPr>
          <a:xfrm>
            <a:off x="4662989" y="3019870"/>
            <a:ext cx="2797717" cy="581025"/>
            <a:chOff x="4664202" y="3019823"/>
            <a:chExt cx="2798445" cy="581025"/>
          </a:xfrm>
        </p:grpSpPr>
        <p:pic>
          <p:nvPicPr>
            <p:cNvPr id="13" name="object 13"/>
            <p:cNvPicPr/>
            <p:nvPr/>
          </p:nvPicPr>
          <p:blipFill>
            <a:blip r:embed="rId3" cstate="print"/>
            <a:stretch>
              <a:fillRect/>
            </a:stretch>
          </p:blipFill>
          <p:spPr>
            <a:xfrm>
              <a:off x="5997702" y="3019844"/>
              <a:ext cx="224091" cy="480148"/>
            </a:xfrm>
            <a:prstGeom prst="rect">
              <a:avLst/>
            </a:prstGeom>
          </p:spPr>
        </p:pic>
        <p:sp>
          <p:nvSpPr>
            <p:cNvPr id="14" name="object 14"/>
            <p:cNvSpPr/>
            <p:nvPr/>
          </p:nvSpPr>
          <p:spPr>
            <a:xfrm>
              <a:off x="6075045" y="3033522"/>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1"/>
                  </a:lnTo>
                  <a:lnTo>
                    <a:pt x="27050" y="256286"/>
                  </a:lnTo>
                  <a:close/>
                </a:path>
                <a:path w="76200" h="332739">
                  <a:moveTo>
                    <a:pt x="44195" y="0"/>
                  </a:moveTo>
                  <a:lnTo>
                    <a:pt x="32003" y="0"/>
                  </a:lnTo>
                  <a:lnTo>
                    <a:pt x="27050" y="4952"/>
                  </a:lnTo>
                  <a:lnTo>
                    <a:pt x="27050" y="275081"/>
                  </a:lnTo>
                  <a:lnTo>
                    <a:pt x="32003" y="280035"/>
                  </a:lnTo>
                  <a:lnTo>
                    <a:pt x="44195" y="280035"/>
                  </a:lnTo>
                  <a:lnTo>
                    <a:pt x="49149" y="275081"/>
                  </a:lnTo>
                  <a:lnTo>
                    <a:pt x="49149" y="4952"/>
                  </a:lnTo>
                  <a:lnTo>
                    <a:pt x="44195" y="0"/>
                  </a:lnTo>
                  <a:close/>
                </a:path>
                <a:path w="76200" h="332739">
                  <a:moveTo>
                    <a:pt x="76200" y="256286"/>
                  </a:moveTo>
                  <a:lnTo>
                    <a:pt x="49149" y="256286"/>
                  </a:lnTo>
                  <a:lnTo>
                    <a:pt x="49149" y="275081"/>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3" cstate="print"/>
            <a:stretch>
              <a:fillRect/>
            </a:stretch>
          </p:blipFill>
          <p:spPr>
            <a:xfrm>
              <a:off x="5805678" y="3029750"/>
              <a:ext cx="224091" cy="480148"/>
            </a:xfrm>
            <a:prstGeom prst="rect">
              <a:avLst/>
            </a:prstGeom>
          </p:spPr>
        </p:pic>
        <p:sp>
          <p:nvSpPr>
            <p:cNvPr id="16" name="object 16"/>
            <p:cNvSpPr/>
            <p:nvPr/>
          </p:nvSpPr>
          <p:spPr>
            <a:xfrm>
              <a:off x="5883021" y="30434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2"/>
                  </a:lnTo>
                  <a:lnTo>
                    <a:pt x="27050" y="275082"/>
                  </a:lnTo>
                  <a:lnTo>
                    <a:pt x="32003" y="280035"/>
                  </a:lnTo>
                  <a:lnTo>
                    <a:pt x="44195" y="280035"/>
                  </a:lnTo>
                  <a:lnTo>
                    <a:pt x="49149" y="275082"/>
                  </a:lnTo>
                  <a:lnTo>
                    <a:pt x="49149" y="4952"/>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3" cstate="print"/>
            <a:stretch>
              <a:fillRect/>
            </a:stretch>
          </p:blipFill>
          <p:spPr>
            <a:xfrm>
              <a:off x="5613654" y="3026702"/>
              <a:ext cx="224091" cy="480148"/>
            </a:xfrm>
            <a:prstGeom prst="rect">
              <a:avLst/>
            </a:prstGeom>
          </p:spPr>
        </p:pic>
        <p:sp>
          <p:nvSpPr>
            <p:cNvPr id="18" name="object 18"/>
            <p:cNvSpPr/>
            <p:nvPr/>
          </p:nvSpPr>
          <p:spPr>
            <a:xfrm>
              <a:off x="5690997"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3" cstate="print"/>
            <a:stretch>
              <a:fillRect/>
            </a:stretch>
          </p:blipFill>
          <p:spPr>
            <a:xfrm>
              <a:off x="5421630" y="3026702"/>
              <a:ext cx="224091" cy="480148"/>
            </a:xfrm>
            <a:prstGeom prst="rect">
              <a:avLst/>
            </a:prstGeom>
          </p:spPr>
        </p:pic>
        <p:sp>
          <p:nvSpPr>
            <p:cNvPr id="20" name="object 20"/>
            <p:cNvSpPr/>
            <p:nvPr/>
          </p:nvSpPr>
          <p:spPr>
            <a:xfrm>
              <a:off x="5498973"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3" cstate="print"/>
            <a:stretch>
              <a:fillRect/>
            </a:stretch>
          </p:blipFill>
          <p:spPr>
            <a:xfrm>
              <a:off x="5229606" y="3026702"/>
              <a:ext cx="224091" cy="480148"/>
            </a:xfrm>
            <a:prstGeom prst="rect">
              <a:avLst/>
            </a:prstGeom>
          </p:spPr>
        </p:pic>
        <p:sp>
          <p:nvSpPr>
            <p:cNvPr id="22" name="object 22"/>
            <p:cNvSpPr/>
            <p:nvPr/>
          </p:nvSpPr>
          <p:spPr>
            <a:xfrm>
              <a:off x="5306949"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3" cstate="print"/>
            <a:stretch>
              <a:fillRect/>
            </a:stretch>
          </p:blipFill>
          <p:spPr>
            <a:xfrm>
              <a:off x="5037582" y="3026702"/>
              <a:ext cx="224091" cy="480148"/>
            </a:xfrm>
            <a:prstGeom prst="rect">
              <a:avLst/>
            </a:prstGeom>
          </p:spPr>
        </p:pic>
        <p:sp>
          <p:nvSpPr>
            <p:cNvPr id="24" name="object 24"/>
            <p:cNvSpPr/>
            <p:nvPr/>
          </p:nvSpPr>
          <p:spPr>
            <a:xfrm>
              <a:off x="5114925"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3" cstate="print"/>
            <a:stretch>
              <a:fillRect/>
            </a:stretch>
          </p:blipFill>
          <p:spPr>
            <a:xfrm>
              <a:off x="4845558" y="3026702"/>
              <a:ext cx="224091" cy="480148"/>
            </a:xfrm>
            <a:prstGeom prst="rect">
              <a:avLst/>
            </a:prstGeom>
          </p:spPr>
        </p:pic>
        <p:sp>
          <p:nvSpPr>
            <p:cNvPr id="26" name="object 26"/>
            <p:cNvSpPr/>
            <p:nvPr/>
          </p:nvSpPr>
          <p:spPr>
            <a:xfrm>
              <a:off x="4922901"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3" cstate="print"/>
            <a:stretch>
              <a:fillRect/>
            </a:stretch>
          </p:blipFill>
          <p:spPr>
            <a:xfrm>
              <a:off x="4664202" y="3026702"/>
              <a:ext cx="224091" cy="480148"/>
            </a:xfrm>
            <a:prstGeom prst="rect">
              <a:avLst/>
            </a:prstGeom>
          </p:spPr>
        </p:pic>
        <p:sp>
          <p:nvSpPr>
            <p:cNvPr id="28" name="object 28"/>
            <p:cNvSpPr/>
            <p:nvPr/>
          </p:nvSpPr>
          <p:spPr>
            <a:xfrm>
              <a:off x="4741545"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4" cstate="print"/>
            <a:stretch>
              <a:fillRect/>
            </a:stretch>
          </p:blipFill>
          <p:spPr>
            <a:xfrm>
              <a:off x="4729734" y="3019823"/>
              <a:ext cx="1425702" cy="92692"/>
            </a:xfrm>
            <a:prstGeom prst="rect">
              <a:avLst/>
            </a:prstGeom>
          </p:spPr>
        </p:pic>
        <p:sp>
          <p:nvSpPr>
            <p:cNvPr id="30" name="object 30"/>
            <p:cNvSpPr/>
            <p:nvPr/>
          </p:nvSpPr>
          <p:spPr>
            <a:xfrm>
              <a:off x="7112889" y="3047492"/>
              <a:ext cx="344805" cy="335280"/>
            </a:xfrm>
            <a:custGeom>
              <a:avLst/>
              <a:gdLst/>
              <a:ahLst/>
              <a:cxnLst/>
              <a:rect l="l" t="t" r="r" b="b"/>
              <a:pathLst>
                <a:path w="344804" h="335279">
                  <a:moveTo>
                    <a:pt x="258317" y="0"/>
                  </a:moveTo>
                  <a:lnTo>
                    <a:pt x="258317" y="43053"/>
                  </a:lnTo>
                  <a:lnTo>
                    <a:pt x="203572" y="54889"/>
                  </a:lnTo>
                  <a:lnTo>
                    <a:pt x="153822" y="71828"/>
                  </a:lnTo>
                  <a:lnTo>
                    <a:pt x="109779" y="93307"/>
                  </a:lnTo>
                  <a:lnTo>
                    <a:pt x="72151" y="118760"/>
                  </a:lnTo>
                  <a:lnTo>
                    <a:pt x="41650" y="147625"/>
                  </a:lnTo>
                  <a:lnTo>
                    <a:pt x="18984" y="179337"/>
                  </a:lnTo>
                  <a:lnTo>
                    <a:pt x="0" y="249047"/>
                  </a:lnTo>
                  <a:lnTo>
                    <a:pt x="0" y="335280"/>
                  </a:lnTo>
                  <a:lnTo>
                    <a:pt x="4864" y="299524"/>
                  </a:lnTo>
                  <a:lnTo>
                    <a:pt x="18984" y="265497"/>
                  </a:lnTo>
                  <a:lnTo>
                    <a:pt x="41650" y="233762"/>
                  </a:lnTo>
                  <a:lnTo>
                    <a:pt x="72151" y="204882"/>
                  </a:lnTo>
                  <a:lnTo>
                    <a:pt x="109779" y="179419"/>
                  </a:lnTo>
                  <a:lnTo>
                    <a:pt x="153822" y="157936"/>
                  </a:lnTo>
                  <a:lnTo>
                    <a:pt x="203572" y="140995"/>
                  </a:lnTo>
                  <a:lnTo>
                    <a:pt x="258317" y="129159"/>
                  </a:lnTo>
                  <a:lnTo>
                    <a:pt x="258317" y="172212"/>
                  </a:lnTo>
                  <a:lnTo>
                    <a:pt x="344424" y="79375"/>
                  </a:lnTo>
                  <a:lnTo>
                    <a:pt x="258317"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7112909" y="3339592"/>
              <a:ext cx="344805" cy="255904"/>
            </a:xfrm>
            <a:custGeom>
              <a:avLst/>
              <a:gdLst/>
              <a:ahLst/>
              <a:cxnLst/>
              <a:rect l="l" t="t" r="r" b="b"/>
              <a:pathLst>
                <a:path w="344804" h="255904">
                  <a:moveTo>
                    <a:pt x="7091" y="0"/>
                  </a:moveTo>
                  <a:lnTo>
                    <a:pt x="0" y="38179"/>
                  </a:lnTo>
                  <a:lnTo>
                    <a:pt x="3874" y="75452"/>
                  </a:lnTo>
                  <a:lnTo>
                    <a:pt x="17962" y="111110"/>
                  </a:lnTo>
                  <a:lnTo>
                    <a:pt x="41507" y="144445"/>
                  </a:lnTo>
                  <a:lnTo>
                    <a:pt x="73754" y="174747"/>
                  </a:lnTo>
                  <a:lnTo>
                    <a:pt x="113950" y="201309"/>
                  </a:lnTo>
                  <a:lnTo>
                    <a:pt x="161340" y="223420"/>
                  </a:lnTo>
                  <a:lnTo>
                    <a:pt x="215168" y="240373"/>
                  </a:lnTo>
                  <a:lnTo>
                    <a:pt x="274680" y="251460"/>
                  </a:lnTo>
                  <a:lnTo>
                    <a:pt x="326883" y="255621"/>
                  </a:lnTo>
                  <a:lnTo>
                    <a:pt x="344403" y="255905"/>
                  </a:lnTo>
                  <a:lnTo>
                    <a:pt x="344403" y="169799"/>
                  </a:lnTo>
                  <a:lnTo>
                    <a:pt x="284373" y="166560"/>
                  </a:lnTo>
                  <a:lnTo>
                    <a:pt x="227440" y="157180"/>
                  </a:lnTo>
                  <a:lnTo>
                    <a:pt x="174610" y="142159"/>
                  </a:lnTo>
                  <a:lnTo>
                    <a:pt x="126884" y="121999"/>
                  </a:lnTo>
                  <a:lnTo>
                    <a:pt x="85266" y="97201"/>
                  </a:lnTo>
                  <a:lnTo>
                    <a:pt x="50760" y="68268"/>
                  </a:lnTo>
                  <a:lnTo>
                    <a:pt x="24367" y="35700"/>
                  </a:lnTo>
                  <a:lnTo>
                    <a:pt x="709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32" name="object 32"/>
            <p:cNvSpPr/>
            <p:nvPr/>
          </p:nvSpPr>
          <p:spPr>
            <a:xfrm>
              <a:off x="7112889" y="3047492"/>
              <a:ext cx="344805" cy="548005"/>
            </a:xfrm>
            <a:custGeom>
              <a:avLst/>
              <a:gdLst/>
              <a:ahLst/>
              <a:cxnLst/>
              <a:rect l="l" t="t" r="r" b="b"/>
              <a:pathLst>
                <a:path w="344804" h="548004">
                  <a:moveTo>
                    <a:pt x="0" y="335280"/>
                  </a:moveTo>
                  <a:lnTo>
                    <a:pt x="18984" y="265497"/>
                  </a:lnTo>
                  <a:lnTo>
                    <a:pt x="41650" y="233762"/>
                  </a:lnTo>
                  <a:lnTo>
                    <a:pt x="72151" y="204882"/>
                  </a:lnTo>
                  <a:lnTo>
                    <a:pt x="109779" y="179419"/>
                  </a:lnTo>
                  <a:lnTo>
                    <a:pt x="153822" y="157936"/>
                  </a:lnTo>
                  <a:lnTo>
                    <a:pt x="203572" y="140995"/>
                  </a:lnTo>
                  <a:lnTo>
                    <a:pt x="258317" y="129159"/>
                  </a:lnTo>
                  <a:lnTo>
                    <a:pt x="258317" y="172212"/>
                  </a:lnTo>
                  <a:lnTo>
                    <a:pt x="344424" y="79375"/>
                  </a:lnTo>
                  <a:lnTo>
                    <a:pt x="258317" y="0"/>
                  </a:lnTo>
                  <a:lnTo>
                    <a:pt x="258317" y="43053"/>
                  </a:lnTo>
                  <a:lnTo>
                    <a:pt x="203572" y="54889"/>
                  </a:lnTo>
                  <a:lnTo>
                    <a:pt x="153822" y="71828"/>
                  </a:lnTo>
                  <a:lnTo>
                    <a:pt x="109779" y="93307"/>
                  </a:lnTo>
                  <a:lnTo>
                    <a:pt x="72151" y="118760"/>
                  </a:lnTo>
                  <a:lnTo>
                    <a:pt x="41650" y="147625"/>
                  </a:lnTo>
                  <a:lnTo>
                    <a:pt x="18984" y="179337"/>
                  </a:lnTo>
                  <a:lnTo>
                    <a:pt x="0" y="249047"/>
                  </a:lnTo>
                  <a:lnTo>
                    <a:pt x="0" y="335280"/>
                  </a:lnTo>
                  <a:lnTo>
                    <a:pt x="17556" y="402513"/>
                  </a:lnTo>
                  <a:lnTo>
                    <a:pt x="66446" y="460908"/>
                  </a:lnTo>
                  <a:lnTo>
                    <a:pt x="100869" y="485695"/>
                  </a:lnTo>
                  <a:lnTo>
                    <a:pt x="141000" y="506958"/>
                  </a:lnTo>
                  <a:lnTo>
                    <a:pt x="186129" y="524259"/>
                  </a:lnTo>
                  <a:lnTo>
                    <a:pt x="235549" y="537159"/>
                  </a:lnTo>
                  <a:lnTo>
                    <a:pt x="288550" y="545220"/>
                  </a:lnTo>
                  <a:lnTo>
                    <a:pt x="344424" y="548005"/>
                  </a:lnTo>
                  <a:lnTo>
                    <a:pt x="344424" y="461899"/>
                  </a:lnTo>
                  <a:lnTo>
                    <a:pt x="284393" y="458660"/>
                  </a:lnTo>
                  <a:lnTo>
                    <a:pt x="227460" y="449280"/>
                  </a:lnTo>
                  <a:lnTo>
                    <a:pt x="174630" y="434259"/>
                  </a:lnTo>
                  <a:lnTo>
                    <a:pt x="126904" y="414099"/>
                  </a:lnTo>
                  <a:lnTo>
                    <a:pt x="85286" y="389301"/>
                  </a:lnTo>
                  <a:lnTo>
                    <a:pt x="50780" y="360368"/>
                  </a:lnTo>
                  <a:lnTo>
                    <a:pt x="24387" y="327800"/>
                  </a:lnTo>
                  <a:lnTo>
                    <a:pt x="7111"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4765707" y="2738146"/>
            <a:ext cx="1357912" cy="289823"/>
          </a:xfrm>
          <a:prstGeom prst="rect">
            <a:avLst/>
          </a:prstGeom>
        </p:spPr>
        <p:txBody>
          <a:bodyPr vert="horz" wrap="square" lIns="0" tIns="12700" rIns="0" bIns="0" rtlCol="0">
            <a:spAutoFit/>
          </a:bodyPr>
          <a:lstStyle/>
          <a:p>
            <a:pPr marL="12700" defTabSz="914400">
              <a:spcBef>
                <a:spcPts val="100"/>
              </a:spcBef>
              <a:tabLst>
                <a:tab pos="372745" algn="l"/>
                <a:tab pos="1344930" algn="l"/>
              </a:tabLst>
            </a:pPr>
            <a:r>
              <a:rPr u="heavy" kern="0" dirty="0">
                <a:solidFill>
                  <a:sysClr val="windowText" lastClr="000000"/>
                </a:solidFill>
                <a:uFill>
                  <a:solidFill>
                    <a:srgbClr val="000000"/>
                  </a:solidFill>
                </a:uFill>
                <a:latin typeface="Times New Roman"/>
                <a:cs typeface="Times New Roman"/>
              </a:rPr>
              <a:t>	4 </a:t>
            </a:r>
            <a:r>
              <a:rPr u="heavy" kern="0" spc="-2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34" name="object 34"/>
          <p:cNvSpPr txBox="1"/>
          <p:nvPr/>
        </p:nvSpPr>
        <p:spPr>
          <a:xfrm>
            <a:off x="6559624" y="329362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5" name="object 35"/>
          <p:cNvSpPr txBox="1"/>
          <p:nvPr/>
        </p:nvSpPr>
        <p:spPr>
          <a:xfrm>
            <a:off x="7111954" y="2707155"/>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36" name="object 36"/>
          <p:cNvGrpSpPr/>
          <p:nvPr/>
        </p:nvGrpSpPr>
        <p:grpSpPr>
          <a:xfrm>
            <a:off x="5803405" y="3336035"/>
            <a:ext cx="2501248" cy="537210"/>
            <a:chOff x="5804915" y="3336035"/>
            <a:chExt cx="2501900" cy="537210"/>
          </a:xfrm>
        </p:grpSpPr>
        <p:pic>
          <p:nvPicPr>
            <p:cNvPr id="37" name="object 37"/>
            <p:cNvPicPr/>
            <p:nvPr/>
          </p:nvPicPr>
          <p:blipFill>
            <a:blip r:embed="rId5" cstate="print"/>
            <a:stretch>
              <a:fillRect/>
            </a:stretch>
          </p:blipFill>
          <p:spPr>
            <a:xfrm>
              <a:off x="7954517" y="3518171"/>
              <a:ext cx="351993" cy="92692"/>
            </a:xfrm>
            <a:prstGeom prst="rect">
              <a:avLst/>
            </a:prstGeom>
          </p:spPr>
        </p:pic>
        <p:sp>
          <p:nvSpPr>
            <p:cNvPr id="38" name="object 38"/>
            <p:cNvSpPr/>
            <p:nvPr/>
          </p:nvSpPr>
          <p:spPr>
            <a:xfrm>
              <a:off x="8004428" y="354291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6" cstate="print"/>
            <a:stretch>
              <a:fillRect/>
            </a:stretch>
          </p:blipFill>
          <p:spPr>
            <a:xfrm>
              <a:off x="7881365" y="3518090"/>
              <a:ext cx="166319" cy="228536"/>
            </a:xfrm>
            <a:prstGeom prst="rect">
              <a:avLst/>
            </a:prstGeom>
          </p:spPr>
        </p:pic>
        <p:sp>
          <p:nvSpPr>
            <p:cNvPr id="40" name="object 40"/>
            <p:cNvSpPr/>
            <p:nvPr/>
          </p:nvSpPr>
          <p:spPr>
            <a:xfrm>
              <a:off x="7931276" y="354291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6" cstate="print"/>
            <a:stretch>
              <a:fillRect/>
            </a:stretch>
          </p:blipFill>
          <p:spPr>
            <a:xfrm>
              <a:off x="8010905" y="3518090"/>
              <a:ext cx="166319" cy="228536"/>
            </a:xfrm>
            <a:prstGeom prst="rect">
              <a:avLst/>
            </a:prstGeom>
          </p:spPr>
        </p:pic>
        <p:sp>
          <p:nvSpPr>
            <p:cNvPr id="42" name="object 42"/>
            <p:cNvSpPr/>
            <p:nvPr/>
          </p:nvSpPr>
          <p:spPr>
            <a:xfrm>
              <a:off x="8060816" y="354291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6" cstate="print"/>
            <a:stretch>
              <a:fillRect/>
            </a:stretch>
          </p:blipFill>
          <p:spPr>
            <a:xfrm>
              <a:off x="8138921" y="3518090"/>
              <a:ext cx="166319" cy="228536"/>
            </a:xfrm>
            <a:prstGeom prst="rect">
              <a:avLst/>
            </a:prstGeom>
          </p:spPr>
        </p:pic>
        <p:sp>
          <p:nvSpPr>
            <p:cNvPr id="44" name="object 44"/>
            <p:cNvSpPr/>
            <p:nvPr/>
          </p:nvSpPr>
          <p:spPr>
            <a:xfrm>
              <a:off x="8188832" y="354291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5" name="object 45"/>
            <p:cNvSpPr/>
            <p:nvPr/>
          </p:nvSpPr>
          <p:spPr>
            <a:xfrm>
              <a:off x="8039861" y="3350513"/>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46" name="object 46"/>
            <p:cNvSpPr/>
            <p:nvPr/>
          </p:nvSpPr>
          <p:spPr>
            <a:xfrm>
              <a:off x="8039861" y="3350513"/>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7" cstate="print"/>
            <a:stretch>
              <a:fillRect/>
            </a:stretch>
          </p:blipFill>
          <p:spPr>
            <a:xfrm>
              <a:off x="5892545" y="3618755"/>
              <a:ext cx="401624" cy="92692"/>
            </a:xfrm>
            <a:prstGeom prst="rect">
              <a:avLst/>
            </a:prstGeom>
          </p:spPr>
        </p:pic>
        <p:sp>
          <p:nvSpPr>
            <p:cNvPr id="48" name="object 48"/>
            <p:cNvSpPr/>
            <p:nvPr/>
          </p:nvSpPr>
          <p:spPr>
            <a:xfrm>
              <a:off x="5942456" y="364350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8" cstate="print"/>
            <a:stretch>
              <a:fillRect/>
            </a:stretch>
          </p:blipFill>
          <p:spPr>
            <a:xfrm>
              <a:off x="5804915" y="3618763"/>
              <a:ext cx="180759" cy="254482"/>
            </a:xfrm>
            <a:prstGeom prst="rect">
              <a:avLst/>
            </a:prstGeom>
          </p:spPr>
        </p:pic>
        <p:sp>
          <p:nvSpPr>
            <p:cNvPr id="50" name="object 50"/>
            <p:cNvSpPr/>
            <p:nvPr/>
          </p:nvSpPr>
          <p:spPr>
            <a:xfrm>
              <a:off x="5854826" y="3643502"/>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8" cstate="print"/>
            <a:stretch>
              <a:fillRect/>
            </a:stretch>
          </p:blipFill>
          <p:spPr>
            <a:xfrm>
              <a:off x="5958839" y="3618763"/>
              <a:ext cx="180759" cy="254482"/>
            </a:xfrm>
            <a:prstGeom prst="rect">
              <a:avLst/>
            </a:prstGeom>
          </p:spPr>
        </p:pic>
        <p:sp>
          <p:nvSpPr>
            <p:cNvPr id="52" name="object 52"/>
            <p:cNvSpPr/>
            <p:nvPr/>
          </p:nvSpPr>
          <p:spPr>
            <a:xfrm>
              <a:off x="6008750" y="3643502"/>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8" cstate="print"/>
            <a:stretch>
              <a:fillRect/>
            </a:stretch>
          </p:blipFill>
          <p:spPr>
            <a:xfrm>
              <a:off x="6112001" y="3618763"/>
              <a:ext cx="180759" cy="254482"/>
            </a:xfrm>
            <a:prstGeom prst="rect">
              <a:avLst/>
            </a:prstGeom>
          </p:spPr>
        </p:pic>
        <p:sp>
          <p:nvSpPr>
            <p:cNvPr id="54" name="object 54"/>
            <p:cNvSpPr/>
            <p:nvPr/>
          </p:nvSpPr>
          <p:spPr>
            <a:xfrm>
              <a:off x="6161912" y="3643502"/>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5942456" y="3369182"/>
              <a:ext cx="314960" cy="271780"/>
            </a:xfrm>
            <a:custGeom>
              <a:avLst/>
              <a:gdLst/>
              <a:ahLst/>
              <a:cxnLst/>
              <a:rect l="l" t="t" r="r" b="b"/>
              <a:pathLst>
                <a:path w="314960" h="271779">
                  <a:moveTo>
                    <a:pt x="157352" y="0"/>
                  </a:moveTo>
                  <a:lnTo>
                    <a:pt x="0" y="271271"/>
                  </a:lnTo>
                  <a:lnTo>
                    <a:pt x="314705" y="271271"/>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5942456" y="3369182"/>
              <a:ext cx="314960" cy="271780"/>
            </a:xfrm>
            <a:custGeom>
              <a:avLst/>
              <a:gdLst/>
              <a:ahLst/>
              <a:cxnLst/>
              <a:rect l="l" t="t" r="r" b="b"/>
              <a:pathLst>
                <a:path w="314960" h="271779">
                  <a:moveTo>
                    <a:pt x="0" y="271271"/>
                  </a:moveTo>
                  <a:lnTo>
                    <a:pt x="157352" y="0"/>
                  </a:lnTo>
                  <a:lnTo>
                    <a:pt x="314705" y="271271"/>
                  </a:lnTo>
                  <a:lnTo>
                    <a:pt x="0"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9" cstate="print"/>
            <a:stretch>
              <a:fillRect/>
            </a:stretch>
          </p:blipFill>
          <p:spPr>
            <a:xfrm>
              <a:off x="6058661" y="3468623"/>
              <a:ext cx="84581" cy="84581"/>
            </a:xfrm>
            <a:prstGeom prst="rect">
              <a:avLst/>
            </a:prstGeom>
          </p:spPr>
        </p:pic>
      </p:grpSp>
      <p:sp>
        <p:nvSpPr>
          <p:cNvPr id="58" name="Slide Number Placeholder 57"/>
          <p:cNvSpPr>
            <a:spLocks noGrp="1"/>
          </p:cNvSpPr>
          <p:nvPr>
            <p:ph type="sldNum" sz="quarter" idx="7"/>
          </p:nvPr>
        </p:nvSpPr>
        <p:spPr/>
        <p:txBody>
          <a:bodyPr/>
          <a:lstStyle/>
          <a:p>
            <a:fld id="{B6F15528-21DE-4FAA-801E-634DDDAF4B2B}" type="slidenum">
              <a:rPr lang="en-US" smtClean="0">
                <a:solidFill>
                  <a:prstClr val="black">
                    <a:tint val="75000"/>
                  </a:prstClr>
                </a:solidFill>
              </a:rPr>
              <a:pPr/>
              <a:t>167</a:t>
            </a:fld>
            <a:endParaRPr lang="en-US">
              <a:solidFill>
                <a:prstClr val="black">
                  <a:tint val="75000"/>
                </a:prstClr>
              </a:solidFill>
            </a:endParaRPr>
          </a:p>
        </p:txBody>
      </p:sp>
    </p:spTree>
    <p:extLst>
      <p:ext uri="{BB962C8B-B14F-4D97-AF65-F5344CB8AC3E}">
        <p14:creationId xmlns:p14="http://schemas.microsoft.com/office/powerpoint/2010/main" val="273914624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88959" y="2870373"/>
            <a:ext cx="3422394" cy="3719195"/>
            <a:chOff x="2789682" y="2870326"/>
            <a:chExt cx="3423285" cy="3719195"/>
          </a:xfrm>
        </p:grpSpPr>
        <p:sp>
          <p:nvSpPr>
            <p:cNvPr id="4" name="object 4"/>
            <p:cNvSpPr/>
            <p:nvPr/>
          </p:nvSpPr>
          <p:spPr>
            <a:xfrm>
              <a:off x="2826639" y="2875406"/>
              <a:ext cx="0" cy="3709035"/>
            </a:xfrm>
            <a:custGeom>
              <a:avLst/>
              <a:gdLst/>
              <a:ahLst/>
              <a:cxnLst/>
              <a:rect l="l" t="t" r="r" b="b"/>
              <a:pathLst>
                <a:path h="3709034">
                  <a:moveTo>
                    <a:pt x="0" y="0"/>
                  </a:moveTo>
                  <a:lnTo>
                    <a:pt x="0" y="370842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875406"/>
              <a:ext cx="0" cy="3705225"/>
            </a:xfrm>
            <a:custGeom>
              <a:avLst/>
              <a:gdLst/>
              <a:ahLst/>
              <a:cxnLst/>
              <a:rect l="l" t="t" r="r" b="b"/>
              <a:pathLst>
                <a:path h="3705225">
                  <a:moveTo>
                    <a:pt x="0" y="586358"/>
                  </a:moveTo>
                  <a:lnTo>
                    <a:pt x="0" y="3704691"/>
                  </a:lnTo>
                </a:path>
                <a:path h="3705225">
                  <a:moveTo>
                    <a:pt x="0" y="0"/>
                  </a:moveTo>
                  <a:lnTo>
                    <a:pt x="0" y="426338"/>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409205"/>
              <a:ext cx="3422904" cy="92692"/>
            </a:xfrm>
            <a:prstGeom prst="rect">
              <a:avLst/>
            </a:prstGeom>
          </p:spPr>
        </p:pic>
        <p:sp>
          <p:nvSpPr>
            <p:cNvPr id="7" name="object 7"/>
            <p:cNvSpPr/>
            <p:nvPr/>
          </p:nvSpPr>
          <p:spPr>
            <a:xfrm>
              <a:off x="2839593" y="3433952"/>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4029167" y="1927868"/>
            <a:ext cx="224096" cy="484505"/>
            <a:chOff x="4030217" y="1927821"/>
            <a:chExt cx="224154" cy="484505"/>
          </a:xfrm>
        </p:grpSpPr>
        <p:pic>
          <p:nvPicPr>
            <p:cNvPr id="9" name="object 9"/>
            <p:cNvPicPr/>
            <p:nvPr/>
          </p:nvPicPr>
          <p:blipFill>
            <a:blip r:embed="rId3" cstate="print"/>
            <a:stretch>
              <a:fillRect/>
            </a:stretch>
          </p:blipFill>
          <p:spPr>
            <a:xfrm>
              <a:off x="4030217" y="1927821"/>
              <a:ext cx="224091" cy="483908"/>
            </a:xfrm>
            <a:prstGeom prst="rect">
              <a:avLst/>
            </a:prstGeom>
          </p:spPr>
        </p:pic>
        <p:sp>
          <p:nvSpPr>
            <p:cNvPr id="10" name="object 10"/>
            <p:cNvSpPr/>
            <p:nvPr/>
          </p:nvSpPr>
          <p:spPr>
            <a:xfrm>
              <a:off x="4107560" y="2018156"/>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3447941" y="2350538"/>
            <a:ext cx="121570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297846" y="327941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6263533" y="325782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2179518" y="513488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5" name="object 15"/>
          <p:cNvGrpSpPr/>
          <p:nvPr/>
        </p:nvGrpSpPr>
        <p:grpSpPr>
          <a:xfrm>
            <a:off x="6052513" y="1953776"/>
            <a:ext cx="224096" cy="484505"/>
            <a:chOff x="6054090" y="1953729"/>
            <a:chExt cx="224154" cy="484505"/>
          </a:xfrm>
        </p:grpSpPr>
        <p:pic>
          <p:nvPicPr>
            <p:cNvPr id="16" name="object 16"/>
            <p:cNvPicPr/>
            <p:nvPr/>
          </p:nvPicPr>
          <p:blipFill>
            <a:blip r:embed="rId4" cstate="print"/>
            <a:stretch>
              <a:fillRect/>
            </a:stretch>
          </p:blipFill>
          <p:spPr>
            <a:xfrm>
              <a:off x="6054090" y="1953729"/>
              <a:ext cx="224091" cy="483908"/>
            </a:xfrm>
            <a:prstGeom prst="rect">
              <a:avLst/>
            </a:prstGeom>
          </p:spPr>
        </p:pic>
        <p:sp>
          <p:nvSpPr>
            <p:cNvPr id="17" name="object 17"/>
            <p:cNvSpPr/>
            <p:nvPr/>
          </p:nvSpPr>
          <p:spPr>
            <a:xfrm>
              <a:off x="6131433" y="1967484"/>
              <a:ext cx="76200" cy="335915"/>
            </a:xfrm>
            <a:custGeom>
              <a:avLst/>
              <a:gdLst/>
              <a:ahLst/>
              <a:cxnLst/>
              <a:rect l="l" t="t" r="r" b="b"/>
              <a:pathLst>
                <a:path w="76200" h="335914">
                  <a:moveTo>
                    <a:pt x="27050" y="259714"/>
                  </a:moveTo>
                  <a:lnTo>
                    <a:pt x="0" y="259714"/>
                  </a:lnTo>
                  <a:lnTo>
                    <a:pt x="38100" y="335914"/>
                  </a:lnTo>
                  <a:lnTo>
                    <a:pt x="64325" y="283463"/>
                  </a:lnTo>
                  <a:lnTo>
                    <a:pt x="32003" y="283463"/>
                  </a:lnTo>
                  <a:lnTo>
                    <a:pt x="27050" y="278511"/>
                  </a:lnTo>
                  <a:lnTo>
                    <a:pt x="27050" y="259714"/>
                  </a:lnTo>
                  <a:close/>
                </a:path>
                <a:path w="76200" h="335914">
                  <a:moveTo>
                    <a:pt x="44195" y="0"/>
                  </a:moveTo>
                  <a:lnTo>
                    <a:pt x="32003" y="0"/>
                  </a:lnTo>
                  <a:lnTo>
                    <a:pt x="27050" y="4952"/>
                  </a:lnTo>
                  <a:lnTo>
                    <a:pt x="27050" y="278511"/>
                  </a:lnTo>
                  <a:lnTo>
                    <a:pt x="32003" y="283463"/>
                  </a:lnTo>
                  <a:lnTo>
                    <a:pt x="44195" y="283463"/>
                  </a:lnTo>
                  <a:lnTo>
                    <a:pt x="49149" y="278511"/>
                  </a:lnTo>
                  <a:lnTo>
                    <a:pt x="49149" y="4952"/>
                  </a:lnTo>
                  <a:lnTo>
                    <a:pt x="44195" y="0"/>
                  </a:lnTo>
                  <a:close/>
                </a:path>
                <a:path w="76200" h="335914">
                  <a:moveTo>
                    <a:pt x="76200" y="259714"/>
                  </a:moveTo>
                  <a:lnTo>
                    <a:pt x="49149" y="259714"/>
                  </a:lnTo>
                  <a:lnTo>
                    <a:pt x="49149" y="278511"/>
                  </a:lnTo>
                  <a:lnTo>
                    <a:pt x="44195"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8" name="object 18"/>
          <p:cNvGrpSpPr/>
          <p:nvPr/>
        </p:nvGrpSpPr>
        <p:grpSpPr>
          <a:xfrm>
            <a:off x="2801144" y="2870373"/>
            <a:ext cx="3410332" cy="3491229"/>
            <a:chOff x="2801873" y="2870326"/>
            <a:chExt cx="3411220" cy="3491229"/>
          </a:xfrm>
        </p:grpSpPr>
        <p:pic>
          <p:nvPicPr>
            <p:cNvPr id="19" name="object 19"/>
            <p:cNvPicPr/>
            <p:nvPr/>
          </p:nvPicPr>
          <p:blipFill>
            <a:blip r:embed="rId5" cstate="print"/>
            <a:stretch>
              <a:fillRect/>
            </a:stretch>
          </p:blipFill>
          <p:spPr>
            <a:xfrm>
              <a:off x="2801873" y="5265437"/>
              <a:ext cx="3410712" cy="92692"/>
            </a:xfrm>
            <a:prstGeom prst="rect">
              <a:avLst/>
            </a:prstGeom>
          </p:spPr>
        </p:pic>
        <p:sp>
          <p:nvSpPr>
            <p:cNvPr id="20" name="object 20"/>
            <p:cNvSpPr/>
            <p:nvPr/>
          </p:nvSpPr>
          <p:spPr>
            <a:xfrm>
              <a:off x="2851784" y="5290184"/>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1" name="object 21"/>
            <p:cNvSpPr/>
            <p:nvPr/>
          </p:nvSpPr>
          <p:spPr>
            <a:xfrm>
              <a:off x="4124324" y="2875406"/>
              <a:ext cx="0" cy="3481070"/>
            </a:xfrm>
            <a:custGeom>
              <a:avLst/>
              <a:gdLst/>
              <a:ahLst/>
              <a:cxnLst/>
              <a:rect l="l" t="t" r="r" b="b"/>
              <a:pathLst>
                <a:path h="3481070">
                  <a:moveTo>
                    <a:pt x="0" y="1642871"/>
                  </a:moveTo>
                  <a:lnTo>
                    <a:pt x="0" y="3480816"/>
                  </a:lnTo>
                </a:path>
                <a:path h="3481070">
                  <a:moveTo>
                    <a:pt x="0" y="0"/>
                  </a:moveTo>
                  <a:lnTo>
                    <a:pt x="0" y="127406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5772935" y="2311169"/>
            <a:ext cx="1109056"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0.3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 name="object 23"/>
          <p:cNvSpPr txBox="1"/>
          <p:nvPr/>
        </p:nvSpPr>
        <p:spPr>
          <a:xfrm>
            <a:off x="3997174" y="4149518"/>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4" name="object 24"/>
          <p:cNvSpPr txBox="1"/>
          <p:nvPr/>
        </p:nvSpPr>
        <p:spPr>
          <a:xfrm>
            <a:off x="3997174" y="6356268"/>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5" name="object 25"/>
          <p:cNvSpPr txBox="1"/>
          <p:nvPr/>
        </p:nvSpPr>
        <p:spPr>
          <a:xfrm>
            <a:off x="4128208" y="5546620"/>
            <a:ext cx="1126830" cy="289823"/>
          </a:xfrm>
          <a:prstGeom prst="rect">
            <a:avLst/>
          </a:prstGeom>
        </p:spPr>
        <p:txBody>
          <a:bodyPr vert="horz" wrap="square" lIns="0" tIns="12700" rIns="0" bIns="0" rtlCol="0">
            <a:spAutoFit/>
          </a:bodyPr>
          <a:lstStyle/>
          <a:p>
            <a:pPr marL="287655" defTabSz="914400">
              <a:spcBef>
                <a:spcPts val="100"/>
              </a:spcBef>
            </a:pPr>
            <a:r>
              <a:rPr kern="0" dirty="0">
                <a:solidFill>
                  <a:sysClr val="windowText" lastClr="000000"/>
                </a:solidFill>
                <a:latin typeface="Times New Roman"/>
                <a:cs typeface="Times New Roman"/>
              </a:rPr>
              <a:t>16.5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 name="object 26"/>
          <p:cNvSpPr txBox="1"/>
          <p:nvPr/>
        </p:nvSpPr>
        <p:spPr>
          <a:xfrm>
            <a:off x="4605344" y="2983252"/>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6235859" y="516714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8" name="object 28"/>
          <p:cNvSpPr/>
          <p:nvPr/>
        </p:nvSpPr>
        <p:spPr>
          <a:xfrm>
            <a:off x="4119826" y="3301746"/>
            <a:ext cx="2080989" cy="160020"/>
          </a:xfrm>
          <a:custGeom>
            <a:avLst/>
            <a:gdLst/>
            <a:ahLst/>
            <a:cxnLst/>
            <a:rect l="l" t="t" r="r" b="b"/>
            <a:pathLst>
              <a:path w="2081529" h="160020">
                <a:moveTo>
                  <a:pt x="2081021" y="0"/>
                </a:moveTo>
                <a:lnTo>
                  <a:pt x="0" y="0"/>
                </a:lnTo>
                <a:lnTo>
                  <a:pt x="0" y="154304"/>
                </a:lnTo>
                <a:lnTo>
                  <a:pt x="2081021" y="160019"/>
                </a:lnTo>
                <a:lnTo>
                  <a:pt x="2081021"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9" name="object 29"/>
          <p:cNvSpPr txBox="1"/>
          <p:nvPr/>
        </p:nvSpPr>
        <p:spPr>
          <a:xfrm>
            <a:off x="2830880" y="3873247"/>
            <a:ext cx="1287445" cy="289823"/>
          </a:xfrm>
          <a:prstGeom prst="rect">
            <a:avLst/>
          </a:prstGeom>
        </p:spPr>
        <p:txBody>
          <a:bodyPr vert="horz" wrap="square" lIns="0" tIns="12700" rIns="0" bIns="0" rtlCol="0">
            <a:spAutoFit/>
          </a:bodyPr>
          <a:lstStyle/>
          <a:p>
            <a:pPr marL="614045" defTabSz="914400">
              <a:spcBef>
                <a:spcPts val="100"/>
              </a:spcBef>
            </a:pPr>
            <a:r>
              <a:rPr kern="0" dirty="0">
                <a:solidFill>
                  <a:sysClr val="windowText" lastClr="000000"/>
                </a:solidFill>
                <a:latin typeface="Times New Roman"/>
                <a:cs typeface="Times New Roman"/>
              </a:rPr>
              <a:t>12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0" name="object 30"/>
          <p:cNvSpPr txBox="1"/>
          <p:nvPr/>
        </p:nvSpPr>
        <p:spPr>
          <a:xfrm>
            <a:off x="2830880" y="5574581"/>
            <a:ext cx="1287445" cy="289823"/>
          </a:xfrm>
          <a:prstGeom prst="rect">
            <a:avLst/>
          </a:prstGeom>
        </p:spPr>
        <p:txBody>
          <a:bodyPr vert="horz" wrap="square" lIns="0" tIns="12700" rIns="0" bIns="0" rtlCol="0">
            <a:spAutoFit/>
          </a:bodyPr>
          <a:lstStyle/>
          <a:p>
            <a:pPr marL="556260" defTabSz="914400">
              <a:spcBef>
                <a:spcPts val="100"/>
              </a:spcBef>
            </a:pPr>
            <a:r>
              <a:rPr kern="0" dirty="0">
                <a:solidFill>
                  <a:sysClr val="windowText" lastClr="000000"/>
                </a:solidFill>
                <a:latin typeface="Times New Roman"/>
                <a:cs typeface="Times New Roman"/>
              </a:rPr>
              <a:t>18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1" name="object 31"/>
          <p:cNvSpPr txBox="1"/>
          <p:nvPr/>
        </p:nvSpPr>
        <p:spPr>
          <a:xfrm>
            <a:off x="2633548" y="127685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2" name="object 32"/>
          <p:cNvGrpSpPr/>
          <p:nvPr/>
        </p:nvGrpSpPr>
        <p:grpSpPr>
          <a:xfrm>
            <a:off x="2794314" y="1399049"/>
            <a:ext cx="3435725" cy="92710"/>
            <a:chOff x="2795016" y="1399049"/>
            <a:chExt cx="3436620" cy="92710"/>
          </a:xfrm>
        </p:grpSpPr>
        <p:pic>
          <p:nvPicPr>
            <p:cNvPr id="33" name="object 33"/>
            <p:cNvPicPr/>
            <p:nvPr/>
          </p:nvPicPr>
          <p:blipFill>
            <a:blip r:embed="rId6" cstate="print"/>
            <a:stretch>
              <a:fillRect/>
            </a:stretch>
          </p:blipFill>
          <p:spPr>
            <a:xfrm>
              <a:off x="2795016" y="1399049"/>
              <a:ext cx="3436620" cy="92692"/>
            </a:xfrm>
            <a:prstGeom prst="rect">
              <a:avLst/>
            </a:prstGeom>
          </p:spPr>
        </p:pic>
        <p:sp>
          <p:nvSpPr>
            <p:cNvPr id="34" name="object 34"/>
            <p:cNvSpPr/>
            <p:nvPr/>
          </p:nvSpPr>
          <p:spPr>
            <a:xfrm>
              <a:off x="2844927" y="1423796"/>
              <a:ext cx="3343910" cy="0"/>
            </a:xfrm>
            <a:custGeom>
              <a:avLst/>
              <a:gdLst/>
              <a:ahLst/>
              <a:cxnLst/>
              <a:rect l="l" t="t" r="r" b="b"/>
              <a:pathLst>
                <a:path w="3343910">
                  <a:moveTo>
                    <a:pt x="3343656"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4983452" y="112775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6" name="object 36"/>
          <p:cNvSpPr txBox="1"/>
          <p:nvPr/>
        </p:nvSpPr>
        <p:spPr>
          <a:xfrm>
            <a:off x="4237395" y="112775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7" name="object 37"/>
          <p:cNvSpPr txBox="1"/>
          <p:nvPr/>
        </p:nvSpPr>
        <p:spPr>
          <a:xfrm>
            <a:off x="6135549" y="111836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8" name="object 38"/>
          <p:cNvSpPr txBox="1"/>
          <p:nvPr/>
        </p:nvSpPr>
        <p:spPr>
          <a:xfrm>
            <a:off x="5638604" y="136501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9" name="object 39"/>
          <p:cNvSpPr txBox="1"/>
          <p:nvPr/>
        </p:nvSpPr>
        <p:spPr>
          <a:xfrm>
            <a:off x="3193221" y="137187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0" name="object 40"/>
          <p:cNvGrpSpPr/>
          <p:nvPr/>
        </p:nvGrpSpPr>
        <p:grpSpPr>
          <a:xfrm>
            <a:off x="2731822" y="1092010"/>
            <a:ext cx="2797717" cy="581025"/>
            <a:chOff x="2732532" y="1091963"/>
            <a:chExt cx="2798445" cy="581025"/>
          </a:xfrm>
        </p:grpSpPr>
        <p:pic>
          <p:nvPicPr>
            <p:cNvPr id="41" name="object 41"/>
            <p:cNvPicPr/>
            <p:nvPr/>
          </p:nvPicPr>
          <p:blipFill>
            <a:blip r:embed="rId7" cstate="print"/>
            <a:stretch>
              <a:fillRect/>
            </a:stretch>
          </p:blipFill>
          <p:spPr>
            <a:xfrm>
              <a:off x="4066032" y="1091984"/>
              <a:ext cx="224091" cy="480148"/>
            </a:xfrm>
            <a:prstGeom prst="rect">
              <a:avLst/>
            </a:prstGeom>
          </p:spPr>
        </p:pic>
        <p:sp>
          <p:nvSpPr>
            <p:cNvPr id="42" name="object 42"/>
            <p:cNvSpPr/>
            <p:nvPr/>
          </p:nvSpPr>
          <p:spPr>
            <a:xfrm>
              <a:off x="4143375" y="1105661"/>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7" cstate="print"/>
            <a:stretch>
              <a:fillRect/>
            </a:stretch>
          </p:blipFill>
          <p:spPr>
            <a:xfrm>
              <a:off x="3874008" y="1101890"/>
              <a:ext cx="224091" cy="480148"/>
            </a:xfrm>
            <a:prstGeom prst="rect">
              <a:avLst/>
            </a:prstGeom>
          </p:spPr>
        </p:pic>
        <p:sp>
          <p:nvSpPr>
            <p:cNvPr id="44" name="object 44"/>
            <p:cNvSpPr/>
            <p:nvPr/>
          </p:nvSpPr>
          <p:spPr>
            <a:xfrm>
              <a:off x="3951351" y="1115567"/>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7" cstate="print"/>
            <a:stretch>
              <a:fillRect/>
            </a:stretch>
          </p:blipFill>
          <p:spPr>
            <a:xfrm>
              <a:off x="3681984" y="1098842"/>
              <a:ext cx="224091" cy="480148"/>
            </a:xfrm>
            <a:prstGeom prst="rect">
              <a:avLst/>
            </a:prstGeom>
          </p:spPr>
        </p:pic>
        <p:sp>
          <p:nvSpPr>
            <p:cNvPr id="46" name="object 46"/>
            <p:cNvSpPr/>
            <p:nvPr/>
          </p:nvSpPr>
          <p:spPr>
            <a:xfrm>
              <a:off x="3759327" y="1112519"/>
              <a:ext cx="76200" cy="332740"/>
            </a:xfrm>
            <a:custGeom>
              <a:avLst/>
              <a:gdLst/>
              <a:ahLst/>
              <a:cxnLst/>
              <a:rect l="l" t="t" r="r" b="b"/>
              <a:pathLst>
                <a:path w="76200" h="332740">
                  <a:moveTo>
                    <a:pt x="27050" y="256285"/>
                  </a:moveTo>
                  <a:lnTo>
                    <a:pt x="0" y="256285"/>
                  </a:lnTo>
                  <a:lnTo>
                    <a:pt x="38100" y="332485"/>
                  </a:lnTo>
                  <a:lnTo>
                    <a:pt x="64325" y="280034"/>
                  </a:lnTo>
                  <a:lnTo>
                    <a:pt x="32003" y="280034"/>
                  </a:lnTo>
                  <a:lnTo>
                    <a:pt x="27050" y="275081"/>
                  </a:lnTo>
                  <a:lnTo>
                    <a:pt x="27050" y="256285"/>
                  </a:lnTo>
                  <a:close/>
                </a:path>
                <a:path w="76200" h="332740">
                  <a:moveTo>
                    <a:pt x="44196" y="0"/>
                  </a:moveTo>
                  <a:lnTo>
                    <a:pt x="32003" y="0"/>
                  </a:lnTo>
                  <a:lnTo>
                    <a:pt x="27050" y="4952"/>
                  </a:lnTo>
                  <a:lnTo>
                    <a:pt x="27050" y="275081"/>
                  </a:lnTo>
                  <a:lnTo>
                    <a:pt x="32003"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7" cstate="print"/>
            <a:stretch>
              <a:fillRect/>
            </a:stretch>
          </p:blipFill>
          <p:spPr>
            <a:xfrm>
              <a:off x="3489960" y="1098842"/>
              <a:ext cx="224091" cy="480148"/>
            </a:xfrm>
            <a:prstGeom prst="rect">
              <a:avLst/>
            </a:prstGeom>
          </p:spPr>
        </p:pic>
        <p:sp>
          <p:nvSpPr>
            <p:cNvPr id="48" name="object 48"/>
            <p:cNvSpPr/>
            <p:nvPr/>
          </p:nvSpPr>
          <p:spPr>
            <a:xfrm>
              <a:off x="3567303" y="1112519"/>
              <a:ext cx="76200" cy="332740"/>
            </a:xfrm>
            <a:custGeom>
              <a:avLst/>
              <a:gdLst/>
              <a:ahLst/>
              <a:cxnLst/>
              <a:rect l="l" t="t" r="r" b="b"/>
              <a:pathLst>
                <a:path w="76200" h="332740">
                  <a:moveTo>
                    <a:pt x="27050" y="256285"/>
                  </a:moveTo>
                  <a:lnTo>
                    <a:pt x="0" y="256285"/>
                  </a:lnTo>
                  <a:lnTo>
                    <a:pt x="38100" y="332485"/>
                  </a:lnTo>
                  <a:lnTo>
                    <a:pt x="64325" y="280034"/>
                  </a:lnTo>
                  <a:lnTo>
                    <a:pt x="32004" y="280034"/>
                  </a:lnTo>
                  <a:lnTo>
                    <a:pt x="27050" y="275081"/>
                  </a:lnTo>
                  <a:lnTo>
                    <a:pt x="27050" y="256285"/>
                  </a:lnTo>
                  <a:close/>
                </a:path>
                <a:path w="76200" h="332740">
                  <a:moveTo>
                    <a:pt x="44196" y="0"/>
                  </a:moveTo>
                  <a:lnTo>
                    <a:pt x="32004" y="0"/>
                  </a:lnTo>
                  <a:lnTo>
                    <a:pt x="27050" y="4952"/>
                  </a:lnTo>
                  <a:lnTo>
                    <a:pt x="27050" y="275081"/>
                  </a:lnTo>
                  <a:lnTo>
                    <a:pt x="32004"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7" cstate="print"/>
            <a:stretch>
              <a:fillRect/>
            </a:stretch>
          </p:blipFill>
          <p:spPr>
            <a:xfrm>
              <a:off x="3297936" y="1098842"/>
              <a:ext cx="224091" cy="480148"/>
            </a:xfrm>
            <a:prstGeom prst="rect">
              <a:avLst/>
            </a:prstGeom>
          </p:spPr>
        </p:pic>
        <p:sp>
          <p:nvSpPr>
            <p:cNvPr id="50" name="object 50"/>
            <p:cNvSpPr/>
            <p:nvPr/>
          </p:nvSpPr>
          <p:spPr>
            <a:xfrm>
              <a:off x="3375279" y="1112519"/>
              <a:ext cx="76200" cy="332740"/>
            </a:xfrm>
            <a:custGeom>
              <a:avLst/>
              <a:gdLst/>
              <a:ahLst/>
              <a:cxnLst/>
              <a:rect l="l" t="t" r="r" b="b"/>
              <a:pathLst>
                <a:path w="76200" h="332740">
                  <a:moveTo>
                    <a:pt x="27050" y="256285"/>
                  </a:moveTo>
                  <a:lnTo>
                    <a:pt x="0" y="256285"/>
                  </a:lnTo>
                  <a:lnTo>
                    <a:pt x="38100" y="332485"/>
                  </a:lnTo>
                  <a:lnTo>
                    <a:pt x="64325" y="280034"/>
                  </a:lnTo>
                  <a:lnTo>
                    <a:pt x="32004" y="280034"/>
                  </a:lnTo>
                  <a:lnTo>
                    <a:pt x="27050" y="275081"/>
                  </a:lnTo>
                  <a:lnTo>
                    <a:pt x="27050" y="256285"/>
                  </a:lnTo>
                  <a:close/>
                </a:path>
                <a:path w="76200" h="332740">
                  <a:moveTo>
                    <a:pt x="44196" y="0"/>
                  </a:moveTo>
                  <a:lnTo>
                    <a:pt x="32004" y="0"/>
                  </a:lnTo>
                  <a:lnTo>
                    <a:pt x="27050" y="4952"/>
                  </a:lnTo>
                  <a:lnTo>
                    <a:pt x="27050" y="275081"/>
                  </a:lnTo>
                  <a:lnTo>
                    <a:pt x="32004"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7" cstate="print"/>
            <a:stretch>
              <a:fillRect/>
            </a:stretch>
          </p:blipFill>
          <p:spPr>
            <a:xfrm>
              <a:off x="3105912" y="1098842"/>
              <a:ext cx="224091" cy="480148"/>
            </a:xfrm>
            <a:prstGeom prst="rect">
              <a:avLst/>
            </a:prstGeom>
          </p:spPr>
        </p:pic>
        <p:sp>
          <p:nvSpPr>
            <p:cNvPr id="52" name="object 52"/>
            <p:cNvSpPr/>
            <p:nvPr/>
          </p:nvSpPr>
          <p:spPr>
            <a:xfrm>
              <a:off x="3183255" y="1112519"/>
              <a:ext cx="76200" cy="332740"/>
            </a:xfrm>
            <a:custGeom>
              <a:avLst/>
              <a:gdLst/>
              <a:ahLst/>
              <a:cxnLst/>
              <a:rect l="l" t="t" r="r" b="b"/>
              <a:pathLst>
                <a:path w="76200" h="332740">
                  <a:moveTo>
                    <a:pt x="27050" y="256285"/>
                  </a:moveTo>
                  <a:lnTo>
                    <a:pt x="0" y="256285"/>
                  </a:lnTo>
                  <a:lnTo>
                    <a:pt x="38100" y="332485"/>
                  </a:lnTo>
                  <a:lnTo>
                    <a:pt x="64325" y="280034"/>
                  </a:lnTo>
                  <a:lnTo>
                    <a:pt x="32003" y="280034"/>
                  </a:lnTo>
                  <a:lnTo>
                    <a:pt x="27050" y="275081"/>
                  </a:lnTo>
                  <a:lnTo>
                    <a:pt x="27050" y="256285"/>
                  </a:lnTo>
                  <a:close/>
                </a:path>
                <a:path w="76200" h="332740">
                  <a:moveTo>
                    <a:pt x="44195" y="0"/>
                  </a:moveTo>
                  <a:lnTo>
                    <a:pt x="32003" y="0"/>
                  </a:lnTo>
                  <a:lnTo>
                    <a:pt x="27050" y="4952"/>
                  </a:lnTo>
                  <a:lnTo>
                    <a:pt x="27050" y="275081"/>
                  </a:lnTo>
                  <a:lnTo>
                    <a:pt x="32003" y="280034"/>
                  </a:lnTo>
                  <a:lnTo>
                    <a:pt x="44195" y="280034"/>
                  </a:lnTo>
                  <a:lnTo>
                    <a:pt x="49149" y="275081"/>
                  </a:lnTo>
                  <a:lnTo>
                    <a:pt x="49149" y="4952"/>
                  </a:lnTo>
                  <a:lnTo>
                    <a:pt x="44195" y="0"/>
                  </a:lnTo>
                  <a:close/>
                </a:path>
                <a:path w="76200" h="332740">
                  <a:moveTo>
                    <a:pt x="76199" y="256285"/>
                  </a:moveTo>
                  <a:lnTo>
                    <a:pt x="49149" y="256285"/>
                  </a:lnTo>
                  <a:lnTo>
                    <a:pt x="49149" y="275081"/>
                  </a:lnTo>
                  <a:lnTo>
                    <a:pt x="44195" y="280034"/>
                  </a:lnTo>
                  <a:lnTo>
                    <a:pt x="64325" y="280034"/>
                  </a:lnTo>
                  <a:lnTo>
                    <a:pt x="76199"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7" cstate="print"/>
            <a:stretch>
              <a:fillRect/>
            </a:stretch>
          </p:blipFill>
          <p:spPr>
            <a:xfrm>
              <a:off x="2913888" y="1098842"/>
              <a:ext cx="224091" cy="480148"/>
            </a:xfrm>
            <a:prstGeom prst="rect">
              <a:avLst/>
            </a:prstGeom>
          </p:spPr>
        </p:pic>
        <p:sp>
          <p:nvSpPr>
            <p:cNvPr id="54" name="object 54"/>
            <p:cNvSpPr/>
            <p:nvPr/>
          </p:nvSpPr>
          <p:spPr>
            <a:xfrm>
              <a:off x="2991231" y="1112519"/>
              <a:ext cx="76200" cy="332740"/>
            </a:xfrm>
            <a:custGeom>
              <a:avLst/>
              <a:gdLst/>
              <a:ahLst/>
              <a:cxnLst/>
              <a:rect l="l" t="t" r="r" b="b"/>
              <a:pathLst>
                <a:path w="76200" h="332740">
                  <a:moveTo>
                    <a:pt x="27050" y="256285"/>
                  </a:moveTo>
                  <a:lnTo>
                    <a:pt x="0" y="256285"/>
                  </a:lnTo>
                  <a:lnTo>
                    <a:pt x="38100" y="332485"/>
                  </a:lnTo>
                  <a:lnTo>
                    <a:pt x="64325" y="280034"/>
                  </a:lnTo>
                  <a:lnTo>
                    <a:pt x="32004" y="280034"/>
                  </a:lnTo>
                  <a:lnTo>
                    <a:pt x="27050" y="275081"/>
                  </a:lnTo>
                  <a:lnTo>
                    <a:pt x="27050" y="256285"/>
                  </a:lnTo>
                  <a:close/>
                </a:path>
                <a:path w="76200" h="332740">
                  <a:moveTo>
                    <a:pt x="44195" y="0"/>
                  </a:moveTo>
                  <a:lnTo>
                    <a:pt x="32004" y="0"/>
                  </a:lnTo>
                  <a:lnTo>
                    <a:pt x="27050" y="4952"/>
                  </a:lnTo>
                  <a:lnTo>
                    <a:pt x="27050" y="275081"/>
                  </a:lnTo>
                  <a:lnTo>
                    <a:pt x="32004" y="280034"/>
                  </a:lnTo>
                  <a:lnTo>
                    <a:pt x="44195" y="280034"/>
                  </a:lnTo>
                  <a:lnTo>
                    <a:pt x="49149" y="275081"/>
                  </a:lnTo>
                  <a:lnTo>
                    <a:pt x="49149" y="4952"/>
                  </a:lnTo>
                  <a:lnTo>
                    <a:pt x="44195" y="0"/>
                  </a:lnTo>
                  <a:close/>
                </a:path>
                <a:path w="76200" h="332740">
                  <a:moveTo>
                    <a:pt x="76200" y="256285"/>
                  </a:moveTo>
                  <a:lnTo>
                    <a:pt x="49149" y="256285"/>
                  </a:lnTo>
                  <a:lnTo>
                    <a:pt x="49149" y="275081"/>
                  </a:lnTo>
                  <a:lnTo>
                    <a:pt x="44195"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7" cstate="print"/>
            <a:stretch>
              <a:fillRect/>
            </a:stretch>
          </p:blipFill>
          <p:spPr>
            <a:xfrm>
              <a:off x="2732532" y="1098842"/>
              <a:ext cx="224091" cy="480148"/>
            </a:xfrm>
            <a:prstGeom prst="rect">
              <a:avLst/>
            </a:prstGeom>
          </p:spPr>
        </p:pic>
        <p:sp>
          <p:nvSpPr>
            <p:cNvPr id="56" name="object 56"/>
            <p:cNvSpPr/>
            <p:nvPr/>
          </p:nvSpPr>
          <p:spPr>
            <a:xfrm>
              <a:off x="2809875" y="1112519"/>
              <a:ext cx="76200" cy="332740"/>
            </a:xfrm>
            <a:custGeom>
              <a:avLst/>
              <a:gdLst/>
              <a:ahLst/>
              <a:cxnLst/>
              <a:rect l="l" t="t" r="r" b="b"/>
              <a:pathLst>
                <a:path w="76200" h="332740">
                  <a:moveTo>
                    <a:pt x="27050" y="256285"/>
                  </a:moveTo>
                  <a:lnTo>
                    <a:pt x="0" y="256285"/>
                  </a:lnTo>
                  <a:lnTo>
                    <a:pt x="38100" y="332485"/>
                  </a:lnTo>
                  <a:lnTo>
                    <a:pt x="64325" y="280034"/>
                  </a:lnTo>
                  <a:lnTo>
                    <a:pt x="32004" y="280034"/>
                  </a:lnTo>
                  <a:lnTo>
                    <a:pt x="27050" y="275081"/>
                  </a:lnTo>
                  <a:lnTo>
                    <a:pt x="27050" y="256285"/>
                  </a:lnTo>
                  <a:close/>
                </a:path>
                <a:path w="76200" h="332740">
                  <a:moveTo>
                    <a:pt x="44195" y="0"/>
                  </a:moveTo>
                  <a:lnTo>
                    <a:pt x="32004" y="0"/>
                  </a:lnTo>
                  <a:lnTo>
                    <a:pt x="27050" y="4952"/>
                  </a:lnTo>
                  <a:lnTo>
                    <a:pt x="27050" y="275081"/>
                  </a:lnTo>
                  <a:lnTo>
                    <a:pt x="32004" y="280034"/>
                  </a:lnTo>
                  <a:lnTo>
                    <a:pt x="44195" y="280034"/>
                  </a:lnTo>
                  <a:lnTo>
                    <a:pt x="49149" y="275081"/>
                  </a:lnTo>
                  <a:lnTo>
                    <a:pt x="49149" y="4952"/>
                  </a:lnTo>
                  <a:lnTo>
                    <a:pt x="44195" y="0"/>
                  </a:lnTo>
                  <a:close/>
                </a:path>
                <a:path w="76200" h="332740">
                  <a:moveTo>
                    <a:pt x="76200" y="256285"/>
                  </a:moveTo>
                  <a:lnTo>
                    <a:pt x="49149" y="256285"/>
                  </a:lnTo>
                  <a:lnTo>
                    <a:pt x="49149" y="275081"/>
                  </a:lnTo>
                  <a:lnTo>
                    <a:pt x="44195"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8" cstate="print"/>
            <a:stretch>
              <a:fillRect/>
            </a:stretch>
          </p:blipFill>
          <p:spPr>
            <a:xfrm>
              <a:off x="2798064" y="1091963"/>
              <a:ext cx="1425702" cy="92692"/>
            </a:xfrm>
            <a:prstGeom prst="rect">
              <a:avLst/>
            </a:prstGeom>
          </p:spPr>
        </p:pic>
        <p:sp>
          <p:nvSpPr>
            <p:cNvPr id="58" name="object 58"/>
            <p:cNvSpPr/>
            <p:nvPr/>
          </p:nvSpPr>
          <p:spPr>
            <a:xfrm>
              <a:off x="5181219" y="1119631"/>
              <a:ext cx="344805" cy="335280"/>
            </a:xfrm>
            <a:custGeom>
              <a:avLst/>
              <a:gdLst/>
              <a:ahLst/>
              <a:cxnLst/>
              <a:rect l="l" t="t" r="r" b="b"/>
              <a:pathLst>
                <a:path w="344804" h="335280">
                  <a:moveTo>
                    <a:pt x="258317" y="0"/>
                  </a:moveTo>
                  <a:lnTo>
                    <a:pt x="258317" y="43052"/>
                  </a:lnTo>
                  <a:lnTo>
                    <a:pt x="203572" y="54889"/>
                  </a:lnTo>
                  <a:lnTo>
                    <a:pt x="153822" y="71828"/>
                  </a:lnTo>
                  <a:lnTo>
                    <a:pt x="109779" y="93307"/>
                  </a:lnTo>
                  <a:lnTo>
                    <a:pt x="72151" y="118760"/>
                  </a:lnTo>
                  <a:lnTo>
                    <a:pt x="41650" y="147625"/>
                  </a:lnTo>
                  <a:lnTo>
                    <a:pt x="18984" y="179337"/>
                  </a:lnTo>
                  <a:lnTo>
                    <a:pt x="0" y="249046"/>
                  </a:lnTo>
                  <a:lnTo>
                    <a:pt x="0" y="335152"/>
                  </a:lnTo>
                  <a:lnTo>
                    <a:pt x="4864" y="299438"/>
                  </a:lnTo>
                  <a:lnTo>
                    <a:pt x="18984" y="265443"/>
                  </a:lnTo>
                  <a:lnTo>
                    <a:pt x="41650" y="233731"/>
                  </a:lnTo>
                  <a:lnTo>
                    <a:pt x="72151" y="204866"/>
                  </a:lnTo>
                  <a:lnTo>
                    <a:pt x="109779" y="179413"/>
                  </a:lnTo>
                  <a:lnTo>
                    <a:pt x="153822" y="157934"/>
                  </a:lnTo>
                  <a:lnTo>
                    <a:pt x="203572" y="140995"/>
                  </a:lnTo>
                  <a:lnTo>
                    <a:pt x="258317" y="129158"/>
                  </a:lnTo>
                  <a:lnTo>
                    <a:pt x="258317" y="172212"/>
                  </a:lnTo>
                  <a:lnTo>
                    <a:pt x="344423" y="79375"/>
                  </a:lnTo>
                  <a:lnTo>
                    <a:pt x="258317"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59" name="object 59"/>
            <p:cNvSpPr/>
            <p:nvPr/>
          </p:nvSpPr>
          <p:spPr>
            <a:xfrm>
              <a:off x="5181239" y="1411731"/>
              <a:ext cx="344805" cy="255904"/>
            </a:xfrm>
            <a:custGeom>
              <a:avLst/>
              <a:gdLst/>
              <a:ahLst/>
              <a:cxnLst/>
              <a:rect l="l" t="t" r="r" b="b"/>
              <a:pathLst>
                <a:path w="344804" h="255905">
                  <a:moveTo>
                    <a:pt x="7091" y="0"/>
                  </a:moveTo>
                  <a:lnTo>
                    <a:pt x="0" y="38179"/>
                  </a:lnTo>
                  <a:lnTo>
                    <a:pt x="3874" y="75452"/>
                  </a:lnTo>
                  <a:lnTo>
                    <a:pt x="17962" y="111110"/>
                  </a:lnTo>
                  <a:lnTo>
                    <a:pt x="41507" y="144445"/>
                  </a:lnTo>
                  <a:lnTo>
                    <a:pt x="73754" y="174747"/>
                  </a:lnTo>
                  <a:lnTo>
                    <a:pt x="113950" y="201309"/>
                  </a:lnTo>
                  <a:lnTo>
                    <a:pt x="161340" y="223420"/>
                  </a:lnTo>
                  <a:lnTo>
                    <a:pt x="215168" y="240373"/>
                  </a:lnTo>
                  <a:lnTo>
                    <a:pt x="274680" y="251459"/>
                  </a:lnTo>
                  <a:lnTo>
                    <a:pt x="326883" y="255621"/>
                  </a:lnTo>
                  <a:lnTo>
                    <a:pt x="344403" y="255904"/>
                  </a:lnTo>
                  <a:lnTo>
                    <a:pt x="344403" y="169798"/>
                  </a:lnTo>
                  <a:lnTo>
                    <a:pt x="284373" y="166560"/>
                  </a:lnTo>
                  <a:lnTo>
                    <a:pt x="227440" y="157180"/>
                  </a:lnTo>
                  <a:lnTo>
                    <a:pt x="174610" y="142159"/>
                  </a:lnTo>
                  <a:lnTo>
                    <a:pt x="126884" y="121999"/>
                  </a:lnTo>
                  <a:lnTo>
                    <a:pt x="85266" y="97201"/>
                  </a:lnTo>
                  <a:lnTo>
                    <a:pt x="50760" y="68268"/>
                  </a:lnTo>
                  <a:lnTo>
                    <a:pt x="24367" y="35700"/>
                  </a:lnTo>
                  <a:lnTo>
                    <a:pt x="7091"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5181219" y="1119631"/>
              <a:ext cx="344805" cy="548005"/>
            </a:xfrm>
            <a:custGeom>
              <a:avLst/>
              <a:gdLst/>
              <a:ahLst/>
              <a:cxnLst/>
              <a:rect l="l" t="t" r="r" b="b"/>
              <a:pathLst>
                <a:path w="344804" h="548005">
                  <a:moveTo>
                    <a:pt x="0" y="335152"/>
                  </a:moveTo>
                  <a:lnTo>
                    <a:pt x="18984" y="265443"/>
                  </a:lnTo>
                  <a:lnTo>
                    <a:pt x="41650" y="233731"/>
                  </a:lnTo>
                  <a:lnTo>
                    <a:pt x="72151" y="204866"/>
                  </a:lnTo>
                  <a:lnTo>
                    <a:pt x="109779" y="179413"/>
                  </a:lnTo>
                  <a:lnTo>
                    <a:pt x="153822" y="157934"/>
                  </a:lnTo>
                  <a:lnTo>
                    <a:pt x="203572" y="140995"/>
                  </a:lnTo>
                  <a:lnTo>
                    <a:pt x="258317" y="129158"/>
                  </a:lnTo>
                  <a:lnTo>
                    <a:pt x="258317" y="172212"/>
                  </a:lnTo>
                  <a:lnTo>
                    <a:pt x="344423" y="79375"/>
                  </a:lnTo>
                  <a:lnTo>
                    <a:pt x="258317" y="0"/>
                  </a:lnTo>
                  <a:lnTo>
                    <a:pt x="258317" y="43052"/>
                  </a:lnTo>
                  <a:lnTo>
                    <a:pt x="203572" y="54889"/>
                  </a:lnTo>
                  <a:lnTo>
                    <a:pt x="153822" y="71828"/>
                  </a:lnTo>
                  <a:lnTo>
                    <a:pt x="109779" y="93307"/>
                  </a:lnTo>
                  <a:lnTo>
                    <a:pt x="72151" y="118760"/>
                  </a:lnTo>
                  <a:lnTo>
                    <a:pt x="41650" y="147625"/>
                  </a:lnTo>
                  <a:lnTo>
                    <a:pt x="18984" y="179337"/>
                  </a:lnTo>
                  <a:lnTo>
                    <a:pt x="0" y="249046"/>
                  </a:lnTo>
                  <a:lnTo>
                    <a:pt x="0" y="335152"/>
                  </a:lnTo>
                  <a:lnTo>
                    <a:pt x="17556" y="402448"/>
                  </a:lnTo>
                  <a:lnTo>
                    <a:pt x="66446" y="460880"/>
                  </a:lnTo>
                  <a:lnTo>
                    <a:pt x="100869" y="485679"/>
                  </a:lnTo>
                  <a:lnTo>
                    <a:pt x="141000" y="506950"/>
                  </a:lnTo>
                  <a:lnTo>
                    <a:pt x="186129" y="524255"/>
                  </a:lnTo>
                  <a:lnTo>
                    <a:pt x="235549" y="537158"/>
                  </a:lnTo>
                  <a:lnTo>
                    <a:pt x="288550" y="545220"/>
                  </a:lnTo>
                  <a:lnTo>
                    <a:pt x="344423" y="548004"/>
                  </a:lnTo>
                  <a:lnTo>
                    <a:pt x="344423" y="461898"/>
                  </a:lnTo>
                  <a:lnTo>
                    <a:pt x="284393" y="458660"/>
                  </a:lnTo>
                  <a:lnTo>
                    <a:pt x="227460" y="449280"/>
                  </a:lnTo>
                  <a:lnTo>
                    <a:pt x="174630" y="434259"/>
                  </a:lnTo>
                  <a:lnTo>
                    <a:pt x="126904" y="414099"/>
                  </a:lnTo>
                  <a:lnTo>
                    <a:pt x="85286" y="389301"/>
                  </a:lnTo>
                  <a:lnTo>
                    <a:pt x="50780" y="360368"/>
                  </a:lnTo>
                  <a:lnTo>
                    <a:pt x="24387" y="327800"/>
                  </a:lnTo>
                  <a:lnTo>
                    <a:pt x="7111" y="292100"/>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61" name="object 61"/>
          <p:cNvSpPr txBox="1"/>
          <p:nvPr/>
        </p:nvSpPr>
        <p:spPr>
          <a:xfrm>
            <a:off x="2834538" y="810517"/>
            <a:ext cx="1357912" cy="289823"/>
          </a:xfrm>
          <a:prstGeom prst="rect">
            <a:avLst/>
          </a:prstGeom>
        </p:spPr>
        <p:txBody>
          <a:bodyPr vert="horz" wrap="square" lIns="0" tIns="12700" rIns="0" bIns="0" rtlCol="0">
            <a:spAutoFit/>
          </a:bodyPr>
          <a:lstStyle/>
          <a:p>
            <a:pPr marL="12700" defTabSz="914400">
              <a:spcBef>
                <a:spcPts val="100"/>
              </a:spcBef>
              <a:tabLst>
                <a:tab pos="372745" algn="l"/>
                <a:tab pos="1344930" algn="l"/>
              </a:tabLst>
            </a:pPr>
            <a:r>
              <a:rPr u="heavy" kern="0" dirty="0">
                <a:solidFill>
                  <a:sysClr val="windowText" lastClr="000000"/>
                </a:solidFill>
                <a:uFill>
                  <a:solidFill>
                    <a:srgbClr val="000000"/>
                  </a:solidFill>
                </a:uFill>
                <a:latin typeface="Times New Roman"/>
                <a:cs typeface="Times New Roman"/>
              </a:rPr>
              <a:t>	4 </a:t>
            </a:r>
            <a:r>
              <a:rPr u="heavy" kern="0" spc="-2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62" name="object 62"/>
          <p:cNvSpPr txBox="1"/>
          <p:nvPr/>
        </p:nvSpPr>
        <p:spPr>
          <a:xfrm>
            <a:off x="4628455" y="136603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3" name="object 63"/>
          <p:cNvSpPr txBox="1"/>
          <p:nvPr/>
        </p:nvSpPr>
        <p:spPr>
          <a:xfrm>
            <a:off x="5180786" y="779274"/>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64" name="object 64"/>
          <p:cNvGrpSpPr/>
          <p:nvPr/>
        </p:nvGrpSpPr>
        <p:grpSpPr>
          <a:xfrm>
            <a:off x="3872240" y="1408175"/>
            <a:ext cx="2501248" cy="537210"/>
            <a:chOff x="3873246" y="1408175"/>
            <a:chExt cx="2501900" cy="537210"/>
          </a:xfrm>
        </p:grpSpPr>
        <p:pic>
          <p:nvPicPr>
            <p:cNvPr id="65" name="object 65"/>
            <p:cNvPicPr/>
            <p:nvPr/>
          </p:nvPicPr>
          <p:blipFill>
            <a:blip r:embed="rId9" cstate="print"/>
            <a:stretch>
              <a:fillRect/>
            </a:stretch>
          </p:blipFill>
          <p:spPr>
            <a:xfrm>
              <a:off x="6022848" y="1590311"/>
              <a:ext cx="352005" cy="92692"/>
            </a:xfrm>
            <a:prstGeom prst="rect">
              <a:avLst/>
            </a:prstGeom>
          </p:spPr>
        </p:pic>
        <p:sp>
          <p:nvSpPr>
            <p:cNvPr id="66" name="object 66"/>
            <p:cNvSpPr/>
            <p:nvPr/>
          </p:nvSpPr>
          <p:spPr>
            <a:xfrm>
              <a:off x="6072759" y="1615058"/>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10" cstate="print"/>
            <a:stretch>
              <a:fillRect/>
            </a:stretch>
          </p:blipFill>
          <p:spPr>
            <a:xfrm>
              <a:off x="5949696" y="1590230"/>
              <a:ext cx="166319" cy="228536"/>
            </a:xfrm>
            <a:prstGeom prst="rect">
              <a:avLst/>
            </a:prstGeom>
          </p:spPr>
        </p:pic>
        <p:sp>
          <p:nvSpPr>
            <p:cNvPr id="68" name="object 68"/>
            <p:cNvSpPr/>
            <p:nvPr/>
          </p:nvSpPr>
          <p:spPr>
            <a:xfrm>
              <a:off x="5999607" y="1615058"/>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10" cstate="print"/>
            <a:stretch>
              <a:fillRect/>
            </a:stretch>
          </p:blipFill>
          <p:spPr>
            <a:xfrm>
              <a:off x="6079236" y="1590230"/>
              <a:ext cx="166319" cy="228536"/>
            </a:xfrm>
            <a:prstGeom prst="rect">
              <a:avLst/>
            </a:prstGeom>
          </p:spPr>
        </p:pic>
        <p:sp>
          <p:nvSpPr>
            <p:cNvPr id="70" name="object 70"/>
            <p:cNvSpPr/>
            <p:nvPr/>
          </p:nvSpPr>
          <p:spPr>
            <a:xfrm>
              <a:off x="6129147" y="1615058"/>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0" cstate="print"/>
            <a:stretch>
              <a:fillRect/>
            </a:stretch>
          </p:blipFill>
          <p:spPr>
            <a:xfrm>
              <a:off x="6207252" y="1590230"/>
              <a:ext cx="166319" cy="228536"/>
            </a:xfrm>
            <a:prstGeom prst="rect">
              <a:avLst/>
            </a:prstGeom>
          </p:spPr>
        </p:pic>
        <p:sp>
          <p:nvSpPr>
            <p:cNvPr id="72" name="object 72"/>
            <p:cNvSpPr/>
            <p:nvPr/>
          </p:nvSpPr>
          <p:spPr>
            <a:xfrm>
              <a:off x="6257163" y="1615058"/>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73" name="object 73"/>
            <p:cNvSpPr/>
            <p:nvPr/>
          </p:nvSpPr>
          <p:spPr>
            <a:xfrm>
              <a:off x="6108192" y="1422653"/>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74" name="object 74"/>
            <p:cNvSpPr/>
            <p:nvPr/>
          </p:nvSpPr>
          <p:spPr>
            <a:xfrm>
              <a:off x="6108192" y="1422653"/>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1" cstate="print"/>
            <a:stretch>
              <a:fillRect/>
            </a:stretch>
          </p:blipFill>
          <p:spPr>
            <a:xfrm>
              <a:off x="3960876" y="1690895"/>
              <a:ext cx="401624" cy="92692"/>
            </a:xfrm>
            <a:prstGeom prst="rect">
              <a:avLst/>
            </a:prstGeom>
          </p:spPr>
        </p:pic>
        <p:sp>
          <p:nvSpPr>
            <p:cNvPr id="76" name="object 76"/>
            <p:cNvSpPr/>
            <p:nvPr/>
          </p:nvSpPr>
          <p:spPr>
            <a:xfrm>
              <a:off x="4010787" y="171564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2" cstate="print"/>
            <a:stretch>
              <a:fillRect/>
            </a:stretch>
          </p:blipFill>
          <p:spPr>
            <a:xfrm>
              <a:off x="3873246" y="1690903"/>
              <a:ext cx="180759" cy="254482"/>
            </a:xfrm>
            <a:prstGeom prst="rect">
              <a:avLst/>
            </a:prstGeom>
          </p:spPr>
        </p:pic>
        <p:sp>
          <p:nvSpPr>
            <p:cNvPr id="78" name="object 78"/>
            <p:cNvSpPr/>
            <p:nvPr/>
          </p:nvSpPr>
          <p:spPr>
            <a:xfrm>
              <a:off x="3923157" y="171564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2" cstate="print"/>
            <a:stretch>
              <a:fillRect/>
            </a:stretch>
          </p:blipFill>
          <p:spPr>
            <a:xfrm>
              <a:off x="4027170" y="1690903"/>
              <a:ext cx="180759" cy="254482"/>
            </a:xfrm>
            <a:prstGeom prst="rect">
              <a:avLst/>
            </a:prstGeom>
          </p:spPr>
        </p:pic>
        <p:sp>
          <p:nvSpPr>
            <p:cNvPr id="80" name="object 80"/>
            <p:cNvSpPr/>
            <p:nvPr/>
          </p:nvSpPr>
          <p:spPr>
            <a:xfrm>
              <a:off x="4077081" y="171564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12" cstate="print"/>
            <a:stretch>
              <a:fillRect/>
            </a:stretch>
          </p:blipFill>
          <p:spPr>
            <a:xfrm>
              <a:off x="4180332" y="1690903"/>
              <a:ext cx="180759" cy="254482"/>
            </a:xfrm>
            <a:prstGeom prst="rect">
              <a:avLst/>
            </a:prstGeom>
          </p:spPr>
        </p:pic>
        <p:sp>
          <p:nvSpPr>
            <p:cNvPr id="82" name="object 82"/>
            <p:cNvSpPr/>
            <p:nvPr/>
          </p:nvSpPr>
          <p:spPr>
            <a:xfrm>
              <a:off x="4230243" y="171564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83" name="object 83"/>
            <p:cNvSpPr/>
            <p:nvPr/>
          </p:nvSpPr>
          <p:spPr>
            <a:xfrm>
              <a:off x="4010787" y="1441322"/>
              <a:ext cx="314960" cy="271780"/>
            </a:xfrm>
            <a:custGeom>
              <a:avLst/>
              <a:gdLst/>
              <a:ahLst/>
              <a:cxnLst/>
              <a:rect l="l" t="t" r="r" b="b"/>
              <a:pathLst>
                <a:path w="314960" h="271780">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84" name="object 84"/>
            <p:cNvSpPr/>
            <p:nvPr/>
          </p:nvSpPr>
          <p:spPr>
            <a:xfrm>
              <a:off x="4010787" y="1441322"/>
              <a:ext cx="314960" cy="271780"/>
            </a:xfrm>
            <a:custGeom>
              <a:avLst/>
              <a:gdLst/>
              <a:ahLst/>
              <a:cxnLst/>
              <a:rect l="l" t="t" r="r" b="b"/>
              <a:pathLst>
                <a:path w="314960" h="271780">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13" cstate="print"/>
            <a:stretch>
              <a:fillRect/>
            </a:stretch>
          </p:blipFill>
          <p:spPr>
            <a:xfrm>
              <a:off x="4126992" y="1540763"/>
              <a:ext cx="84582" cy="84582"/>
            </a:xfrm>
            <a:prstGeom prst="rect">
              <a:avLst/>
            </a:prstGeom>
          </p:spPr>
        </p:pic>
      </p:grpSp>
      <p:sp>
        <p:nvSpPr>
          <p:cNvPr id="86" name="object 86"/>
          <p:cNvSpPr txBox="1"/>
          <p:nvPr/>
        </p:nvSpPr>
        <p:spPr>
          <a:xfrm>
            <a:off x="7472895" y="1458895"/>
            <a:ext cx="4309258" cy="1370247"/>
          </a:xfrm>
          <a:prstGeom prst="rect">
            <a:avLst/>
          </a:prstGeom>
          <a:ln w="9905">
            <a:solidFill>
              <a:srgbClr val="000000"/>
            </a:solidFill>
          </a:ln>
        </p:spPr>
        <p:txBody>
          <a:bodyPr vert="horz" wrap="square" lIns="0" tIns="36195" rIns="0" bIns="0" rtlCol="0">
            <a:spAutoFit/>
          </a:bodyPr>
          <a:lstStyle/>
          <a:p>
            <a:pPr marL="90805" defTabSz="914400">
              <a:spcBef>
                <a:spcPts val="285"/>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B</a:t>
            </a:r>
            <a:r>
              <a:rPr sz="2400" kern="0" spc="50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0805" defTabSz="914400">
              <a:spcBef>
                <a:spcPts val="990"/>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400" kern="0" dirty="0">
                <a:solidFill>
                  <a:srgbClr val="404040"/>
                </a:solidFill>
                <a:latin typeface="Times New Roman"/>
                <a:cs typeface="Times New Roman"/>
              </a:rPr>
              <a:t>-</a:t>
            </a:r>
            <a:r>
              <a:rPr sz="2400" kern="0" spc="5" dirty="0">
                <a:solidFill>
                  <a:srgbClr val="404040"/>
                </a:solidFill>
                <a:latin typeface="Times New Roman"/>
                <a:cs typeface="Times New Roman"/>
              </a:rPr>
              <a:t> </a:t>
            </a:r>
            <a:r>
              <a:rPr sz="2400" kern="0" dirty="0">
                <a:solidFill>
                  <a:srgbClr val="404040"/>
                </a:solidFill>
                <a:latin typeface="Times New Roman"/>
                <a:cs typeface="Times New Roman"/>
              </a:rPr>
              <a:t>4 x 3 x 1.5 +</a:t>
            </a:r>
            <a:r>
              <a:rPr sz="2400" kern="0" spc="-10" dirty="0">
                <a:solidFill>
                  <a:srgbClr val="404040"/>
                </a:solidFill>
                <a:latin typeface="Times New Roman"/>
                <a:cs typeface="Times New Roman"/>
              </a:rPr>
              <a:t> </a:t>
            </a:r>
            <a:r>
              <a:rPr sz="2400" kern="0" dirty="0">
                <a:solidFill>
                  <a:srgbClr val="404040"/>
                </a:solidFill>
                <a:latin typeface="Times New Roman"/>
                <a:cs typeface="Times New Roman"/>
              </a:rPr>
              <a:t>15 </a:t>
            </a:r>
            <a:r>
              <a:rPr sz="2200" kern="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D</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0805" defTabSz="914400">
              <a:spcBef>
                <a:spcPts val="1005"/>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D</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0.3</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grpSp>
        <p:nvGrpSpPr>
          <p:cNvPr id="87" name="object 87"/>
          <p:cNvGrpSpPr/>
          <p:nvPr/>
        </p:nvGrpSpPr>
        <p:grpSpPr>
          <a:xfrm>
            <a:off x="2809527" y="2875454"/>
            <a:ext cx="3369701" cy="3620135"/>
            <a:chOff x="2810255" y="2875407"/>
            <a:chExt cx="3370579" cy="3620135"/>
          </a:xfrm>
        </p:grpSpPr>
        <p:sp>
          <p:nvSpPr>
            <p:cNvPr id="88" name="object 88"/>
            <p:cNvSpPr/>
            <p:nvPr/>
          </p:nvSpPr>
          <p:spPr>
            <a:xfrm>
              <a:off x="2815589" y="3416808"/>
              <a:ext cx="1329690" cy="531495"/>
            </a:xfrm>
            <a:custGeom>
              <a:avLst/>
              <a:gdLst/>
              <a:ahLst/>
              <a:cxnLst/>
              <a:rect l="l" t="t" r="r" b="b"/>
              <a:pathLst>
                <a:path w="1329689" h="531495">
                  <a:moveTo>
                    <a:pt x="1329689" y="0"/>
                  </a:moveTo>
                  <a:lnTo>
                    <a:pt x="0" y="0"/>
                  </a:lnTo>
                  <a:lnTo>
                    <a:pt x="1329689" y="531113"/>
                  </a:lnTo>
                  <a:lnTo>
                    <a:pt x="132968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89" name="object 89"/>
            <p:cNvSpPr/>
            <p:nvPr/>
          </p:nvSpPr>
          <p:spPr>
            <a:xfrm>
              <a:off x="5181219" y="2875407"/>
              <a:ext cx="0" cy="3620135"/>
            </a:xfrm>
            <a:custGeom>
              <a:avLst/>
              <a:gdLst/>
              <a:ahLst/>
              <a:cxnLst/>
              <a:rect l="l" t="t" r="r" b="b"/>
              <a:pathLst>
                <a:path h="3620135">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90" name="object 90"/>
            <p:cNvSpPr/>
            <p:nvPr/>
          </p:nvSpPr>
          <p:spPr>
            <a:xfrm>
              <a:off x="2810256" y="5290185"/>
              <a:ext cx="3362325" cy="333375"/>
            </a:xfrm>
            <a:custGeom>
              <a:avLst/>
              <a:gdLst/>
              <a:ahLst/>
              <a:cxnLst/>
              <a:rect l="l" t="t" r="r" b="b"/>
              <a:pathLst>
                <a:path w="3362325" h="333375">
                  <a:moveTo>
                    <a:pt x="3362325" y="0"/>
                  </a:moveTo>
                  <a:lnTo>
                    <a:pt x="1317625" y="0"/>
                  </a:lnTo>
                  <a:lnTo>
                    <a:pt x="1317066" y="14097"/>
                  </a:lnTo>
                  <a:lnTo>
                    <a:pt x="0" y="14097"/>
                  </a:lnTo>
                  <a:lnTo>
                    <a:pt x="616458" y="117856"/>
                  </a:lnTo>
                  <a:lnTo>
                    <a:pt x="1160653" y="269494"/>
                  </a:lnTo>
                  <a:lnTo>
                    <a:pt x="1304925" y="323545"/>
                  </a:lnTo>
                  <a:lnTo>
                    <a:pt x="1304925" y="323850"/>
                  </a:lnTo>
                  <a:lnTo>
                    <a:pt x="1305623" y="323799"/>
                  </a:lnTo>
                  <a:lnTo>
                    <a:pt x="1331214" y="333375"/>
                  </a:lnTo>
                  <a:lnTo>
                    <a:pt x="1331214" y="321805"/>
                  </a:lnTo>
                  <a:lnTo>
                    <a:pt x="2365375" y="241300"/>
                  </a:lnTo>
                  <a:lnTo>
                    <a:pt x="2365375" y="114300"/>
                  </a:lnTo>
                  <a:lnTo>
                    <a:pt x="3362325"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91" name="object 91"/>
            <p:cNvSpPr/>
            <p:nvPr/>
          </p:nvSpPr>
          <p:spPr>
            <a:xfrm>
              <a:off x="4115180" y="5290185"/>
              <a:ext cx="2057400" cy="323850"/>
            </a:xfrm>
            <a:custGeom>
              <a:avLst/>
              <a:gdLst/>
              <a:ahLst/>
              <a:cxnLst/>
              <a:rect l="l" t="t" r="r" b="b"/>
              <a:pathLst>
                <a:path w="2057400" h="323850">
                  <a:moveTo>
                    <a:pt x="0" y="323849"/>
                  </a:moveTo>
                  <a:lnTo>
                    <a:pt x="1060450" y="241299"/>
                  </a:lnTo>
                  <a:lnTo>
                    <a:pt x="1060450" y="114299"/>
                  </a:lnTo>
                  <a:lnTo>
                    <a:pt x="2057400" y="0"/>
                  </a:lnTo>
                  <a:lnTo>
                    <a:pt x="12700" y="0"/>
                  </a:lnTo>
                  <a:lnTo>
                    <a:pt x="0" y="323849"/>
                  </a:lnTo>
                  <a:close/>
                </a:path>
              </a:pathLst>
            </a:custGeom>
            <a:ln w="16002">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92" name="object 92"/>
          <p:cNvSpPr txBox="1"/>
          <p:nvPr/>
        </p:nvSpPr>
        <p:spPr>
          <a:xfrm>
            <a:off x="5201331" y="5334047"/>
            <a:ext cx="806875" cy="500137"/>
          </a:xfrm>
          <a:prstGeom prst="rect">
            <a:avLst/>
          </a:prstGeom>
        </p:spPr>
        <p:txBody>
          <a:bodyPr vert="horz" wrap="square" lIns="0" tIns="12700" rIns="0" bIns="0" rtlCol="0">
            <a:spAutoFit/>
          </a:bodyPr>
          <a:lstStyle/>
          <a:p>
            <a:pPr marL="12700" defTabSz="914400">
              <a:lnSpc>
                <a:spcPts val="1914"/>
              </a:lnSpc>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52705" defTabSz="914400">
              <a:lnSpc>
                <a:spcPts val="1914"/>
              </a:lnSpc>
            </a:pPr>
            <a:r>
              <a:rPr kern="0" spc="-50" dirty="0">
                <a:solidFill>
                  <a:sysClr val="windowText" lastClr="000000"/>
                </a:solidFill>
                <a:latin typeface="Times New Roman"/>
                <a:cs typeface="Times New Roman"/>
              </a:rPr>
              <a:t>.</a:t>
            </a:r>
            <a:endParaRPr kern="0">
              <a:solidFill>
                <a:sysClr val="windowText" lastClr="000000"/>
              </a:solidFill>
              <a:latin typeface="Times New Roman"/>
              <a:cs typeface="Times New Roman"/>
            </a:endParaRPr>
          </a:p>
        </p:txBody>
      </p:sp>
      <p:sp>
        <p:nvSpPr>
          <p:cNvPr id="93" name="Slide Number Placeholder 92"/>
          <p:cNvSpPr>
            <a:spLocks noGrp="1"/>
          </p:cNvSpPr>
          <p:nvPr>
            <p:ph type="sldNum" sz="quarter" idx="7"/>
          </p:nvPr>
        </p:nvSpPr>
        <p:spPr/>
        <p:txBody>
          <a:bodyPr/>
          <a:lstStyle/>
          <a:p>
            <a:fld id="{B6F15528-21DE-4FAA-801E-634DDDAF4B2B}" type="slidenum">
              <a:rPr lang="en-US" smtClean="0">
                <a:solidFill>
                  <a:prstClr val="black">
                    <a:tint val="75000"/>
                  </a:prstClr>
                </a:solidFill>
              </a:rPr>
              <a:pPr/>
              <a:t>168</a:t>
            </a:fld>
            <a:endParaRPr lang="en-US">
              <a:solidFill>
                <a:prstClr val="black">
                  <a:tint val="75000"/>
                </a:prstClr>
              </a:solidFill>
            </a:endParaRPr>
          </a:p>
        </p:txBody>
      </p:sp>
    </p:spTree>
    <p:extLst>
      <p:ext uri="{BB962C8B-B14F-4D97-AF65-F5344CB8AC3E}">
        <p14:creationId xmlns:p14="http://schemas.microsoft.com/office/powerpoint/2010/main" val="266949869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53:</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500724" y="308482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725480" y="3326909"/>
            <a:ext cx="3435725" cy="92710"/>
            <a:chOff x="4726685" y="3326909"/>
            <a:chExt cx="3436620" cy="92710"/>
          </a:xfrm>
        </p:grpSpPr>
        <p:pic>
          <p:nvPicPr>
            <p:cNvPr id="5" name="object 5"/>
            <p:cNvPicPr/>
            <p:nvPr/>
          </p:nvPicPr>
          <p:blipFill>
            <a:blip r:embed="rId2" cstate="print"/>
            <a:stretch>
              <a:fillRect/>
            </a:stretch>
          </p:blipFill>
          <p:spPr>
            <a:xfrm>
              <a:off x="4726685" y="3326909"/>
              <a:ext cx="3436619" cy="92692"/>
            </a:xfrm>
            <a:prstGeom prst="rect">
              <a:avLst/>
            </a:prstGeom>
          </p:spPr>
        </p:pic>
        <p:sp>
          <p:nvSpPr>
            <p:cNvPr id="6" name="object 6"/>
            <p:cNvSpPr/>
            <p:nvPr/>
          </p:nvSpPr>
          <p:spPr>
            <a:xfrm>
              <a:off x="4776596" y="3351656"/>
              <a:ext cx="3343910" cy="0"/>
            </a:xfrm>
            <a:custGeom>
              <a:avLst/>
              <a:gdLst/>
              <a:ahLst/>
              <a:cxnLst/>
              <a:rect l="l" t="t" r="r" b="b"/>
              <a:pathLst>
                <a:path w="3343909">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8209174" y="306349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 name="object 8"/>
          <p:cNvSpPr txBox="1"/>
          <p:nvPr/>
        </p:nvSpPr>
        <p:spPr>
          <a:xfrm>
            <a:off x="7418422" y="3307598"/>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 name="object 9"/>
          <p:cNvSpPr txBox="1"/>
          <p:nvPr/>
        </p:nvSpPr>
        <p:spPr>
          <a:xfrm>
            <a:off x="5811027" y="33144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0" name="object 10"/>
          <p:cNvGrpSpPr/>
          <p:nvPr/>
        </p:nvGrpSpPr>
        <p:grpSpPr>
          <a:xfrm>
            <a:off x="4457302" y="2827832"/>
            <a:ext cx="3847098" cy="1045844"/>
            <a:chOff x="4458461" y="2827832"/>
            <a:chExt cx="3848100" cy="1045844"/>
          </a:xfrm>
        </p:grpSpPr>
        <p:pic>
          <p:nvPicPr>
            <p:cNvPr id="11" name="object 11"/>
            <p:cNvPicPr/>
            <p:nvPr/>
          </p:nvPicPr>
          <p:blipFill>
            <a:blip r:embed="rId3" cstate="print"/>
            <a:stretch>
              <a:fillRect/>
            </a:stretch>
          </p:blipFill>
          <p:spPr>
            <a:xfrm>
              <a:off x="8017002" y="3019844"/>
              <a:ext cx="224091" cy="480148"/>
            </a:xfrm>
            <a:prstGeom prst="rect">
              <a:avLst/>
            </a:prstGeom>
          </p:spPr>
        </p:pic>
        <p:sp>
          <p:nvSpPr>
            <p:cNvPr id="12" name="object 12"/>
            <p:cNvSpPr/>
            <p:nvPr/>
          </p:nvSpPr>
          <p:spPr>
            <a:xfrm>
              <a:off x="8094345" y="3033522"/>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1"/>
                  </a:lnTo>
                  <a:lnTo>
                    <a:pt x="27050" y="256286"/>
                  </a:lnTo>
                  <a:close/>
                </a:path>
                <a:path w="76200" h="332739">
                  <a:moveTo>
                    <a:pt x="44196" y="0"/>
                  </a:moveTo>
                  <a:lnTo>
                    <a:pt x="32003" y="0"/>
                  </a:lnTo>
                  <a:lnTo>
                    <a:pt x="27050" y="4952"/>
                  </a:lnTo>
                  <a:lnTo>
                    <a:pt x="27050" y="275081"/>
                  </a:lnTo>
                  <a:lnTo>
                    <a:pt x="32003" y="280035"/>
                  </a:lnTo>
                  <a:lnTo>
                    <a:pt x="44196" y="280035"/>
                  </a:lnTo>
                  <a:lnTo>
                    <a:pt x="49149" y="275081"/>
                  </a:lnTo>
                  <a:lnTo>
                    <a:pt x="49149" y="4952"/>
                  </a:lnTo>
                  <a:lnTo>
                    <a:pt x="44196" y="0"/>
                  </a:lnTo>
                  <a:close/>
                </a:path>
                <a:path w="76200" h="332739">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3" cstate="print"/>
            <a:stretch>
              <a:fillRect/>
            </a:stretch>
          </p:blipFill>
          <p:spPr>
            <a:xfrm>
              <a:off x="7534655" y="3029750"/>
              <a:ext cx="224091" cy="480148"/>
            </a:xfrm>
            <a:prstGeom prst="rect">
              <a:avLst/>
            </a:prstGeom>
          </p:spPr>
        </p:pic>
        <p:sp>
          <p:nvSpPr>
            <p:cNvPr id="14" name="object 14"/>
            <p:cNvSpPr/>
            <p:nvPr/>
          </p:nvSpPr>
          <p:spPr>
            <a:xfrm>
              <a:off x="7611998" y="3043428"/>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2"/>
                  </a:lnTo>
                  <a:lnTo>
                    <a:pt x="27050" y="275082"/>
                  </a:lnTo>
                  <a:lnTo>
                    <a:pt x="32003"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3" cstate="print"/>
            <a:stretch>
              <a:fillRect/>
            </a:stretch>
          </p:blipFill>
          <p:spPr>
            <a:xfrm>
              <a:off x="7051547" y="3026702"/>
              <a:ext cx="224091" cy="480148"/>
            </a:xfrm>
            <a:prstGeom prst="rect">
              <a:avLst/>
            </a:prstGeom>
          </p:spPr>
        </p:pic>
        <p:sp>
          <p:nvSpPr>
            <p:cNvPr id="16" name="object 16"/>
            <p:cNvSpPr/>
            <p:nvPr/>
          </p:nvSpPr>
          <p:spPr>
            <a:xfrm>
              <a:off x="7128891"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3" cstate="print"/>
            <a:stretch>
              <a:fillRect/>
            </a:stretch>
          </p:blipFill>
          <p:spPr>
            <a:xfrm>
              <a:off x="6569201" y="3026702"/>
              <a:ext cx="224091" cy="480148"/>
            </a:xfrm>
            <a:prstGeom prst="rect">
              <a:avLst/>
            </a:prstGeom>
          </p:spPr>
        </p:pic>
        <p:sp>
          <p:nvSpPr>
            <p:cNvPr id="18" name="object 18"/>
            <p:cNvSpPr/>
            <p:nvPr/>
          </p:nvSpPr>
          <p:spPr>
            <a:xfrm>
              <a:off x="6646544"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3" cstate="print"/>
            <a:stretch>
              <a:fillRect/>
            </a:stretch>
          </p:blipFill>
          <p:spPr>
            <a:xfrm>
              <a:off x="6086094" y="3026702"/>
              <a:ext cx="224091" cy="480148"/>
            </a:xfrm>
            <a:prstGeom prst="rect">
              <a:avLst/>
            </a:prstGeom>
          </p:spPr>
        </p:pic>
        <p:sp>
          <p:nvSpPr>
            <p:cNvPr id="20" name="object 20"/>
            <p:cNvSpPr/>
            <p:nvPr/>
          </p:nvSpPr>
          <p:spPr>
            <a:xfrm>
              <a:off x="6163436"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3" cstate="print"/>
            <a:stretch>
              <a:fillRect/>
            </a:stretch>
          </p:blipFill>
          <p:spPr>
            <a:xfrm>
              <a:off x="5602986" y="3026702"/>
              <a:ext cx="224091" cy="480148"/>
            </a:xfrm>
            <a:prstGeom prst="rect">
              <a:avLst/>
            </a:prstGeom>
          </p:spPr>
        </p:pic>
        <p:sp>
          <p:nvSpPr>
            <p:cNvPr id="22" name="object 22"/>
            <p:cNvSpPr/>
            <p:nvPr/>
          </p:nvSpPr>
          <p:spPr>
            <a:xfrm>
              <a:off x="5680328" y="3040380"/>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3"/>
                  </a:lnTo>
                  <a:lnTo>
                    <a:pt x="27050" y="275082"/>
                  </a:lnTo>
                  <a:lnTo>
                    <a:pt x="32004"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3" cstate="print"/>
            <a:stretch>
              <a:fillRect/>
            </a:stretch>
          </p:blipFill>
          <p:spPr>
            <a:xfrm>
              <a:off x="5119877" y="3026702"/>
              <a:ext cx="224091" cy="480148"/>
            </a:xfrm>
            <a:prstGeom prst="rect">
              <a:avLst/>
            </a:prstGeom>
          </p:spPr>
        </p:pic>
        <p:sp>
          <p:nvSpPr>
            <p:cNvPr id="24" name="object 24"/>
            <p:cNvSpPr/>
            <p:nvPr/>
          </p:nvSpPr>
          <p:spPr>
            <a:xfrm>
              <a:off x="5197220"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3" cstate="print"/>
            <a:stretch>
              <a:fillRect/>
            </a:stretch>
          </p:blipFill>
          <p:spPr>
            <a:xfrm>
              <a:off x="4664201" y="3026702"/>
              <a:ext cx="224091" cy="480148"/>
            </a:xfrm>
            <a:prstGeom prst="rect">
              <a:avLst/>
            </a:prstGeom>
          </p:spPr>
        </p:pic>
        <p:sp>
          <p:nvSpPr>
            <p:cNvPr id="26" name="object 26"/>
            <p:cNvSpPr/>
            <p:nvPr/>
          </p:nvSpPr>
          <p:spPr>
            <a:xfrm>
              <a:off x="4741544"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4" cstate="print"/>
            <a:stretch>
              <a:fillRect/>
            </a:stretch>
          </p:blipFill>
          <p:spPr>
            <a:xfrm>
              <a:off x="4729733" y="3019823"/>
              <a:ext cx="3445764" cy="92692"/>
            </a:xfrm>
            <a:prstGeom prst="rect">
              <a:avLst/>
            </a:prstGeom>
          </p:spPr>
        </p:pic>
        <p:sp>
          <p:nvSpPr>
            <p:cNvPr id="28" name="object 28"/>
            <p:cNvSpPr/>
            <p:nvPr/>
          </p:nvSpPr>
          <p:spPr>
            <a:xfrm>
              <a:off x="4779644" y="3044571"/>
              <a:ext cx="3352800" cy="0"/>
            </a:xfrm>
            <a:custGeom>
              <a:avLst/>
              <a:gdLst/>
              <a:ahLst/>
              <a:cxnLst/>
              <a:rect l="l" t="t" r="r" b="b"/>
              <a:pathLst>
                <a:path w="3352800">
                  <a:moveTo>
                    <a:pt x="335280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5" cstate="print"/>
            <a:stretch>
              <a:fillRect/>
            </a:stretch>
          </p:blipFill>
          <p:spPr>
            <a:xfrm>
              <a:off x="7954517" y="3518171"/>
              <a:ext cx="351993" cy="92692"/>
            </a:xfrm>
            <a:prstGeom prst="rect">
              <a:avLst/>
            </a:prstGeom>
          </p:spPr>
        </p:pic>
        <p:sp>
          <p:nvSpPr>
            <p:cNvPr id="30" name="object 30"/>
            <p:cNvSpPr/>
            <p:nvPr/>
          </p:nvSpPr>
          <p:spPr>
            <a:xfrm>
              <a:off x="8004428" y="3542919"/>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6" cstate="print"/>
            <a:stretch>
              <a:fillRect/>
            </a:stretch>
          </p:blipFill>
          <p:spPr>
            <a:xfrm>
              <a:off x="7881365" y="3518090"/>
              <a:ext cx="166319" cy="228536"/>
            </a:xfrm>
            <a:prstGeom prst="rect">
              <a:avLst/>
            </a:prstGeom>
          </p:spPr>
        </p:pic>
        <p:sp>
          <p:nvSpPr>
            <p:cNvPr id="32" name="object 32"/>
            <p:cNvSpPr/>
            <p:nvPr/>
          </p:nvSpPr>
          <p:spPr>
            <a:xfrm>
              <a:off x="7931277" y="354291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6" cstate="print"/>
            <a:stretch>
              <a:fillRect/>
            </a:stretch>
          </p:blipFill>
          <p:spPr>
            <a:xfrm>
              <a:off x="8010905" y="3518090"/>
              <a:ext cx="166319" cy="228536"/>
            </a:xfrm>
            <a:prstGeom prst="rect">
              <a:avLst/>
            </a:prstGeom>
          </p:spPr>
        </p:pic>
        <p:sp>
          <p:nvSpPr>
            <p:cNvPr id="34" name="object 34"/>
            <p:cNvSpPr/>
            <p:nvPr/>
          </p:nvSpPr>
          <p:spPr>
            <a:xfrm>
              <a:off x="8060816" y="354291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8138921" y="3518090"/>
              <a:ext cx="166319" cy="228536"/>
            </a:xfrm>
            <a:prstGeom prst="rect">
              <a:avLst/>
            </a:prstGeom>
          </p:spPr>
        </p:pic>
        <p:sp>
          <p:nvSpPr>
            <p:cNvPr id="36" name="object 36"/>
            <p:cNvSpPr/>
            <p:nvPr/>
          </p:nvSpPr>
          <p:spPr>
            <a:xfrm>
              <a:off x="8188833" y="3542919"/>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37" name="object 37"/>
            <p:cNvSpPr/>
            <p:nvPr/>
          </p:nvSpPr>
          <p:spPr>
            <a:xfrm>
              <a:off x="8039861" y="3350513"/>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38" name="object 38"/>
            <p:cNvSpPr/>
            <p:nvPr/>
          </p:nvSpPr>
          <p:spPr>
            <a:xfrm>
              <a:off x="8039861" y="3350513"/>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4546091" y="3618755"/>
              <a:ext cx="401624" cy="92692"/>
            </a:xfrm>
            <a:prstGeom prst="rect">
              <a:avLst/>
            </a:prstGeom>
          </p:spPr>
        </p:pic>
        <p:sp>
          <p:nvSpPr>
            <p:cNvPr id="40" name="object 40"/>
            <p:cNvSpPr/>
            <p:nvPr/>
          </p:nvSpPr>
          <p:spPr>
            <a:xfrm>
              <a:off x="4596002" y="364350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8" cstate="print"/>
            <a:stretch>
              <a:fillRect/>
            </a:stretch>
          </p:blipFill>
          <p:spPr>
            <a:xfrm>
              <a:off x="4458461" y="3618763"/>
              <a:ext cx="180759" cy="254482"/>
            </a:xfrm>
            <a:prstGeom prst="rect">
              <a:avLst/>
            </a:prstGeom>
          </p:spPr>
        </p:pic>
        <p:sp>
          <p:nvSpPr>
            <p:cNvPr id="42" name="object 42"/>
            <p:cNvSpPr/>
            <p:nvPr/>
          </p:nvSpPr>
          <p:spPr>
            <a:xfrm>
              <a:off x="4508372" y="3643502"/>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4612385" y="3618763"/>
              <a:ext cx="180759" cy="254482"/>
            </a:xfrm>
            <a:prstGeom prst="rect">
              <a:avLst/>
            </a:prstGeom>
          </p:spPr>
        </p:pic>
        <p:sp>
          <p:nvSpPr>
            <p:cNvPr id="44" name="object 44"/>
            <p:cNvSpPr/>
            <p:nvPr/>
          </p:nvSpPr>
          <p:spPr>
            <a:xfrm>
              <a:off x="4662296" y="3643502"/>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4765547" y="3618763"/>
              <a:ext cx="180759" cy="254482"/>
            </a:xfrm>
            <a:prstGeom prst="rect">
              <a:avLst/>
            </a:prstGeom>
          </p:spPr>
        </p:pic>
        <p:sp>
          <p:nvSpPr>
            <p:cNvPr id="46" name="object 46"/>
            <p:cNvSpPr/>
            <p:nvPr/>
          </p:nvSpPr>
          <p:spPr>
            <a:xfrm>
              <a:off x="4815458" y="3643502"/>
              <a:ext cx="87630" cy="161290"/>
            </a:xfrm>
            <a:custGeom>
              <a:avLst/>
              <a:gdLst/>
              <a:ahLst/>
              <a:cxnLst/>
              <a:rect l="l" t="t" r="r" b="b"/>
              <a:pathLst>
                <a:path w="87629"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7" name="object 47"/>
            <p:cNvSpPr/>
            <p:nvPr/>
          </p:nvSpPr>
          <p:spPr>
            <a:xfrm>
              <a:off x="4596002" y="3369183"/>
              <a:ext cx="314960" cy="271780"/>
            </a:xfrm>
            <a:custGeom>
              <a:avLst/>
              <a:gdLst/>
              <a:ahLst/>
              <a:cxnLst/>
              <a:rect l="l" t="t" r="r" b="b"/>
              <a:pathLst>
                <a:path w="314960" h="271779">
                  <a:moveTo>
                    <a:pt x="157352" y="0"/>
                  </a:moveTo>
                  <a:lnTo>
                    <a:pt x="0" y="271271"/>
                  </a:lnTo>
                  <a:lnTo>
                    <a:pt x="314706" y="271271"/>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8" name="object 48"/>
            <p:cNvSpPr/>
            <p:nvPr/>
          </p:nvSpPr>
          <p:spPr>
            <a:xfrm>
              <a:off x="4596002" y="3369183"/>
              <a:ext cx="314960" cy="271780"/>
            </a:xfrm>
            <a:custGeom>
              <a:avLst/>
              <a:gdLst/>
              <a:ahLst/>
              <a:cxnLst/>
              <a:rect l="l" t="t" r="r" b="b"/>
              <a:pathLst>
                <a:path w="314960" h="271779">
                  <a:moveTo>
                    <a:pt x="0" y="271271"/>
                  </a:moveTo>
                  <a:lnTo>
                    <a:pt x="157352" y="0"/>
                  </a:lnTo>
                  <a:lnTo>
                    <a:pt x="314706" y="271271"/>
                  </a:lnTo>
                  <a:lnTo>
                    <a:pt x="0"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4712207" y="3468624"/>
              <a:ext cx="85343" cy="84581"/>
            </a:xfrm>
            <a:prstGeom prst="rect">
              <a:avLst/>
            </a:prstGeom>
          </p:spPr>
        </p:pic>
        <p:pic>
          <p:nvPicPr>
            <p:cNvPr id="50" name="object 50"/>
            <p:cNvPicPr/>
            <p:nvPr/>
          </p:nvPicPr>
          <p:blipFill>
            <a:blip r:embed="rId10" cstate="print"/>
            <a:stretch>
              <a:fillRect/>
            </a:stretch>
          </p:blipFill>
          <p:spPr>
            <a:xfrm>
              <a:off x="6878573" y="2827832"/>
              <a:ext cx="224091" cy="657682"/>
            </a:xfrm>
            <a:prstGeom prst="rect">
              <a:avLst/>
            </a:prstGeom>
          </p:spPr>
        </p:pic>
        <p:sp>
          <p:nvSpPr>
            <p:cNvPr id="51" name="object 51"/>
            <p:cNvSpPr/>
            <p:nvPr/>
          </p:nvSpPr>
          <p:spPr>
            <a:xfrm>
              <a:off x="6955916"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2" name="object 52"/>
          <p:cNvSpPr txBox="1"/>
          <p:nvPr/>
        </p:nvSpPr>
        <p:spPr>
          <a:xfrm>
            <a:off x="5110932" y="2478785"/>
            <a:ext cx="2061943" cy="506730"/>
          </a:xfrm>
          <a:prstGeom prst="rect">
            <a:avLst/>
          </a:prstGeom>
        </p:spPr>
        <p:txBody>
          <a:bodyPr vert="horz" wrap="square" lIns="0" tIns="12700" rIns="0" bIns="0" rtlCol="0">
            <a:spAutoFit/>
          </a:bodyPr>
          <a:lstStyle/>
          <a:p>
            <a:pPr marR="5080" algn="r" defTabSz="914400">
              <a:lnSpc>
                <a:spcPts val="1895"/>
              </a:lnSpc>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lnSpc>
                <a:spcPts val="1895"/>
              </a:lnSpc>
            </a:pPr>
            <a:r>
              <a:rPr kern="0" dirty="0">
                <a:solidFill>
                  <a:sysClr val="windowText" lastClr="000000"/>
                </a:solidFill>
                <a:latin typeface="Times New Roman"/>
                <a:cs typeface="Times New Roman"/>
              </a:rPr>
              <a:t>1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3" name="Slide Number Placeholder 52"/>
          <p:cNvSpPr>
            <a:spLocks noGrp="1"/>
          </p:cNvSpPr>
          <p:nvPr>
            <p:ph type="sldNum" sz="quarter" idx="7"/>
          </p:nvPr>
        </p:nvSpPr>
        <p:spPr/>
        <p:txBody>
          <a:bodyPr/>
          <a:lstStyle/>
          <a:p>
            <a:fld id="{B6F15528-21DE-4FAA-801E-634DDDAF4B2B}" type="slidenum">
              <a:rPr lang="en-US" smtClean="0">
                <a:solidFill>
                  <a:prstClr val="black">
                    <a:tint val="75000"/>
                  </a:prstClr>
                </a:solidFill>
              </a:rPr>
              <a:pPr/>
              <a:t>169</a:t>
            </a:fld>
            <a:endParaRPr lang="en-US">
              <a:solidFill>
                <a:prstClr val="black">
                  <a:tint val="75000"/>
                </a:prstClr>
              </a:solidFill>
            </a:endParaRPr>
          </a:p>
        </p:txBody>
      </p:sp>
    </p:spTree>
    <p:extLst>
      <p:ext uri="{BB962C8B-B14F-4D97-AF65-F5344CB8AC3E}">
        <p14:creationId xmlns:p14="http://schemas.microsoft.com/office/powerpoint/2010/main" val="331219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17</a:t>
            </a:fld>
            <a:endParaRPr lang="en-US"/>
          </a:p>
        </p:txBody>
      </p:sp>
      <p:sp>
        <p:nvSpPr>
          <p:cNvPr id="3" name="TextBox 2"/>
          <p:cNvSpPr txBox="1"/>
          <p:nvPr/>
        </p:nvSpPr>
        <p:spPr>
          <a:xfrm>
            <a:off x="247203" y="228600"/>
            <a:ext cx="6248399"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PINNED SUPPORTS/CONNECTIONS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23"/>
            <a:ext cx="6400799" cy="3785642"/>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A pinned support can resist both vertical and horizontal forces but not a moment. They will allow the structural member to rotate, but not to translate in any direction. Many connections are assumed to be pinned connections even though they might resist a small amount of moment in reality. It is also true that a pinned connection could allow rotation in only one direction; providing resistance to rotation in any other direction</a:t>
            </a:r>
          </a:p>
        </p:txBody>
      </p:sp>
      <p:sp>
        <p:nvSpPr>
          <p:cNvPr id="4" name="TextBox 3"/>
          <p:cNvSpPr txBox="1"/>
          <p:nvPr/>
        </p:nvSpPr>
        <p:spPr>
          <a:xfrm>
            <a:off x="6856446" y="5236063"/>
            <a:ext cx="5029201" cy="584775"/>
          </a:xfrm>
          <a:prstGeom prst="rect">
            <a:avLst/>
          </a:prstGeom>
          <a:noFill/>
        </p:spPr>
        <p:txBody>
          <a:bodyPr wrap="square" rtlCol="0">
            <a:spAutoFit/>
          </a:bodyPr>
          <a:lstStyle/>
          <a:p>
            <a:pPr algn="ctr"/>
            <a:r>
              <a:rPr lang="en-GB" sz="3200" b="1" dirty="0" smtClean="0">
                <a:latin typeface="Times New Roman" pitchFamily="18" charset="0"/>
                <a:cs typeface="Times New Roman" pitchFamily="18" charset="0"/>
              </a:rPr>
              <a:t>Figure: Pinned Connection</a:t>
            </a:r>
            <a:endParaRPr lang="en-US" sz="3200" b="1" dirty="0">
              <a:latin typeface="Times New Roman" pitchFamily="18" charset="0"/>
              <a:cs typeface="Times New Roman" pitchFamily="18" charset="0"/>
            </a:endParaRPr>
          </a:p>
        </p:txBody>
      </p:sp>
      <p:pic>
        <p:nvPicPr>
          <p:cNvPr id="8" name="object 7"/>
          <p:cNvPicPr/>
          <p:nvPr/>
        </p:nvPicPr>
        <p:blipFill>
          <a:blip r:embed="rId2" cstate="print"/>
          <a:stretch>
            <a:fillRect/>
          </a:stretch>
        </p:blipFill>
        <p:spPr>
          <a:xfrm>
            <a:off x="7923221" y="304856"/>
            <a:ext cx="3543300" cy="4560767"/>
          </a:xfrm>
          <a:prstGeom prst="rect">
            <a:avLst/>
          </a:prstGeom>
        </p:spPr>
      </p:pic>
    </p:spTree>
    <p:extLst>
      <p:ext uri="{BB962C8B-B14F-4D97-AF65-F5344CB8AC3E}">
        <p14:creationId xmlns:p14="http://schemas.microsoft.com/office/powerpoint/2010/main" val="427666141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88959" y="2870373"/>
            <a:ext cx="3422394" cy="3719195"/>
            <a:chOff x="2789682" y="2870326"/>
            <a:chExt cx="3423285" cy="3719195"/>
          </a:xfrm>
        </p:grpSpPr>
        <p:sp>
          <p:nvSpPr>
            <p:cNvPr id="4" name="object 4"/>
            <p:cNvSpPr/>
            <p:nvPr/>
          </p:nvSpPr>
          <p:spPr>
            <a:xfrm>
              <a:off x="2826639" y="2875406"/>
              <a:ext cx="3348990" cy="3709035"/>
            </a:xfrm>
            <a:custGeom>
              <a:avLst/>
              <a:gdLst/>
              <a:ahLst/>
              <a:cxnLst/>
              <a:rect l="l" t="t" r="r" b="b"/>
              <a:pathLst>
                <a:path w="3348990" h="3709034">
                  <a:moveTo>
                    <a:pt x="0" y="0"/>
                  </a:moveTo>
                  <a:lnTo>
                    <a:pt x="0" y="3708425"/>
                  </a:lnTo>
                </a:path>
                <a:path w="3348990" h="3709034">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409205"/>
              <a:ext cx="3422904" cy="92692"/>
            </a:xfrm>
            <a:prstGeom prst="rect">
              <a:avLst/>
            </a:prstGeom>
          </p:spPr>
        </p:pic>
        <p:sp>
          <p:nvSpPr>
            <p:cNvPr id="6" name="object 6"/>
            <p:cNvSpPr/>
            <p:nvPr/>
          </p:nvSpPr>
          <p:spPr>
            <a:xfrm>
              <a:off x="2839593" y="3433952"/>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48579" y="1927868"/>
            <a:ext cx="224096" cy="484505"/>
            <a:chOff x="2749295" y="1927821"/>
            <a:chExt cx="224154" cy="484505"/>
          </a:xfrm>
        </p:grpSpPr>
        <p:pic>
          <p:nvPicPr>
            <p:cNvPr id="8" name="object 8"/>
            <p:cNvPicPr/>
            <p:nvPr/>
          </p:nvPicPr>
          <p:blipFill>
            <a:blip r:embed="rId3" cstate="print"/>
            <a:stretch>
              <a:fillRect/>
            </a:stretch>
          </p:blipFill>
          <p:spPr>
            <a:xfrm>
              <a:off x="2749295" y="1927821"/>
              <a:ext cx="224091" cy="483908"/>
            </a:xfrm>
            <a:prstGeom prst="rect">
              <a:avLst/>
            </a:prstGeom>
          </p:spPr>
        </p:pic>
        <p:sp>
          <p:nvSpPr>
            <p:cNvPr id="9" name="object 9"/>
            <p:cNvSpPr/>
            <p:nvPr/>
          </p:nvSpPr>
          <p:spPr>
            <a:xfrm>
              <a:off x="2826638" y="2018156"/>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166314" y="2350538"/>
            <a:ext cx="121761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3.67</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2297846" y="327941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179518" y="513488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 name="object 13"/>
          <p:cNvGrpSpPr/>
          <p:nvPr/>
        </p:nvGrpSpPr>
        <p:grpSpPr>
          <a:xfrm>
            <a:off x="6052513" y="1888244"/>
            <a:ext cx="224096" cy="484505"/>
            <a:chOff x="6054090" y="1888197"/>
            <a:chExt cx="224154" cy="484505"/>
          </a:xfrm>
        </p:grpSpPr>
        <p:pic>
          <p:nvPicPr>
            <p:cNvPr id="14" name="object 14"/>
            <p:cNvPicPr/>
            <p:nvPr/>
          </p:nvPicPr>
          <p:blipFill>
            <a:blip r:embed="rId3" cstate="print"/>
            <a:stretch>
              <a:fillRect/>
            </a:stretch>
          </p:blipFill>
          <p:spPr>
            <a:xfrm>
              <a:off x="6054090" y="1888197"/>
              <a:ext cx="224091" cy="483908"/>
            </a:xfrm>
            <a:prstGeom prst="rect">
              <a:avLst/>
            </a:prstGeom>
          </p:spPr>
        </p:pic>
        <p:sp>
          <p:nvSpPr>
            <p:cNvPr id="15" name="object 15"/>
            <p:cNvSpPr/>
            <p:nvPr/>
          </p:nvSpPr>
          <p:spPr>
            <a:xfrm>
              <a:off x="6131433" y="1978533"/>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6" name="object 16"/>
          <p:cNvGrpSpPr/>
          <p:nvPr/>
        </p:nvGrpSpPr>
        <p:grpSpPr>
          <a:xfrm>
            <a:off x="2801144" y="4144390"/>
            <a:ext cx="3410332" cy="1214120"/>
            <a:chOff x="2801873" y="4144390"/>
            <a:chExt cx="3411220" cy="1214120"/>
          </a:xfrm>
        </p:grpSpPr>
        <p:pic>
          <p:nvPicPr>
            <p:cNvPr id="17" name="object 17"/>
            <p:cNvPicPr/>
            <p:nvPr/>
          </p:nvPicPr>
          <p:blipFill>
            <a:blip r:embed="rId4" cstate="print"/>
            <a:stretch>
              <a:fillRect/>
            </a:stretch>
          </p:blipFill>
          <p:spPr>
            <a:xfrm>
              <a:off x="2801873" y="5265437"/>
              <a:ext cx="3410712" cy="92692"/>
            </a:xfrm>
            <a:prstGeom prst="rect">
              <a:avLst/>
            </a:prstGeom>
          </p:spPr>
        </p:pic>
        <p:sp>
          <p:nvSpPr>
            <p:cNvPr id="18" name="object 18"/>
            <p:cNvSpPr/>
            <p:nvPr/>
          </p:nvSpPr>
          <p:spPr>
            <a:xfrm>
              <a:off x="2851784" y="5290184"/>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9" name="object 19"/>
            <p:cNvSpPr/>
            <p:nvPr/>
          </p:nvSpPr>
          <p:spPr>
            <a:xfrm>
              <a:off x="4004690" y="4149470"/>
              <a:ext cx="985519" cy="368935"/>
            </a:xfrm>
            <a:custGeom>
              <a:avLst/>
              <a:gdLst/>
              <a:ahLst/>
              <a:cxnLst/>
              <a:rect l="l" t="t" r="r" b="b"/>
              <a:pathLst>
                <a:path w="985520" h="368935">
                  <a:moveTo>
                    <a:pt x="985265" y="0"/>
                  </a:moveTo>
                  <a:lnTo>
                    <a:pt x="0" y="0"/>
                  </a:lnTo>
                  <a:lnTo>
                    <a:pt x="0" y="368807"/>
                  </a:lnTo>
                  <a:lnTo>
                    <a:pt x="985265" y="368807"/>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4004690" y="4149470"/>
              <a:ext cx="985519" cy="368935"/>
            </a:xfrm>
            <a:custGeom>
              <a:avLst/>
              <a:gdLst/>
              <a:ahLst/>
              <a:cxnLst/>
              <a:rect l="l" t="t" r="r" b="b"/>
              <a:pathLst>
                <a:path w="985520" h="368935">
                  <a:moveTo>
                    <a:pt x="0" y="368807"/>
                  </a:moveTo>
                  <a:lnTo>
                    <a:pt x="985265" y="368807"/>
                  </a:lnTo>
                  <a:lnTo>
                    <a:pt x="985265"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5719633" y="2311169"/>
            <a:ext cx="121570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4.33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4273199" y="4174767"/>
            <a:ext cx="445655"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grpSp>
        <p:nvGrpSpPr>
          <p:cNvPr id="23" name="object 23"/>
          <p:cNvGrpSpPr/>
          <p:nvPr/>
        </p:nvGrpSpPr>
        <p:grpSpPr>
          <a:xfrm>
            <a:off x="3985622" y="6351142"/>
            <a:ext cx="995421" cy="379730"/>
            <a:chOff x="3986657" y="6351142"/>
            <a:chExt cx="995680" cy="379730"/>
          </a:xfrm>
        </p:grpSpPr>
        <p:sp>
          <p:nvSpPr>
            <p:cNvPr id="24" name="object 24"/>
            <p:cNvSpPr/>
            <p:nvPr/>
          </p:nvSpPr>
          <p:spPr>
            <a:xfrm>
              <a:off x="3991737" y="6356222"/>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3991737" y="6356222"/>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4209717" y="6382026"/>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7" name="object 27"/>
          <p:cNvSpPr txBox="1"/>
          <p:nvPr/>
        </p:nvSpPr>
        <p:spPr>
          <a:xfrm>
            <a:off x="5085056" y="4576849"/>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6.68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8" name="object 28"/>
          <p:cNvSpPr txBox="1"/>
          <p:nvPr/>
        </p:nvSpPr>
        <p:spPr>
          <a:xfrm>
            <a:off x="6219860" y="3137664"/>
            <a:ext cx="667212" cy="842538"/>
          </a:xfrm>
          <a:prstGeom prst="rect">
            <a:avLst/>
          </a:prstGeom>
        </p:spPr>
        <p:txBody>
          <a:bodyPr vert="horz" wrap="square" lIns="0" tIns="146050" rIns="0" bIns="0" rtlCol="0">
            <a:spAutoFit/>
          </a:bodyPr>
          <a:lstStyle/>
          <a:p>
            <a:pPr marL="12700" defTabSz="914400">
              <a:spcBef>
                <a:spcPts val="115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31750" defTabSz="914400">
              <a:spcBef>
                <a:spcPts val="1055"/>
              </a:spcBef>
            </a:pPr>
            <a:r>
              <a:rPr kern="0" dirty="0">
                <a:solidFill>
                  <a:sysClr val="windowText" lastClr="000000"/>
                </a:solidFill>
                <a:latin typeface="Times New Roman"/>
                <a:cs typeface="Times New Roman"/>
              </a:rPr>
              <a:t>4.33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9" name="object 29"/>
          <p:cNvSpPr txBox="1"/>
          <p:nvPr/>
        </p:nvSpPr>
        <p:spPr>
          <a:xfrm>
            <a:off x="6235859" y="516714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0" name="object 30"/>
          <p:cNvSpPr txBox="1"/>
          <p:nvPr/>
        </p:nvSpPr>
        <p:spPr>
          <a:xfrm>
            <a:off x="2127742" y="2692931"/>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1" name="object 31"/>
          <p:cNvSpPr txBox="1"/>
          <p:nvPr/>
        </p:nvSpPr>
        <p:spPr>
          <a:xfrm>
            <a:off x="2830858" y="4502427"/>
            <a:ext cx="1773093" cy="289823"/>
          </a:xfrm>
          <a:prstGeom prst="rect">
            <a:avLst/>
          </a:prstGeom>
        </p:spPr>
        <p:txBody>
          <a:bodyPr vert="horz" wrap="square" lIns="0" tIns="12700" rIns="0" bIns="0" rtlCol="0">
            <a:spAutoFit/>
          </a:bodyPr>
          <a:lstStyle/>
          <a:p>
            <a:pPr marL="877569" defTabSz="914400">
              <a:spcBef>
                <a:spcPts val="100"/>
              </a:spcBef>
            </a:pPr>
            <a:r>
              <a:rPr kern="0" dirty="0">
                <a:solidFill>
                  <a:sysClr val="windowText" lastClr="000000"/>
                </a:solidFill>
                <a:latin typeface="Times New Roman"/>
                <a:cs typeface="Times New Roman"/>
              </a:rPr>
              <a:t>6.73</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2" name="object 32"/>
          <p:cNvSpPr txBox="1"/>
          <p:nvPr/>
        </p:nvSpPr>
        <p:spPr>
          <a:xfrm>
            <a:off x="7472895" y="1458895"/>
            <a:ext cx="4309258" cy="1370247"/>
          </a:xfrm>
          <a:prstGeom prst="rect">
            <a:avLst/>
          </a:prstGeom>
          <a:ln w="9905">
            <a:solidFill>
              <a:srgbClr val="000000"/>
            </a:solidFill>
          </a:ln>
        </p:spPr>
        <p:txBody>
          <a:bodyPr vert="horz" wrap="square" lIns="0" tIns="36195" rIns="0" bIns="0" rtlCol="0">
            <a:spAutoFit/>
          </a:bodyPr>
          <a:lstStyle/>
          <a:p>
            <a:pPr marL="90805" defTabSz="914400">
              <a:spcBef>
                <a:spcPts val="28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M</a:t>
            </a:r>
            <a:r>
              <a:rPr sz="2400" kern="0" spc="75" baseline="-15625" dirty="0">
                <a:solidFill>
                  <a:sysClr val="windowText" lastClr="000000"/>
                </a:solidFill>
                <a:latin typeface="Cambria Math"/>
                <a:cs typeface="Cambria Math"/>
              </a:rPr>
              <a:t>A</a:t>
            </a:r>
            <a:r>
              <a:rPr sz="2400" kern="0" spc="44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0805" defTabSz="914400">
              <a:spcBef>
                <a:spcPts val="99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400" kern="0" dirty="0">
                <a:solidFill>
                  <a:srgbClr val="404040"/>
                </a:solidFill>
                <a:latin typeface="Times New Roman"/>
                <a:cs typeface="Times New Roman"/>
              </a:rPr>
              <a:t>1 x 6 x 3 +</a:t>
            </a:r>
            <a:r>
              <a:rPr sz="2400" kern="0" spc="-5" dirty="0">
                <a:solidFill>
                  <a:srgbClr val="404040"/>
                </a:solidFill>
                <a:latin typeface="Times New Roman"/>
                <a:cs typeface="Times New Roman"/>
              </a:rPr>
              <a:t> </a:t>
            </a:r>
            <a:r>
              <a:rPr sz="2400" kern="0" dirty="0">
                <a:solidFill>
                  <a:srgbClr val="404040"/>
                </a:solidFill>
                <a:latin typeface="Times New Roman"/>
                <a:cs typeface="Times New Roman"/>
              </a:rPr>
              <a:t>2 x 4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390"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90805" defTabSz="914400">
              <a:spcBef>
                <a:spcPts val="1005"/>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spc="60" dirty="0">
                <a:solidFill>
                  <a:srgbClr val="404040"/>
                </a:solidFill>
                <a:latin typeface="Cambria Math"/>
                <a:cs typeface="Cambria Math"/>
              </a:rPr>
              <a:t>R</a:t>
            </a:r>
            <a:r>
              <a:rPr sz="2625" kern="0" spc="89" baseline="-15873" dirty="0">
                <a:solidFill>
                  <a:srgbClr val="404040"/>
                </a:solidFill>
                <a:latin typeface="Cambria Math"/>
                <a:cs typeface="Cambria Math"/>
              </a:rPr>
              <a:t>𝐵</a:t>
            </a:r>
            <a:r>
              <a:rPr sz="2625" kern="0" spc="52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4.33</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33" name="object 33"/>
          <p:cNvSpPr/>
          <p:nvPr/>
        </p:nvSpPr>
        <p:spPr>
          <a:xfrm>
            <a:off x="5053412" y="2875454"/>
            <a:ext cx="0" cy="3620135"/>
          </a:xfrm>
          <a:custGeom>
            <a:avLst/>
            <a:gdLst/>
            <a:ahLst/>
            <a:cxnLst/>
            <a:rect l="l" t="t" r="r" b="b"/>
            <a:pathLst>
              <a:path h="3620135">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4" name="object 34"/>
          <p:cNvSpPr txBox="1"/>
          <p:nvPr/>
        </p:nvSpPr>
        <p:spPr>
          <a:xfrm>
            <a:off x="2556608" y="1155953"/>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5" name="object 35"/>
          <p:cNvGrpSpPr/>
          <p:nvPr/>
        </p:nvGrpSpPr>
        <p:grpSpPr>
          <a:xfrm>
            <a:off x="2782124" y="1398287"/>
            <a:ext cx="3435725" cy="92710"/>
            <a:chOff x="2782823" y="1398287"/>
            <a:chExt cx="3436620" cy="92710"/>
          </a:xfrm>
        </p:grpSpPr>
        <p:pic>
          <p:nvPicPr>
            <p:cNvPr id="36" name="object 36"/>
            <p:cNvPicPr/>
            <p:nvPr/>
          </p:nvPicPr>
          <p:blipFill>
            <a:blip r:embed="rId5" cstate="print"/>
            <a:stretch>
              <a:fillRect/>
            </a:stretch>
          </p:blipFill>
          <p:spPr>
            <a:xfrm>
              <a:off x="2782823" y="1398287"/>
              <a:ext cx="3436620" cy="92692"/>
            </a:xfrm>
            <a:prstGeom prst="rect">
              <a:avLst/>
            </a:prstGeom>
          </p:spPr>
        </p:pic>
        <p:sp>
          <p:nvSpPr>
            <p:cNvPr id="37" name="object 37"/>
            <p:cNvSpPr/>
            <p:nvPr/>
          </p:nvSpPr>
          <p:spPr>
            <a:xfrm>
              <a:off x="2832734" y="1423035"/>
              <a:ext cx="3343910" cy="0"/>
            </a:xfrm>
            <a:custGeom>
              <a:avLst/>
              <a:gdLst/>
              <a:ahLst/>
              <a:cxnLst/>
              <a:rect l="l" t="t" r="r" b="b"/>
              <a:pathLst>
                <a:path w="3343910">
                  <a:moveTo>
                    <a:pt x="3343655"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8" name="object 38"/>
          <p:cNvSpPr txBox="1"/>
          <p:nvPr/>
        </p:nvSpPr>
        <p:spPr>
          <a:xfrm>
            <a:off x="6265311" y="1134617"/>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9" name="object 39"/>
          <p:cNvSpPr txBox="1"/>
          <p:nvPr/>
        </p:nvSpPr>
        <p:spPr>
          <a:xfrm>
            <a:off x="5474308" y="137924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0" name="object 40"/>
          <p:cNvSpPr txBox="1"/>
          <p:nvPr/>
        </p:nvSpPr>
        <p:spPr>
          <a:xfrm>
            <a:off x="3867160" y="13858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1" name="object 41"/>
          <p:cNvSpPr txBox="1"/>
          <p:nvPr/>
        </p:nvSpPr>
        <p:spPr>
          <a:xfrm>
            <a:off x="3167066" y="75717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42" name="object 42"/>
          <p:cNvGrpSpPr/>
          <p:nvPr/>
        </p:nvGrpSpPr>
        <p:grpSpPr>
          <a:xfrm>
            <a:off x="2513947" y="899210"/>
            <a:ext cx="3847098" cy="1045844"/>
            <a:chOff x="2514600" y="899210"/>
            <a:chExt cx="3848100" cy="1045844"/>
          </a:xfrm>
        </p:grpSpPr>
        <p:pic>
          <p:nvPicPr>
            <p:cNvPr id="43" name="object 43"/>
            <p:cNvPicPr/>
            <p:nvPr/>
          </p:nvPicPr>
          <p:blipFill>
            <a:blip r:embed="rId6" cstate="print"/>
            <a:stretch>
              <a:fillRect/>
            </a:stretch>
          </p:blipFill>
          <p:spPr>
            <a:xfrm>
              <a:off x="6073140" y="1091222"/>
              <a:ext cx="224091" cy="480148"/>
            </a:xfrm>
            <a:prstGeom prst="rect">
              <a:avLst/>
            </a:prstGeom>
          </p:spPr>
        </p:pic>
        <p:sp>
          <p:nvSpPr>
            <p:cNvPr id="44" name="object 44"/>
            <p:cNvSpPr/>
            <p:nvPr/>
          </p:nvSpPr>
          <p:spPr>
            <a:xfrm>
              <a:off x="6150483" y="1104900"/>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5" y="0"/>
                  </a:moveTo>
                  <a:lnTo>
                    <a:pt x="32003" y="0"/>
                  </a:lnTo>
                  <a:lnTo>
                    <a:pt x="27050" y="4952"/>
                  </a:lnTo>
                  <a:lnTo>
                    <a:pt x="27050" y="275082"/>
                  </a:lnTo>
                  <a:lnTo>
                    <a:pt x="32003" y="280035"/>
                  </a:lnTo>
                  <a:lnTo>
                    <a:pt x="44195" y="280035"/>
                  </a:lnTo>
                  <a:lnTo>
                    <a:pt x="49149" y="275082"/>
                  </a:lnTo>
                  <a:lnTo>
                    <a:pt x="49149" y="4952"/>
                  </a:lnTo>
                  <a:lnTo>
                    <a:pt x="44195" y="0"/>
                  </a:lnTo>
                  <a:close/>
                </a:path>
                <a:path w="76200" h="332740">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6" cstate="print"/>
            <a:stretch>
              <a:fillRect/>
            </a:stretch>
          </p:blipFill>
          <p:spPr>
            <a:xfrm>
              <a:off x="5590032" y="1101128"/>
              <a:ext cx="224091" cy="480148"/>
            </a:xfrm>
            <a:prstGeom prst="rect">
              <a:avLst/>
            </a:prstGeom>
          </p:spPr>
        </p:pic>
        <p:sp>
          <p:nvSpPr>
            <p:cNvPr id="46" name="object 46"/>
            <p:cNvSpPr/>
            <p:nvPr/>
          </p:nvSpPr>
          <p:spPr>
            <a:xfrm>
              <a:off x="5667375" y="1114806"/>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2"/>
                  </a:lnTo>
                  <a:lnTo>
                    <a:pt x="27050" y="256286"/>
                  </a:lnTo>
                  <a:close/>
                </a:path>
                <a:path w="76200" h="332740">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6" cstate="print"/>
            <a:stretch>
              <a:fillRect/>
            </a:stretch>
          </p:blipFill>
          <p:spPr>
            <a:xfrm>
              <a:off x="5107685" y="1098080"/>
              <a:ext cx="224091" cy="480148"/>
            </a:xfrm>
            <a:prstGeom prst="rect">
              <a:avLst/>
            </a:prstGeom>
          </p:spPr>
        </p:pic>
        <p:sp>
          <p:nvSpPr>
            <p:cNvPr id="48" name="object 48"/>
            <p:cNvSpPr/>
            <p:nvPr/>
          </p:nvSpPr>
          <p:spPr>
            <a:xfrm>
              <a:off x="5185029" y="1111758"/>
              <a:ext cx="76200" cy="332740"/>
            </a:xfrm>
            <a:custGeom>
              <a:avLst/>
              <a:gdLst/>
              <a:ahLst/>
              <a:cxnLst/>
              <a:rect l="l" t="t" r="r" b="b"/>
              <a:pathLst>
                <a:path w="76200" h="332740">
                  <a:moveTo>
                    <a:pt x="27050" y="256286"/>
                  </a:moveTo>
                  <a:lnTo>
                    <a:pt x="0" y="256286"/>
                  </a:lnTo>
                  <a:lnTo>
                    <a:pt x="38100" y="332486"/>
                  </a:lnTo>
                  <a:lnTo>
                    <a:pt x="64325" y="280034"/>
                  </a:lnTo>
                  <a:lnTo>
                    <a:pt x="32004" y="280034"/>
                  </a:lnTo>
                  <a:lnTo>
                    <a:pt x="27050" y="275081"/>
                  </a:lnTo>
                  <a:lnTo>
                    <a:pt x="27050" y="256286"/>
                  </a:lnTo>
                  <a:close/>
                </a:path>
                <a:path w="76200" h="332740">
                  <a:moveTo>
                    <a:pt x="44196" y="0"/>
                  </a:moveTo>
                  <a:lnTo>
                    <a:pt x="32004" y="0"/>
                  </a:lnTo>
                  <a:lnTo>
                    <a:pt x="27050" y="4952"/>
                  </a:lnTo>
                  <a:lnTo>
                    <a:pt x="27050" y="275081"/>
                  </a:lnTo>
                  <a:lnTo>
                    <a:pt x="32004" y="280034"/>
                  </a:lnTo>
                  <a:lnTo>
                    <a:pt x="44196" y="280034"/>
                  </a:lnTo>
                  <a:lnTo>
                    <a:pt x="49149" y="275081"/>
                  </a:lnTo>
                  <a:lnTo>
                    <a:pt x="49149" y="4952"/>
                  </a:lnTo>
                  <a:lnTo>
                    <a:pt x="44196" y="0"/>
                  </a:lnTo>
                  <a:close/>
                </a:path>
                <a:path w="76200" h="332740">
                  <a:moveTo>
                    <a:pt x="76200" y="256286"/>
                  </a:moveTo>
                  <a:lnTo>
                    <a:pt x="49149" y="256286"/>
                  </a:lnTo>
                  <a:lnTo>
                    <a:pt x="49149" y="275081"/>
                  </a:lnTo>
                  <a:lnTo>
                    <a:pt x="44196" y="280034"/>
                  </a:lnTo>
                  <a:lnTo>
                    <a:pt x="64325" y="280034"/>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6" cstate="print"/>
            <a:stretch>
              <a:fillRect/>
            </a:stretch>
          </p:blipFill>
          <p:spPr>
            <a:xfrm>
              <a:off x="4624577" y="1098080"/>
              <a:ext cx="224091" cy="480148"/>
            </a:xfrm>
            <a:prstGeom prst="rect">
              <a:avLst/>
            </a:prstGeom>
          </p:spPr>
        </p:pic>
        <p:sp>
          <p:nvSpPr>
            <p:cNvPr id="50" name="object 50"/>
            <p:cNvSpPr/>
            <p:nvPr/>
          </p:nvSpPr>
          <p:spPr>
            <a:xfrm>
              <a:off x="4701920" y="1111758"/>
              <a:ext cx="76200" cy="332740"/>
            </a:xfrm>
            <a:custGeom>
              <a:avLst/>
              <a:gdLst/>
              <a:ahLst/>
              <a:cxnLst/>
              <a:rect l="l" t="t" r="r" b="b"/>
              <a:pathLst>
                <a:path w="76200" h="332740">
                  <a:moveTo>
                    <a:pt x="27050" y="256286"/>
                  </a:moveTo>
                  <a:lnTo>
                    <a:pt x="0" y="256286"/>
                  </a:lnTo>
                  <a:lnTo>
                    <a:pt x="38100" y="332486"/>
                  </a:lnTo>
                  <a:lnTo>
                    <a:pt x="64325" y="280034"/>
                  </a:lnTo>
                  <a:lnTo>
                    <a:pt x="32003" y="280034"/>
                  </a:lnTo>
                  <a:lnTo>
                    <a:pt x="27050" y="275081"/>
                  </a:lnTo>
                  <a:lnTo>
                    <a:pt x="27050" y="256286"/>
                  </a:lnTo>
                  <a:close/>
                </a:path>
                <a:path w="76200" h="332740">
                  <a:moveTo>
                    <a:pt x="44195" y="0"/>
                  </a:moveTo>
                  <a:lnTo>
                    <a:pt x="32003" y="0"/>
                  </a:lnTo>
                  <a:lnTo>
                    <a:pt x="27050" y="4952"/>
                  </a:lnTo>
                  <a:lnTo>
                    <a:pt x="27050" y="275081"/>
                  </a:lnTo>
                  <a:lnTo>
                    <a:pt x="32003" y="280034"/>
                  </a:lnTo>
                  <a:lnTo>
                    <a:pt x="44195" y="280034"/>
                  </a:lnTo>
                  <a:lnTo>
                    <a:pt x="49149" y="275081"/>
                  </a:lnTo>
                  <a:lnTo>
                    <a:pt x="49149" y="4952"/>
                  </a:lnTo>
                  <a:lnTo>
                    <a:pt x="44195" y="0"/>
                  </a:lnTo>
                  <a:close/>
                </a:path>
                <a:path w="76200" h="332740">
                  <a:moveTo>
                    <a:pt x="76200" y="256286"/>
                  </a:moveTo>
                  <a:lnTo>
                    <a:pt x="49149" y="256286"/>
                  </a:lnTo>
                  <a:lnTo>
                    <a:pt x="49149" y="275081"/>
                  </a:lnTo>
                  <a:lnTo>
                    <a:pt x="44195" y="280034"/>
                  </a:lnTo>
                  <a:lnTo>
                    <a:pt x="64325" y="280034"/>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6" cstate="print"/>
            <a:stretch>
              <a:fillRect/>
            </a:stretch>
          </p:blipFill>
          <p:spPr>
            <a:xfrm>
              <a:off x="4142232" y="1098080"/>
              <a:ext cx="224091" cy="480148"/>
            </a:xfrm>
            <a:prstGeom prst="rect">
              <a:avLst/>
            </a:prstGeom>
          </p:spPr>
        </p:pic>
        <p:sp>
          <p:nvSpPr>
            <p:cNvPr id="52" name="object 52"/>
            <p:cNvSpPr/>
            <p:nvPr/>
          </p:nvSpPr>
          <p:spPr>
            <a:xfrm>
              <a:off x="4219575" y="1111758"/>
              <a:ext cx="76200" cy="332740"/>
            </a:xfrm>
            <a:custGeom>
              <a:avLst/>
              <a:gdLst/>
              <a:ahLst/>
              <a:cxnLst/>
              <a:rect l="l" t="t" r="r" b="b"/>
              <a:pathLst>
                <a:path w="76200" h="332740">
                  <a:moveTo>
                    <a:pt x="27050" y="256286"/>
                  </a:moveTo>
                  <a:lnTo>
                    <a:pt x="0" y="256286"/>
                  </a:lnTo>
                  <a:lnTo>
                    <a:pt x="38100" y="332486"/>
                  </a:lnTo>
                  <a:lnTo>
                    <a:pt x="64325" y="280034"/>
                  </a:lnTo>
                  <a:lnTo>
                    <a:pt x="32003" y="280034"/>
                  </a:lnTo>
                  <a:lnTo>
                    <a:pt x="27050" y="275081"/>
                  </a:lnTo>
                  <a:lnTo>
                    <a:pt x="27050" y="256286"/>
                  </a:lnTo>
                  <a:close/>
                </a:path>
                <a:path w="76200" h="332740">
                  <a:moveTo>
                    <a:pt x="44196" y="0"/>
                  </a:moveTo>
                  <a:lnTo>
                    <a:pt x="32003" y="0"/>
                  </a:lnTo>
                  <a:lnTo>
                    <a:pt x="27050" y="4952"/>
                  </a:lnTo>
                  <a:lnTo>
                    <a:pt x="27050" y="275081"/>
                  </a:lnTo>
                  <a:lnTo>
                    <a:pt x="32003" y="280034"/>
                  </a:lnTo>
                  <a:lnTo>
                    <a:pt x="44196" y="280034"/>
                  </a:lnTo>
                  <a:lnTo>
                    <a:pt x="49149" y="275081"/>
                  </a:lnTo>
                  <a:lnTo>
                    <a:pt x="49149" y="4952"/>
                  </a:lnTo>
                  <a:lnTo>
                    <a:pt x="44196" y="0"/>
                  </a:lnTo>
                  <a:close/>
                </a:path>
                <a:path w="76200" h="332740">
                  <a:moveTo>
                    <a:pt x="76200" y="256286"/>
                  </a:moveTo>
                  <a:lnTo>
                    <a:pt x="49149" y="256286"/>
                  </a:lnTo>
                  <a:lnTo>
                    <a:pt x="49149" y="275081"/>
                  </a:lnTo>
                  <a:lnTo>
                    <a:pt x="44196" y="280034"/>
                  </a:lnTo>
                  <a:lnTo>
                    <a:pt x="64325" y="280034"/>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6" cstate="print"/>
            <a:stretch>
              <a:fillRect/>
            </a:stretch>
          </p:blipFill>
          <p:spPr>
            <a:xfrm>
              <a:off x="3658361" y="1098080"/>
              <a:ext cx="224091" cy="480148"/>
            </a:xfrm>
            <a:prstGeom prst="rect">
              <a:avLst/>
            </a:prstGeom>
          </p:spPr>
        </p:pic>
        <p:sp>
          <p:nvSpPr>
            <p:cNvPr id="54" name="object 54"/>
            <p:cNvSpPr/>
            <p:nvPr/>
          </p:nvSpPr>
          <p:spPr>
            <a:xfrm>
              <a:off x="3735705" y="1111758"/>
              <a:ext cx="76200" cy="332740"/>
            </a:xfrm>
            <a:custGeom>
              <a:avLst/>
              <a:gdLst/>
              <a:ahLst/>
              <a:cxnLst/>
              <a:rect l="l" t="t" r="r" b="b"/>
              <a:pathLst>
                <a:path w="76200" h="332740">
                  <a:moveTo>
                    <a:pt x="27050" y="256286"/>
                  </a:moveTo>
                  <a:lnTo>
                    <a:pt x="0" y="256286"/>
                  </a:lnTo>
                  <a:lnTo>
                    <a:pt x="38100" y="332486"/>
                  </a:lnTo>
                  <a:lnTo>
                    <a:pt x="64325" y="280034"/>
                  </a:lnTo>
                  <a:lnTo>
                    <a:pt x="32004" y="280034"/>
                  </a:lnTo>
                  <a:lnTo>
                    <a:pt x="27050" y="275081"/>
                  </a:lnTo>
                  <a:lnTo>
                    <a:pt x="27050" y="256286"/>
                  </a:lnTo>
                  <a:close/>
                </a:path>
                <a:path w="76200" h="332740">
                  <a:moveTo>
                    <a:pt x="44196" y="0"/>
                  </a:moveTo>
                  <a:lnTo>
                    <a:pt x="32004" y="0"/>
                  </a:lnTo>
                  <a:lnTo>
                    <a:pt x="27050" y="4952"/>
                  </a:lnTo>
                  <a:lnTo>
                    <a:pt x="27050" y="275081"/>
                  </a:lnTo>
                  <a:lnTo>
                    <a:pt x="32004" y="280034"/>
                  </a:lnTo>
                  <a:lnTo>
                    <a:pt x="44196" y="280034"/>
                  </a:lnTo>
                  <a:lnTo>
                    <a:pt x="49149" y="275081"/>
                  </a:lnTo>
                  <a:lnTo>
                    <a:pt x="49149" y="4952"/>
                  </a:lnTo>
                  <a:lnTo>
                    <a:pt x="44196" y="0"/>
                  </a:lnTo>
                  <a:close/>
                </a:path>
                <a:path w="76200" h="332740">
                  <a:moveTo>
                    <a:pt x="76200" y="256286"/>
                  </a:moveTo>
                  <a:lnTo>
                    <a:pt x="49149" y="256286"/>
                  </a:lnTo>
                  <a:lnTo>
                    <a:pt x="49149" y="275081"/>
                  </a:lnTo>
                  <a:lnTo>
                    <a:pt x="44196" y="280034"/>
                  </a:lnTo>
                  <a:lnTo>
                    <a:pt x="64325" y="280034"/>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6" cstate="print"/>
            <a:stretch>
              <a:fillRect/>
            </a:stretch>
          </p:blipFill>
          <p:spPr>
            <a:xfrm>
              <a:off x="3175254" y="1098080"/>
              <a:ext cx="224091" cy="480148"/>
            </a:xfrm>
            <a:prstGeom prst="rect">
              <a:avLst/>
            </a:prstGeom>
          </p:spPr>
        </p:pic>
        <p:sp>
          <p:nvSpPr>
            <p:cNvPr id="56" name="object 56"/>
            <p:cNvSpPr/>
            <p:nvPr/>
          </p:nvSpPr>
          <p:spPr>
            <a:xfrm>
              <a:off x="3252597" y="1111758"/>
              <a:ext cx="76200" cy="332740"/>
            </a:xfrm>
            <a:custGeom>
              <a:avLst/>
              <a:gdLst/>
              <a:ahLst/>
              <a:cxnLst/>
              <a:rect l="l" t="t" r="r" b="b"/>
              <a:pathLst>
                <a:path w="76200" h="332740">
                  <a:moveTo>
                    <a:pt x="27050" y="256286"/>
                  </a:moveTo>
                  <a:lnTo>
                    <a:pt x="0" y="256286"/>
                  </a:lnTo>
                  <a:lnTo>
                    <a:pt x="38100" y="332486"/>
                  </a:lnTo>
                  <a:lnTo>
                    <a:pt x="64325" y="280034"/>
                  </a:lnTo>
                  <a:lnTo>
                    <a:pt x="32003" y="280034"/>
                  </a:lnTo>
                  <a:lnTo>
                    <a:pt x="27050" y="275081"/>
                  </a:lnTo>
                  <a:lnTo>
                    <a:pt x="27050" y="256286"/>
                  </a:lnTo>
                  <a:close/>
                </a:path>
                <a:path w="76200" h="332740">
                  <a:moveTo>
                    <a:pt x="44195" y="0"/>
                  </a:moveTo>
                  <a:lnTo>
                    <a:pt x="32003" y="0"/>
                  </a:lnTo>
                  <a:lnTo>
                    <a:pt x="27050" y="4952"/>
                  </a:lnTo>
                  <a:lnTo>
                    <a:pt x="27050" y="275081"/>
                  </a:lnTo>
                  <a:lnTo>
                    <a:pt x="32003" y="280034"/>
                  </a:lnTo>
                  <a:lnTo>
                    <a:pt x="44195" y="280034"/>
                  </a:lnTo>
                  <a:lnTo>
                    <a:pt x="49149" y="275081"/>
                  </a:lnTo>
                  <a:lnTo>
                    <a:pt x="49149" y="4952"/>
                  </a:lnTo>
                  <a:lnTo>
                    <a:pt x="44195" y="0"/>
                  </a:lnTo>
                  <a:close/>
                </a:path>
                <a:path w="76200" h="332740">
                  <a:moveTo>
                    <a:pt x="76200" y="256286"/>
                  </a:moveTo>
                  <a:lnTo>
                    <a:pt x="49149" y="256286"/>
                  </a:lnTo>
                  <a:lnTo>
                    <a:pt x="49149" y="275081"/>
                  </a:lnTo>
                  <a:lnTo>
                    <a:pt x="44195" y="280034"/>
                  </a:lnTo>
                  <a:lnTo>
                    <a:pt x="64325" y="280034"/>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6" cstate="print"/>
            <a:stretch>
              <a:fillRect/>
            </a:stretch>
          </p:blipFill>
          <p:spPr>
            <a:xfrm>
              <a:off x="2720340" y="1098080"/>
              <a:ext cx="224091" cy="480148"/>
            </a:xfrm>
            <a:prstGeom prst="rect">
              <a:avLst/>
            </a:prstGeom>
          </p:spPr>
        </p:pic>
        <p:sp>
          <p:nvSpPr>
            <p:cNvPr id="58" name="object 58"/>
            <p:cNvSpPr/>
            <p:nvPr/>
          </p:nvSpPr>
          <p:spPr>
            <a:xfrm>
              <a:off x="2797683" y="1111758"/>
              <a:ext cx="76200" cy="332740"/>
            </a:xfrm>
            <a:custGeom>
              <a:avLst/>
              <a:gdLst/>
              <a:ahLst/>
              <a:cxnLst/>
              <a:rect l="l" t="t" r="r" b="b"/>
              <a:pathLst>
                <a:path w="76200" h="332740">
                  <a:moveTo>
                    <a:pt x="27050" y="256286"/>
                  </a:moveTo>
                  <a:lnTo>
                    <a:pt x="0" y="256286"/>
                  </a:lnTo>
                  <a:lnTo>
                    <a:pt x="38100" y="332486"/>
                  </a:lnTo>
                  <a:lnTo>
                    <a:pt x="64325" y="280034"/>
                  </a:lnTo>
                  <a:lnTo>
                    <a:pt x="32004" y="280034"/>
                  </a:lnTo>
                  <a:lnTo>
                    <a:pt x="27050" y="275081"/>
                  </a:lnTo>
                  <a:lnTo>
                    <a:pt x="27050" y="256286"/>
                  </a:lnTo>
                  <a:close/>
                </a:path>
                <a:path w="76200" h="332740">
                  <a:moveTo>
                    <a:pt x="44196" y="0"/>
                  </a:moveTo>
                  <a:lnTo>
                    <a:pt x="32004" y="0"/>
                  </a:lnTo>
                  <a:lnTo>
                    <a:pt x="27050" y="4952"/>
                  </a:lnTo>
                  <a:lnTo>
                    <a:pt x="27050" y="275081"/>
                  </a:lnTo>
                  <a:lnTo>
                    <a:pt x="32004" y="280034"/>
                  </a:lnTo>
                  <a:lnTo>
                    <a:pt x="44196" y="280034"/>
                  </a:lnTo>
                  <a:lnTo>
                    <a:pt x="49149" y="275081"/>
                  </a:lnTo>
                  <a:lnTo>
                    <a:pt x="49149" y="4952"/>
                  </a:lnTo>
                  <a:lnTo>
                    <a:pt x="44196" y="0"/>
                  </a:lnTo>
                  <a:close/>
                </a:path>
                <a:path w="76200" h="332740">
                  <a:moveTo>
                    <a:pt x="76200" y="256286"/>
                  </a:moveTo>
                  <a:lnTo>
                    <a:pt x="49149" y="256286"/>
                  </a:lnTo>
                  <a:lnTo>
                    <a:pt x="49149" y="275081"/>
                  </a:lnTo>
                  <a:lnTo>
                    <a:pt x="44196" y="280034"/>
                  </a:lnTo>
                  <a:lnTo>
                    <a:pt x="64325" y="280034"/>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7" cstate="print"/>
            <a:stretch>
              <a:fillRect/>
            </a:stretch>
          </p:blipFill>
          <p:spPr>
            <a:xfrm>
              <a:off x="2785872" y="1091201"/>
              <a:ext cx="3445764" cy="92692"/>
            </a:xfrm>
            <a:prstGeom prst="rect">
              <a:avLst/>
            </a:prstGeom>
          </p:spPr>
        </p:pic>
        <p:sp>
          <p:nvSpPr>
            <p:cNvPr id="60" name="object 60"/>
            <p:cNvSpPr/>
            <p:nvPr/>
          </p:nvSpPr>
          <p:spPr>
            <a:xfrm>
              <a:off x="2835783" y="1115949"/>
              <a:ext cx="3352800" cy="0"/>
            </a:xfrm>
            <a:custGeom>
              <a:avLst/>
              <a:gdLst/>
              <a:ahLst/>
              <a:cxnLst/>
              <a:rect l="l" t="t" r="r" b="b"/>
              <a:pathLst>
                <a:path w="3352800">
                  <a:moveTo>
                    <a:pt x="3352800"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8" cstate="print"/>
            <a:stretch>
              <a:fillRect/>
            </a:stretch>
          </p:blipFill>
          <p:spPr>
            <a:xfrm>
              <a:off x="6010655" y="1589549"/>
              <a:ext cx="352005" cy="92692"/>
            </a:xfrm>
            <a:prstGeom prst="rect">
              <a:avLst/>
            </a:prstGeom>
          </p:spPr>
        </p:pic>
        <p:sp>
          <p:nvSpPr>
            <p:cNvPr id="62" name="object 62"/>
            <p:cNvSpPr/>
            <p:nvPr/>
          </p:nvSpPr>
          <p:spPr>
            <a:xfrm>
              <a:off x="6060566" y="1614297"/>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9" cstate="print"/>
            <a:stretch>
              <a:fillRect/>
            </a:stretch>
          </p:blipFill>
          <p:spPr>
            <a:xfrm>
              <a:off x="5936741" y="1589468"/>
              <a:ext cx="166319" cy="228536"/>
            </a:xfrm>
            <a:prstGeom prst="rect">
              <a:avLst/>
            </a:prstGeom>
          </p:spPr>
        </p:pic>
        <p:sp>
          <p:nvSpPr>
            <p:cNvPr id="64" name="object 64"/>
            <p:cNvSpPr/>
            <p:nvPr/>
          </p:nvSpPr>
          <p:spPr>
            <a:xfrm>
              <a:off x="5986653" y="161429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9" cstate="print"/>
            <a:stretch>
              <a:fillRect/>
            </a:stretch>
          </p:blipFill>
          <p:spPr>
            <a:xfrm>
              <a:off x="6066282" y="1589468"/>
              <a:ext cx="166319" cy="228536"/>
            </a:xfrm>
            <a:prstGeom prst="rect">
              <a:avLst/>
            </a:prstGeom>
          </p:spPr>
        </p:pic>
        <p:sp>
          <p:nvSpPr>
            <p:cNvPr id="66" name="object 66"/>
            <p:cNvSpPr/>
            <p:nvPr/>
          </p:nvSpPr>
          <p:spPr>
            <a:xfrm>
              <a:off x="6116192" y="1614297"/>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7" name="object 67"/>
            <p:cNvPicPr/>
            <p:nvPr/>
          </p:nvPicPr>
          <p:blipFill>
            <a:blip r:embed="rId9" cstate="print"/>
            <a:stretch>
              <a:fillRect/>
            </a:stretch>
          </p:blipFill>
          <p:spPr>
            <a:xfrm>
              <a:off x="6195059" y="1589468"/>
              <a:ext cx="166319" cy="228536"/>
            </a:xfrm>
            <a:prstGeom prst="rect">
              <a:avLst/>
            </a:prstGeom>
          </p:spPr>
        </p:pic>
        <p:sp>
          <p:nvSpPr>
            <p:cNvPr id="68" name="object 68"/>
            <p:cNvSpPr/>
            <p:nvPr/>
          </p:nvSpPr>
          <p:spPr>
            <a:xfrm>
              <a:off x="6244971" y="1614297"/>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69" name="object 69"/>
            <p:cNvSpPr/>
            <p:nvPr/>
          </p:nvSpPr>
          <p:spPr>
            <a:xfrm>
              <a:off x="6096000" y="1421891"/>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70" name="object 70"/>
            <p:cNvSpPr/>
            <p:nvPr/>
          </p:nvSpPr>
          <p:spPr>
            <a:xfrm>
              <a:off x="6096000" y="1421891"/>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1" name="object 71"/>
            <p:cNvPicPr/>
            <p:nvPr/>
          </p:nvPicPr>
          <p:blipFill>
            <a:blip r:embed="rId10" cstate="print"/>
            <a:stretch>
              <a:fillRect/>
            </a:stretch>
          </p:blipFill>
          <p:spPr>
            <a:xfrm>
              <a:off x="2602230" y="1690133"/>
              <a:ext cx="401624" cy="92692"/>
            </a:xfrm>
            <a:prstGeom prst="rect">
              <a:avLst/>
            </a:prstGeom>
          </p:spPr>
        </p:pic>
        <p:sp>
          <p:nvSpPr>
            <p:cNvPr id="72" name="object 72"/>
            <p:cNvSpPr/>
            <p:nvPr/>
          </p:nvSpPr>
          <p:spPr>
            <a:xfrm>
              <a:off x="2652140" y="1714880"/>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1" cstate="print"/>
            <a:stretch>
              <a:fillRect/>
            </a:stretch>
          </p:blipFill>
          <p:spPr>
            <a:xfrm>
              <a:off x="2514600" y="1690141"/>
              <a:ext cx="180759" cy="254482"/>
            </a:xfrm>
            <a:prstGeom prst="rect">
              <a:avLst/>
            </a:prstGeom>
          </p:spPr>
        </p:pic>
        <p:sp>
          <p:nvSpPr>
            <p:cNvPr id="74" name="object 74"/>
            <p:cNvSpPr/>
            <p:nvPr/>
          </p:nvSpPr>
          <p:spPr>
            <a:xfrm>
              <a:off x="2564511" y="1714880"/>
              <a:ext cx="87630" cy="161290"/>
            </a:xfrm>
            <a:custGeom>
              <a:avLst/>
              <a:gdLst/>
              <a:ahLst/>
              <a:cxnLst/>
              <a:rect l="l" t="t" r="r" b="b"/>
              <a:pathLst>
                <a:path w="87630"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1" cstate="print"/>
            <a:stretch>
              <a:fillRect/>
            </a:stretch>
          </p:blipFill>
          <p:spPr>
            <a:xfrm>
              <a:off x="2668523" y="1690141"/>
              <a:ext cx="180759" cy="254482"/>
            </a:xfrm>
            <a:prstGeom prst="rect">
              <a:avLst/>
            </a:prstGeom>
          </p:spPr>
        </p:pic>
        <p:sp>
          <p:nvSpPr>
            <p:cNvPr id="76" name="object 76"/>
            <p:cNvSpPr/>
            <p:nvPr/>
          </p:nvSpPr>
          <p:spPr>
            <a:xfrm>
              <a:off x="2718434" y="1714880"/>
              <a:ext cx="87630" cy="161290"/>
            </a:xfrm>
            <a:custGeom>
              <a:avLst/>
              <a:gdLst/>
              <a:ahLst/>
              <a:cxnLst/>
              <a:rect l="l" t="t" r="r" b="b"/>
              <a:pathLst>
                <a:path w="87630"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1" cstate="print"/>
            <a:stretch>
              <a:fillRect/>
            </a:stretch>
          </p:blipFill>
          <p:spPr>
            <a:xfrm>
              <a:off x="2821686" y="1690141"/>
              <a:ext cx="180759" cy="254482"/>
            </a:xfrm>
            <a:prstGeom prst="rect">
              <a:avLst/>
            </a:prstGeom>
          </p:spPr>
        </p:pic>
        <p:sp>
          <p:nvSpPr>
            <p:cNvPr id="78" name="object 78"/>
            <p:cNvSpPr/>
            <p:nvPr/>
          </p:nvSpPr>
          <p:spPr>
            <a:xfrm>
              <a:off x="2871597" y="1714880"/>
              <a:ext cx="87630" cy="161290"/>
            </a:xfrm>
            <a:custGeom>
              <a:avLst/>
              <a:gdLst/>
              <a:ahLst/>
              <a:cxnLst/>
              <a:rect l="l" t="t" r="r" b="b"/>
              <a:pathLst>
                <a:path w="87630"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79" name="object 79"/>
            <p:cNvSpPr/>
            <p:nvPr/>
          </p:nvSpPr>
          <p:spPr>
            <a:xfrm>
              <a:off x="2651379" y="1440561"/>
              <a:ext cx="315595" cy="271780"/>
            </a:xfrm>
            <a:custGeom>
              <a:avLst/>
              <a:gdLst/>
              <a:ahLst/>
              <a:cxnLst/>
              <a:rect l="l" t="t" r="r" b="b"/>
              <a:pathLst>
                <a:path w="315594" h="271780">
                  <a:moveTo>
                    <a:pt x="157733" y="0"/>
                  </a:moveTo>
                  <a:lnTo>
                    <a:pt x="0" y="271272"/>
                  </a:lnTo>
                  <a:lnTo>
                    <a:pt x="315468"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80" name="object 80"/>
            <p:cNvSpPr/>
            <p:nvPr/>
          </p:nvSpPr>
          <p:spPr>
            <a:xfrm>
              <a:off x="2651379" y="1440561"/>
              <a:ext cx="315595" cy="271780"/>
            </a:xfrm>
            <a:custGeom>
              <a:avLst/>
              <a:gdLst/>
              <a:ahLst/>
              <a:cxnLst/>
              <a:rect l="l" t="t" r="r" b="b"/>
              <a:pathLst>
                <a:path w="315594"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12" cstate="print"/>
            <a:stretch>
              <a:fillRect/>
            </a:stretch>
          </p:blipFill>
          <p:spPr>
            <a:xfrm>
              <a:off x="2767584" y="1540002"/>
              <a:ext cx="85343" cy="84582"/>
            </a:xfrm>
            <a:prstGeom prst="rect">
              <a:avLst/>
            </a:prstGeom>
          </p:spPr>
        </p:pic>
        <p:pic>
          <p:nvPicPr>
            <p:cNvPr id="82" name="object 82"/>
            <p:cNvPicPr/>
            <p:nvPr/>
          </p:nvPicPr>
          <p:blipFill>
            <a:blip r:embed="rId13" cstate="print"/>
            <a:stretch>
              <a:fillRect/>
            </a:stretch>
          </p:blipFill>
          <p:spPr>
            <a:xfrm>
              <a:off x="4934711" y="899210"/>
              <a:ext cx="224091" cy="657682"/>
            </a:xfrm>
            <a:prstGeom prst="rect">
              <a:avLst/>
            </a:prstGeom>
          </p:spPr>
        </p:pic>
        <p:sp>
          <p:nvSpPr>
            <p:cNvPr id="83" name="object 83"/>
            <p:cNvSpPr/>
            <p:nvPr/>
          </p:nvSpPr>
          <p:spPr>
            <a:xfrm>
              <a:off x="5012054" y="912876"/>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4" name="object 84"/>
          <p:cNvSpPr txBox="1"/>
          <p:nvPr/>
        </p:nvSpPr>
        <p:spPr>
          <a:xfrm>
            <a:off x="4866897" y="54993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5" name="object 85"/>
          <p:cNvSpPr txBox="1"/>
          <p:nvPr/>
        </p:nvSpPr>
        <p:spPr>
          <a:xfrm>
            <a:off x="5137085" y="2972331"/>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6" name="object 86"/>
          <p:cNvSpPr txBox="1"/>
          <p:nvPr/>
        </p:nvSpPr>
        <p:spPr>
          <a:xfrm>
            <a:off x="5017759" y="3652273"/>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7" name="object 87"/>
          <p:cNvSpPr/>
          <p:nvPr/>
        </p:nvSpPr>
        <p:spPr>
          <a:xfrm>
            <a:off x="2819456" y="3042673"/>
            <a:ext cx="3348119" cy="794385"/>
          </a:xfrm>
          <a:custGeom>
            <a:avLst/>
            <a:gdLst/>
            <a:ahLst/>
            <a:cxnLst/>
            <a:rect l="l" t="t" r="r" b="b"/>
            <a:pathLst>
              <a:path w="3348990" h="794385">
                <a:moveTo>
                  <a:pt x="2248662" y="384810"/>
                </a:moveTo>
                <a:lnTo>
                  <a:pt x="1812036" y="384810"/>
                </a:lnTo>
                <a:lnTo>
                  <a:pt x="0" y="0"/>
                </a:lnTo>
                <a:lnTo>
                  <a:pt x="0" y="384810"/>
                </a:lnTo>
                <a:lnTo>
                  <a:pt x="1722882" y="384810"/>
                </a:lnTo>
                <a:lnTo>
                  <a:pt x="2248662" y="517398"/>
                </a:lnTo>
                <a:lnTo>
                  <a:pt x="2248662" y="384810"/>
                </a:lnTo>
                <a:close/>
              </a:path>
              <a:path w="3348990" h="794385">
                <a:moveTo>
                  <a:pt x="3348990" y="630174"/>
                </a:moveTo>
                <a:lnTo>
                  <a:pt x="2235708" y="630174"/>
                </a:lnTo>
                <a:lnTo>
                  <a:pt x="3348990" y="794004"/>
                </a:lnTo>
                <a:lnTo>
                  <a:pt x="3348990" y="63017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88" name="object 88"/>
          <p:cNvSpPr txBox="1"/>
          <p:nvPr/>
        </p:nvSpPr>
        <p:spPr>
          <a:xfrm>
            <a:off x="5058392" y="3435858"/>
            <a:ext cx="1116039" cy="251460"/>
          </a:xfrm>
          <a:prstGeom prst="rect">
            <a:avLst/>
          </a:prstGeom>
          <a:solidFill>
            <a:srgbClr val="6F2F9F"/>
          </a:solidFill>
        </p:spPr>
        <p:txBody>
          <a:bodyPr vert="horz" wrap="square" lIns="0" tIns="0" rIns="0" bIns="0" rtlCol="0">
            <a:spAutoFit/>
          </a:bodyPr>
          <a:lstStyle/>
          <a:p>
            <a:pPr marL="46990" defTabSz="914400">
              <a:lnSpc>
                <a:spcPts val="1864"/>
              </a:lnSpc>
            </a:pPr>
            <a:r>
              <a:rPr kern="0" dirty="0">
                <a:solidFill>
                  <a:sysClr val="windowText" lastClr="000000"/>
                </a:solidFill>
                <a:latin typeface="Times New Roman"/>
                <a:cs typeface="Times New Roman"/>
              </a:rPr>
              <a:t>0.33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89" name="object 89"/>
          <p:cNvGrpSpPr/>
          <p:nvPr/>
        </p:nvGrpSpPr>
        <p:grpSpPr>
          <a:xfrm>
            <a:off x="2689921" y="3597465"/>
            <a:ext cx="2018138" cy="224154"/>
            <a:chOff x="2690622" y="3597465"/>
            <a:chExt cx="2018664" cy="224154"/>
          </a:xfrm>
        </p:grpSpPr>
        <p:pic>
          <p:nvPicPr>
            <p:cNvPr id="90" name="object 90"/>
            <p:cNvPicPr/>
            <p:nvPr/>
          </p:nvPicPr>
          <p:blipFill>
            <a:blip r:embed="rId14" cstate="print"/>
            <a:stretch>
              <a:fillRect/>
            </a:stretch>
          </p:blipFill>
          <p:spPr>
            <a:xfrm>
              <a:off x="2690622" y="3597465"/>
              <a:ext cx="2018538" cy="224091"/>
            </a:xfrm>
            <a:prstGeom prst="rect">
              <a:avLst/>
            </a:prstGeom>
          </p:spPr>
        </p:pic>
        <p:sp>
          <p:nvSpPr>
            <p:cNvPr id="91" name="object 91"/>
            <p:cNvSpPr/>
            <p:nvPr/>
          </p:nvSpPr>
          <p:spPr>
            <a:xfrm>
              <a:off x="2806065" y="3649599"/>
              <a:ext cx="1795145" cy="76200"/>
            </a:xfrm>
            <a:custGeom>
              <a:avLst/>
              <a:gdLst/>
              <a:ahLst/>
              <a:cxnLst/>
              <a:rect l="l" t="t" r="r" b="b"/>
              <a:pathLst>
                <a:path w="1795145" h="76200">
                  <a:moveTo>
                    <a:pt x="76200" y="0"/>
                  </a:moveTo>
                  <a:lnTo>
                    <a:pt x="0" y="38100"/>
                  </a:lnTo>
                  <a:lnTo>
                    <a:pt x="76200" y="76200"/>
                  </a:lnTo>
                  <a:lnTo>
                    <a:pt x="76200" y="49149"/>
                  </a:lnTo>
                  <a:lnTo>
                    <a:pt x="57404" y="49149"/>
                  </a:lnTo>
                  <a:lnTo>
                    <a:pt x="52451" y="44195"/>
                  </a:lnTo>
                  <a:lnTo>
                    <a:pt x="52451" y="32003"/>
                  </a:lnTo>
                  <a:lnTo>
                    <a:pt x="57404" y="27050"/>
                  </a:lnTo>
                  <a:lnTo>
                    <a:pt x="76200" y="27050"/>
                  </a:lnTo>
                  <a:lnTo>
                    <a:pt x="76200" y="0"/>
                  </a:lnTo>
                  <a:close/>
                </a:path>
                <a:path w="1795145" h="76200">
                  <a:moveTo>
                    <a:pt x="1718564" y="0"/>
                  </a:moveTo>
                  <a:lnTo>
                    <a:pt x="1718564" y="76200"/>
                  </a:lnTo>
                  <a:lnTo>
                    <a:pt x="1772665" y="49149"/>
                  </a:lnTo>
                  <a:lnTo>
                    <a:pt x="1737360" y="49149"/>
                  </a:lnTo>
                  <a:lnTo>
                    <a:pt x="1742313" y="44195"/>
                  </a:lnTo>
                  <a:lnTo>
                    <a:pt x="1742313" y="32003"/>
                  </a:lnTo>
                  <a:lnTo>
                    <a:pt x="1737360" y="27050"/>
                  </a:lnTo>
                  <a:lnTo>
                    <a:pt x="1772665" y="27050"/>
                  </a:lnTo>
                  <a:lnTo>
                    <a:pt x="1718564" y="0"/>
                  </a:lnTo>
                  <a:close/>
                </a:path>
                <a:path w="1795145" h="76200">
                  <a:moveTo>
                    <a:pt x="76200" y="27050"/>
                  </a:moveTo>
                  <a:lnTo>
                    <a:pt x="57404" y="27050"/>
                  </a:lnTo>
                  <a:lnTo>
                    <a:pt x="52451" y="32003"/>
                  </a:lnTo>
                  <a:lnTo>
                    <a:pt x="52451" y="44195"/>
                  </a:lnTo>
                  <a:lnTo>
                    <a:pt x="57404" y="49149"/>
                  </a:lnTo>
                  <a:lnTo>
                    <a:pt x="76200" y="49149"/>
                  </a:lnTo>
                  <a:lnTo>
                    <a:pt x="76200" y="27050"/>
                  </a:lnTo>
                  <a:close/>
                </a:path>
                <a:path w="1795145" h="76200">
                  <a:moveTo>
                    <a:pt x="1718564" y="27050"/>
                  </a:moveTo>
                  <a:lnTo>
                    <a:pt x="76200" y="27050"/>
                  </a:lnTo>
                  <a:lnTo>
                    <a:pt x="76200" y="49149"/>
                  </a:lnTo>
                  <a:lnTo>
                    <a:pt x="1718564" y="49149"/>
                  </a:lnTo>
                  <a:lnTo>
                    <a:pt x="1718564" y="27050"/>
                  </a:lnTo>
                  <a:close/>
                </a:path>
                <a:path w="1795145" h="76200">
                  <a:moveTo>
                    <a:pt x="1772665" y="27050"/>
                  </a:moveTo>
                  <a:lnTo>
                    <a:pt x="1737360" y="27050"/>
                  </a:lnTo>
                  <a:lnTo>
                    <a:pt x="1742313" y="32003"/>
                  </a:lnTo>
                  <a:lnTo>
                    <a:pt x="1742313" y="44195"/>
                  </a:lnTo>
                  <a:lnTo>
                    <a:pt x="1737360" y="49149"/>
                  </a:lnTo>
                  <a:lnTo>
                    <a:pt x="1772665" y="49149"/>
                  </a:lnTo>
                  <a:lnTo>
                    <a:pt x="1794764" y="38100"/>
                  </a:lnTo>
                  <a:lnTo>
                    <a:pt x="177266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2" name="object 92"/>
          <p:cNvSpPr txBox="1"/>
          <p:nvPr/>
        </p:nvSpPr>
        <p:spPr>
          <a:xfrm>
            <a:off x="2805461" y="3686809"/>
            <a:ext cx="1814357" cy="289823"/>
          </a:xfrm>
          <a:prstGeom prst="rect">
            <a:avLst/>
          </a:prstGeom>
        </p:spPr>
        <p:txBody>
          <a:bodyPr vert="horz" wrap="square" lIns="0" tIns="12700" rIns="0" bIns="0" rtlCol="0">
            <a:spAutoFit/>
          </a:bodyPr>
          <a:lstStyle/>
          <a:p>
            <a:pPr marL="913130" defTabSz="914400">
              <a:spcBef>
                <a:spcPts val="100"/>
              </a:spcBef>
            </a:pPr>
            <a:r>
              <a:rPr kern="0" spc="-10" dirty="0">
                <a:solidFill>
                  <a:sysClr val="windowText" lastClr="000000"/>
                </a:solidFill>
                <a:latin typeface="Cambria Math"/>
                <a:cs typeface="Cambria Math"/>
              </a:rPr>
              <a:t>3.67</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93" name="object 93"/>
          <p:cNvGrpSpPr/>
          <p:nvPr/>
        </p:nvGrpSpPr>
        <p:grpSpPr>
          <a:xfrm>
            <a:off x="4483967" y="2884598"/>
            <a:ext cx="673561" cy="3620135"/>
            <a:chOff x="4485132" y="2884551"/>
            <a:chExt cx="673735" cy="3620135"/>
          </a:xfrm>
        </p:grpSpPr>
        <p:pic>
          <p:nvPicPr>
            <p:cNvPr id="94" name="object 94"/>
            <p:cNvPicPr/>
            <p:nvPr/>
          </p:nvPicPr>
          <p:blipFill>
            <a:blip r:embed="rId15" cstate="print"/>
            <a:stretch>
              <a:fillRect/>
            </a:stretch>
          </p:blipFill>
          <p:spPr>
            <a:xfrm>
              <a:off x="4485132" y="3172269"/>
              <a:ext cx="673658" cy="224091"/>
            </a:xfrm>
            <a:prstGeom prst="rect">
              <a:avLst/>
            </a:prstGeom>
          </p:spPr>
        </p:pic>
        <p:sp>
          <p:nvSpPr>
            <p:cNvPr id="95" name="object 95"/>
            <p:cNvSpPr/>
            <p:nvPr/>
          </p:nvSpPr>
          <p:spPr>
            <a:xfrm>
              <a:off x="4600575" y="3224403"/>
              <a:ext cx="449580" cy="76200"/>
            </a:xfrm>
            <a:custGeom>
              <a:avLst/>
              <a:gdLst/>
              <a:ahLst/>
              <a:cxnLst/>
              <a:rect l="l" t="t" r="r" b="b"/>
              <a:pathLst>
                <a:path w="449579" h="76200">
                  <a:moveTo>
                    <a:pt x="76200" y="0"/>
                  </a:moveTo>
                  <a:lnTo>
                    <a:pt x="0" y="38100"/>
                  </a:lnTo>
                  <a:lnTo>
                    <a:pt x="76200" y="76200"/>
                  </a:lnTo>
                  <a:lnTo>
                    <a:pt x="76200" y="49149"/>
                  </a:lnTo>
                  <a:lnTo>
                    <a:pt x="57403" y="49149"/>
                  </a:lnTo>
                  <a:lnTo>
                    <a:pt x="52450" y="44196"/>
                  </a:lnTo>
                  <a:lnTo>
                    <a:pt x="52450" y="32004"/>
                  </a:lnTo>
                  <a:lnTo>
                    <a:pt x="57403" y="27050"/>
                  </a:lnTo>
                  <a:lnTo>
                    <a:pt x="76200" y="27050"/>
                  </a:lnTo>
                  <a:lnTo>
                    <a:pt x="76200" y="0"/>
                  </a:lnTo>
                  <a:close/>
                </a:path>
                <a:path w="449579" h="76200">
                  <a:moveTo>
                    <a:pt x="372999" y="0"/>
                  </a:moveTo>
                  <a:lnTo>
                    <a:pt x="372999" y="76200"/>
                  </a:lnTo>
                  <a:lnTo>
                    <a:pt x="427100" y="49149"/>
                  </a:lnTo>
                  <a:lnTo>
                    <a:pt x="391795" y="49149"/>
                  </a:lnTo>
                  <a:lnTo>
                    <a:pt x="396748" y="44196"/>
                  </a:lnTo>
                  <a:lnTo>
                    <a:pt x="396748" y="32004"/>
                  </a:lnTo>
                  <a:lnTo>
                    <a:pt x="391795" y="27050"/>
                  </a:lnTo>
                  <a:lnTo>
                    <a:pt x="427100" y="27050"/>
                  </a:lnTo>
                  <a:lnTo>
                    <a:pt x="372999" y="0"/>
                  </a:lnTo>
                  <a:close/>
                </a:path>
                <a:path w="449579" h="76200">
                  <a:moveTo>
                    <a:pt x="76200" y="27050"/>
                  </a:moveTo>
                  <a:lnTo>
                    <a:pt x="57403" y="27050"/>
                  </a:lnTo>
                  <a:lnTo>
                    <a:pt x="52450" y="32004"/>
                  </a:lnTo>
                  <a:lnTo>
                    <a:pt x="52450" y="44196"/>
                  </a:lnTo>
                  <a:lnTo>
                    <a:pt x="57403" y="49149"/>
                  </a:lnTo>
                  <a:lnTo>
                    <a:pt x="76200" y="49149"/>
                  </a:lnTo>
                  <a:lnTo>
                    <a:pt x="76200" y="27050"/>
                  </a:lnTo>
                  <a:close/>
                </a:path>
                <a:path w="449579" h="76200">
                  <a:moveTo>
                    <a:pt x="372999" y="27050"/>
                  </a:moveTo>
                  <a:lnTo>
                    <a:pt x="76200" y="27050"/>
                  </a:lnTo>
                  <a:lnTo>
                    <a:pt x="76200" y="49149"/>
                  </a:lnTo>
                  <a:lnTo>
                    <a:pt x="372999" y="49149"/>
                  </a:lnTo>
                  <a:lnTo>
                    <a:pt x="372999" y="27050"/>
                  </a:lnTo>
                  <a:close/>
                </a:path>
                <a:path w="449579" h="76200">
                  <a:moveTo>
                    <a:pt x="427100" y="27050"/>
                  </a:moveTo>
                  <a:lnTo>
                    <a:pt x="391795" y="27050"/>
                  </a:lnTo>
                  <a:lnTo>
                    <a:pt x="396748" y="32004"/>
                  </a:lnTo>
                  <a:lnTo>
                    <a:pt x="396748" y="44196"/>
                  </a:lnTo>
                  <a:lnTo>
                    <a:pt x="391795" y="49149"/>
                  </a:lnTo>
                  <a:lnTo>
                    <a:pt x="427100" y="49149"/>
                  </a:lnTo>
                  <a:lnTo>
                    <a:pt x="449199" y="38100"/>
                  </a:lnTo>
                  <a:lnTo>
                    <a:pt x="42710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6" name="object 96"/>
            <p:cNvSpPr/>
            <p:nvPr/>
          </p:nvSpPr>
          <p:spPr>
            <a:xfrm>
              <a:off x="4600575" y="2884551"/>
              <a:ext cx="0" cy="3620135"/>
            </a:xfrm>
            <a:custGeom>
              <a:avLst/>
              <a:gdLst/>
              <a:ahLst/>
              <a:cxnLst/>
              <a:rect l="l" t="t" r="r" b="b"/>
              <a:pathLst>
                <a:path h="3620134">
                  <a:moveTo>
                    <a:pt x="0" y="0"/>
                  </a:moveTo>
                  <a:lnTo>
                    <a:pt x="0" y="3619512"/>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97" name="object 97"/>
          <p:cNvSpPr txBox="1"/>
          <p:nvPr/>
        </p:nvSpPr>
        <p:spPr>
          <a:xfrm>
            <a:off x="4508849" y="2941601"/>
            <a:ext cx="564368" cy="289823"/>
          </a:xfrm>
          <a:prstGeom prst="rect">
            <a:avLst/>
          </a:prstGeom>
        </p:spPr>
        <p:txBody>
          <a:bodyPr vert="horz" wrap="square" lIns="0" tIns="12700" rIns="0" bIns="0" rtlCol="0">
            <a:spAutoFit/>
          </a:bodyPr>
          <a:lstStyle/>
          <a:p>
            <a:pPr marL="38100" defTabSz="914400">
              <a:spcBef>
                <a:spcPts val="100"/>
              </a:spcBef>
            </a:pPr>
            <a:r>
              <a:rPr kern="0" spc="-10" dirty="0">
                <a:solidFill>
                  <a:sysClr val="windowText" lastClr="000000"/>
                </a:solidFill>
                <a:latin typeface="Cambria Math"/>
                <a:cs typeface="Cambria Math"/>
              </a:rPr>
              <a:t>0.33</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98" name="object 98"/>
          <p:cNvGrpSpPr/>
          <p:nvPr/>
        </p:nvGrpSpPr>
        <p:grpSpPr>
          <a:xfrm>
            <a:off x="2817172" y="4773929"/>
            <a:ext cx="3368433" cy="524510"/>
            <a:chOff x="2817876" y="4773929"/>
            <a:chExt cx="3369310" cy="524510"/>
          </a:xfrm>
        </p:grpSpPr>
        <p:sp>
          <p:nvSpPr>
            <p:cNvPr id="99" name="object 99"/>
            <p:cNvSpPr/>
            <p:nvPr/>
          </p:nvSpPr>
          <p:spPr>
            <a:xfrm>
              <a:off x="2825877" y="4781930"/>
              <a:ext cx="3352800" cy="508634"/>
            </a:xfrm>
            <a:custGeom>
              <a:avLst/>
              <a:gdLst/>
              <a:ahLst/>
              <a:cxnLst/>
              <a:rect l="l" t="t" r="r" b="b"/>
              <a:pathLst>
                <a:path w="3352800" h="508635">
                  <a:moveTo>
                    <a:pt x="1784350" y="0"/>
                  </a:moveTo>
                  <a:lnTo>
                    <a:pt x="1365250" y="63500"/>
                  </a:lnTo>
                  <a:lnTo>
                    <a:pt x="984250" y="133477"/>
                  </a:lnTo>
                  <a:lnTo>
                    <a:pt x="679450" y="228727"/>
                  </a:lnTo>
                  <a:lnTo>
                    <a:pt x="374650" y="336677"/>
                  </a:lnTo>
                  <a:lnTo>
                    <a:pt x="0" y="508254"/>
                  </a:lnTo>
                  <a:lnTo>
                    <a:pt x="3352800" y="508254"/>
                  </a:lnTo>
                  <a:lnTo>
                    <a:pt x="3060700" y="323977"/>
                  </a:lnTo>
                  <a:lnTo>
                    <a:pt x="2622550" y="158877"/>
                  </a:lnTo>
                  <a:lnTo>
                    <a:pt x="2241550" y="50800"/>
                  </a:lnTo>
                  <a:lnTo>
                    <a:pt x="2114550" y="31750"/>
                  </a:lnTo>
                  <a:lnTo>
                    <a:pt x="178435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0" name="object 100"/>
            <p:cNvSpPr/>
            <p:nvPr/>
          </p:nvSpPr>
          <p:spPr>
            <a:xfrm>
              <a:off x="2825877" y="4781930"/>
              <a:ext cx="3352800" cy="508634"/>
            </a:xfrm>
            <a:custGeom>
              <a:avLst/>
              <a:gdLst/>
              <a:ahLst/>
              <a:cxnLst/>
              <a:rect l="l" t="t" r="r" b="b"/>
              <a:pathLst>
                <a:path w="3352800" h="508635">
                  <a:moveTo>
                    <a:pt x="0" y="508254"/>
                  </a:moveTo>
                  <a:lnTo>
                    <a:pt x="374650" y="336677"/>
                  </a:lnTo>
                  <a:lnTo>
                    <a:pt x="679450" y="228727"/>
                  </a:lnTo>
                  <a:lnTo>
                    <a:pt x="984250" y="133477"/>
                  </a:lnTo>
                  <a:lnTo>
                    <a:pt x="1365250" y="63500"/>
                  </a:lnTo>
                  <a:lnTo>
                    <a:pt x="1784350" y="0"/>
                  </a:lnTo>
                  <a:lnTo>
                    <a:pt x="2114550" y="31750"/>
                  </a:lnTo>
                  <a:lnTo>
                    <a:pt x="2241550" y="50800"/>
                  </a:lnTo>
                  <a:lnTo>
                    <a:pt x="2622550" y="158877"/>
                  </a:lnTo>
                  <a:lnTo>
                    <a:pt x="3060700" y="323977"/>
                  </a:lnTo>
                  <a:lnTo>
                    <a:pt x="3352800" y="508254"/>
                  </a:lnTo>
                  <a:lnTo>
                    <a:pt x="0" y="508254"/>
                  </a:lnTo>
                  <a:close/>
                </a:path>
              </a:pathLst>
            </a:custGeom>
            <a:ln w="16002">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101" name="Slide Number Placeholder 100"/>
          <p:cNvSpPr>
            <a:spLocks noGrp="1"/>
          </p:cNvSpPr>
          <p:nvPr>
            <p:ph type="sldNum" sz="quarter" idx="7"/>
          </p:nvPr>
        </p:nvSpPr>
        <p:spPr/>
        <p:txBody>
          <a:bodyPr/>
          <a:lstStyle/>
          <a:p>
            <a:fld id="{B6F15528-21DE-4FAA-801E-634DDDAF4B2B}" type="slidenum">
              <a:rPr lang="en-US" smtClean="0">
                <a:solidFill>
                  <a:prstClr val="black">
                    <a:tint val="75000"/>
                  </a:prstClr>
                </a:solidFill>
              </a:rPr>
              <a:pPr/>
              <a:t>170</a:t>
            </a:fld>
            <a:endParaRPr lang="en-US">
              <a:solidFill>
                <a:prstClr val="black">
                  <a:tint val="75000"/>
                </a:prstClr>
              </a:solidFill>
            </a:endParaRPr>
          </a:p>
        </p:txBody>
      </p:sp>
    </p:spTree>
    <p:extLst>
      <p:ext uri="{BB962C8B-B14F-4D97-AF65-F5344CB8AC3E}">
        <p14:creationId xmlns:p14="http://schemas.microsoft.com/office/powerpoint/2010/main" val="347623615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54:</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241456" y="31407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476374" y="3288816"/>
            <a:ext cx="3617923" cy="531495"/>
            <a:chOff x="4477511" y="3288809"/>
            <a:chExt cx="3618865" cy="531495"/>
          </a:xfrm>
        </p:grpSpPr>
        <p:pic>
          <p:nvPicPr>
            <p:cNvPr id="5" name="object 5"/>
            <p:cNvPicPr/>
            <p:nvPr/>
          </p:nvPicPr>
          <p:blipFill>
            <a:blip r:embed="rId2" cstate="print"/>
            <a:stretch>
              <a:fillRect/>
            </a:stretch>
          </p:blipFill>
          <p:spPr>
            <a:xfrm>
              <a:off x="4477511" y="3288809"/>
              <a:ext cx="3436620" cy="92692"/>
            </a:xfrm>
            <a:prstGeom prst="rect">
              <a:avLst/>
            </a:prstGeom>
          </p:spPr>
        </p:pic>
        <p:sp>
          <p:nvSpPr>
            <p:cNvPr id="6" name="object 6"/>
            <p:cNvSpPr/>
            <p:nvPr/>
          </p:nvSpPr>
          <p:spPr>
            <a:xfrm>
              <a:off x="4527422" y="3313556"/>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5033771" y="3565415"/>
              <a:ext cx="401624" cy="92692"/>
            </a:xfrm>
            <a:prstGeom prst="rect">
              <a:avLst/>
            </a:prstGeom>
          </p:spPr>
        </p:pic>
        <p:sp>
          <p:nvSpPr>
            <p:cNvPr id="8" name="object 8"/>
            <p:cNvSpPr/>
            <p:nvPr/>
          </p:nvSpPr>
          <p:spPr>
            <a:xfrm>
              <a:off x="5083682" y="35901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946141" y="3565423"/>
              <a:ext cx="180759" cy="254482"/>
            </a:xfrm>
            <a:prstGeom prst="rect">
              <a:avLst/>
            </a:prstGeom>
          </p:spPr>
        </p:pic>
        <p:sp>
          <p:nvSpPr>
            <p:cNvPr id="10" name="object 10"/>
            <p:cNvSpPr/>
            <p:nvPr/>
          </p:nvSpPr>
          <p:spPr>
            <a:xfrm>
              <a:off x="4996052"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100065" y="3565423"/>
              <a:ext cx="180759" cy="254482"/>
            </a:xfrm>
            <a:prstGeom prst="rect">
              <a:avLst/>
            </a:prstGeom>
          </p:spPr>
        </p:pic>
        <p:sp>
          <p:nvSpPr>
            <p:cNvPr id="12" name="object 12"/>
            <p:cNvSpPr/>
            <p:nvPr/>
          </p:nvSpPr>
          <p:spPr>
            <a:xfrm>
              <a:off x="5149976"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5253227" y="3565423"/>
              <a:ext cx="180759" cy="254482"/>
            </a:xfrm>
            <a:prstGeom prst="rect">
              <a:avLst/>
            </a:prstGeom>
          </p:spPr>
        </p:pic>
        <p:sp>
          <p:nvSpPr>
            <p:cNvPr id="14" name="object 14"/>
            <p:cNvSpPr/>
            <p:nvPr/>
          </p:nvSpPr>
          <p:spPr>
            <a:xfrm>
              <a:off x="5303138" y="35901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5083682" y="3315842"/>
              <a:ext cx="314960" cy="271780"/>
            </a:xfrm>
            <a:custGeom>
              <a:avLst/>
              <a:gdLst/>
              <a:ahLst/>
              <a:cxnLst/>
              <a:rect l="l" t="t" r="r" b="b"/>
              <a:pathLst>
                <a:path w="314960" h="271779">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083682" y="3315842"/>
              <a:ext cx="314960" cy="271780"/>
            </a:xfrm>
            <a:custGeom>
              <a:avLst/>
              <a:gdLst/>
              <a:ahLst/>
              <a:cxnLst/>
              <a:rect l="l" t="t" r="r" b="b"/>
              <a:pathLst>
                <a:path w="314960" h="271779">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5199887" y="3414521"/>
              <a:ext cx="84582" cy="85343"/>
            </a:xfrm>
            <a:prstGeom prst="rect">
              <a:avLst/>
            </a:prstGeom>
          </p:spPr>
        </p:pic>
        <p:pic>
          <p:nvPicPr>
            <p:cNvPr id="18" name="object 18"/>
            <p:cNvPicPr/>
            <p:nvPr/>
          </p:nvPicPr>
          <p:blipFill>
            <a:blip r:embed="rId6" cstate="print"/>
            <a:stretch>
              <a:fillRect/>
            </a:stretch>
          </p:blipFill>
          <p:spPr>
            <a:xfrm>
              <a:off x="7744205" y="3485405"/>
              <a:ext cx="351993" cy="92692"/>
            </a:xfrm>
            <a:prstGeom prst="rect">
              <a:avLst/>
            </a:prstGeom>
          </p:spPr>
        </p:pic>
        <p:sp>
          <p:nvSpPr>
            <p:cNvPr id="19" name="object 19"/>
            <p:cNvSpPr/>
            <p:nvPr/>
          </p:nvSpPr>
          <p:spPr>
            <a:xfrm>
              <a:off x="7794116" y="3510152"/>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7671054" y="3485324"/>
              <a:ext cx="166319" cy="228536"/>
            </a:xfrm>
            <a:prstGeom prst="rect">
              <a:avLst/>
            </a:prstGeom>
          </p:spPr>
        </p:pic>
        <p:sp>
          <p:nvSpPr>
            <p:cNvPr id="21" name="object 21"/>
            <p:cNvSpPr/>
            <p:nvPr/>
          </p:nvSpPr>
          <p:spPr>
            <a:xfrm>
              <a:off x="7720964" y="351015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7799832" y="3485324"/>
              <a:ext cx="166319" cy="228536"/>
            </a:xfrm>
            <a:prstGeom prst="rect">
              <a:avLst/>
            </a:prstGeom>
          </p:spPr>
        </p:pic>
        <p:sp>
          <p:nvSpPr>
            <p:cNvPr id="23" name="object 23"/>
            <p:cNvSpPr/>
            <p:nvPr/>
          </p:nvSpPr>
          <p:spPr>
            <a:xfrm>
              <a:off x="7849742" y="351015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7928609" y="3485324"/>
              <a:ext cx="166319" cy="228536"/>
            </a:xfrm>
            <a:prstGeom prst="rect">
              <a:avLst/>
            </a:prstGeom>
          </p:spPr>
        </p:pic>
        <p:sp>
          <p:nvSpPr>
            <p:cNvPr id="25" name="object 25"/>
            <p:cNvSpPr/>
            <p:nvPr/>
          </p:nvSpPr>
          <p:spPr>
            <a:xfrm>
              <a:off x="7978521" y="3510152"/>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7829550" y="3317747"/>
              <a:ext cx="176530" cy="176530"/>
            </a:xfrm>
            <a:custGeom>
              <a:avLst/>
              <a:gdLst/>
              <a:ahLst/>
              <a:cxnLst/>
              <a:rect l="l" t="t" r="r" b="b"/>
              <a:pathLst>
                <a:path w="176529" h="176529">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829550" y="3317747"/>
              <a:ext cx="176530" cy="176530"/>
            </a:xfrm>
            <a:custGeom>
              <a:avLst/>
              <a:gdLst/>
              <a:ahLst/>
              <a:cxnLst/>
              <a:rect l="l" t="t" r="r" b="b"/>
              <a:pathLst>
                <a:path w="176529" h="176529">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6172878" y="304647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9" name="object 29"/>
          <p:cNvSpPr txBox="1"/>
          <p:nvPr/>
        </p:nvSpPr>
        <p:spPr>
          <a:xfrm>
            <a:off x="5274717" y="303098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0" name="object 30"/>
          <p:cNvSpPr txBox="1"/>
          <p:nvPr/>
        </p:nvSpPr>
        <p:spPr>
          <a:xfrm>
            <a:off x="6514168" y="2811552"/>
            <a:ext cx="62277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31" name="object 31"/>
          <p:cNvSpPr txBox="1"/>
          <p:nvPr/>
        </p:nvSpPr>
        <p:spPr>
          <a:xfrm>
            <a:off x="5596704" y="322531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2" name="object 32"/>
          <p:cNvSpPr txBox="1"/>
          <p:nvPr/>
        </p:nvSpPr>
        <p:spPr>
          <a:xfrm>
            <a:off x="4762788" y="322379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3" name="object 33"/>
          <p:cNvGrpSpPr/>
          <p:nvPr/>
        </p:nvGrpSpPr>
        <p:grpSpPr>
          <a:xfrm>
            <a:off x="4487010" y="2814866"/>
            <a:ext cx="2712014" cy="920750"/>
            <a:chOff x="4488179" y="2814866"/>
            <a:chExt cx="2712720" cy="920750"/>
          </a:xfrm>
        </p:grpSpPr>
        <p:pic>
          <p:nvPicPr>
            <p:cNvPr id="34" name="object 34"/>
            <p:cNvPicPr/>
            <p:nvPr/>
          </p:nvPicPr>
          <p:blipFill>
            <a:blip r:embed="rId8" cstate="print"/>
            <a:stretch>
              <a:fillRect/>
            </a:stretch>
          </p:blipFill>
          <p:spPr>
            <a:xfrm>
              <a:off x="6995159" y="3203448"/>
              <a:ext cx="205739" cy="204977"/>
            </a:xfrm>
            <a:prstGeom prst="rect">
              <a:avLst/>
            </a:prstGeom>
          </p:spPr>
        </p:pic>
        <p:pic>
          <p:nvPicPr>
            <p:cNvPr id="35" name="object 35"/>
            <p:cNvPicPr/>
            <p:nvPr/>
          </p:nvPicPr>
          <p:blipFill>
            <a:blip r:embed="rId9" cstate="print"/>
            <a:stretch>
              <a:fillRect/>
            </a:stretch>
          </p:blipFill>
          <p:spPr>
            <a:xfrm>
              <a:off x="4490465" y="3276617"/>
              <a:ext cx="803897" cy="92692"/>
            </a:xfrm>
            <a:prstGeom prst="rect">
              <a:avLst/>
            </a:prstGeom>
          </p:spPr>
        </p:pic>
        <p:sp>
          <p:nvSpPr>
            <p:cNvPr id="36" name="object 36"/>
            <p:cNvSpPr/>
            <p:nvPr/>
          </p:nvSpPr>
          <p:spPr>
            <a:xfrm>
              <a:off x="4540376" y="3301365"/>
              <a:ext cx="711200" cy="0"/>
            </a:xfrm>
            <a:custGeom>
              <a:avLst/>
              <a:gdLst/>
              <a:ahLst/>
              <a:cxnLst/>
              <a:rect l="l" t="t" r="r" b="b"/>
              <a:pathLst>
                <a:path w="711200">
                  <a:moveTo>
                    <a:pt x="0" y="0"/>
                  </a:moveTo>
                  <a:lnTo>
                    <a:pt x="71069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0" cstate="print"/>
            <a:stretch>
              <a:fillRect/>
            </a:stretch>
          </p:blipFill>
          <p:spPr>
            <a:xfrm>
              <a:off x="4488179" y="2814878"/>
              <a:ext cx="805408" cy="560019"/>
            </a:xfrm>
            <a:prstGeom prst="rect">
              <a:avLst/>
            </a:prstGeom>
          </p:spPr>
        </p:pic>
        <p:sp>
          <p:nvSpPr>
            <p:cNvPr id="38" name="object 38"/>
            <p:cNvSpPr/>
            <p:nvPr/>
          </p:nvSpPr>
          <p:spPr>
            <a:xfrm>
              <a:off x="4538090" y="2839593"/>
              <a:ext cx="712470" cy="466725"/>
            </a:xfrm>
            <a:custGeom>
              <a:avLst/>
              <a:gdLst/>
              <a:ahLst/>
              <a:cxnLst/>
              <a:rect l="l" t="t" r="r" b="b"/>
              <a:pathLst>
                <a:path w="712470" h="466725">
                  <a:moveTo>
                    <a:pt x="0" y="466725"/>
                  </a:moveTo>
                  <a:lnTo>
                    <a:pt x="71234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11" cstate="print"/>
            <a:stretch>
              <a:fillRect/>
            </a:stretch>
          </p:blipFill>
          <p:spPr>
            <a:xfrm>
              <a:off x="4539995" y="3213417"/>
              <a:ext cx="224091" cy="224091"/>
            </a:xfrm>
            <a:prstGeom prst="rect">
              <a:avLst/>
            </a:prstGeom>
          </p:spPr>
        </p:pic>
        <p:sp>
          <p:nvSpPr>
            <p:cNvPr id="40" name="object 40"/>
            <p:cNvSpPr/>
            <p:nvPr/>
          </p:nvSpPr>
          <p:spPr>
            <a:xfrm>
              <a:off x="4617338" y="3227324"/>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12" cstate="print"/>
            <a:stretch>
              <a:fillRect/>
            </a:stretch>
          </p:blipFill>
          <p:spPr>
            <a:xfrm>
              <a:off x="4731257" y="3071622"/>
              <a:ext cx="224091" cy="356742"/>
            </a:xfrm>
            <a:prstGeom prst="rect">
              <a:avLst/>
            </a:prstGeom>
          </p:spPr>
        </p:pic>
        <p:pic>
          <p:nvPicPr>
            <p:cNvPr id="42" name="object 42"/>
            <p:cNvPicPr/>
            <p:nvPr/>
          </p:nvPicPr>
          <p:blipFill>
            <a:blip r:embed="rId13" cstate="print"/>
            <a:stretch>
              <a:fillRect/>
            </a:stretch>
          </p:blipFill>
          <p:spPr>
            <a:xfrm>
              <a:off x="4808600" y="3085338"/>
              <a:ext cx="76200" cy="209041"/>
            </a:xfrm>
            <a:prstGeom prst="rect">
              <a:avLst/>
            </a:prstGeom>
          </p:spPr>
        </p:pic>
        <p:pic>
          <p:nvPicPr>
            <p:cNvPr id="43" name="object 43"/>
            <p:cNvPicPr/>
            <p:nvPr/>
          </p:nvPicPr>
          <p:blipFill>
            <a:blip r:embed="rId14" cstate="print"/>
            <a:stretch>
              <a:fillRect/>
            </a:stretch>
          </p:blipFill>
          <p:spPr>
            <a:xfrm>
              <a:off x="4936235" y="2941370"/>
              <a:ext cx="224091" cy="494614"/>
            </a:xfrm>
            <a:prstGeom prst="rect">
              <a:avLst/>
            </a:prstGeom>
          </p:spPr>
        </p:pic>
        <p:sp>
          <p:nvSpPr>
            <p:cNvPr id="44" name="object 44"/>
            <p:cNvSpPr/>
            <p:nvPr/>
          </p:nvSpPr>
          <p:spPr>
            <a:xfrm>
              <a:off x="5013578" y="2955036"/>
              <a:ext cx="76200" cy="346710"/>
            </a:xfrm>
            <a:custGeom>
              <a:avLst/>
              <a:gdLst/>
              <a:ahLst/>
              <a:cxnLst/>
              <a:rect l="l" t="t" r="r" b="b"/>
              <a:pathLst>
                <a:path w="76200" h="346710">
                  <a:moveTo>
                    <a:pt x="27050" y="270255"/>
                  </a:moveTo>
                  <a:lnTo>
                    <a:pt x="0" y="270255"/>
                  </a:lnTo>
                  <a:lnTo>
                    <a:pt x="38100" y="346455"/>
                  </a:lnTo>
                  <a:lnTo>
                    <a:pt x="64325" y="294004"/>
                  </a:lnTo>
                  <a:lnTo>
                    <a:pt x="32004" y="294004"/>
                  </a:lnTo>
                  <a:lnTo>
                    <a:pt x="27050" y="289178"/>
                  </a:lnTo>
                  <a:lnTo>
                    <a:pt x="27050" y="270255"/>
                  </a:lnTo>
                  <a:close/>
                </a:path>
                <a:path w="76200" h="346710">
                  <a:moveTo>
                    <a:pt x="44196" y="0"/>
                  </a:moveTo>
                  <a:lnTo>
                    <a:pt x="32004" y="0"/>
                  </a:lnTo>
                  <a:lnTo>
                    <a:pt x="27050" y="4952"/>
                  </a:lnTo>
                  <a:lnTo>
                    <a:pt x="27050" y="289178"/>
                  </a:lnTo>
                  <a:lnTo>
                    <a:pt x="32004" y="294004"/>
                  </a:lnTo>
                  <a:lnTo>
                    <a:pt x="44196" y="294004"/>
                  </a:lnTo>
                  <a:lnTo>
                    <a:pt x="49149" y="289178"/>
                  </a:lnTo>
                  <a:lnTo>
                    <a:pt x="49149" y="4952"/>
                  </a:lnTo>
                  <a:lnTo>
                    <a:pt x="44196" y="0"/>
                  </a:lnTo>
                  <a:close/>
                </a:path>
                <a:path w="76200" h="346710">
                  <a:moveTo>
                    <a:pt x="76200" y="270255"/>
                  </a:moveTo>
                  <a:lnTo>
                    <a:pt x="49149" y="270255"/>
                  </a:lnTo>
                  <a:lnTo>
                    <a:pt x="49149" y="289178"/>
                  </a:lnTo>
                  <a:lnTo>
                    <a:pt x="44196" y="294004"/>
                  </a:lnTo>
                  <a:lnTo>
                    <a:pt x="64325" y="294004"/>
                  </a:lnTo>
                  <a:lnTo>
                    <a:pt x="76200" y="27025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5" cstate="print"/>
            <a:stretch>
              <a:fillRect/>
            </a:stretch>
          </p:blipFill>
          <p:spPr>
            <a:xfrm>
              <a:off x="5135117" y="2814866"/>
              <a:ext cx="224091" cy="613371"/>
            </a:xfrm>
            <a:prstGeom prst="rect">
              <a:avLst/>
            </a:prstGeom>
          </p:spPr>
        </p:pic>
        <p:sp>
          <p:nvSpPr>
            <p:cNvPr id="46" name="object 46"/>
            <p:cNvSpPr/>
            <p:nvPr/>
          </p:nvSpPr>
          <p:spPr>
            <a:xfrm>
              <a:off x="5212460" y="2828544"/>
              <a:ext cx="76200" cy="466090"/>
            </a:xfrm>
            <a:custGeom>
              <a:avLst/>
              <a:gdLst/>
              <a:ahLst/>
              <a:cxnLst/>
              <a:rect l="l" t="t" r="r" b="b"/>
              <a:pathLst>
                <a:path w="76200" h="466089">
                  <a:moveTo>
                    <a:pt x="27050" y="389763"/>
                  </a:moveTo>
                  <a:lnTo>
                    <a:pt x="0" y="389763"/>
                  </a:lnTo>
                  <a:lnTo>
                    <a:pt x="38100" y="465963"/>
                  </a:lnTo>
                  <a:lnTo>
                    <a:pt x="64325" y="413511"/>
                  </a:lnTo>
                  <a:lnTo>
                    <a:pt x="32003" y="413511"/>
                  </a:lnTo>
                  <a:lnTo>
                    <a:pt x="27050" y="408558"/>
                  </a:lnTo>
                  <a:lnTo>
                    <a:pt x="27050" y="389763"/>
                  </a:lnTo>
                  <a:close/>
                </a:path>
                <a:path w="76200" h="466089">
                  <a:moveTo>
                    <a:pt x="44196" y="0"/>
                  </a:moveTo>
                  <a:lnTo>
                    <a:pt x="32003" y="0"/>
                  </a:lnTo>
                  <a:lnTo>
                    <a:pt x="27050" y="4952"/>
                  </a:lnTo>
                  <a:lnTo>
                    <a:pt x="27050" y="408558"/>
                  </a:lnTo>
                  <a:lnTo>
                    <a:pt x="32003" y="413511"/>
                  </a:lnTo>
                  <a:lnTo>
                    <a:pt x="44196" y="413511"/>
                  </a:lnTo>
                  <a:lnTo>
                    <a:pt x="49149" y="408558"/>
                  </a:lnTo>
                  <a:lnTo>
                    <a:pt x="49149" y="4952"/>
                  </a:lnTo>
                  <a:lnTo>
                    <a:pt x="44196" y="0"/>
                  </a:lnTo>
                  <a:close/>
                </a:path>
                <a:path w="76200" h="466089">
                  <a:moveTo>
                    <a:pt x="76200" y="389763"/>
                  </a:moveTo>
                  <a:lnTo>
                    <a:pt x="49149" y="389763"/>
                  </a:lnTo>
                  <a:lnTo>
                    <a:pt x="49149" y="408558"/>
                  </a:lnTo>
                  <a:lnTo>
                    <a:pt x="44196" y="413511"/>
                  </a:lnTo>
                  <a:lnTo>
                    <a:pt x="64325" y="413511"/>
                  </a:lnTo>
                  <a:lnTo>
                    <a:pt x="76200" y="38976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6" cstate="print"/>
            <a:stretch>
              <a:fillRect/>
            </a:stretch>
          </p:blipFill>
          <p:spPr>
            <a:xfrm>
              <a:off x="6260591" y="3506741"/>
              <a:ext cx="351993" cy="92692"/>
            </a:xfrm>
            <a:prstGeom prst="rect">
              <a:avLst/>
            </a:prstGeom>
          </p:spPr>
        </p:pic>
        <p:sp>
          <p:nvSpPr>
            <p:cNvPr id="48" name="object 48"/>
            <p:cNvSpPr/>
            <p:nvPr/>
          </p:nvSpPr>
          <p:spPr>
            <a:xfrm>
              <a:off x="6310502" y="3531489"/>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7" cstate="print"/>
            <a:stretch>
              <a:fillRect/>
            </a:stretch>
          </p:blipFill>
          <p:spPr>
            <a:xfrm>
              <a:off x="6187439" y="3506660"/>
              <a:ext cx="166319" cy="228536"/>
            </a:xfrm>
            <a:prstGeom prst="rect">
              <a:avLst/>
            </a:prstGeom>
          </p:spPr>
        </p:pic>
        <p:sp>
          <p:nvSpPr>
            <p:cNvPr id="50" name="object 50"/>
            <p:cNvSpPr/>
            <p:nvPr/>
          </p:nvSpPr>
          <p:spPr>
            <a:xfrm>
              <a:off x="6237350" y="3531489"/>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7" cstate="print"/>
            <a:stretch>
              <a:fillRect/>
            </a:stretch>
          </p:blipFill>
          <p:spPr>
            <a:xfrm>
              <a:off x="6316979" y="3506660"/>
              <a:ext cx="166319" cy="228536"/>
            </a:xfrm>
            <a:prstGeom prst="rect">
              <a:avLst/>
            </a:prstGeom>
          </p:spPr>
        </p:pic>
        <p:sp>
          <p:nvSpPr>
            <p:cNvPr id="52" name="object 52"/>
            <p:cNvSpPr/>
            <p:nvPr/>
          </p:nvSpPr>
          <p:spPr>
            <a:xfrm>
              <a:off x="6366890" y="3531489"/>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7" cstate="print"/>
            <a:stretch>
              <a:fillRect/>
            </a:stretch>
          </p:blipFill>
          <p:spPr>
            <a:xfrm>
              <a:off x="6444995" y="3506660"/>
              <a:ext cx="166319" cy="228536"/>
            </a:xfrm>
            <a:prstGeom prst="rect">
              <a:avLst/>
            </a:prstGeom>
          </p:spPr>
        </p:pic>
        <p:sp>
          <p:nvSpPr>
            <p:cNvPr id="54" name="object 54"/>
            <p:cNvSpPr/>
            <p:nvPr/>
          </p:nvSpPr>
          <p:spPr>
            <a:xfrm>
              <a:off x="6494906" y="3531489"/>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6345935" y="3339846"/>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6345935" y="3339846"/>
              <a:ext cx="176530" cy="176530"/>
            </a:xfrm>
            <a:custGeom>
              <a:avLst/>
              <a:gdLst/>
              <a:ahLst/>
              <a:cxnLst/>
              <a:rect l="l" t="t" r="r" b="b"/>
              <a:pathLst>
                <a:path w="176529" h="176529">
                  <a:moveTo>
                    <a:pt x="88011" y="0"/>
                  </a:moveTo>
                  <a:lnTo>
                    <a:pt x="122283" y="6911"/>
                  </a:lnTo>
                  <a:lnTo>
                    <a:pt x="150256" y="25765"/>
                  </a:lnTo>
                  <a:lnTo>
                    <a:pt x="169110" y="53738"/>
                  </a:lnTo>
                  <a:lnTo>
                    <a:pt x="176021"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7" name="object 57"/>
          <p:cNvSpPr txBox="1"/>
          <p:nvPr/>
        </p:nvSpPr>
        <p:spPr>
          <a:xfrm>
            <a:off x="4881120" y="2521993"/>
            <a:ext cx="62277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8" name="object 58"/>
          <p:cNvSpPr txBox="1"/>
          <p:nvPr/>
        </p:nvSpPr>
        <p:spPr>
          <a:xfrm>
            <a:off x="7881854" y="2741953"/>
            <a:ext cx="504694" cy="319959"/>
          </a:xfrm>
          <a:prstGeom prst="rect">
            <a:avLst/>
          </a:prstGeom>
        </p:spPr>
        <p:txBody>
          <a:bodyPr vert="horz" wrap="square" lIns="0" tIns="12065" rIns="0" bIns="0" rtlCol="0">
            <a:spAutoFit/>
          </a:bodyPr>
          <a:lstStyle/>
          <a:p>
            <a:pPr marL="12700" defTabSz="914400">
              <a:spcBef>
                <a:spcPts val="95"/>
              </a:spcBef>
            </a:pPr>
            <a:r>
              <a:rPr sz="2000" kern="0" spc="-20" dirty="0">
                <a:solidFill>
                  <a:sysClr val="windowText" lastClr="000000"/>
                </a:solidFill>
                <a:latin typeface="Times New Roman"/>
                <a:cs typeface="Times New Roman"/>
              </a:rPr>
              <a:t>Link</a:t>
            </a:r>
            <a:endParaRPr sz="2000" kern="0">
              <a:solidFill>
                <a:sysClr val="windowText" lastClr="000000"/>
              </a:solidFill>
              <a:latin typeface="Times New Roman"/>
              <a:cs typeface="Times New Roman"/>
            </a:endParaRPr>
          </a:p>
        </p:txBody>
      </p:sp>
      <p:grpSp>
        <p:nvGrpSpPr>
          <p:cNvPr id="59" name="object 59"/>
          <p:cNvGrpSpPr/>
          <p:nvPr/>
        </p:nvGrpSpPr>
        <p:grpSpPr>
          <a:xfrm>
            <a:off x="5839971" y="2777587"/>
            <a:ext cx="2006077" cy="658495"/>
            <a:chOff x="5841491" y="2777540"/>
            <a:chExt cx="2006600" cy="658495"/>
          </a:xfrm>
        </p:grpSpPr>
        <p:pic>
          <p:nvPicPr>
            <p:cNvPr id="60" name="object 60"/>
            <p:cNvPicPr/>
            <p:nvPr/>
          </p:nvPicPr>
          <p:blipFill>
            <a:blip r:embed="rId16" cstate="print"/>
            <a:stretch>
              <a:fillRect/>
            </a:stretch>
          </p:blipFill>
          <p:spPr>
            <a:xfrm>
              <a:off x="7046213" y="2892539"/>
              <a:ext cx="801624" cy="472452"/>
            </a:xfrm>
            <a:prstGeom prst="rect">
              <a:avLst/>
            </a:prstGeom>
          </p:spPr>
        </p:pic>
        <p:sp>
          <p:nvSpPr>
            <p:cNvPr id="61" name="object 61"/>
            <p:cNvSpPr/>
            <p:nvPr/>
          </p:nvSpPr>
          <p:spPr>
            <a:xfrm>
              <a:off x="7147559" y="2906267"/>
              <a:ext cx="668655" cy="324485"/>
            </a:xfrm>
            <a:custGeom>
              <a:avLst/>
              <a:gdLst/>
              <a:ahLst/>
              <a:cxnLst/>
              <a:rect l="l" t="t" r="r" b="b"/>
              <a:pathLst>
                <a:path w="668654" h="324485">
                  <a:moveTo>
                    <a:pt x="0" y="240284"/>
                  </a:moveTo>
                  <a:lnTo>
                    <a:pt x="14097" y="324358"/>
                  </a:lnTo>
                  <a:lnTo>
                    <a:pt x="59952" y="276225"/>
                  </a:lnTo>
                  <a:lnTo>
                    <a:pt x="33274" y="276225"/>
                  </a:lnTo>
                  <a:lnTo>
                    <a:pt x="27813" y="273558"/>
                  </a:lnTo>
                  <a:lnTo>
                    <a:pt x="22351" y="270764"/>
                  </a:lnTo>
                  <a:lnTo>
                    <a:pt x="20066" y="264160"/>
                  </a:lnTo>
                  <a:lnTo>
                    <a:pt x="22860" y="258699"/>
                  </a:lnTo>
                  <a:lnTo>
                    <a:pt x="27804" y="248809"/>
                  </a:lnTo>
                  <a:lnTo>
                    <a:pt x="0" y="240284"/>
                  </a:lnTo>
                  <a:close/>
                </a:path>
                <a:path w="668654" h="324485">
                  <a:moveTo>
                    <a:pt x="27804" y="248809"/>
                  </a:moveTo>
                  <a:lnTo>
                    <a:pt x="22860" y="258699"/>
                  </a:lnTo>
                  <a:lnTo>
                    <a:pt x="20066" y="264160"/>
                  </a:lnTo>
                  <a:lnTo>
                    <a:pt x="22351" y="270764"/>
                  </a:lnTo>
                  <a:lnTo>
                    <a:pt x="27813" y="273558"/>
                  </a:lnTo>
                  <a:lnTo>
                    <a:pt x="33274" y="276225"/>
                  </a:lnTo>
                  <a:lnTo>
                    <a:pt x="39878" y="274066"/>
                  </a:lnTo>
                  <a:lnTo>
                    <a:pt x="42545" y="268605"/>
                  </a:lnTo>
                  <a:lnTo>
                    <a:pt x="49167" y="255359"/>
                  </a:lnTo>
                  <a:lnTo>
                    <a:pt x="27804" y="248809"/>
                  </a:lnTo>
                  <a:close/>
                </a:path>
                <a:path w="668654" h="324485">
                  <a:moveTo>
                    <a:pt x="49167" y="255359"/>
                  </a:moveTo>
                  <a:lnTo>
                    <a:pt x="42545" y="268605"/>
                  </a:lnTo>
                  <a:lnTo>
                    <a:pt x="39878" y="274066"/>
                  </a:lnTo>
                  <a:lnTo>
                    <a:pt x="33274" y="276225"/>
                  </a:lnTo>
                  <a:lnTo>
                    <a:pt x="59952" y="276225"/>
                  </a:lnTo>
                  <a:lnTo>
                    <a:pt x="72898" y="262636"/>
                  </a:lnTo>
                  <a:lnTo>
                    <a:pt x="49167" y="255359"/>
                  </a:lnTo>
                  <a:close/>
                </a:path>
                <a:path w="668654" h="324485">
                  <a:moveTo>
                    <a:pt x="663324" y="0"/>
                  </a:moveTo>
                  <a:lnTo>
                    <a:pt x="657098" y="0"/>
                  </a:lnTo>
                  <a:lnTo>
                    <a:pt x="626999" y="508"/>
                  </a:lnTo>
                  <a:lnTo>
                    <a:pt x="566293" y="4064"/>
                  </a:lnTo>
                  <a:lnTo>
                    <a:pt x="506349" y="10922"/>
                  </a:lnTo>
                  <a:lnTo>
                    <a:pt x="447675" y="21082"/>
                  </a:lnTo>
                  <a:lnTo>
                    <a:pt x="390525" y="34036"/>
                  </a:lnTo>
                  <a:lnTo>
                    <a:pt x="335534" y="49657"/>
                  </a:lnTo>
                  <a:lnTo>
                    <a:pt x="283083" y="67691"/>
                  </a:lnTo>
                  <a:lnTo>
                    <a:pt x="233807" y="88011"/>
                  </a:lnTo>
                  <a:lnTo>
                    <a:pt x="187960" y="110362"/>
                  </a:lnTo>
                  <a:lnTo>
                    <a:pt x="146176" y="134493"/>
                  </a:lnTo>
                  <a:lnTo>
                    <a:pt x="108585" y="160147"/>
                  </a:lnTo>
                  <a:lnTo>
                    <a:pt x="75946" y="187325"/>
                  </a:lnTo>
                  <a:lnTo>
                    <a:pt x="48641" y="215773"/>
                  </a:lnTo>
                  <a:lnTo>
                    <a:pt x="37084" y="230632"/>
                  </a:lnTo>
                  <a:lnTo>
                    <a:pt x="36703" y="231012"/>
                  </a:lnTo>
                  <a:lnTo>
                    <a:pt x="36322" y="231648"/>
                  </a:lnTo>
                  <a:lnTo>
                    <a:pt x="36068" y="232283"/>
                  </a:lnTo>
                  <a:lnTo>
                    <a:pt x="27804" y="248809"/>
                  </a:lnTo>
                  <a:lnTo>
                    <a:pt x="49167" y="255359"/>
                  </a:lnTo>
                  <a:lnTo>
                    <a:pt x="54800" y="244094"/>
                  </a:lnTo>
                  <a:lnTo>
                    <a:pt x="54610" y="244094"/>
                  </a:lnTo>
                  <a:lnTo>
                    <a:pt x="55753" y="242189"/>
                  </a:lnTo>
                  <a:lnTo>
                    <a:pt x="56083" y="242189"/>
                  </a:lnTo>
                  <a:lnTo>
                    <a:pt x="65024" y="230632"/>
                  </a:lnTo>
                  <a:lnTo>
                    <a:pt x="77089" y="217170"/>
                  </a:lnTo>
                  <a:lnTo>
                    <a:pt x="105410" y="191008"/>
                  </a:lnTo>
                  <a:lnTo>
                    <a:pt x="138938" y="165608"/>
                  </a:lnTo>
                  <a:lnTo>
                    <a:pt x="177165" y="141605"/>
                  </a:lnTo>
                  <a:lnTo>
                    <a:pt x="219710" y="118999"/>
                  </a:lnTo>
                  <a:lnTo>
                    <a:pt x="266192" y="98171"/>
                  </a:lnTo>
                  <a:lnTo>
                    <a:pt x="315975" y="79375"/>
                  </a:lnTo>
                  <a:lnTo>
                    <a:pt x="368554" y="62865"/>
                  </a:lnTo>
                  <a:lnTo>
                    <a:pt x="423545" y="48768"/>
                  </a:lnTo>
                  <a:lnTo>
                    <a:pt x="480314" y="37465"/>
                  </a:lnTo>
                  <a:lnTo>
                    <a:pt x="538480" y="29083"/>
                  </a:lnTo>
                  <a:lnTo>
                    <a:pt x="597662" y="23876"/>
                  </a:lnTo>
                  <a:lnTo>
                    <a:pt x="657479" y="22098"/>
                  </a:lnTo>
                  <a:lnTo>
                    <a:pt x="663448" y="22098"/>
                  </a:lnTo>
                  <a:lnTo>
                    <a:pt x="668528" y="17018"/>
                  </a:lnTo>
                  <a:lnTo>
                    <a:pt x="668498" y="15621"/>
                  </a:lnTo>
                  <a:lnTo>
                    <a:pt x="668401" y="10922"/>
                  </a:lnTo>
                  <a:lnTo>
                    <a:pt x="668274" y="4826"/>
                  </a:lnTo>
                  <a:lnTo>
                    <a:pt x="663324" y="0"/>
                  </a:lnTo>
                  <a:close/>
                </a:path>
                <a:path w="668654" h="324485">
                  <a:moveTo>
                    <a:pt x="55148" y="243397"/>
                  </a:moveTo>
                  <a:lnTo>
                    <a:pt x="54610" y="244094"/>
                  </a:lnTo>
                  <a:lnTo>
                    <a:pt x="54800" y="244094"/>
                  </a:lnTo>
                  <a:lnTo>
                    <a:pt x="55148" y="243397"/>
                  </a:lnTo>
                  <a:close/>
                </a:path>
                <a:path w="668654" h="324485">
                  <a:moveTo>
                    <a:pt x="56083" y="242189"/>
                  </a:moveTo>
                  <a:lnTo>
                    <a:pt x="55753" y="242189"/>
                  </a:lnTo>
                  <a:lnTo>
                    <a:pt x="55148" y="243397"/>
                  </a:lnTo>
                  <a:lnTo>
                    <a:pt x="56083" y="242189"/>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7" cstate="print"/>
            <a:stretch>
              <a:fillRect/>
            </a:stretch>
          </p:blipFill>
          <p:spPr>
            <a:xfrm>
              <a:off x="5841491" y="2777540"/>
              <a:ext cx="224091" cy="657682"/>
            </a:xfrm>
            <a:prstGeom prst="rect">
              <a:avLst/>
            </a:prstGeom>
          </p:spPr>
        </p:pic>
        <p:sp>
          <p:nvSpPr>
            <p:cNvPr id="63" name="object 63"/>
            <p:cNvSpPr/>
            <p:nvPr/>
          </p:nvSpPr>
          <p:spPr>
            <a:xfrm>
              <a:off x="5918834" y="2791205"/>
              <a:ext cx="76200" cy="509905"/>
            </a:xfrm>
            <a:custGeom>
              <a:avLst/>
              <a:gdLst/>
              <a:ahLst/>
              <a:cxnLst/>
              <a:rect l="l" t="t" r="r" b="b"/>
              <a:pathLst>
                <a:path w="76200" h="509904">
                  <a:moveTo>
                    <a:pt x="27050" y="433578"/>
                  </a:moveTo>
                  <a:lnTo>
                    <a:pt x="0" y="433578"/>
                  </a:lnTo>
                  <a:lnTo>
                    <a:pt x="38100" y="509778"/>
                  </a:lnTo>
                  <a:lnTo>
                    <a:pt x="64325" y="457327"/>
                  </a:lnTo>
                  <a:lnTo>
                    <a:pt x="32003" y="457327"/>
                  </a:lnTo>
                  <a:lnTo>
                    <a:pt x="27050" y="452374"/>
                  </a:lnTo>
                  <a:lnTo>
                    <a:pt x="27050" y="433578"/>
                  </a:lnTo>
                  <a:close/>
                </a:path>
                <a:path w="76200" h="509904">
                  <a:moveTo>
                    <a:pt x="44195" y="0"/>
                  </a:moveTo>
                  <a:lnTo>
                    <a:pt x="32003" y="0"/>
                  </a:lnTo>
                  <a:lnTo>
                    <a:pt x="27050" y="4953"/>
                  </a:lnTo>
                  <a:lnTo>
                    <a:pt x="27050" y="452374"/>
                  </a:lnTo>
                  <a:lnTo>
                    <a:pt x="32003" y="457327"/>
                  </a:lnTo>
                  <a:lnTo>
                    <a:pt x="44195" y="457327"/>
                  </a:lnTo>
                  <a:lnTo>
                    <a:pt x="49149" y="452374"/>
                  </a:lnTo>
                  <a:lnTo>
                    <a:pt x="49149" y="4953"/>
                  </a:lnTo>
                  <a:lnTo>
                    <a:pt x="44195" y="0"/>
                  </a:lnTo>
                  <a:close/>
                </a:path>
                <a:path w="76200" h="509904">
                  <a:moveTo>
                    <a:pt x="76200" y="433578"/>
                  </a:moveTo>
                  <a:lnTo>
                    <a:pt x="49149" y="433578"/>
                  </a:lnTo>
                  <a:lnTo>
                    <a:pt x="49149" y="452374"/>
                  </a:lnTo>
                  <a:lnTo>
                    <a:pt x="44195"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7" cstate="print"/>
            <a:stretch>
              <a:fillRect/>
            </a:stretch>
          </p:blipFill>
          <p:spPr>
            <a:xfrm>
              <a:off x="7372349" y="2778302"/>
              <a:ext cx="224091" cy="657682"/>
            </a:xfrm>
            <a:prstGeom prst="rect">
              <a:avLst/>
            </a:prstGeom>
          </p:spPr>
        </p:pic>
        <p:sp>
          <p:nvSpPr>
            <p:cNvPr id="65" name="object 65"/>
            <p:cNvSpPr/>
            <p:nvPr/>
          </p:nvSpPr>
          <p:spPr>
            <a:xfrm>
              <a:off x="7449692" y="2791967"/>
              <a:ext cx="76200" cy="509905"/>
            </a:xfrm>
            <a:custGeom>
              <a:avLst/>
              <a:gdLst/>
              <a:ahLst/>
              <a:cxnLst/>
              <a:rect l="l" t="t" r="r" b="b"/>
              <a:pathLst>
                <a:path w="76200" h="509904">
                  <a:moveTo>
                    <a:pt x="27050" y="433578"/>
                  </a:moveTo>
                  <a:lnTo>
                    <a:pt x="0" y="433578"/>
                  </a:lnTo>
                  <a:lnTo>
                    <a:pt x="38100" y="509778"/>
                  </a:lnTo>
                  <a:lnTo>
                    <a:pt x="64325" y="457327"/>
                  </a:lnTo>
                  <a:lnTo>
                    <a:pt x="32003" y="457327"/>
                  </a:lnTo>
                  <a:lnTo>
                    <a:pt x="27050" y="452374"/>
                  </a:lnTo>
                  <a:lnTo>
                    <a:pt x="27050" y="433578"/>
                  </a:lnTo>
                  <a:close/>
                </a:path>
                <a:path w="76200" h="509904">
                  <a:moveTo>
                    <a:pt x="44196" y="0"/>
                  </a:moveTo>
                  <a:lnTo>
                    <a:pt x="32003" y="0"/>
                  </a:lnTo>
                  <a:lnTo>
                    <a:pt x="27050" y="4953"/>
                  </a:lnTo>
                  <a:lnTo>
                    <a:pt x="27050" y="452374"/>
                  </a:lnTo>
                  <a:lnTo>
                    <a:pt x="32003" y="457327"/>
                  </a:lnTo>
                  <a:lnTo>
                    <a:pt x="44196" y="457327"/>
                  </a:lnTo>
                  <a:lnTo>
                    <a:pt x="49149" y="452374"/>
                  </a:lnTo>
                  <a:lnTo>
                    <a:pt x="49149" y="4953"/>
                  </a:lnTo>
                  <a:lnTo>
                    <a:pt x="44196" y="0"/>
                  </a:lnTo>
                  <a:close/>
                </a:path>
                <a:path w="76200" h="509904">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6" name="object 66"/>
          <p:cNvSpPr txBox="1"/>
          <p:nvPr/>
        </p:nvSpPr>
        <p:spPr>
          <a:xfrm>
            <a:off x="5716814" y="2428008"/>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7" name="object 67"/>
          <p:cNvSpPr txBox="1"/>
          <p:nvPr/>
        </p:nvSpPr>
        <p:spPr>
          <a:xfrm>
            <a:off x="7247527" y="2428770"/>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8" name="object 68"/>
          <p:cNvSpPr txBox="1"/>
          <p:nvPr/>
        </p:nvSpPr>
        <p:spPr>
          <a:xfrm>
            <a:off x="6063436" y="323928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9" name="object 69"/>
          <p:cNvSpPr txBox="1"/>
          <p:nvPr/>
        </p:nvSpPr>
        <p:spPr>
          <a:xfrm>
            <a:off x="6684330" y="3235728"/>
            <a:ext cx="749739" cy="289823"/>
          </a:xfrm>
          <a:prstGeom prst="rect">
            <a:avLst/>
          </a:prstGeom>
        </p:spPr>
        <p:txBody>
          <a:bodyPr vert="horz" wrap="square" lIns="0" tIns="12700" rIns="0" bIns="0" rtlCol="0">
            <a:spAutoFit/>
          </a:bodyPr>
          <a:lstStyle/>
          <a:p>
            <a:pPr marL="38100" defTabSz="914400">
              <a:spcBef>
                <a:spcPts val="100"/>
              </a:spcBef>
            </a:pPr>
            <a:r>
              <a:rPr sz="2700" kern="0" spc="82" baseline="-24691" dirty="0">
                <a:solidFill>
                  <a:sysClr val="windowText" lastClr="000000"/>
                </a:solidFill>
                <a:latin typeface="Cambria Math"/>
                <a:cs typeface="Cambria Math"/>
              </a:rPr>
              <a:t>4</a:t>
            </a:r>
            <a:r>
              <a:rPr sz="1950" kern="0" spc="82" baseline="-6410" dirty="0">
                <a:solidFill>
                  <a:sysClr val="windowText" lastClr="000000"/>
                </a:solidFill>
                <a:latin typeface="Cambria Math"/>
                <a:cs typeface="Cambria Math"/>
              </a:rPr>
              <a:t>′</a:t>
            </a:r>
            <a:r>
              <a:rPr sz="1950" kern="0" spc="630" baseline="-6410" dirty="0">
                <a:solidFill>
                  <a:sysClr val="windowText" lastClr="000000"/>
                </a:solidFill>
                <a:latin typeface="Cambria Math"/>
                <a:cs typeface="Cambria Math"/>
              </a:rPr>
              <a:t> </a:t>
            </a:r>
            <a:r>
              <a:rPr sz="2700" b="1" kern="0" baseline="-38580" dirty="0">
                <a:solidFill>
                  <a:sysClr val="windowText" lastClr="000000"/>
                </a:solidFill>
                <a:latin typeface="Times New Roman"/>
                <a:cs typeface="Times New Roman"/>
              </a:rPr>
              <a:t>D</a:t>
            </a:r>
            <a:r>
              <a:rPr sz="2700" b="1" kern="0" spc="-127" baseline="-38580" dirty="0">
                <a:solidFill>
                  <a:sysClr val="windowText" lastClr="000000"/>
                </a:solidFill>
                <a:latin typeface="Times New Roman"/>
                <a:cs typeface="Times New Roman"/>
              </a:rPr>
              <a:t> </a:t>
            </a:r>
            <a:r>
              <a:rPr sz="2700" kern="0" spc="30" baseline="-20061" dirty="0">
                <a:solidFill>
                  <a:sysClr val="windowText" lastClr="000000"/>
                </a:solidFill>
                <a:latin typeface="Cambria Math"/>
                <a:cs typeface="Cambria Math"/>
              </a:rPr>
              <a:t>2</a:t>
            </a:r>
            <a:r>
              <a:rPr sz="1300" kern="0" spc="2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0" name="object 70"/>
          <p:cNvSpPr txBox="1"/>
          <p:nvPr/>
        </p:nvSpPr>
        <p:spPr>
          <a:xfrm>
            <a:off x="7527620" y="322328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1" name="object 71"/>
          <p:cNvGrpSpPr/>
          <p:nvPr/>
        </p:nvGrpSpPr>
        <p:grpSpPr>
          <a:xfrm>
            <a:off x="6335903" y="3115039"/>
            <a:ext cx="874166" cy="324485"/>
            <a:chOff x="6337553" y="3114992"/>
            <a:chExt cx="874394" cy="324485"/>
          </a:xfrm>
        </p:grpSpPr>
        <p:pic>
          <p:nvPicPr>
            <p:cNvPr id="72" name="object 72"/>
            <p:cNvPicPr/>
            <p:nvPr/>
          </p:nvPicPr>
          <p:blipFill>
            <a:blip r:embed="rId18" cstate="print"/>
            <a:stretch>
              <a:fillRect/>
            </a:stretch>
          </p:blipFill>
          <p:spPr>
            <a:xfrm>
              <a:off x="6337553" y="3114992"/>
              <a:ext cx="224091" cy="319341"/>
            </a:xfrm>
            <a:prstGeom prst="rect">
              <a:avLst/>
            </a:prstGeom>
          </p:spPr>
        </p:pic>
        <p:sp>
          <p:nvSpPr>
            <p:cNvPr id="73" name="object 73"/>
            <p:cNvSpPr/>
            <p:nvPr/>
          </p:nvSpPr>
          <p:spPr>
            <a:xfrm>
              <a:off x="6414896" y="3128771"/>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5" y="0"/>
                  </a:moveTo>
                  <a:lnTo>
                    <a:pt x="32003" y="0"/>
                  </a:lnTo>
                  <a:lnTo>
                    <a:pt x="27050" y="4952"/>
                  </a:lnTo>
                  <a:lnTo>
                    <a:pt x="27050" y="114173"/>
                  </a:lnTo>
                  <a:lnTo>
                    <a:pt x="32003" y="119125"/>
                  </a:lnTo>
                  <a:lnTo>
                    <a:pt x="44195" y="119125"/>
                  </a:lnTo>
                  <a:lnTo>
                    <a:pt x="49149" y="114173"/>
                  </a:lnTo>
                  <a:lnTo>
                    <a:pt x="49149" y="4952"/>
                  </a:lnTo>
                  <a:lnTo>
                    <a:pt x="44195" y="0"/>
                  </a:lnTo>
                  <a:close/>
                </a:path>
                <a:path w="76200" h="172085">
                  <a:moveTo>
                    <a:pt x="76200" y="95376"/>
                  </a:moveTo>
                  <a:lnTo>
                    <a:pt x="49149" y="95376"/>
                  </a:lnTo>
                  <a:lnTo>
                    <a:pt x="49149" y="114173"/>
                  </a:lnTo>
                  <a:lnTo>
                    <a:pt x="44195"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8" cstate="print"/>
            <a:stretch>
              <a:fillRect/>
            </a:stretch>
          </p:blipFill>
          <p:spPr>
            <a:xfrm>
              <a:off x="6431279" y="3119564"/>
              <a:ext cx="224091" cy="319341"/>
            </a:xfrm>
            <a:prstGeom prst="rect">
              <a:avLst/>
            </a:prstGeom>
          </p:spPr>
        </p:pic>
        <p:sp>
          <p:nvSpPr>
            <p:cNvPr id="75" name="object 75"/>
            <p:cNvSpPr/>
            <p:nvPr/>
          </p:nvSpPr>
          <p:spPr>
            <a:xfrm>
              <a:off x="6508622" y="3133343"/>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2"/>
                  </a:lnTo>
                  <a:lnTo>
                    <a:pt x="27050" y="95376"/>
                  </a:lnTo>
                  <a:close/>
                </a:path>
                <a:path w="76200" h="172085">
                  <a:moveTo>
                    <a:pt x="44196" y="0"/>
                  </a:moveTo>
                  <a:lnTo>
                    <a:pt x="32003" y="0"/>
                  </a:lnTo>
                  <a:lnTo>
                    <a:pt x="27050" y="4952"/>
                  </a:lnTo>
                  <a:lnTo>
                    <a:pt x="27050" y="114172"/>
                  </a:lnTo>
                  <a:lnTo>
                    <a:pt x="32003" y="119125"/>
                  </a:lnTo>
                  <a:lnTo>
                    <a:pt x="44196" y="119125"/>
                  </a:lnTo>
                  <a:lnTo>
                    <a:pt x="49149" y="114172"/>
                  </a:lnTo>
                  <a:lnTo>
                    <a:pt x="49149" y="4952"/>
                  </a:lnTo>
                  <a:lnTo>
                    <a:pt x="44196" y="0"/>
                  </a:lnTo>
                  <a:close/>
                </a:path>
                <a:path w="76200" h="172085">
                  <a:moveTo>
                    <a:pt x="76200" y="95376"/>
                  </a:moveTo>
                  <a:lnTo>
                    <a:pt x="49149" y="95376"/>
                  </a:lnTo>
                  <a:lnTo>
                    <a:pt x="49149" y="114172"/>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8" cstate="print"/>
            <a:stretch>
              <a:fillRect/>
            </a:stretch>
          </p:blipFill>
          <p:spPr>
            <a:xfrm>
              <a:off x="6525005" y="3118040"/>
              <a:ext cx="224091" cy="319341"/>
            </a:xfrm>
            <a:prstGeom prst="rect">
              <a:avLst/>
            </a:prstGeom>
          </p:spPr>
        </p:pic>
        <p:sp>
          <p:nvSpPr>
            <p:cNvPr id="77" name="object 77"/>
            <p:cNvSpPr/>
            <p:nvPr/>
          </p:nvSpPr>
          <p:spPr>
            <a:xfrm>
              <a:off x="6602348" y="3131819"/>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2"/>
                  </a:lnTo>
                  <a:lnTo>
                    <a:pt x="27050" y="95376"/>
                  </a:lnTo>
                  <a:close/>
                </a:path>
                <a:path w="76200" h="172085">
                  <a:moveTo>
                    <a:pt x="44196" y="0"/>
                  </a:moveTo>
                  <a:lnTo>
                    <a:pt x="32003" y="0"/>
                  </a:lnTo>
                  <a:lnTo>
                    <a:pt x="27050" y="4952"/>
                  </a:lnTo>
                  <a:lnTo>
                    <a:pt x="27050" y="114172"/>
                  </a:lnTo>
                  <a:lnTo>
                    <a:pt x="32003" y="119125"/>
                  </a:lnTo>
                  <a:lnTo>
                    <a:pt x="44196" y="119125"/>
                  </a:lnTo>
                  <a:lnTo>
                    <a:pt x="49149" y="114172"/>
                  </a:lnTo>
                  <a:lnTo>
                    <a:pt x="49149" y="4952"/>
                  </a:lnTo>
                  <a:lnTo>
                    <a:pt x="44196" y="0"/>
                  </a:lnTo>
                  <a:close/>
                </a:path>
                <a:path w="76200" h="172085">
                  <a:moveTo>
                    <a:pt x="76200" y="95376"/>
                  </a:moveTo>
                  <a:lnTo>
                    <a:pt x="49149" y="95376"/>
                  </a:lnTo>
                  <a:lnTo>
                    <a:pt x="49149" y="114172"/>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8" cstate="print"/>
            <a:stretch>
              <a:fillRect/>
            </a:stretch>
          </p:blipFill>
          <p:spPr>
            <a:xfrm>
              <a:off x="6617969" y="3118040"/>
              <a:ext cx="224091" cy="319341"/>
            </a:xfrm>
            <a:prstGeom prst="rect">
              <a:avLst/>
            </a:prstGeom>
          </p:spPr>
        </p:pic>
        <p:sp>
          <p:nvSpPr>
            <p:cNvPr id="79" name="object 79"/>
            <p:cNvSpPr/>
            <p:nvPr/>
          </p:nvSpPr>
          <p:spPr>
            <a:xfrm>
              <a:off x="6695312" y="3131819"/>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2"/>
                  </a:lnTo>
                  <a:lnTo>
                    <a:pt x="27050" y="95376"/>
                  </a:lnTo>
                  <a:close/>
                </a:path>
                <a:path w="76200" h="172085">
                  <a:moveTo>
                    <a:pt x="44195" y="0"/>
                  </a:moveTo>
                  <a:lnTo>
                    <a:pt x="32003" y="0"/>
                  </a:lnTo>
                  <a:lnTo>
                    <a:pt x="27050" y="4952"/>
                  </a:lnTo>
                  <a:lnTo>
                    <a:pt x="27050" y="114172"/>
                  </a:lnTo>
                  <a:lnTo>
                    <a:pt x="32003" y="119125"/>
                  </a:lnTo>
                  <a:lnTo>
                    <a:pt x="44195" y="119125"/>
                  </a:lnTo>
                  <a:lnTo>
                    <a:pt x="49148" y="114172"/>
                  </a:lnTo>
                  <a:lnTo>
                    <a:pt x="49148" y="4952"/>
                  </a:lnTo>
                  <a:lnTo>
                    <a:pt x="44195" y="0"/>
                  </a:lnTo>
                  <a:close/>
                </a:path>
                <a:path w="76200" h="172085">
                  <a:moveTo>
                    <a:pt x="76200" y="95376"/>
                  </a:moveTo>
                  <a:lnTo>
                    <a:pt x="49148" y="95376"/>
                  </a:lnTo>
                  <a:lnTo>
                    <a:pt x="49148" y="114172"/>
                  </a:lnTo>
                  <a:lnTo>
                    <a:pt x="44195"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8" cstate="print"/>
            <a:stretch>
              <a:fillRect/>
            </a:stretch>
          </p:blipFill>
          <p:spPr>
            <a:xfrm>
              <a:off x="6711695" y="3118040"/>
              <a:ext cx="224091" cy="319341"/>
            </a:xfrm>
            <a:prstGeom prst="rect">
              <a:avLst/>
            </a:prstGeom>
          </p:spPr>
        </p:pic>
        <p:sp>
          <p:nvSpPr>
            <p:cNvPr id="81" name="object 81"/>
            <p:cNvSpPr/>
            <p:nvPr/>
          </p:nvSpPr>
          <p:spPr>
            <a:xfrm>
              <a:off x="6789038" y="3131819"/>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2"/>
                  </a:lnTo>
                  <a:lnTo>
                    <a:pt x="27050" y="95376"/>
                  </a:lnTo>
                  <a:close/>
                </a:path>
                <a:path w="76200" h="172085">
                  <a:moveTo>
                    <a:pt x="44195" y="0"/>
                  </a:moveTo>
                  <a:lnTo>
                    <a:pt x="32003" y="0"/>
                  </a:lnTo>
                  <a:lnTo>
                    <a:pt x="27050" y="4952"/>
                  </a:lnTo>
                  <a:lnTo>
                    <a:pt x="27050" y="114172"/>
                  </a:lnTo>
                  <a:lnTo>
                    <a:pt x="32003" y="119125"/>
                  </a:lnTo>
                  <a:lnTo>
                    <a:pt x="44195" y="119125"/>
                  </a:lnTo>
                  <a:lnTo>
                    <a:pt x="49149" y="114172"/>
                  </a:lnTo>
                  <a:lnTo>
                    <a:pt x="49149" y="4952"/>
                  </a:lnTo>
                  <a:lnTo>
                    <a:pt x="44195" y="0"/>
                  </a:lnTo>
                  <a:close/>
                </a:path>
                <a:path w="76200" h="172085">
                  <a:moveTo>
                    <a:pt x="76200" y="95376"/>
                  </a:moveTo>
                  <a:lnTo>
                    <a:pt x="49149" y="95376"/>
                  </a:lnTo>
                  <a:lnTo>
                    <a:pt x="49149" y="114172"/>
                  </a:lnTo>
                  <a:lnTo>
                    <a:pt x="44195"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8" cstate="print"/>
            <a:stretch>
              <a:fillRect/>
            </a:stretch>
          </p:blipFill>
          <p:spPr>
            <a:xfrm>
              <a:off x="6805421" y="3118040"/>
              <a:ext cx="224091" cy="319341"/>
            </a:xfrm>
            <a:prstGeom prst="rect">
              <a:avLst/>
            </a:prstGeom>
          </p:spPr>
        </p:pic>
        <p:sp>
          <p:nvSpPr>
            <p:cNvPr id="83" name="object 83"/>
            <p:cNvSpPr/>
            <p:nvPr/>
          </p:nvSpPr>
          <p:spPr>
            <a:xfrm>
              <a:off x="6882764" y="3131819"/>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2"/>
                  </a:lnTo>
                  <a:lnTo>
                    <a:pt x="27050" y="95376"/>
                  </a:lnTo>
                  <a:close/>
                </a:path>
                <a:path w="76200" h="172085">
                  <a:moveTo>
                    <a:pt x="44195" y="0"/>
                  </a:moveTo>
                  <a:lnTo>
                    <a:pt x="32003" y="0"/>
                  </a:lnTo>
                  <a:lnTo>
                    <a:pt x="27050" y="4952"/>
                  </a:lnTo>
                  <a:lnTo>
                    <a:pt x="27050" y="114172"/>
                  </a:lnTo>
                  <a:lnTo>
                    <a:pt x="32003" y="119125"/>
                  </a:lnTo>
                  <a:lnTo>
                    <a:pt x="44195" y="119125"/>
                  </a:lnTo>
                  <a:lnTo>
                    <a:pt x="49149" y="114172"/>
                  </a:lnTo>
                  <a:lnTo>
                    <a:pt x="49149" y="4952"/>
                  </a:lnTo>
                  <a:lnTo>
                    <a:pt x="44195" y="0"/>
                  </a:lnTo>
                  <a:close/>
                </a:path>
                <a:path w="76200" h="172085">
                  <a:moveTo>
                    <a:pt x="76200" y="95376"/>
                  </a:moveTo>
                  <a:lnTo>
                    <a:pt x="49149" y="95376"/>
                  </a:lnTo>
                  <a:lnTo>
                    <a:pt x="49149" y="114172"/>
                  </a:lnTo>
                  <a:lnTo>
                    <a:pt x="44195"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8" cstate="print"/>
            <a:stretch>
              <a:fillRect/>
            </a:stretch>
          </p:blipFill>
          <p:spPr>
            <a:xfrm>
              <a:off x="6899147" y="3118040"/>
              <a:ext cx="224091" cy="319341"/>
            </a:xfrm>
            <a:prstGeom prst="rect">
              <a:avLst/>
            </a:prstGeom>
          </p:spPr>
        </p:pic>
        <p:sp>
          <p:nvSpPr>
            <p:cNvPr id="85" name="object 85"/>
            <p:cNvSpPr/>
            <p:nvPr/>
          </p:nvSpPr>
          <p:spPr>
            <a:xfrm>
              <a:off x="6976490" y="3131819"/>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2"/>
                  </a:lnTo>
                  <a:lnTo>
                    <a:pt x="27050" y="95376"/>
                  </a:lnTo>
                  <a:close/>
                </a:path>
                <a:path w="76200" h="172085">
                  <a:moveTo>
                    <a:pt x="44195" y="0"/>
                  </a:moveTo>
                  <a:lnTo>
                    <a:pt x="32003" y="0"/>
                  </a:lnTo>
                  <a:lnTo>
                    <a:pt x="27050" y="4952"/>
                  </a:lnTo>
                  <a:lnTo>
                    <a:pt x="27050" y="114172"/>
                  </a:lnTo>
                  <a:lnTo>
                    <a:pt x="32003" y="119125"/>
                  </a:lnTo>
                  <a:lnTo>
                    <a:pt x="44195" y="119125"/>
                  </a:lnTo>
                  <a:lnTo>
                    <a:pt x="49149" y="114172"/>
                  </a:lnTo>
                  <a:lnTo>
                    <a:pt x="49149" y="4952"/>
                  </a:lnTo>
                  <a:lnTo>
                    <a:pt x="44195" y="0"/>
                  </a:lnTo>
                  <a:close/>
                </a:path>
                <a:path w="76200" h="172085">
                  <a:moveTo>
                    <a:pt x="76200" y="95376"/>
                  </a:moveTo>
                  <a:lnTo>
                    <a:pt x="49149" y="95376"/>
                  </a:lnTo>
                  <a:lnTo>
                    <a:pt x="49149" y="114172"/>
                  </a:lnTo>
                  <a:lnTo>
                    <a:pt x="44195"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8" cstate="print"/>
            <a:stretch>
              <a:fillRect/>
            </a:stretch>
          </p:blipFill>
          <p:spPr>
            <a:xfrm>
              <a:off x="6987539" y="3118040"/>
              <a:ext cx="224091" cy="319341"/>
            </a:xfrm>
            <a:prstGeom prst="rect">
              <a:avLst/>
            </a:prstGeom>
          </p:spPr>
        </p:pic>
        <p:sp>
          <p:nvSpPr>
            <p:cNvPr id="87" name="object 87"/>
            <p:cNvSpPr/>
            <p:nvPr/>
          </p:nvSpPr>
          <p:spPr>
            <a:xfrm>
              <a:off x="7064882" y="3131819"/>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2"/>
                  </a:lnTo>
                  <a:lnTo>
                    <a:pt x="27050" y="95376"/>
                  </a:lnTo>
                  <a:close/>
                </a:path>
                <a:path w="76200" h="172085">
                  <a:moveTo>
                    <a:pt x="44196" y="0"/>
                  </a:moveTo>
                  <a:lnTo>
                    <a:pt x="32003" y="0"/>
                  </a:lnTo>
                  <a:lnTo>
                    <a:pt x="27050" y="4952"/>
                  </a:lnTo>
                  <a:lnTo>
                    <a:pt x="27050" y="114172"/>
                  </a:lnTo>
                  <a:lnTo>
                    <a:pt x="32003" y="119125"/>
                  </a:lnTo>
                  <a:lnTo>
                    <a:pt x="44196" y="119125"/>
                  </a:lnTo>
                  <a:lnTo>
                    <a:pt x="49149" y="114172"/>
                  </a:lnTo>
                  <a:lnTo>
                    <a:pt x="49149" y="4952"/>
                  </a:lnTo>
                  <a:lnTo>
                    <a:pt x="44196" y="0"/>
                  </a:lnTo>
                  <a:close/>
                </a:path>
                <a:path w="76200" h="172085">
                  <a:moveTo>
                    <a:pt x="76200" y="95376"/>
                  </a:moveTo>
                  <a:lnTo>
                    <a:pt x="49149" y="95376"/>
                  </a:lnTo>
                  <a:lnTo>
                    <a:pt x="49149" y="114172"/>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9" cstate="print"/>
            <a:stretch>
              <a:fillRect/>
            </a:stretch>
          </p:blipFill>
          <p:spPr>
            <a:xfrm>
              <a:off x="6403085" y="3115073"/>
              <a:ext cx="742988" cy="92692"/>
            </a:xfrm>
            <a:prstGeom prst="rect">
              <a:avLst/>
            </a:prstGeom>
          </p:spPr>
        </p:pic>
        <p:sp>
          <p:nvSpPr>
            <p:cNvPr id="89" name="object 89"/>
            <p:cNvSpPr/>
            <p:nvPr/>
          </p:nvSpPr>
          <p:spPr>
            <a:xfrm>
              <a:off x="6452996" y="3139820"/>
              <a:ext cx="650875" cy="0"/>
            </a:xfrm>
            <a:custGeom>
              <a:avLst/>
              <a:gdLst/>
              <a:ahLst/>
              <a:cxnLst/>
              <a:rect l="l" t="t" r="r" b="b"/>
              <a:pathLst>
                <a:path w="650875">
                  <a:moveTo>
                    <a:pt x="0" y="0"/>
                  </a:moveTo>
                  <a:lnTo>
                    <a:pt x="65036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0" name="object 90"/>
          <p:cNvSpPr txBox="1"/>
          <p:nvPr/>
        </p:nvSpPr>
        <p:spPr>
          <a:xfrm>
            <a:off x="8034470" y="317195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91" name="Slide Number Placeholder 90"/>
          <p:cNvSpPr>
            <a:spLocks noGrp="1"/>
          </p:cNvSpPr>
          <p:nvPr>
            <p:ph type="sldNum" sz="quarter" idx="7"/>
          </p:nvPr>
        </p:nvSpPr>
        <p:spPr/>
        <p:txBody>
          <a:bodyPr/>
          <a:lstStyle/>
          <a:p>
            <a:fld id="{B6F15528-21DE-4FAA-801E-634DDDAF4B2B}" type="slidenum">
              <a:rPr lang="en-US" smtClean="0">
                <a:solidFill>
                  <a:prstClr val="black">
                    <a:tint val="75000"/>
                  </a:prstClr>
                </a:solidFill>
              </a:rPr>
              <a:pPr/>
              <a:t>171</a:t>
            </a:fld>
            <a:endParaRPr lang="en-US">
              <a:solidFill>
                <a:prstClr val="black">
                  <a:tint val="75000"/>
                </a:prstClr>
              </a:solidFill>
            </a:endParaRPr>
          </a:p>
        </p:txBody>
      </p:sp>
    </p:spTree>
    <p:extLst>
      <p:ext uri="{BB962C8B-B14F-4D97-AF65-F5344CB8AC3E}">
        <p14:creationId xmlns:p14="http://schemas.microsoft.com/office/powerpoint/2010/main" val="22478167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2153109" y="490197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 name="object 9"/>
          <p:cNvGrpSpPr/>
          <p:nvPr/>
        </p:nvGrpSpPr>
        <p:grpSpPr>
          <a:xfrm>
            <a:off x="2801144" y="2636392"/>
            <a:ext cx="3410332" cy="3539490"/>
            <a:chOff x="2801873" y="2636392"/>
            <a:chExt cx="3411220" cy="3539490"/>
          </a:xfrm>
        </p:grpSpPr>
        <p:pic>
          <p:nvPicPr>
            <p:cNvPr id="10" name="object 10"/>
            <p:cNvPicPr/>
            <p:nvPr/>
          </p:nvPicPr>
          <p:blipFill>
            <a:blip r:embed="rId3" cstate="print"/>
            <a:stretch>
              <a:fillRect/>
            </a:stretch>
          </p:blipFill>
          <p:spPr>
            <a:xfrm>
              <a:off x="2801873" y="5025407"/>
              <a:ext cx="3410712" cy="92692"/>
            </a:xfrm>
            <a:prstGeom prst="rect">
              <a:avLst/>
            </a:prstGeom>
          </p:spPr>
        </p:pic>
        <p:sp>
          <p:nvSpPr>
            <p:cNvPr id="11" name="object 11"/>
            <p:cNvSpPr/>
            <p:nvPr/>
          </p:nvSpPr>
          <p:spPr>
            <a:xfrm>
              <a:off x="2851784" y="5050154"/>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2" name="object 12"/>
            <p:cNvSpPr/>
            <p:nvPr/>
          </p:nvSpPr>
          <p:spPr>
            <a:xfrm>
              <a:off x="3588638" y="2641472"/>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13" name="object 13"/>
          <p:cNvSpPr txBox="1"/>
          <p:nvPr/>
        </p:nvSpPr>
        <p:spPr>
          <a:xfrm>
            <a:off x="3318662" y="5382514"/>
            <a:ext cx="1096994" cy="299720"/>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 name="object 14"/>
          <p:cNvSpPr txBox="1"/>
          <p:nvPr/>
        </p:nvSpPr>
        <p:spPr>
          <a:xfrm>
            <a:off x="2830859" y="3371603"/>
            <a:ext cx="752279" cy="289823"/>
          </a:xfrm>
          <a:prstGeom prst="rect">
            <a:avLst/>
          </a:prstGeom>
        </p:spPr>
        <p:txBody>
          <a:bodyPr vert="horz" wrap="square" lIns="0" tIns="12700" rIns="0" bIns="0" rtlCol="0">
            <a:spAutoFit/>
          </a:bodyPr>
          <a:lstStyle/>
          <a:p>
            <a:pPr marL="412115" defTabSz="914400">
              <a:spcBef>
                <a:spcPts val="100"/>
              </a:spcBef>
            </a:pPr>
            <a:r>
              <a:rPr kern="0" dirty="0">
                <a:solidFill>
                  <a:sysClr val="windowText" lastClr="000000"/>
                </a:solidFill>
                <a:latin typeface="Times New Roman"/>
                <a:cs typeface="Times New Roman"/>
              </a:rPr>
              <a:t>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 name="object 15"/>
          <p:cNvSpPr txBox="1"/>
          <p:nvPr/>
        </p:nvSpPr>
        <p:spPr>
          <a:xfrm>
            <a:off x="6246523" y="4883173"/>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6" name="object 16"/>
          <p:cNvSpPr/>
          <p:nvPr/>
        </p:nvSpPr>
        <p:spPr>
          <a:xfrm>
            <a:off x="4420353" y="2657522"/>
            <a:ext cx="0" cy="3397885"/>
          </a:xfrm>
          <a:custGeom>
            <a:avLst/>
            <a:gdLst/>
            <a:ahLst/>
            <a:cxnLst/>
            <a:rect l="l" t="t" r="r" b="b"/>
            <a:pathLst>
              <a:path h="3397885">
                <a:moveTo>
                  <a:pt x="0" y="1626870"/>
                </a:moveTo>
                <a:lnTo>
                  <a:pt x="0" y="3397758"/>
                </a:lnTo>
              </a:path>
              <a:path h="3397885">
                <a:moveTo>
                  <a:pt x="0" y="0"/>
                </a:moveTo>
                <a:lnTo>
                  <a:pt x="0" y="125806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7" name="object 17"/>
          <p:cNvSpPr txBox="1"/>
          <p:nvPr/>
        </p:nvSpPr>
        <p:spPr>
          <a:xfrm>
            <a:off x="3656901" y="2753128"/>
            <a:ext cx="76180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p:nvPr/>
        </p:nvSpPr>
        <p:spPr>
          <a:xfrm>
            <a:off x="3955654" y="3915536"/>
            <a:ext cx="985262" cy="368935"/>
          </a:xfrm>
          <a:custGeom>
            <a:avLst/>
            <a:gdLst/>
            <a:ahLst/>
            <a:cxnLst/>
            <a:rect l="l" t="t" r="r" b="b"/>
            <a:pathLst>
              <a:path w="985520" h="368935">
                <a:moveTo>
                  <a:pt x="0" y="368807"/>
                </a:moveTo>
                <a:lnTo>
                  <a:pt x="985265" y="368807"/>
                </a:lnTo>
                <a:lnTo>
                  <a:pt x="985265"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sp>
        <p:nvSpPr>
          <p:cNvPr id="19" name="object 19"/>
          <p:cNvSpPr txBox="1"/>
          <p:nvPr/>
        </p:nvSpPr>
        <p:spPr>
          <a:xfrm>
            <a:off x="3955654" y="3915536"/>
            <a:ext cx="985262" cy="314830"/>
          </a:xfrm>
          <a:prstGeom prst="rect">
            <a:avLst/>
          </a:prstGeom>
          <a:solidFill>
            <a:srgbClr val="F4A973"/>
          </a:solidFill>
        </p:spPr>
        <p:txBody>
          <a:bodyPr vert="horz" wrap="square" lIns="0" tIns="37465" rIns="0" bIns="0" rtlCol="0">
            <a:spAutoFit/>
          </a:bodyPr>
          <a:lstStyle/>
          <a:p>
            <a:pPr marL="281940"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grpSp>
        <p:nvGrpSpPr>
          <p:cNvPr id="20" name="object 20"/>
          <p:cNvGrpSpPr/>
          <p:nvPr/>
        </p:nvGrpSpPr>
        <p:grpSpPr>
          <a:xfrm>
            <a:off x="3985622" y="6050153"/>
            <a:ext cx="995421" cy="379730"/>
            <a:chOff x="3986657" y="6050153"/>
            <a:chExt cx="995680" cy="379730"/>
          </a:xfrm>
        </p:grpSpPr>
        <p:sp>
          <p:nvSpPr>
            <p:cNvPr id="21" name="object 21"/>
            <p:cNvSpPr/>
            <p:nvPr/>
          </p:nvSpPr>
          <p:spPr>
            <a:xfrm>
              <a:off x="3991737" y="6055233"/>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22" name="object 22"/>
            <p:cNvSpPr/>
            <p:nvPr/>
          </p:nvSpPr>
          <p:spPr>
            <a:xfrm>
              <a:off x="3991737" y="6055233"/>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3" name="object 23"/>
          <p:cNvSpPr txBox="1"/>
          <p:nvPr/>
        </p:nvSpPr>
        <p:spPr>
          <a:xfrm>
            <a:off x="4209717" y="6080782"/>
            <a:ext cx="546594"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24" name="object 24"/>
          <p:cNvGrpSpPr/>
          <p:nvPr/>
        </p:nvGrpSpPr>
        <p:grpSpPr>
          <a:xfrm>
            <a:off x="4789450" y="807745"/>
            <a:ext cx="1493766" cy="1521460"/>
            <a:chOff x="4790694" y="807745"/>
            <a:chExt cx="1494155" cy="1521460"/>
          </a:xfrm>
        </p:grpSpPr>
        <p:pic>
          <p:nvPicPr>
            <p:cNvPr id="25" name="object 25"/>
            <p:cNvPicPr/>
            <p:nvPr/>
          </p:nvPicPr>
          <p:blipFill>
            <a:blip r:embed="rId4" cstate="print"/>
            <a:stretch>
              <a:fillRect/>
            </a:stretch>
          </p:blipFill>
          <p:spPr>
            <a:xfrm>
              <a:off x="6060186" y="807745"/>
              <a:ext cx="224091" cy="777214"/>
            </a:xfrm>
            <a:prstGeom prst="rect">
              <a:avLst/>
            </a:prstGeom>
          </p:spPr>
        </p:pic>
        <p:sp>
          <p:nvSpPr>
            <p:cNvPr id="26" name="object 26"/>
            <p:cNvSpPr/>
            <p:nvPr/>
          </p:nvSpPr>
          <p:spPr>
            <a:xfrm>
              <a:off x="6137529" y="821436"/>
              <a:ext cx="76200" cy="629920"/>
            </a:xfrm>
            <a:custGeom>
              <a:avLst/>
              <a:gdLst/>
              <a:ahLst/>
              <a:cxnLst/>
              <a:rect l="l" t="t" r="r" b="b"/>
              <a:pathLst>
                <a:path w="76200" h="629919">
                  <a:moveTo>
                    <a:pt x="27050" y="553212"/>
                  </a:moveTo>
                  <a:lnTo>
                    <a:pt x="0" y="553212"/>
                  </a:lnTo>
                  <a:lnTo>
                    <a:pt x="38100" y="629412"/>
                  </a:lnTo>
                  <a:lnTo>
                    <a:pt x="64325" y="576961"/>
                  </a:lnTo>
                  <a:lnTo>
                    <a:pt x="32004" y="576961"/>
                  </a:lnTo>
                  <a:lnTo>
                    <a:pt x="27050" y="572008"/>
                  </a:lnTo>
                  <a:lnTo>
                    <a:pt x="27050" y="553212"/>
                  </a:lnTo>
                  <a:close/>
                </a:path>
                <a:path w="76200" h="629919">
                  <a:moveTo>
                    <a:pt x="44196" y="0"/>
                  </a:moveTo>
                  <a:lnTo>
                    <a:pt x="32004" y="0"/>
                  </a:lnTo>
                  <a:lnTo>
                    <a:pt x="27050" y="4952"/>
                  </a:lnTo>
                  <a:lnTo>
                    <a:pt x="27050" y="572008"/>
                  </a:lnTo>
                  <a:lnTo>
                    <a:pt x="32004" y="576961"/>
                  </a:lnTo>
                  <a:lnTo>
                    <a:pt x="44196" y="576961"/>
                  </a:lnTo>
                  <a:lnTo>
                    <a:pt x="49149" y="572008"/>
                  </a:lnTo>
                  <a:lnTo>
                    <a:pt x="49149" y="4952"/>
                  </a:lnTo>
                  <a:lnTo>
                    <a:pt x="44196" y="0"/>
                  </a:lnTo>
                  <a:close/>
                </a:path>
                <a:path w="76200" h="629919">
                  <a:moveTo>
                    <a:pt x="76200" y="553212"/>
                  </a:moveTo>
                  <a:lnTo>
                    <a:pt x="49149" y="553212"/>
                  </a:lnTo>
                  <a:lnTo>
                    <a:pt x="49149" y="572008"/>
                  </a:lnTo>
                  <a:lnTo>
                    <a:pt x="44196" y="576961"/>
                  </a:lnTo>
                  <a:lnTo>
                    <a:pt x="64325" y="576961"/>
                  </a:lnTo>
                  <a:lnTo>
                    <a:pt x="76200" y="55321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5" cstate="print"/>
            <a:stretch>
              <a:fillRect/>
            </a:stretch>
          </p:blipFill>
          <p:spPr>
            <a:xfrm>
              <a:off x="4790694" y="1844763"/>
              <a:ext cx="224091" cy="483908"/>
            </a:xfrm>
            <a:prstGeom prst="rect">
              <a:avLst/>
            </a:prstGeom>
          </p:spPr>
        </p:pic>
        <p:sp>
          <p:nvSpPr>
            <p:cNvPr id="28" name="object 28"/>
            <p:cNvSpPr/>
            <p:nvPr/>
          </p:nvSpPr>
          <p:spPr>
            <a:xfrm>
              <a:off x="4868037" y="1935098"/>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9" name="object 29"/>
          <p:cNvSpPr txBox="1"/>
          <p:nvPr/>
        </p:nvSpPr>
        <p:spPr>
          <a:xfrm>
            <a:off x="4895845" y="2012211"/>
            <a:ext cx="132045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47.83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0" name="object 30"/>
          <p:cNvGrpSpPr/>
          <p:nvPr/>
        </p:nvGrpSpPr>
        <p:grpSpPr>
          <a:xfrm>
            <a:off x="3458578" y="1852385"/>
            <a:ext cx="224096" cy="484505"/>
            <a:chOff x="3459479" y="1852383"/>
            <a:chExt cx="224154" cy="484505"/>
          </a:xfrm>
        </p:grpSpPr>
        <p:pic>
          <p:nvPicPr>
            <p:cNvPr id="31" name="object 31"/>
            <p:cNvPicPr/>
            <p:nvPr/>
          </p:nvPicPr>
          <p:blipFill>
            <a:blip r:embed="rId5" cstate="print"/>
            <a:stretch>
              <a:fillRect/>
            </a:stretch>
          </p:blipFill>
          <p:spPr>
            <a:xfrm>
              <a:off x="3459479" y="1852383"/>
              <a:ext cx="224091" cy="483908"/>
            </a:xfrm>
            <a:prstGeom prst="rect">
              <a:avLst/>
            </a:prstGeom>
          </p:spPr>
        </p:pic>
        <p:sp>
          <p:nvSpPr>
            <p:cNvPr id="32" name="object 32"/>
            <p:cNvSpPr/>
            <p:nvPr/>
          </p:nvSpPr>
          <p:spPr>
            <a:xfrm>
              <a:off x="3536822" y="1942718"/>
              <a:ext cx="76200" cy="335915"/>
            </a:xfrm>
            <a:custGeom>
              <a:avLst/>
              <a:gdLst/>
              <a:ahLst/>
              <a:cxnLst/>
              <a:rect l="l" t="t" r="r" b="b"/>
              <a:pathLst>
                <a:path w="76200" h="335914">
                  <a:moveTo>
                    <a:pt x="44196" y="52450"/>
                  </a:moveTo>
                  <a:lnTo>
                    <a:pt x="32003" y="52450"/>
                  </a:lnTo>
                  <a:lnTo>
                    <a:pt x="27050" y="57403"/>
                  </a:lnTo>
                  <a:lnTo>
                    <a:pt x="27050" y="330961"/>
                  </a:lnTo>
                  <a:lnTo>
                    <a:pt x="32003" y="335914"/>
                  </a:lnTo>
                  <a:lnTo>
                    <a:pt x="44196" y="335914"/>
                  </a:lnTo>
                  <a:lnTo>
                    <a:pt x="49149" y="330961"/>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2194246" y="1970046"/>
            <a:ext cx="132997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24.17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4" name="object 34"/>
          <p:cNvSpPr txBox="1"/>
          <p:nvPr/>
        </p:nvSpPr>
        <p:spPr>
          <a:xfrm>
            <a:off x="1448189" y="247188"/>
            <a:ext cx="151724" cy="236603"/>
          </a:xfrm>
          <a:prstGeom prst="rect">
            <a:avLst/>
          </a:prstGeom>
        </p:spPr>
        <p:txBody>
          <a:bodyPr vert="horz" wrap="square" lIns="0" tIns="13335" rIns="0" bIns="0" rtlCol="0">
            <a:spAutoFit/>
          </a:bodyPr>
          <a:lstStyle/>
          <a:p>
            <a:pPr marL="12700" defTabSz="914400">
              <a:spcBef>
                <a:spcPts val="105"/>
              </a:spcBef>
            </a:pPr>
            <a:r>
              <a:rPr sz="1450" kern="0" spc="45" dirty="0">
                <a:solidFill>
                  <a:srgbClr val="FF0000"/>
                </a:solidFill>
                <a:latin typeface="Cambria Math"/>
                <a:cs typeface="Cambria Math"/>
              </a:rPr>
              <a:t>B</a:t>
            </a:r>
            <a:endParaRPr sz="1450" kern="0">
              <a:solidFill>
                <a:sysClr val="windowText" lastClr="000000"/>
              </a:solidFill>
              <a:latin typeface="Cambria Math"/>
              <a:cs typeface="Cambria Math"/>
            </a:endParaRPr>
          </a:p>
        </p:txBody>
      </p:sp>
      <p:sp>
        <p:nvSpPr>
          <p:cNvPr id="35" name="object 35"/>
          <p:cNvSpPr/>
          <p:nvPr/>
        </p:nvSpPr>
        <p:spPr>
          <a:xfrm>
            <a:off x="4077571" y="312340"/>
            <a:ext cx="108557" cy="17145"/>
          </a:xfrm>
          <a:custGeom>
            <a:avLst/>
            <a:gdLst/>
            <a:ahLst/>
            <a:cxnLst/>
            <a:rect l="l" t="t" r="r" b="b"/>
            <a:pathLst>
              <a:path w="108585" h="17145">
                <a:moveTo>
                  <a:pt x="108203" y="0"/>
                </a:moveTo>
                <a:lnTo>
                  <a:pt x="0" y="0"/>
                </a:lnTo>
                <a:lnTo>
                  <a:pt x="0" y="16764"/>
                </a:lnTo>
                <a:lnTo>
                  <a:pt x="108203" y="16764"/>
                </a:lnTo>
                <a:lnTo>
                  <a:pt x="108203"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6" name="object 36"/>
          <p:cNvSpPr txBox="1"/>
          <p:nvPr/>
        </p:nvSpPr>
        <p:spPr>
          <a:xfrm>
            <a:off x="4065230" y="322581"/>
            <a:ext cx="132680" cy="236603"/>
          </a:xfrm>
          <a:prstGeom prst="rect">
            <a:avLst/>
          </a:prstGeom>
        </p:spPr>
        <p:txBody>
          <a:bodyPr vert="horz" wrap="square" lIns="0" tIns="13335" rIns="0" bIns="0" rtlCol="0">
            <a:spAutoFit/>
          </a:bodyPr>
          <a:lstStyle/>
          <a:p>
            <a:pPr marL="12700" defTabSz="914400">
              <a:spcBef>
                <a:spcPts val="105"/>
              </a:spcBef>
            </a:pPr>
            <a:r>
              <a:rPr sz="1450" kern="0" spc="-50" dirty="0">
                <a:solidFill>
                  <a:srgbClr val="6F2F9F"/>
                </a:solidFill>
                <a:latin typeface="Cambria Math"/>
                <a:cs typeface="Cambria Math"/>
              </a:rPr>
              <a:t>3</a:t>
            </a:r>
            <a:endParaRPr sz="1450" kern="0">
              <a:solidFill>
                <a:sysClr val="windowText" lastClr="000000"/>
              </a:solidFill>
              <a:latin typeface="Cambria Math"/>
              <a:cs typeface="Cambria Math"/>
            </a:endParaRPr>
          </a:p>
        </p:txBody>
      </p:sp>
      <p:sp>
        <p:nvSpPr>
          <p:cNvPr id="37" name="object 37"/>
          <p:cNvSpPr txBox="1">
            <a:spLocks noGrp="1"/>
          </p:cNvSpPr>
          <p:nvPr>
            <p:ph type="title"/>
          </p:nvPr>
        </p:nvSpPr>
        <p:spPr>
          <a:xfrm>
            <a:off x="971048" y="100842"/>
            <a:ext cx="7139985" cy="351378"/>
          </a:xfrm>
          <a:prstGeom prst="rect">
            <a:avLst/>
          </a:prstGeom>
        </p:spPr>
        <p:txBody>
          <a:bodyPr vert="horz" wrap="square" lIns="0" tIns="12700" rIns="0" bIns="0" rtlCol="0">
            <a:spAutoFit/>
          </a:bodyPr>
          <a:lstStyle/>
          <a:p>
            <a:pPr marL="38100">
              <a:lnSpc>
                <a:spcPct val="100000"/>
              </a:lnSpc>
              <a:spcBef>
                <a:spcPts val="100"/>
              </a:spcBef>
              <a:tabLst>
                <a:tab pos="688975" algn="l"/>
                <a:tab pos="1276985" algn="l"/>
              </a:tabLst>
            </a:pPr>
            <a:r>
              <a:rPr sz="2000" dirty="0">
                <a:solidFill>
                  <a:srgbClr val="FF0000"/>
                </a:solidFill>
              </a:rPr>
              <a:t>∑</a:t>
            </a:r>
            <a:r>
              <a:rPr sz="2000" spc="-15" dirty="0">
                <a:solidFill>
                  <a:srgbClr val="FF0000"/>
                </a:solidFill>
              </a:rPr>
              <a:t> </a:t>
            </a:r>
            <a:r>
              <a:rPr sz="2000" spc="-50" dirty="0">
                <a:solidFill>
                  <a:srgbClr val="FF0000"/>
                </a:solidFill>
                <a:latin typeface="Cambria Math"/>
                <a:cs typeface="Cambria Math"/>
              </a:rPr>
              <a:t>M</a:t>
            </a:r>
            <a:r>
              <a:rPr sz="2000" dirty="0">
                <a:solidFill>
                  <a:srgbClr val="FF0000"/>
                </a:solidFill>
                <a:latin typeface="Cambria Math"/>
                <a:cs typeface="Cambria Math"/>
              </a:rPr>
              <a:t>	</a:t>
            </a:r>
            <a:r>
              <a:rPr sz="2000" dirty="0">
                <a:solidFill>
                  <a:srgbClr val="FF0000"/>
                </a:solidFill>
              </a:rPr>
              <a:t>=</a:t>
            </a:r>
            <a:r>
              <a:rPr sz="2000" spc="-5" dirty="0">
                <a:solidFill>
                  <a:srgbClr val="FF0000"/>
                </a:solidFill>
              </a:rPr>
              <a:t> </a:t>
            </a:r>
            <a:r>
              <a:rPr sz="2000" spc="-50" dirty="0">
                <a:solidFill>
                  <a:srgbClr val="FF0000"/>
                </a:solidFill>
              </a:rPr>
              <a:t>0</a:t>
            </a:r>
            <a:r>
              <a:rPr sz="2000" dirty="0">
                <a:solidFill>
                  <a:srgbClr val="FF0000"/>
                </a:solidFill>
              </a:rPr>
              <a:t>	</a:t>
            </a:r>
            <a:r>
              <a:rPr sz="2000" dirty="0">
                <a:solidFill>
                  <a:srgbClr val="6F2F9F"/>
                </a:solidFill>
              </a:rPr>
              <a:t>=&gt;</a:t>
            </a:r>
            <a:r>
              <a:rPr sz="2000" spc="-20" dirty="0">
                <a:solidFill>
                  <a:srgbClr val="6F2F9F"/>
                </a:solidFill>
              </a:rPr>
              <a:t> </a:t>
            </a:r>
            <a:r>
              <a:rPr sz="2000" dirty="0">
                <a:solidFill>
                  <a:srgbClr val="6F2F9F"/>
                </a:solidFill>
              </a:rPr>
              <a:t>-</a:t>
            </a:r>
            <a:r>
              <a:rPr sz="2000" spc="-10" dirty="0">
                <a:solidFill>
                  <a:srgbClr val="6F2F9F"/>
                </a:solidFill>
              </a:rPr>
              <a:t> </a:t>
            </a:r>
            <a:r>
              <a:rPr sz="2000" dirty="0">
                <a:solidFill>
                  <a:srgbClr val="6F2F9F"/>
                </a:solidFill>
              </a:rPr>
              <a:t>0.5</a:t>
            </a:r>
            <a:r>
              <a:rPr sz="2000" spc="-5"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6</a:t>
            </a:r>
            <a:r>
              <a:rPr sz="2000" spc="-5"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3</a:t>
            </a:r>
            <a:r>
              <a:rPr sz="2000" spc="-5" dirty="0">
                <a:solidFill>
                  <a:srgbClr val="6F2F9F"/>
                </a:solidFill>
              </a:rPr>
              <a:t> </a:t>
            </a:r>
            <a:r>
              <a:rPr sz="2000" dirty="0">
                <a:solidFill>
                  <a:srgbClr val="6F2F9F"/>
                </a:solidFill>
              </a:rPr>
              <a:t>x</a:t>
            </a:r>
            <a:r>
              <a:rPr sz="2000" spc="-10" dirty="0">
                <a:solidFill>
                  <a:srgbClr val="6F2F9F"/>
                </a:solidFill>
              </a:rPr>
              <a:t> </a:t>
            </a:r>
            <a:r>
              <a:rPr sz="2175" baseline="44061" dirty="0">
                <a:solidFill>
                  <a:srgbClr val="6F2F9F"/>
                </a:solidFill>
                <a:latin typeface="Cambria Math"/>
                <a:cs typeface="Cambria Math"/>
              </a:rPr>
              <a:t>1</a:t>
            </a:r>
            <a:r>
              <a:rPr sz="2175" spc="277" baseline="44061" dirty="0">
                <a:solidFill>
                  <a:srgbClr val="6F2F9F"/>
                </a:solidFill>
                <a:latin typeface="Cambria Math"/>
                <a:cs typeface="Cambria Math"/>
              </a:rPr>
              <a:t> </a:t>
            </a:r>
            <a:r>
              <a:rPr sz="2000" dirty="0">
                <a:solidFill>
                  <a:srgbClr val="6F2F9F"/>
                </a:solidFill>
              </a:rPr>
              <a:t>x</a:t>
            </a:r>
            <a:r>
              <a:rPr sz="2000" spc="-10" dirty="0">
                <a:solidFill>
                  <a:srgbClr val="6F2F9F"/>
                </a:solidFill>
              </a:rPr>
              <a:t> </a:t>
            </a:r>
            <a:r>
              <a:rPr sz="2000" dirty="0">
                <a:solidFill>
                  <a:srgbClr val="6F2F9F"/>
                </a:solidFill>
              </a:rPr>
              <a:t>6</a:t>
            </a:r>
            <a:r>
              <a:rPr sz="2000" spc="-5" dirty="0">
                <a:solidFill>
                  <a:srgbClr val="6F2F9F"/>
                </a:solidFill>
              </a:rPr>
              <a:t> </a:t>
            </a:r>
            <a:r>
              <a:rPr sz="2000" dirty="0">
                <a:solidFill>
                  <a:srgbClr val="6F2F9F"/>
                </a:solidFill>
              </a:rPr>
              <a:t>+</a:t>
            </a:r>
            <a:r>
              <a:rPr sz="2000" spc="-15" dirty="0">
                <a:solidFill>
                  <a:srgbClr val="6F2F9F"/>
                </a:solidFill>
              </a:rPr>
              <a:t> </a:t>
            </a:r>
            <a:r>
              <a:rPr sz="2000" dirty="0">
                <a:solidFill>
                  <a:srgbClr val="6F2F9F"/>
                </a:solidFill>
              </a:rPr>
              <a:t>50</a:t>
            </a:r>
            <a:r>
              <a:rPr sz="2000" spc="-10" dirty="0">
                <a:solidFill>
                  <a:srgbClr val="6F2F9F"/>
                </a:solidFill>
              </a:rPr>
              <a:t> </a:t>
            </a:r>
            <a:r>
              <a:rPr sz="2000" dirty="0">
                <a:solidFill>
                  <a:srgbClr val="6F2F9F"/>
                </a:solidFill>
              </a:rPr>
              <a:t>x</a:t>
            </a:r>
            <a:r>
              <a:rPr sz="2000" spc="-5" dirty="0">
                <a:solidFill>
                  <a:srgbClr val="6F2F9F"/>
                </a:solidFill>
              </a:rPr>
              <a:t> </a:t>
            </a:r>
            <a:r>
              <a:rPr sz="2000" dirty="0">
                <a:solidFill>
                  <a:srgbClr val="6F2F9F"/>
                </a:solidFill>
              </a:rPr>
              <a:t>8</a:t>
            </a:r>
            <a:r>
              <a:rPr sz="2000" spc="-10" dirty="0">
                <a:solidFill>
                  <a:srgbClr val="6F2F9F"/>
                </a:solidFill>
              </a:rPr>
              <a:t> </a:t>
            </a:r>
            <a:r>
              <a:rPr sz="2000" dirty="0">
                <a:solidFill>
                  <a:srgbClr val="6F2F9F"/>
                </a:solidFill>
              </a:rPr>
              <a:t>+</a:t>
            </a:r>
            <a:r>
              <a:rPr sz="2000" spc="-10" dirty="0">
                <a:solidFill>
                  <a:srgbClr val="6F2F9F"/>
                </a:solidFill>
              </a:rPr>
              <a:t> </a:t>
            </a:r>
            <a:r>
              <a:rPr sz="2000" dirty="0">
                <a:solidFill>
                  <a:srgbClr val="6F2F9F"/>
                </a:solidFill>
              </a:rPr>
              <a:t>2</a:t>
            </a:r>
            <a:r>
              <a:rPr sz="2000" spc="-10" dirty="0">
                <a:solidFill>
                  <a:srgbClr val="6F2F9F"/>
                </a:solidFill>
              </a:rPr>
              <a:t> </a:t>
            </a:r>
            <a:r>
              <a:rPr sz="2000" dirty="0">
                <a:solidFill>
                  <a:srgbClr val="6F2F9F"/>
                </a:solidFill>
              </a:rPr>
              <a:t>x</a:t>
            </a:r>
            <a:r>
              <a:rPr sz="2000" spc="-5" dirty="0">
                <a:solidFill>
                  <a:srgbClr val="6F2F9F"/>
                </a:solidFill>
              </a:rPr>
              <a:t> </a:t>
            </a:r>
            <a:r>
              <a:rPr sz="2000" dirty="0">
                <a:solidFill>
                  <a:srgbClr val="6F2F9F"/>
                </a:solidFill>
              </a:rPr>
              <a:t>4</a:t>
            </a:r>
            <a:r>
              <a:rPr sz="2000" spc="-10" dirty="0">
                <a:solidFill>
                  <a:srgbClr val="6F2F9F"/>
                </a:solidFill>
              </a:rPr>
              <a:t> </a:t>
            </a:r>
            <a:r>
              <a:rPr sz="2000" dirty="0">
                <a:solidFill>
                  <a:srgbClr val="6F2F9F"/>
                </a:solidFill>
              </a:rPr>
              <a:t>x</a:t>
            </a:r>
            <a:r>
              <a:rPr sz="2000" spc="-5" dirty="0">
                <a:solidFill>
                  <a:srgbClr val="6F2F9F"/>
                </a:solidFill>
              </a:rPr>
              <a:t> </a:t>
            </a:r>
            <a:r>
              <a:rPr sz="2000" dirty="0">
                <a:solidFill>
                  <a:srgbClr val="6F2F9F"/>
                </a:solidFill>
              </a:rPr>
              <a:t>14</a:t>
            </a:r>
            <a:r>
              <a:rPr sz="2000" spc="-15" dirty="0">
                <a:solidFill>
                  <a:srgbClr val="6F2F9F"/>
                </a:solidFill>
              </a:rPr>
              <a:t> </a:t>
            </a:r>
            <a:r>
              <a:rPr sz="2000" dirty="0">
                <a:solidFill>
                  <a:srgbClr val="6F2F9F"/>
                </a:solidFill>
              </a:rPr>
              <a:t>+</a:t>
            </a:r>
            <a:r>
              <a:rPr sz="2000" spc="-10" dirty="0">
                <a:solidFill>
                  <a:srgbClr val="6F2F9F"/>
                </a:solidFill>
              </a:rPr>
              <a:t> </a:t>
            </a:r>
            <a:r>
              <a:rPr sz="2000" dirty="0">
                <a:solidFill>
                  <a:srgbClr val="6F2F9F"/>
                </a:solidFill>
              </a:rPr>
              <a:t>5</a:t>
            </a:r>
            <a:r>
              <a:rPr sz="2000" spc="-10" dirty="0">
                <a:solidFill>
                  <a:srgbClr val="6F2F9F"/>
                </a:solidFill>
              </a:rPr>
              <a:t> </a:t>
            </a:r>
            <a:r>
              <a:rPr sz="2000" dirty="0">
                <a:solidFill>
                  <a:srgbClr val="6F2F9F"/>
                </a:solidFill>
              </a:rPr>
              <a:t>x</a:t>
            </a:r>
            <a:r>
              <a:rPr sz="2000" spc="-5" dirty="0">
                <a:solidFill>
                  <a:srgbClr val="6F2F9F"/>
                </a:solidFill>
              </a:rPr>
              <a:t> </a:t>
            </a:r>
            <a:r>
              <a:rPr sz="2000" dirty="0">
                <a:solidFill>
                  <a:srgbClr val="6F2F9F"/>
                </a:solidFill>
              </a:rPr>
              <a:t>16</a:t>
            </a:r>
            <a:r>
              <a:rPr sz="2000" spc="-10" dirty="0">
                <a:solidFill>
                  <a:srgbClr val="6F2F9F"/>
                </a:solidFill>
              </a:rPr>
              <a:t> </a:t>
            </a:r>
            <a:r>
              <a:rPr sz="2000" dirty="0">
                <a:solidFill>
                  <a:srgbClr val="6F2F9F"/>
                </a:solidFill>
              </a:rPr>
              <a:t>-</a:t>
            </a:r>
            <a:r>
              <a:rPr sz="2000" spc="-10" dirty="0">
                <a:solidFill>
                  <a:srgbClr val="6F2F9F"/>
                </a:solidFill>
              </a:rPr>
              <a:t> </a:t>
            </a:r>
            <a:r>
              <a:rPr sz="2200" spc="-50" dirty="0">
                <a:solidFill>
                  <a:srgbClr val="6F2F9F"/>
                </a:solidFill>
                <a:latin typeface="Cambria Math"/>
                <a:cs typeface="Cambria Math"/>
              </a:rPr>
              <a:t>R</a:t>
            </a:r>
            <a:endParaRPr sz="2200">
              <a:latin typeface="Cambria Math"/>
              <a:cs typeface="Cambria Math"/>
            </a:endParaRPr>
          </a:p>
        </p:txBody>
      </p:sp>
      <p:sp>
        <p:nvSpPr>
          <p:cNvPr id="38" name="object 38"/>
          <p:cNvSpPr txBox="1"/>
          <p:nvPr/>
        </p:nvSpPr>
        <p:spPr>
          <a:xfrm>
            <a:off x="8045163" y="233425"/>
            <a:ext cx="154265" cy="259686"/>
          </a:xfrm>
          <a:prstGeom prst="rect">
            <a:avLst/>
          </a:prstGeom>
        </p:spPr>
        <p:txBody>
          <a:bodyPr vert="horz" wrap="square" lIns="0" tIns="13335" rIns="0" bIns="0" rtlCol="0">
            <a:spAutoFit/>
          </a:bodyPr>
          <a:lstStyle/>
          <a:p>
            <a:pPr marL="12700" defTabSz="914400">
              <a:spcBef>
                <a:spcPts val="105"/>
              </a:spcBef>
            </a:pPr>
            <a:r>
              <a:rPr sz="1600" kern="0" spc="55" dirty="0">
                <a:solidFill>
                  <a:srgbClr val="6F2F9F"/>
                </a:solidFill>
                <a:latin typeface="Cambria Math"/>
                <a:cs typeface="Cambria Math"/>
              </a:rPr>
              <a:t>C</a:t>
            </a:r>
            <a:endParaRPr sz="1600" kern="0">
              <a:solidFill>
                <a:sysClr val="windowText" lastClr="000000"/>
              </a:solidFill>
              <a:latin typeface="Cambria Math"/>
              <a:cs typeface="Cambria Math"/>
            </a:endParaRPr>
          </a:p>
        </p:txBody>
      </p:sp>
      <p:sp>
        <p:nvSpPr>
          <p:cNvPr id="39" name="object 39"/>
          <p:cNvSpPr txBox="1"/>
          <p:nvPr/>
        </p:nvSpPr>
        <p:spPr>
          <a:xfrm>
            <a:off x="8247800" y="126768"/>
            <a:ext cx="867183" cy="319959"/>
          </a:xfrm>
          <a:prstGeom prst="rect">
            <a:avLst/>
          </a:prstGeom>
        </p:spPr>
        <p:txBody>
          <a:bodyPr vert="horz" wrap="square" lIns="0" tIns="12065" rIns="0" bIns="0" rtlCol="0">
            <a:spAutoFit/>
          </a:bodyPr>
          <a:lstStyle/>
          <a:p>
            <a:pPr marL="12700" defTabSz="914400">
              <a:spcBef>
                <a:spcPts val="95"/>
              </a:spcBef>
            </a:pPr>
            <a:r>
              <a:rPr sz="2000" kern="0" dirty="0">
                <a:solidFill>
                  <a:srgbClr val="6F2F9F"/>
                </a:solidFill>
                <a:latin typeface="Times New Roman"/>
                <a:cs typeface="Times New Roman"/>
              </a:rPr>
              <a:t>x</a:t>
            </a:r>
            <a:r>
              <a:rPr sz="2000" kern="0" spc="-10" dirty="0">
                <a:solidFill>
                  <a:srgbClr val="6F2F9F"/>
                </a:solidFill>
                <a:latin typeface="Times New Roman"/>
                <a:cs typeface="Times New Roman"/>
              </a:rPr>
              <a:t> </a:t>
            </a:r>
            <a:r>
              <a:rPr sz="2000" kern="0" dirty="0">
                <a:solidFill>
                  <a:srgbClr val="6F2F9F"/>
                </a:solidFill>
                <a:latin typeface="Times New Roman"/>
                <a:cs typeface="Times New Roman"/>
              </a:rPr>
              <a:t>12</a:t>
            </a:r>
            <a:r>
              <a:rPr sz="2000" kern="0" spc="-15" dirty="0">
                <a:solidFill>
                  <a:srgbClr val="6F2F9F"/>
                </a:solidFill>
                <a:latin typeface="Times New Roman"/>
                <a:cs typeface="Times New Roman"/>
              </a:rPr>
              <a:t> </a:t>
            </a:r>
            <a:r>
              <a:rPr sz="2000" kern="0" dirty="0">
                <a:solidFill>
                  <a:srgbClr val="6F2F9F"/>
                </a:solidFill>
                <a:latin typeface="Times New Roman"/>
                <a:cs typeface="Times New Roman"/>
              </a:rPr>
              <a:t>=</a:t>
            </a:r>
            <a:r>
              <a:rPr sz="2000" kern="0" spc="-10" dirty="0">
                <a:solidFill>
                  <a:srgbClr val="6F2F9F"/>
                </a:solidFill>
                <a:latin typeface="Times New Roman"/>
                <a:cs typeface="Times New Roman"/>
              </a:rPr>
              <a:t> </a:t>
            </a:r>
            <a:r>
              <a:rPr sz="2000" kern="0" spc="-50" dirty="0">
                <a:solidFill>
                  <a:srgbClr val="6F2F9F"/>
                </a:solidFill>
                <a:latin typeface="Times New Roman"/>
                <a:cs typeface="Times New Roman"/>
              </a:rPr>
              <a:t>0</a:t>
            </a:r>
            <a:endParaRPr sz="2000" kern="0">
              <a:solidFill>
                <a:sysClr val="windowText" lastClr="000000"/>
              </a:solidFill>
              <a:latin typeface="Times New Roman"/>
              <a:cs typeface="Times New Roman"/>
            </a:endParaRPr>
          </a:p>
        </p:txBody>
      </p:sp>
      <p:sp>
        <p:nvSpPr>
          <p:cNvPr id="40" name="object 40"/>
          <p:cNvSpPr txBox="1"/>
          <p:nvPr/>
        </p:nvSpPr>
        <p:spPr>
          <a:xfrm>
            <a:off x="9847583" y="233425"/>
            <a:ext cx="154265" cy="259686"/>
          </a:xfrm>
          <a:prstGeom prst="rect">
            <a:avLst/>
          </a:prstGeom>
        </p:spPr>
        <p:txBody>
          <a:bodyPr vert="horz" wrap="square" lIns="0" tIns="13335" rIns="0" bIns="0" rtlCol="0">
            <a:spAutoFit/>
          </a:bodyPr>
          <a:lstStyle/>
          <a:p>
            <a:pPr marL="12700" defTabSz="914400">
              <a:spcBef>
                <a:spcPts val="105"/>
              </a:spcBef>
            </a:pPr>
            <a:r>
              <a:rPr sz="1600" kern="0" spc="55" dirty="0">
                <a:solidFill>
                  <a:srgbClr val="00AF50"/>
                </a:solidFill>
                <a:latin typeface="Cambria Math"/>
                <a:cs typeface="Cambria Math"/>
              </a:rPr>
              <a:t>C</a:t>
            </a:r>
            <a:endParaRPr sz="1600" kern="0">
              <a:solidFill>
                <a:sysClr val="windowText" lastClr="000000"/>
              </a:solidFill>
              <a:latin typeface="Cambria Math"/>
              <a:cs typeface="Cambria Math"/>
            </a:endParaRPr>
          </a:p>
        </p:txBody>
      </p:sp>
      <p:sp>
        <p:nvSpPr>
          <p:cNvPr id="41" name="object 41"/>
          <p:cNvSpPr txBox="1"/>
          <p:nvPr/>
        </p:nvSpPr>
        <p:spPr>
          <a:xfrm>
            <a:off x="9279254" y="100841"/>
            <a:ext cx="1931168" cy="351378"/>
          </a:xfrm>
          <a:prstGeom prst="rect">
            <a:avLst/>
          </a:prstGeom>
        </p:spPr>
        <p:txBody>
          <a:bodyPr vert="horz" wrap="square" lIns="0" tIns="12700" rIns="0" bIns="0" rtlCol="0">
            <a:spAutoFit/>
          </a:bodyPr>
          <a:lstStyle/>
          <a:p>
            <a:pPr marL="12700" defTabSz="914400">
              <a:spcBef>
                <a:spcPts val="100"/>
              </a:spcBef>
              <a:tabLst>
                <a:tab pos="790575" algn="l"/>
              </a:tabLst>
            </a:pPr>
            <a:r>
              <a:rPr sz="2200" kern="0" dirty="0">
                <a:solidFill>
                  <a:srgbClr val="00AF50"/>
                </a:solidFill>
                <a:latin typeface="Times New Roman"/>
                <a:cs typeface="Times New Roman"/>
              </a:rPr>
              <a:t>=&gt;</a:t>
            </a:r>
            <a:r>
              <a:rPr sz="2200" kern="0" spc="-10" dirty="0">
                <a:solidFill>
                  <a:srgbClr val="00AF50"/>
                </a:solidFill>
                <a:latin typeface="Times New Roman"/>
                <a:cs typeface="Times New Roman"/>
              </a:rPr>
              <a:t> </a:t>
            </a:r>
            <a:r>
              <a:rPr sz="2200" kern="0" spc="-50" dirty="0">
                <a:solidFill>
                  <a:srgbClr val="00AF50"/>
                </a:solidFill>
                <a:latin typeface="Cambria Math"/>
                <a:cs typeface="Cambria Math"/>
              </a:rPr>
              <a:t>R</a:t>
            </a:r>
            <a:r>
              <a:rPr sz="2200" kern="0" dirty="0">
                <a:solidFill>
                  <a:srgbClr val="00AF50"/>
                </a:solidFill>
                <a:latin typeface="Cambria Math"/>
                <a:cs typeface="Cambria Math"/>
              </a:rPr>
              <a:t>	</a:t>
            </a:r>
            <a:r>
              <a:rPr sz="2200" kern="0" dirty="0">
                <a:solidFill>
                  <a:srgbClr val="00AF50"/>
                </a:solidFill>
                <a:latin typeface="Times New Roman"/>
                <a:cs typeface="Times New Roman"/>
              </a:rPr>
              <a:t>=</a:t>
            </a:r>
            <a:r>
              <a:rPr sz="2200" kern="0" spc="-15" dirty="0">
                <a:solidFill>
                  <a:srgbClr val="00AF50"/>
                </a:solidFill>
                <a:latin typeface="Times New Roman"/>
                <a:cs typeface="Times New Roman"/>
              </a:rPr>
              <a:t> </a:t>
            </a:r>
            <a:r>
              <a:rPr sz="2200" kern="0" dirty="0">
                <a:solidFill>
                  <a:srgbClr val="00AF50"/>
                </a:solidFill>
                <a:latin typeface="Times New Roman"/>
                <a:cs typeface="Times New Roman"/>
              </a:rPr>
              <a:t>47.83</a:t>
            </a:r>
            <a:r>
              <a:rPr sz="2200" kern="0" spc="-15" dirty="0">
                <a:solidFill>
                  <a:srgbClr val="00AF50"/>
                </a:solidFill>
                <a:latin typeface="Times New Roman"/>
                <a:cs typeface="Times New Roman"/>
              </a:rPr>
              <a:t> </a:t>
            </a:r>
            <a:r>
              <a:rPr sz="2200" kern="0" spc="-50" dirty="0">
                <a:solidFill>
                  <a:srgbClr val="00AF5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42" name="object 42"/>
          <p:cNvGrpSpPr/>
          <p:nvPr/>
        </p:nvGrpSpPr>
        <p:grpSpPr>
          <a:xfrm>
            <a:off x="2075174" y="131123"/>
            <a:ext cx="92687" cy="384175"/>
            <a:chOff x="2075688" y="131076"/>
            <a:chExt cx="92710" cy="384175"/>
          </a:xfrm>
        </p:grpSpPr>
        <p:pic>
          <p:nvPicPr>
            <p:cNvPr id="43" name="object 43"/>
            <p:cNvPicPr/>
            <p:nvPr/>
          </p:nvPicPr>
          <p:blipFill>
            <a:blip r:embed="rId6" cstate="print"/>
            <a:stretch>
              <a:fillRect/>
            </a:stretch>
          </p:blipFill>
          <p:spPr>
            <a:xfrm>
              <a:off x="2075688" y="131076"/>
              <a:ext cx="92692" cy="384162"/>
            </a:xfrm>
            <a:prstGeom prst="rect">
              <a:avLst/>
            </a:prstGeom>
          </p:spPr>
        </p:pic>
        <p:sp>
          <p:nvSpPr>
            <p:cNvPr id="44" name="object 44"/>
            <p:cNvSpPr/>
            <p:nvPr/>
          </p:nvSpPr>
          <p:spPr>
            <a:xfrm>
              <a:off x="2125599"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45" name="object 45"/>
          <p:cNvGrpSpPr/>
          <p:nvPr/>
        </p:nvGrpSpPr>
        <p:grpSpPr>
          <a:xfrm>
            <a:off x="9147740" y="131123"/>
            <a:ext cx="92687" cy="384175"/>
            <a:chOff x="9150095" y="131076"/>
            <a:chExt cx="92710" cy="384175"/>
          </a:xfrm>
        </p:grpSpPr>
        <p:pic>
          <p:nvPicPr>
            <p:cNvPr id="46" name="object 46"/>
            <p:cNvPicPr/>
            <p:nvPr/>
          </p:nvPicPr>
          <p:blipFill>
            <a:blip r:embed="rId6" cstate="print"/>
            <a:stretch>
              <a:fillRect/>
            </a:stretch>
          </p:blipFill>
          <p:spPr>
            <a:xfrm>
              <a:off x="9150095" y="131076"/>
              <a:ext cx="92692" cy="384162"/>
            </a:xfrm>
            <a:prstGeom prst="rect">
              <a:avLst/>
            </a:prstGeom>
          </p:spPr>
        </p:pic>
        <p:sp>
          <p:nvSpPr>
            <p:cNvPr id="47" name="object 47"/>
            <p:cNvSpPr/>
            <p:nvPr/>
          </p:nvSpPr>
          <p:spPr>
            <a:xfrm>
              <a:off x="9200006"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48" name="object 48"/>
          <p:cNvGrpSpPr/>
          <p:nvPr/>
        </p:nvGrpSpPr>
        <p:grpSpPr>
          <a:xfrm>
            <a:off x="2846856" y="2644567"/>
            <a:ext cx="3332247" cy="3529329"/>
            <a:chOff x="2847594" y="2644520"/>
            <a:chExt cx="3333115" cy="3529329"/>
          </a:xfrm>
        </p:grpSpPr>
        <p:sp>
          <p:nvSpPr>
            <p:cNvPr id="49" name="object 49"/>
            <p:cNvSpPr/>
            <p:nvPr/>
          </p:nvSpPr>
          <p:spPr>
            <a:xfrm>
              <a:off x="3598926" y="3030473"/>
              <a:ext cx="1318260" cy="624205"/>
            </a:xfrm>
            <a:custGeom>
              <a:avLst/>
              <a:gdLst/>
              <a:ahLst/>
              <a:cxnLst/>
              <a:rect l="l" t="t" r="r" b="b"/>
              <a:pathLst>
                <a:path w="1318260" h="624204">
                  <a:moveTo>
                    <a:pt x="822960" y="0"/>
                  </a:moveTo>
                  <a:lnTo>
                    <a:pt x="0" y="0"/>
                  </a:lnTo>
                  <a:lnTo>
                    <a:pt x="0" y="201295"/>
                  </a:lnTo>
                  <a:lnTo>
                    <a:pt x="822960" y="208788"/>
                  </a:lnTo>
                  <a:lnTo>
                    <a:pt x="822960" y="0"/>
                  </a:lnTo>
                  <a:close/>
                </a:path>
                <a:path w="1318260" h="624204">
                  <a:moveTo>
                    <a:pt x="1318260" y="192024"/>
                  </a:moveTo>
                  <a:lnTo>
                    <a:pt x="828294" y="192024"/>
                  </a:lnTo>
                  <a:lnTo>
                    <a:pt x="828294" y="608584"/>
                  </a:lnTo>
                  <a:lnTo>
                    <a:pt x="1318260" y="624078"/>
                  </a:lnTo>
                  <a:lnTo>
                    <a:pt x="1318260" y="19202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4917567" y="2644520"/>
              <a:ext cx="0" cy="3529329"/>
            </a:xfrm>
            <a:custGeom>
              <a:avLst/>
              <a:gdLst/>
              <a:ahLst/>
              <a:cxnLst/>
              <a:rect l="l" t="t" r="r" b="b"/>
              <a:pathLst>
                <a:path h="3529329">
                  <a:moveTo>
                    <a:pt x="0" y="0"/>
                  </a:moveTo>
                  <a:lnTo>
                    <a:pt x="0" y="352906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1" name="object 51"/>
            <p:cNvSpPr/>
            <p:nvPr/>
          </p:nvSpPr>
          <p:spPr>
            <a:xfrm>
              <a:off x="2847594" y="2676143"/>
              <a:ext cx="3328035" cy="755650"/>
            </a:xfrm>
            <a:custGeom>
              <a:avLst/>
              <a:gdLst/>
              <a:ahLst/>
              <a:cxnLst/>
              <a:rect l="l" t="t" r="r" b="b"/>
              <a:pathLst>
                <a:path w="3328035" h="755650">
                  <a:moveTo>
                    <a:pt x="756666" y="541020"/>
                  </a:moveTo>
                  <a:lnTo>
                    <a:pt x="0" y="541020"/>
                  </a:lnTo>
                  <a:lnTo>
                    <a:pt x="350393" y="610616"/>
                  </a:lnTo>
                  <a:lnTo>
                    <a:pt x="659765" y="712343"/>
                  </a:lnTo>
                  <a:lnTo>
                    <a:pt x="756666" y="755142"/>
                  </a:lnTo>
                  <a:lnTo>
                    <a:pt x="756666" y="541020"/>
                  </a:lnTo>
                  <a:close/>
                </a:path>
                <a:path w="3328035" h="755650">
                  <a:moveTo>
                    <a:pt x="3327654" y="378714"/>
                  </a:moveTo>
                  <a:lnTo>
                    <a:pt x="3292132" y="378714"/>
                  </a:lnTo>
                  <a:lnTo>
                    <a:pt x="2079498" y="0"/>
                  </a:lnTo>
                  <a:lnTo>
                    <a:pt x="2079498" y="378714"/>
                  </a:lnTo>
                  <a:lnTo>
                    <a:pt x="2073402" y="378714"/>
                  </a:lnTo>
                  <a:lnTo>
                    <a:pt x="2073402" y="541782"/>
                  </a:lnTo>
                  <a:lnTo>
                    <a:pt x="3327654" y="547878"/>
                  </a:lnTo>
                  <a:lnTo>
                    <a:pt x="3327654" y="37871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2849880" y="4572380"/>
              <a:ext cx="3322954" cy="1130300"/>
            </a:xfrm>
            <a:custGeom>
              <a:avLst/>
              <a:gdLst/>
              <a:ahLst/>
              <a:cxnLst/>
              <a:rect l="l" t="t" r="r" b="b"/>
              <a:pathLst>
                <a:path w="3322954" h="1130300">
                  <a:moveTo>
                    <a:pt x="1104684" y="476123"/>
                  </a:moveTo>
                  <a:lnTo>
                    <a:pt x="725805" y="476123"/>
                  </a:lnTo>
                  <a:lnTo>
                    <a:pt x="726198" y="488061"/>
                  </a:lnTo>
                  <a:lnTo>
                    <a:pt x="0" y="488061"/>
                  </a:lnTo>
                  <a:lnTo>
                    <a:pt x="339471" y="608965"/>
                  </a:lnTo>
                  <a:lnTo>
                    <a:pt x="639191" y="785495"/>
                  </a:lnTo>
                  <a:lnTo>
                    <a:pt x="733044" y="859917"/>
                  </a:lnTo>
                  <a:lnTo>
                    <a:pt x="733044" y="689610"/>
                  </a:lnTo>
                  <a:lnTo>
                    <a:pt x="738505" y="850646"/>
                  </a:lnTo>
                  <a:lnTo>
                    <a:pt x="1104684" y="476123"/>
                  </a:lnTo>
                  <a:close/>
                </a:path>
                <a:path w="3322954" h="1130300">
                  <a:moveTo>
                    <a:pt x="1778901" y="476123"/>
                  </a:moveTo>
                  <a:lnTo>
                    <a:pt x="1570228" y="0"/>
                  </a:lnTo>
                  <a:lnTo>
                    <a:pt x="1104684" y="476123"/>
                  </a:lnTo>
                  <a:lnTo>
                    <a:pt x="1778901" y="476123"/>
                  </a:lnTo>
                  <a:close/>
                </a:path>
                <a:path w="3322954" h="1130300">
                  <a:moveTo>
                    <a:pt x="3322701" y="476123"/>
                  </a:moveTo>
                  <a:lnTo>
                    <a:pt x="1778901" y="476123"/>
                  </a:lnTo>
                  <a:lnTo>
                    <a:pt x="2065528" y="1130046"/>
                  </a:lnTo>
                  <a:lnTo>
                    <a:pt x="3322701" y="476123"/>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3575685" y="4572380"/>
              <a:ext cx="2597150" cy="1130300"/>
            </a:xfrm>
            <a:custGeom>
              <a:avLst/>
              <a:gdLst/>
              <a:ahLst/>
              <a:cxnLst/>
              <a:rect l="l" t="t" r="r" b="b"/>
              <a:pathLst>
                <a:path w="2597150" h="1130300">
                  <a:moveTo>
                    <a:pt x="12700" y="850646"/>
                  </a:moveTo>
                  <a:lnTo>
                    <a:pt x="844423" y="0"/>
                  </a:lnTo>
                  <a:lnTo>
                    <a:pt x="1339723" y="1130046"/>
                  </a:lnTo>
                  <a:lnTo>
                    <a:pt x="2596895" y="476123"/>
                  </a:lnTo>
                  <a:lnTo>
                    <a:pt x="0" y="476123"/>
                  </a:lnTo>
                  <a:lnTo>
                    <a:pt x="12700" y="850646"/>
                  </a:lnTo>
                  <a:close/>
                </a:path>
              </a:pathLst>
            </a:custGeom>
            <a:ln w="16002">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54" name="object 54"/>
          <p:cNvSpPr txBox="1"/>
          <p:nvPr/>
        </p:nvSpPr>
        <p:spPr>
          <a:xfrm>
            <a:off x="4975329" y="3507240"/>
            <a:ext cx="76243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34.83</a:t>
            </a:r>
            <a:r>
              <a:rPr kern="0" spc="-2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5" name="object 55"/>
          <p:cNvSpPr txBox="1"/>
          <p:nvPr/>
        </p:nvSpPr>
        <p:spPr>
          <a:xfrm>
            <a:off x="8094678" y="2643171"/>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6" name="object 56"/>
          <p:cNvGrpSpPr/>
          <p:nvPr/>
        </p:nvGrpSpPr>
        <p:grpSpPr>
          <a:xfrm>
            <a:off x="8404957" y="2834657"/>
            <a:ext cx="1594705" cy="801370"/>
            <a:chOff x="8407145" y="2834657"/>
            <a:chExt cx="1595120" cy="801370"/>
          </a:xfrm>
        </p:grpSpPr>
        <p:pic>
          <p:nvPicPr>
            <p:cNvPr id="57" name="object 57"/>
            <p:cNvPicPr/>
            <p:nvPr/>
          </p:nvPicPr>
          <p:blipFill>
            <a:blip r:embed="rId7" cstate="print"/>
            <a:stretch>
              <a:fillRect/>
            </a:stretch>
          </p:blipFill>
          <p:spPr>
            <a:xfrm>
              <a:off x="8407145" y="2834657"/>
              <a:ext cx="1508759" cy="92692"/>
            </a:xfrm>
            <a:prstGeom prst="rect">
              <a:avLst/>
            </a:prstGeom>
          </p:spPr>
        </p:pic>
        <p:sp>
          <p:nvSpPr>
            <p:cNvPr id="58" name="object 58"/>
            <p:cNvSpPr/>
            <p:nvPr/>
          </p:nvSpPr>
          <p:spPr>
            <a:xfrm>
              <a:off x="8457056" y="2859405"/>
              <a:ext cx="1416050" cy="0"/>
            </a:xfrm>
            <a:custGeom>
              <a:avLst/>
              <a:gdLst/>
              <a:ahLst/>
              <a:cxnLst/>
              <a:rect l="l" t="t" r="r" b="b"/>
              <a:pathLst>
                <a:path w="1416050">
                  <a:moveTo>
                    <a:pt x="0" y="0"/>
                  </a:moveTo>
                  <a:lnTo>
                    <a:pt x="141579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5" cstate="print"/>
            <a:stretch>
              <a:fillRect/>
            </a:stretch>
          </p:blipFill>
          <p:spPr>
            <a:xfrm>
              <a:off x="9777983" y="3151593"/>
              <a:ext cx="224091" cy="483908"/>
            </a:xfrm>
            <a:prstGeom prst="rect">
              <a:avLst/>
            </a:prstGeom>
          </p:spPr>
        </p:pic>
        <p:sp>
          <p:nvSpPr>
            <p:cNvPr id="60" name="object 60"/>
            <p:cNvSpPr/>
            <p:nvPr/>
          </p:nvSpPr>
          <p:spPr>
            <a:xfrm>
              <a:off x="9855326" y="3241929"/>
              <a:ext cx="76200" cy="335915"/>
            </a:xfrm>
            <a:custGeom>
              <a:avLst/>
              <a:gdLst/>
              <a:ahLst/>
              <a:cxnLst/>
              <a:rect l="l" t="t" r="r" b="b"/>
              <a:pathLst>
                <a:path w="76200" h="335914">
                  <a:moveTo>
                    <a:pt x="44196" y="52450"/>
                  </a:moveTo>
                  <a:lnTo>
                    <a:pt x="32003" y="52450"/>
                  </a:lnTo>
                  <a:lnTo>
                    <a:pt x="27050" y="57404"/>
                  </a:lnTo>
                  <a:lnTo>
                    <a:pt x="27050" y="330962"/>
                  </a:lnTo>
                  <a:lnTo>
                    <a:pt x="32003"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3"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1" name="object 61"/>
          <p:cNvSpPr txBox="1"/>
          <p:nvPr/>
        </p:nvSpPr>
        <p:spPr>
          <a:xfrm>
            <a:off x="9999665" y="259892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2" name="object 62"/>
          <p:cNvSpPr txBox="1"/>
          <p:nvPr/>
        </p:nvSpPr>
        <p:spPr>
          <a:xfrm>
            <a:off x="9465638" y="3683000"/>
            <a:ext cx="132680" cy="214161"/>
          </a:xfrm>
          <a:prstGeom prst="rect">
            <a:avLst/>
          </a:prstGeom>
        </p:spPr>
        <p:txBody>
          <a:bodyPr vert="horz" wrap="square" lIns="0" tIns="13970" rIns="0" bIns="0" rtlCol="0">
            <a:spAutoFit/>
          </a:bodyPr>
          <a:lstStyle/>
          <a:p>
            <a:pPr marL="12700" defTabSz="914400">
              <a:spcBef>
                <a:spcPts val="110"/>
              </a:spcBef>
            </a:pPr>
            <a:r>
              <a:rPr sz="1300" kern="0" spc="40" dirty="0">
                <a:solidFill>
                  <a:sysClr val="windowText" lastClr="000000"/>
                </a:solidFill>
                <a:latin typeface="Cambria Math"/>
                <a:cs typeface="Cambria Math"/>
              </a:rPr>
              <a:t>E</a:t>
            </a:r>
            <a:endParaRPr sz="1300" kern="0">
              <a:solidFill>
                <a:sysClr val="windowText" lastClr="000000"/>
              </a:solidFill>
              <a:latin typeface="Cambria Math"/>
              <a:cs typeface="Cambria Math"/>
            </a:endParaRPr>
          </a:p>
        </p:txBody>
      </p:sp>
      <p:sp>
        <p:nvSpPr>
          <p:cNvPr id="63" name="object 63"/>
          <p:cNvSpPr txBox="1"/>
          <p:nvPr/>
        </p:nvSpPr>
        <p:spPr>
          <a:xfrm>
            <a:off x="9314802" y="3574797"/>
            <a:ext cx="870992" cy="289823"/>
          </a:xfrm>
          <a:prstGeom prst="rect">
            <a:avLst/>
          </a:prstGeom>
        </p:spPr>
        <p:txBody>
          <a:bodyPr vert="horz" wrap="square" lIns="0" tIns="12700" rIns="0" bIns="0" rtlCol="0">
            <a:spAutoFit/>
          </a:bodyPr>
          <a:lstStyle/>
          <a:p>
            <a:pPr marL="12700" defTabSz="914400">
              <a:spcBef>
                <a:spcPts val="100"/>
              </a:spcBef>
              <a:tabLst>
                <a:tab pos="335280"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1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64" name="object 64"/>
          <p:cNvGrpSpPr/>
          <p:nvPr/>
        </p:nvGrpSpPr>
        <p:grpSpPr>
          <a:xfrm>
            <a:off x="8341727" y="3144782"/>
            <a:ext cx="224096" cy="484505"/>
            <a:chOff x="8343900" y="3144735"/>
            <a:chExt cx="224154" cy="484505"/>
          </a:xfrm>
        </p:grpSpPr>
        <p:pic>
          <p:nvPicPr>
            <p:cNvPr id="65" name="object 65"/>
            <p:cNvPicPr/>
            <p:nvPr/>
          </p:nvPicPr>
          <p:blipFill>
            <a:blip r:embed="rId5" cstate="print"/>
            <a:stretch>
              <a:fillRect/>
            </a:stretch>
          </p:blipFill>
          <p:spPr>
            <a:xfrm>
              <a:off x="8343900" y="3144735"/>
              <a:ext cx="224091" cy="483908"/>
            </a:xfrm>
            <a:prstGeom prst="rect">
              <a:avLst/>
            </a:prstGeom>
          </p:spPr>
        </p:pic>
        <p:sp>
          <p:nvSpPr>
            <p:cNvPr id="66" name="object 66"/>
            <p:cNvSpPr/>
            <p:nvPr/>
          </p:nvSpPr>
          <p:spPr>
            <a:xfrm>
              <a:off x="8421243" y="323507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7" name="object 67"/>
          <p:cNvSpPr txBox="1"/>
          <p:nvPr/>
        </p:nvSpPr>
        <p:spPr>
          <a:xfrm>
            <a:off x="7860273" y="3675379"/>
            <a:ext cx="148551" cy="214801"/>
          </a:xfrm>
          <a:prstGeom prst="rect">
            <a:avLst/>
          </a:prstGeom>
        </p:spPr>
        <p:txBody>
          <a:bodyPr vert="horz" wrap="square" lIns="0" tIns="14604" rIns="0" bIns="0" rtlCol="0">
            <a:spAutoFit/>
          </a:bodyPr>
          <a:lstStyle/>
          <a:p>
            <a:pPr marL="12700" defTabSz="914400">
              <a:spcBef>
                <a:spcPts val="114"/>
              </a:spcBef>
            </a:pPr>
            <a:r>
              <a:rPr sz="1300" kern="0" spc="50" dirty="0">
                <a:solidFill>
                  <a:sysClr val="windowText" lastClr="000000"/>
                </a:solidFill>
                <a:latin typeface="Cambria Math"/>
                <a:cs typeface="Cambria Math"/>
              </a:rPr>
              <a:t>D</a:t>
            </a:r>
            <a:endParaRPr sz="1300" kern="0">
              <a:solidFill>
                <a:sysClr val="windowText" lastClr="000000"/>
              </a:solidFill>
              <a:latin typeface="Cambria Math"/>
              <a:cs typeface="Cambria Math"/>
            </a:endParaRPr>
          </a:p>
        </p:txBody>
      </p:sp>
      <p:sp>
        <p:nvSpPr>
          <p:cNvPr id="68" name="object 68"/>
          <p:cNvSpPr txBox="1"/>
          <p:nvPr/>
        </p:nvSpPr>
        <p:spPr>
          <a:xfrm>
            <a:off x="7709435" y="3567182"/>
            <a:ext cx="887499" cy="289823"/>
          </a:xfrm>
          <a:prstGeom prst="rect">
            <a:avLst/>
          </a:prstGeom>
        </p:spPr>
        <p:txBody>
          <a:bodyPr vert="horz" wrap="square" lIns="0" tIns="12700" rIns="0" bIns="0" rtlCol="0">
            <a:spAutoFit/>
          </a:bodyPr>
          <a:lstStyle/>
          <a:p>
            <a:pPr marL="12700" defTabSz="914400">
              <a:spcBef>
                <a:spcPts val="100"/>
              </a:spcBef>
              <a:tabLst>
                <a:tab pos="351155" algn="l"/>
              </a:tabLst>
            </a:pPr>
            <a:r>
              <a:rPr kern="0" spc="-50" dirty="0">
                <a:solidFill>
                  <a:sysClr val="windowText" lastClr="000000"/>
                </a:solidFill>
                <a:latin typeface="Cambria Math"/>
                <a:cs typeface="Cambria Math"/>
              </a:rPr>
              <a:t>R</a:t>
            </a:r>
            <a:r>
              <a:rPr kern="0"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1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69" name="object 69"/>
          <p:cNvGrpSpPr/>
          <p:nvPr/>
        </p:nvGrpSpPr>
        <p:grpSpPr>
          <a:xfrm>
            <a:off x="8437743" y="3935603"/>
            <a:ext cx="1496305" cy="2454910"/>
            <a:chOff x="8439911" y="3935603"/>
            <a:chExt cx="1496695" cy="2454910"/>
          </a:xfrm>
        </p:grpSpPr>
        <p:sp>
          <p:nvSpPr>
            <p:cNvPr id="70" name="object 70"/>
            <p:cNvSpPr/>
            <p:nvPr/>
          </p:nvSpPr>
          <p:spPr>
            <a:xfrm>
              <a:off x="9882758" y="3940683"/>
              <a:ext cx="0" cy="2300605"/>
            </a:xfrm>
            <a:custGeom>
              <a:avLst/>
              <a:gdLst/>
              <a:ahLst/>
              <a:cxnLst/>
              <a:rect l="l" t="t" r="r" b="b"/>
              <a:pathLst>
                <a:path h="2300604">
                  <a:moveTo>
                    <a:pt x="0" y="0"/>
                  </a:moveTo>
                  <a:lnTo>
                    <a:pt x="0" y="230032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71" name="object 71"/>
            <p:cNvSpPr/>
            <p:nvPr/>
          </p:nvSpPr>
          <p:spPr>
            <a:xfrm>
              <a:off x="8461628" y="3974973"/>
              <a:ext cx="0" cy="2410460"/>
            </a:xfrm>
            <a:custGeom>
              <a:avLst/>
              <a:gdLst/>
              <a:ahLst/>
              <a:cxnLst/>
              <a:rect l="l" t="t" r="r" b="b"/>
              <a:pathLst>
                <a:path h="2410460">
                  <a:moveTo>
                    <a:pt x="0" y="667893"/>
                  </a:moveTo>
                  <a:lnTo>
                    <a:pt x="0" y="2410396"/>
                  </a:lnTo>
                </a:path>
                <a:path h="2410460">
                  <a:moveTo>
                    <a:pt x="0" y="0"/>
                  </a:moveTo>
                  <a:lnTo>
                    <a:pt x="0" y="47358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8" cstate="print"/>
            <a:stretch>
              <a:fillRect/>
            </a:stretch>
          </p:blipFill>
          <p:spPr>
            <a:xfrm>
              <a:off x="8439911" y="4608593"/>
              <a:ext cx="1496568" cy="92692"/>
            </a:xfrm>
            <a:prstGeom prst="rect">
              <a:avLst/>
            </a:prstGeom>
          </p:spPr>
        </p:pic>
        <p:sp>
          <p:nvSpPr>
            <p:cNvPr id="73" name="object 73"/>
            <p:cNvSpPr/>
            <p:nvPr/>
          </p:nvSpPr>
          <p:spPr>
            <a:xfrm>
              <a:off x="8489822" y="4633341"/>
              <a:ext cx="1403985" cy="0"/>
            </a:xfrm>
            <a:custGeom>
              <a:avLst/>
              <a:gdLst/>
              <a:ahLst/>
              <a:cxnLst/>
              <a:rect l="l" t="t" r="r" b="b"/>
              <a:pathLst>
                <a:path w="1403984">
                  <a:moveTo>
                    <a:pt x="0" y="0"/>
                  </a:moveTo>
                  <a:lnTo>
                    <a:pt x="140398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8" cstate="print"/>
            <a:stretch>
              <a:fillRect/>
            </a:stretch>
          </p:blipFill>
          <p:spPr>
            <a:xfrm>
              <a:off x="8442197" y="6156203"/>
              <a:ext cx="1494281" cy="92692"/>
            </a:xfrm>
            <a:prstGeom prst="rect">
              <a:avLst/>
            </a:prstGeom>
          </p:spPr>
        </p:pic>
        <p:sp>
          <p:nvSpPr>
            <p:cNvPr id="75" name="object 75"/>
            <p:cNvSpPr/>
            <p:nvPr/>
          </p:nvSpPr>
          <p:spPr>
            <a:xfrm>
              <a:off x="8492108" y="6180963"/>
              <a:ext cx="1401445" cy="0"/>
            </a:xfrm>
            <a:custGeom>
              <a:avLst/>
              <a:gdLst/>
              <a:ahLst/>
              <a:cxnLst/>
              <a:rect l="l" t="t" r="r" b="b"/>
              <a:pathLst>
                <a:path w="1401445">
                  <a:moveTo>
                    <a:pt x="0" y="0"/>
                  </a:moveTo>
                  <a:lnTo>
                    <a:pt x="1401445"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76" name="object 76"/>
            <p:cNvSpPr/>
            <p:nvPr/>
          </p:nvSpPr>
          <p:spPr>
            <a:xfrm>
              <a:off x="8693276" y="4944237"/>
              <a:ext cx="984885" cy="369570"/>
            </a:xfrm>
            <a:custGeom>
              <a:avLst/>
              <a:gdLst/>
              <a:ahLst/>
              <a:cxnLst/>
              <a:rect l="l" t="t" r="r" b="b"/>
              <a:pathLst>
                <a:path w="984884" h="369570">
                  <a:moveTo>
                    <a:pt x="984503" y="0"/>
                  </a:moveTo>
                  <a:lnTo>
                    <a:pt x="0" y="0"/>
                  </a:lnTo>
                  <a:lnTo>
                    <a:pt x="0" y="369569"/>
                  </a:lnTo>
                  <a:lnTo>
                    <a:pt x="984503" y="369569"/>
                  </a:lnTo>
                  <a:lnTo>
                    <a:pt x="984503"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77" name="object 77"/>
            <p:cNvSpPr/>
            <p:nvPr/>
          </p:nvSpPr>
          <p:spPr>
            <a:xfrm>
              <a:off x="8693276" y="4944237"/>
              <a:ext cx="984885" cy="369570"/>
            </a:xfrm>
            <a:custGeom>
              <a:avLst/>
              <a:gdLst/>
              <a:ahLst/>
              <a:cxnLst/>
              <a:rect l="l" t="t" r="r" b="b"/>
              <a:pathLst>
                <a:path w="984884" h="369570">
                  <a:moveTo>
                    <a:pt x="0" y="369569"/>
                  </a:moveTo>
                  <a:lnTo>
                    <a:pt x="984503" y="369569"/>
                  </a:lnTo>
                  <a:lnTo>
                    <a:pt x="984503"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8" name="object 78"/>
          <p:cNvSpPr txBox="1"/>
          <p:nvPr/>
        </p:nvSpPr>
        <p:spPr>
          <a:xfrm>
            <a:off x="8077889" y="4235704"/>
            <a:ext cx="366934" cy="579646"/>
          </a:xfrm>
          <a:prstGeom prst="rect">
            <a:avLst/>
          </a:prstGeom>
        </p:spPr>
        <p:txBody>
          <a:bodyPr vert="horz" wrap="square" lIns="0" tIns="12700" rIns="0" bIns="0" rtlCol="0">
            <a:spAutoFit/>
          </a:bodyPr>
          <a:lstStyle/>
          <a:p>
            <a:pPr marL="17145"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65"/>
              </a:spcBef>
            </a:pPr>
            <a:r>
              <a:rPr kern="0" dirty="0">
                <a:solidFill>
                  <a:sysClr val="windowText" lastClr="000000"/>
                </a:solidFill>
                <a:latin typeface="Times New Roman"/>
                <a:cs typeface="Times New Roman"/>
              </a:rPr>
              <a:t>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9" name="object 79"/>
          <p:cNvSpPr txBox="1"/>
          <p:nvPr/>
        </p:nvSpPr>
        <p:spPr>
          <a:xfrm>
            <a:off x="7834624" y="60081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0" name="object 80"/>
          <p:cNvSpPr txBox="1"/>
          <p:nvPr/>
        </p:nvSpPr>
        <p:spPr>
          <a:xfrm>
            <a:off x="9958528" y="6008139"/>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1" name="object 81"/>
          <p:cNvSpPr txBox="1"/>
          <p:nvPr/>
        </p:nvSpPr>
        <p:spPr>
          <a:xfrm>
            <a:off x="8464380" y="4970044"/>
            <a:ext cx="1411236" cy="856645"/>
          </a:xfrm>
          <a:prstGeom prst="rect">
            <a:avLst/>
          </a:prstGeom>
        </p:spPr>
        <p:txBody>
          <a:bodyPr vert="horz" wrap="square" lIns="0" tIns="12700" rIns="0" bIns="0" rtlCol="0">
            <a:spAutoFit/>
          </a:bodyPr>
          <a:lstStyle/>
          <a:p>
            <a:pPr marL="508634" defTabSz="914400">
              <a:spcBef>
                <a:spcPts val="1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a:p>
            <a:pPr defTabSz="914400">
              <a:spcBef>
                <a:spcPts val="65"/>
              </a:spcBef>
            </a:pPr>
            <a:endParaRPr kern="0">
              <a:solidFill>
                <a:sysClr val="windowText" lastClr="000000"/>
              </a:solidFill>
              <a:latin typeface="Times New Roman"/>
              <a:cs typeface="Times New Roman"/>
            </a:endParaRPr>
          </a:p>
          <a:p>
            <a:pPr marL="412750" defTabSz="914400"/>
            <a:r>
              <a:rPr kern="0" dirty="0">
                <a:solidFill>
                  <a:sysClr val="windowText" lastClr="000000"/>
                </a:solidFill>
                <a:latin typeface="Times New Roman"/>
                <a:cs typeface="Times New Roman"/>
              </a:rPr>
              <a:t>10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2" name="object 82"/>
          <p:cNvSpPr txBox="1"/>
          <p:nvPr/>
        </p:nvSpPr>
        <p:spPr>
          <a:xfrm>
            <a:off x="9918402" y="4424706"/>
            <a:ext cx="397406" cy="551433"/>
          </a:xfrm>
          <a:prstGeom prst="rect">
            <a:avLst/>
          </a:prstGeom>
        </p:spPr>
        <p:txBody>
          <a:bodyPr vert="horz" wrap="square" lIns="0" tIns="12700" rIns="0" bIns="0" rtlCol="0">
            <a:spAutoFit/>
          </a:bodyPr>
          <a:lstStyle/>
          <a:p>
            <a:pPr marL="12700" defTabSz="914400">
              <a:lnSpc>
                <a:spcPts val="2125"/>
              </a:lnSpc>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47625" defTabSz="914400">
              <a:lnSpc>
                <a:spcPts val="2125"/>
              </a:lnSpc>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3" name="object 83"/>
          <p:cNvSpPr txBox="1"/>
          <p:nvPr/>
        </p:nvSpPr>
        <p:spPr>
          <a:xfrm>
            <a:off x="8746626" y="6287668"/>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84" name="object 84"/>
          <p:cNvSpPr txBox="1"/>
          <p:nvPr/>
        </p:nvSpPr>
        <p:spPr>
          <a:xfrm>
            <a:off x="7238131" y="147650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85" name="object 85"/>
          <p:cNvGrpSpPr/>
          <p:nvPr/>
        </p:nvGrpSpPr>
        <p:grpSpPr>
          <a:xfrm>
            <a:off x="7472540" y="1624604"/>
            <a:ext cx="3617923" cy="531495"/>
            <a:chOff x="7474457" y="1624601"/>
            <a:chExt cx="3618865" cy="531495"/>
          </a:xfrm>
        </p:grpSpPr>
        <p:pic>
          <p:nvPicPr>
            <p:cNvPr id="86" name="object 86"/>
            <p:cNvPicPr/>
            <p:nvPr/>
          </p:nvPicPr>
          <p:blipFill>
            <a:blip r:embed="rId9" cstate="print"/>
            <a:stretch>
              <a:fillRect/>
            </a:stretch>
          </p:blipFill>
          <p:spPr>
            <a:xfrm>
              <a:off x="7474457" y="1624601"/>
              <a:ext cx="3436620" cy="92692"/>
            </a:xfrm>
            <a:prstGeom prst="rect">
              <a:avLst/>
            </a:prstGeom>
          </p:spPr>
        </p:pic>
        <p:sp>
          <p:nvSpPr>
            <p:cNvPr id="87" name="object 87"/>
            <p:cNvSpPr/>
            <p:nvPr/>
          </p:nvSpPr>
          <p:spPr>
            <a:xfrm>
              <a:off x="7524368" y="1649349"/>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0" cstate="print"/>
            <a:stretch>
              <a:fillRect/>
            </a:stretch>
          </p:blipFill>
          <p:spPr>
            <a:xfrm>
              <a:off x="8030717" y="1901207"/>
              <a:ext cx="401624" cy="92692"/>
            </a:xfrm>
            <a:prstGeom prst="rect">
              <a:avLst/>
            </a:prstGeom>
          </p:spPr>
        </p:pic>
        <p:sp>
          <p:nvSpPr>
            <p:cNvPr id="89" name="object 89"/>
            <p:cNvSpPr/>
            <p:nvPr/>
          </p:nvSpPr>
          <p:spPr>
            <a:xfrm>
              <a:off x="8080628" y="1925955"/>
              <a:ext cx="308610" cy="0"/>
            </a:xfrm>
            <a:custGeom>
              <a:avLst/>
              <a:gdLst/>
              <a:ahLst/>
              <a:cxnLst/>
              <a:rect l="l" t="t" r="r" b="b"/>
              <a:pathLst>
                <a:path w="308609">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11" cstate="print"/>
            <a:stretch>
              <a:fillRect/>
            </a:stretch>
          </p:blipFill>
          <p:spPr>
            <a:xfrm>
              <a:off x="7943849" y="1901215"/>
              <a:ext cx="180759" cy="254482"/>
            </a:xfrm>
            <a:prstGeom prst="rect">
              <a:avLst/>
            </a:prstGeom>
          </p:spPr>
        </p:pic>
        <p:sp>
          <p:nvSpPr>
            <p:cNvPr id="91" name="object 91"/>
            <p:cNvSpPr/>
            <p:nvPr/>
          </p:nvSpPr>
          <p:spPr>
            <a:xfrm>
              <a:off x="7993760" y="1925955"/>
              <a:ext cx="87630" cy="161290"/>
            </a:xfrm>
            <a:custGeom>
              <a:avLst/>
              <a:gdLst/>
              <a:ahLst/>
              <a:cxnLst/>
              <a:rect l="l" t="t" r="r" b="b"/>
              <a:pathLst>
                <a:path w="87629"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11" cstate="print"/>
            <a:stretch>
              <a:fillRect/>
            </a:stretch>
          </p:blipFill>
          <p:spPr>
            <a:xfrm>
              <a:off x="8097773" y="1901215"/>
              <a:ext cx="180759" cy="254482"/>
            </a:xfrm>
            <a:prstGeom prst="rect">
              <a:avLst/>
            </a:prstGeom>
          </p:spPr>
        </p:pic>
        <p:sp>
          <p:nvSpPr>
            <p:cNvPr id="93" name="object 93"/>
            <p:cNvSpPr/>
            <p:nvPr/>
          </p:nvSpPr>
          <p:spPr>
            <a:xfrm>
              <a:off x="8147684" y="1925955"/>
              <a:ext cx="87630" cy="161290"/>
            </a:xfrm>
            <a:custGeom>
              <a:avLst/>
              <a:gdLst/>
              <a:ahLst/>
              <a:cxnLst/>
              <a:rect l="l" t="t" r="r" b="b"/>
              <a:pathLst>
                <a:path w="87629"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11" cstate="print"/>
            <a:stretch>
              <a:fillRect/>
            </a:stretch>
          </p:blipFill>
          <p:spPr>
            <a:xfrm>
              <a:off x="8250173" y="1901215"/>
              <a:ext cx="180759" cy="254482"/>
            </a:xfrm>
            <a:prstGeom prst="rect">
              <a:avLst/>
            </a:prstGeom>
          </p:spPr>
        </p:pic>
        <p:sp>
          <p:nvSpPr>
            <p:cNvPr id="95" name="object 95"/>
            <p:cNvSpPr/>
            <p:nvPr/>
          </p:nvSpPr>
          <p:spPr>
            <a:xfrm>
              <a:off x="8300084" y="1925955"/>
              <a:ext cx="87630" cy="161290"/>
            </a:xfrm>
            <a:custGeom>
              <a:avLst/>
              <a:gdLst/>
              <a:ahLst/>
              <a:cxnLst/>
              <a:rect l="l" t="t" r="r" b="b"/>
              <a:pathLst>
                <a:path w="87629"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96" name="object 96"/>
            <p:cNvSpPr/>
            <p:nvPr/>
          </p:nvSpPr>
          <p:spPr>
            <a:xfrm>
              <a:off x="8080628" y="1651635"/>
              <a:ext cx="314960" cy="271780"/>
            </a:xfrm>
            <a:custGeom>
              <a:avLst/>
              <a:gdLst/>
              <a:ahLst/>
              <a:cxnLst/>
              <a:rect l="l" t="t" r="r" b="b"/>
              <a:pathLst>
                <a:path w="314959" h="271780">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97" name="object 97"/>
            <p:cNvSpPr/>
            <p:nvPr/>
          </p:nvSpPr>
          <p:spPr>
            <a:xfrm>
              <a:off x="8080628" y="1651635"/>
              <a:ext cx="314960" cy="271780"/>
            </a:xfrm>
            <a:custGeom>
              <a:avLst/>
              <a:gdLst/>
              <a:ahLst/>
              <a:cxnLst/>
              <a:rect l="l" t="t" r="r" b="b"/>
              <a:pathLst>
                <a:path w="314959" h="271780">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8" name="object 98"/>
            <p:cNvPicPr/>
            <p:nvPr/>
          </p:nvPicPr>
          <p:blipFill>
            <a:blip r:embed="rId12" cstate="print"/>
            <a:stretch>
              <a:fillRect/>
            </a:stretch>
          </p:blipFill>
          <p:spPr>
            <a:xfrm>
              <a:off x="8196833" y="1750314"/>
              <a:ext cx="85344" cy="85344"/>
            </a:xfrm>
            <a:prstGeom prst="rect">
              <a:avLst/>
            </a:prstGeom>
          </p:spPr>
        </p:pic>
        <p:pic>
          <p:nvPicPr>
            <p:cNvPr id="99" name="object 99"/>
            <p:cNvPicPr/>
            <p:nvPr/>
          </p:nvPicPr>
          <p:blipFill>
            <a:blip r:embed="rId13" cstate="print"/>
            <a:stretch>
              <a:fillRect/>
            </a:stretch>
          </p:blipFill>
          <p:spPr>
            <a:xfrm>
              <a:off x="10741151" y="1821197"/>
              <a:ext cx="351993" cy="92692"/>
            </a:xfrm>
            <a:prstGeom prst="rect">
              <a:avLst/>
            </a:prstGeom>
          </p:spPr>
        </p:pic>
        <p:sp>
          <p:nvSpPr>
            <p:cNvPr id="100" name="object 100"/>
            <p:cNvSpPr/>
            <p:nvPr/>
          </p:nvSpPr>
          <p:spPr>
            <a:xfrm>
              <a:off x="10791062" y="1845945"/>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1" name="object 101"/>
            <p:cNvPicPr/>
            <p:nvPr/>
          </p:nvPicPr>
          <p:blipFill>
            <a:blip r:embed="rId14" cstate="print"/>
            <a:stretch>
              <a:fillRect/>
            </a:stretch>
          </p:blipFill>
          <p:spPr>
            <a:xfrm>
              <a:off x="10667999" y="1821116"/>
              <a:ext cx="166319" cy="228536"/>
            </a:xfrm>
            <a:prstGeom prst="rect">
              <a:avLst/>
            </a:prstGeom>
          </p:spPr>
        </p:pic>
        <p:sp>
          <p:nvSpPr>
            <p:cNvPr id="102" name="object 102"/>
            <p:cNvSpPr/>
            <p:nvPr/>
          </p:nvSpPr>
          <p:spPr>
            <a:xfrm>
              <a:off x="10717910" y="1845945"/>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3" name="object 103"/>
            <p:cNvPicPr/>
            <p:nvPr/>
          </p:nvPicPr>
          <p:blipFill>
            <a:blip r:embed="rId14" cstate="print"/>
            <a:stretch>
              <a:fillRect/>
            </a:stretch>
          </p:blipFill>
          <p:spPr>
            <a:xfrm>
              <a:off x="10797539" y="1821116"/>
              <a:ext cx="166319" cy="228536"/>
            </a:xfrm>
            <a:prstGeom prst="rect">
              <a:avLst/>
            </a:prstGeom>
          </p:spPr>
        </p:pic>
        <p:sp>
          <p:nvSpPr>
            <p:cNvPr id="104" name="object 104"/>
            <p:cNvSpPr/>
            <p:nvPr/>
          </p:nvSpPr>
          <p:spPr>
            <a:xfrm>
              <a:off x="10847450" y="1845945"/>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5" name="object 105"/>
            <p:cNvPicPr/>
            <p:nvPr/>
          </p:nvPicPr>
          <p:blipFill>
            <a:blip r:embed="rId14" cstate="print"/>
            <a:stretch>
              <a:fillRect/>
            </a:stretch>
          </p:blipFill>
          <p:spPr>
            <a:xfrm>
              <a:off x="10925555" y="1821116"/>
              <a:ext cx="166319" cy="228536"/>
            </a:xfrm>
            <a:prstGeom prst="rect">
              <a:avLst/>
            </a:prstGeom>
          </p:spPr>
        </p:pic>
        <p:sp>
          <p:nvSpPr>
            <p:cNvPr id="106" name="object 106"/>
            <p:cNvSpPr/>
            <p:nvPr/>
          </p:nvSpPr>
          <p:spPr>
            <a:xfrm>
              <a:off x="10975466" y="1845945"/>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07" name="object 107"/>
            <p:cNvSpPr/>
            <p:nvPr/>
          </p:nvSpPr>
          <p:spPr>
            <a:xfrm>
              <a:off x="10826495" y="1653540"/>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08" name="object 108"/>
            <p:cNvSpPr/>
            <p:nvPr/>
          </p:nvSpPr>
          <p:spPr>
            <a:xfrm>
              <a:off x="10826495" y="1653540"/>
              <a:ext cx="176530" cy="176530"/>
            </a:xfrm>
            <a:custGeom>
              <a:avLst/>
              <a:gdLst/>
              <a:ahLst/>
              <a:cxnLst/>
              <a:rect l="l" t="t" r="r" b="b"/>
              <a:pathLst>
                <a:path w="176529" h="176530">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9" name="object 109"/>
          <p:cNvSpPr txBox="1"/>
          <p:nvPr/>
        </p:nvSpPr>
        <p:spPr>
          <a:xfrm>
            <a:off x="8271391" y="136677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10" name="object 110"/>
          <p:cNvSpPr txBox="1"/>
          <p:nvPr/>
        </p:nvSpPr>
        <p:spPr>
          <a:xfrm>
            <a:off x="8618768" y="1644650"/>
            <a:ext cx="15236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Cambria Math"/>
                <a:cs typeface="Cambria Math"/>
              </a:rPr>
              <a:t>8</a:t>
            </a:r>
            <a:endParaRPr kern="0">
              <a:solidFill>
                <a:sysClr val="windowText" lastClr="000000"/>
              </a:solidFill>
              <a:latin typeface="Cambria Math"/>
              <a:cs typeface="Cambria Math"/>
            </a:endParaRPr>
          </a:p>
        </p:txBody>
      </p:sp>
      <p:sp>
        <p:nvSpPr>
          <p:cNvPr id="111" name="object 111"/>
          <p:cNvSpPr txBox="1"/>
          <p:nvPr/>
        </p:nvSpPr>
        <p:spPr>
          <a:xfrm>
            <a:off x="8745229" y="1622554"/>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12" name="object 112"/>
          <p:cNvSpPr txBox="1"/>
          <p:nvPr/>
        </p:nvSpPr>
        <p:spPr>
          <a:xfrm>
            <a:off x="7784850" y="1643379"/>
            <a:ext cx="15236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Cambria Math"/>
                <a:cs typeface="Cambria Math"/>
              </a:rPr>
              <a:t>6</a:t>
            </a:r>
            <a:endParaRPr kern="0">
              <a:solidFill>
                <a:sysClr val="windowText" lastClr="000000"/>
              </a:solidFill>
              <a:latin typeface="Cambria Math"/>
              <a:cs typeface="Cambria Math"/>
            </a:endParaRPr>
          </a:p>
        </p:txBody>
      </p:sp>
      <p:sp>
        <p:nvSpPr>
          <p:cNvPr id="113" name="object 113"/>
          <p:cNvSpPr txBox="1"/>
          <p:nvPr/>
        </p:nvSpPr>
        <p:spPr>
          <a:xfrm>
            <a:off x="7911309" y="1621285"/>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14" name="object 114"/>
          <p:cNvGrpSpPr/>
          <p:nvPr/>
        </p:nvGrpSpPr>
        <p:grpSpPr>
          <a:xfrm>
            <a:off x="7483942" y="1150658"/>
            <a:ext cx="2711379" cy="920750"/>
            <a:chOff x="7485888" y="1150658"/>
            <a:chExt cx="2712085" cy="920750"/>
          </a:xfrm>
        </p:grpSpPr>
        <p:pic>
          <p:nvPicPr>
            <p:cNvPr id="115" name="object 115"/>
            <p:cNvPicPr/>
            <p:nvPr/>
          </p:nvPicPr>
          <p:blipFill>
            <a:blip r:embed="rId15" cstate="print"/>
            <a:stretch>
              <a:fillRect/>
            </a:stretch>
          </p:blipFill>
          <p:spPr>
            <a:xfrm>
              <a:off x="9992867" y="1539239"/>
              <a:ext cx="204977" cy="204977"/>
            </a:xfrm>
            <a:prstGeom prst="rect">
              <a:avLst/>
            </a:prstGeom>
          </p:spPr>
        </p:pic>
        <p:pic>
          <p:nvPicPr>
            <p:cNvPr id="116" name="object 116"/>
            <p:cNvPicPr/>
            <p:nvPr/>
          </p:nvPicPr>
          <p:blipFill>
            <a:blip r:embed="rId16" cstate="print"/>
            <a:stretch>
              <a:fillRect/>
            </a:stretch>
          </p:blipFill>
          <p:spPr>
            <a:xfrm>
              <a:off x="7487412" y="1612409"/>
              <a:ext cx="803897" cy="92692"/>
            </a:xfrm>
            <a:prstGeom prst="rect">
              <a:avLst/>
            </a:prstGeom>
          </p:spPr>
        </p:pic>
        <p:sp>
          <p:nvSpPr>
            <p:cNvPr id="117" name="object 117"/>
            <p:cNvSpPr/>
            <p:nvPr/>
          </p:nvSpPr>
          <p:spPr>
            <a:xfrm>
              <a:off x="7537323" y="1637156"/>
              <a:ext cx="711200" cy="0"/>
            </a:xfrm>
            <a:custGeom>
              <a:avLst/>
              <a:gdLst/>
              <a:ahLst/>
              <a:cxnLst/>
              <a:rect l="l" t="t" r="r" b="b"/>
              <a:pathLst>
                <a:path w="711200">
                  <a:moveTo>
                    <a:pt x="0" y="0"/>
                  </a:moveTo>
                  <a:lnTo>
                    <a:pt x="71069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8" name="object 118"/>
            <p:cNvPicPr/>
            <p:nvPr/>
          </p:nvPicPr>
          <p:blipFill>
            <a:blip r:embed="rId17" cstate="print"/>
            <a:stretch>
              <a:fillRect/>
            </a:stretch>
          </p:blipFill>
          <p:spPr>
            <a:xfrm>
              <a:off x="7485888" y="1150670"/>
              <a:ext cx="805408" cy="560019"/>
            </a:xfrm>
            <a:prstGeom prst="rect">
              <a:avLst/>
            </a:prstGeom>
          </p:spPr>
        </p:pic>
        <p:sp>
          <p:nvSpPr>
            <p:cNvPr id="119" name="object 119"/>
            <p:cNvSpPr/>
            <p:nvPr/>
          </p:nvSpPr>
          <p:spPr>
            <a:xfrm>
              <a:off x="7535799" y="1175384"/>
              <a:ext cx="712470" cy="466725"/>
            </a:xfrm>
            <a:custGeom>
              <a:avLst/>
              <a:gdLst/>
              <a:ahLst/>
              <a:cxnLst/>
              <a:rect l="l" t="t" r="r" b="b"/>
              <a:pathLst>
                <a:path w="712470" h="466725">
                  <a:moveTo>
                    <a:pt x="0" y="466725"/>
                  </a:moveTo>
                  <a:lnTo>
                    <a:pt x="71234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0" name="object 120"/>
            <p:cNvPicPr/>
            <p:nvPr/>
          </p:nvPicPr>
          <p:blipFill>
            <a:blip r:embed="rId18" cstate="print"/>
            <a:stretch>
              <a:fillRect/>
            </a:stretch>
          </p:blipFill>
          <p:spPr>
            <a:xfrm>
              <a:off x="7537704" y="1549209"/>
              <a:ext cx="224091" cy="224091"/>
            </a:xfrm>
            <a:prstGeom prst="rect">
              <a:avLst/>
            </a:prstGeom>
          </p:spPr>
        </p:pic>
        <p:sp>
          <p:nvSpPr>
            <p:cNvPr id="121" name="object 121"/>
            <p:cNvSpPr/>
            <p:nvPr/>
          </p:nvSpPr>
          <p:spPr>
            <a:xfrm>
              <a:off x="7615047" y="1563115"/>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2" name="object 122"/>
            <p:cNvPicPr/>
            <p:nvPr/>
          </p:nvPicPr>
          <p:blipFill>
            <a:blip r:embed="rId19" cstate="print"/>
            <a:stretch>
              <a:fillRect/>
            </a:stretch>
          </p:blipFill>
          <p:spPr>
            <a:xfrm>
              <a:off x="7728966" y="1407413"/>
              <a:ext cx="224091" cy="356742"/>
            </a:xfrm>
            <a:prstGeom prst="rect">
              <a:avLst/>
            </a:prstGeom>
          </p:spPr>
        </p:pic>
        <p:pic>
          <p:nvPicPr>
            <p:cNvPr id="123" name="object 123"/>
            <p:cNvPicPr/>
            <p:nvPr/>
          </p:nvPicPr>
          <p:blipFill>
            <a:blip r:embed="rId20" cstate="print"/>
            <a:stretch>
              <a:fillRect/>
            </a:stretch>
          </p:blipFill>
          <p:spPr>
            <a:xfrm>
              <a:off x="7806309" y="1421129"/>
              <a:ext cx="76200" cy="209042"/>
            </a:xfrm>
            <a:prstGeom prst="rect">
              <a:avLst/>
            </a:prstGeom>
          </p:spPr>
        </p:pic>
        <p:pic>
          <p:nvPicPr>
            <p:cNvPr id="124" name="object 124"/>
            <p:cNvPicPr/>
            <p:nvPr/>
          </p:nvPicPr>
          <p:blipFill>
            <a:blip r:embed="rId21" cstate="print"/>
            <a:stretch>
              <a:fillRect/>
            </a:stretch>
          </p:blipFill>
          <p:spPr>
            <a:xfrm>
              <a:off x="7933944" y="1277162"/>
              <a:ext cx="224091" cy="494614"/>
            </a:xfrm>
            <a:prstGeom prst="rect">
              <a:avLst/>
            </a:prstGeom>
          </p:spPr>
        </p:pic>
        <p:sp>
          <p:nvSpPr>
            <p:cNvPr id="125" name="object 125"/>
            <p:cNvSpPr/>
            <p:nvPr/>
          </p:nvSpPr>
          <p:spPr>
            <a:xfrm>
              <a:off x="8011287" y="1290827"/>
              <a:ext cx="76200" cy="346710"/>
            </a:xfrm>
            <a:custGeom>
              <a:avLst/>
              <a:gdLst/>
              <a:ahLst/>
              <a:cxnLst/>
              <a:rect l="l" t="t" r="r" b="b"/>
              <a:pathLst>
                <a:path w="76200" h="346710">
                  <a:moveTo>
                    <a:pt x="27051" y="270256"/>
                  </a:moveTo>
                  <a:lnTo>
                    <a:pt x="0" y="270256"/>
                  </a:lnTo>
                  <a:lnTo>
                    <a:pt x="38100" y="346456"/>
                  </a:lnTo>
                  <a:lnTo>
                    <a:pt x="64325" y="294005"/>
                  </a:lnTo>
                  <a:lnTo>
                    <a:pt x="32004" y="294005"/>
                  </a:lnTo>
                  <a:lnTo>
                    <a:pt x="27051" y="289179"/>
                  </a:lnTo>
                  <a:lnTo>
                    <a:pt x="27051" y="270256"/>
                  </a:lnTo>
                  <a:close/>
                </a:path>
                <a:path w="76200" h="346710">
                  <a:moveTo>
                    <a:pt x="44196" y="0"/>
                  </a:moveTo>
                  <a:lnTo>
                    <a:pt x="32004" y="0"/>
                  </a:lnTo>
                  <a:lnTo>
                    <a:pt x="27051" y="4952"/>
                  </a:lnTo>
                  <a:lnTo>
                    <a:pt x="27051" y="289179"/>
                  </a:lnTo>
                  <a:lnTo>
                    <a:pt x="32004" y="294005"/>
                  </a:lnTo>
                  <a:lnTo>
                    <a:pt x="44196" y="294005"/>
                  </a:lnTo>
                  <a:lnTo>
                    <a:pt x="49149" y="289179"/>
                  </a:lnTo>
                  <a:lnTo>
                    <a:pt x="49149" y="4952"/>
                  </a:lnTo>
                  <a:lnTo>
                    <a:pt x="44196" y="0"/>
                  </a:lnTo>
                  <a:close/>
                </a:path>
                <a:path w="76200" h="346710">
                  <a:moveTo>
                    <a:pt x="76200" y="270256"/>
                  </a:moveTo>
                  <a:lnTo>
                    <a:pt x="49149" y="270256"/>
                  </a:lnTo>
                  <a:lnTo>
                    <a:pt x="49149" y="289179"/>
                  </a:lnTo>
                  <a:lnTo>
                    <a:pt x="44196" y="294005"/>
                  </a:lnTo>
                  <a:lnTo>
                    <a:pt x="64325" y="294005"/>
                  </a:lnTo>
                  <a:lnTo>
                    <a:pt x="76200" y="27025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6" name="object 126"/>
            <p:cNvPicPr/>
            <p:nvPr/>
          </p:nvPicPr>
          <p:blipFill>
            <a:blip r:embed="rId22" cstate="print"/>
            <a:stretch>
              <a:fillRect/>
            </a:stretch>
          </p:blipFill>
          <p:spPr>
            <a:xfrm>
              <a:off x="8132826" y="1150658"/>
              <a:ext cx="224091" cy="613371"/>
            </a:xfrm>
            <a:prstGeom prst="rect">
              <a:avLst/>
            </a:prstGeom>
          </p:spPr>
        </p:pic>
        <p:sp>
          <p:nvSpPr>
            <p:cNvPr id="127" name="object 127"/>
            <p:cNvSpPr/>
            <p:nvPr/>
          </p:nvSpPr>
          <p:spPr>
            <a:xfrm>
              <a:off x="8210169" y="1164335"/>
              <a:ext cx="76200" cy="466090"/>
            </a:xfrm>
            <a:custGeom>
              <a:avLst/>
              <a:gdLst/>
              <a:ahLst/>
              <a:cxnLst/>
              <a:rect l="l" t="t" r="r" b="b"/>
              <a:pathLst>
                <a:path w="76200" h="466089">
                  <a:moveTo>
                    <a:pt x="27050" y="389763"/>
                  </a:moveTo>
                  <a:lnTo>
                    <a:pt x="0" y="389763"/>
                  </a:lnTo>
                  <a:lnTo>
                    <a:pt x="38100" y="465963"/>
                  </a:lnTo>
                  <a:lnTo>
                    <a:pt x="64325" y="413512"/>
                  </a:lnTo>
                  <a:lnTo>
                    <a:pt x="32003" y="413512"/>
                  </a:lnTo>
                  <a:lnTo>
                    <a:pt x="27050" y="408559"/>
                  </a:lnTo>
                  <a:lnTo>
                    <a:pt x="27050" y="389763"/>
                  </a:lnTo>
                  <a:close/>
                </a:path>
                <a:path w="76200" h="466089">
                  <a:moveTo>
                    <a:pt x="44196" y="0"/>
                  </a:moveTo>
                  <a:lnTo>
                    <a:pt x="32003" y="0"/>
                  </a:lnTo>
                  <a:lnTo>
                    <a:pt x="27050" y="4952"/>
                  </a:lnTo>
                  <a:lnTo>
                    <a:pt x="27050" y="408559"/>
                  </a:lnTo>
                  <a:lnTo>
                    <a:pt x="32003" y="413512"/>
                  </a:lnTo>
                  <a:lnTo>
                    <a:pt x="44196" y="413512"/>
                  </a:lnTo>
                  <a:lnTo>
                    <a:pt x="49149" y="408559"/>
                  </a:lnTo>
                  <a:lnTo>
                    <a:pt x="49149" y="4952"/>
                  </a:lnTo>
                  <a:lnTo>
                    <a:pt x="44196" y="0"/>
                  </a:lnTo>
                  <a:close/>
                </a:path>
                <a:path w="76200" h="466089">
                  <a:moveTo>
                    <a:pt x="76200" y="389763"/>
                  </a:moveTo>
                  <a:lnTo>
                    <a:pt x="49149" y="389763"/>
                  </a:lnTo>
                  <a:lnTo>
                    <a:pt x="49149" y="408559"/>
                  </a:lnTo>
                  <a:lnTo>
                    <a:pt x="44196" y="413512"/>
                  </a:lnTo>
                  <a:lnTo>
                    <a:pt x="64325" y="413512"/>
                  </a:lnTo>
                  <a:lnTo>
                    <a:pt x="76200" y="38976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8" name="object 128"/>
            <p:cNvPicPr/>
            <p:nvPr/>
          </p:nvPicPr>
          <p:blipFill>
            <a:blip r:embed="rId13" cstate="print"/>
            <a:stretch>
              <a:fillRect/>
            </a:stretch>
          </p:blipFill>
          <p:spPr>
            <a:xfrm>
              <a:off x="9258300" y="1842533"/>
              <a:ext cx="351993" cy="92692"/>
            </a:xfrm>
            <a:prstGeom prst="rect">
              <a:avLst/>
            </a:prstGeom>
          </p:spPr>
        </p:pic>
        <p:sp>
          <p:nvSpPr>
            <p:cNvPr id="129" name="object 129"/>
            <p:cNvSpPr/>
            <p:nvPr/>
          </p:nvSpPr>
          <p:spPr>
            <a:xfrm>
              <a:off x="9308211" y="1867280"/>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0" name="object 130"/>
            <p:cNvPicPr/>
            <p:nvPr/>
          </p:nvPicPr>
          <p:blipFill>
            <a:blip r:embed="rId14" cstate="print"/>
            <a:stretch>
              <a:fillRect/>
            </a:stretch>
          </p:blipFill>
          <p:spPr>
            <a:xfrm>
              <a:off x="9184386" y="1842452"/>
              <a:ext cx="166319" cy="228536"/>
            </a:xfrm>
            <a:prstGeom prst="rect">
              <a:avLst/>
            </a:prstGeom>
          </p:spPr>
        </p:pic>
        <p:sp>
          <p:nvSpPr>
            <p:cNvPr id="131" name="object 131"/>
            <p:cNvSpPr/>
            <p:nvPr/>
          </p:nvSpPr>
          <p:spPr>
            <a:xfrm>
              <a:off x="9234297" y="1867280"/>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2" name="object 132"/>
            <p:cNvPicPr/>
            <p:nvPr/>
          </p:nvPicPr>
          <p:blipFill>
            <a:blip r:embed="rId14" cstate="print"/>
            <a:stretch>
              <a:fillRect/>
            </a:stretch>
          </p:blipFill>
          <p:spPr>
            <a:xfrm>
              <a:off x="9313926" y="1842452"/>
              <a:ext cx="166319" cy="228536"/>
            </a:xfrm>
            <a:prstGeom prst="rect">
              <a:avLst/>
            </a:prstGeom>
          </p:spPr>
        </p:pic>
        <p:sp>
          <p:nvSpPr>
            <p:cNvPr id="133" name="object 133"/>
            <p:cNvSpPr/>
            <p:nvPr/>
          </p:nvSpPr>
          <p:spPr>
            <a:xfrm>
              <a:off x="9363836" y="1867280"/>
              <a:ext cx="73660" cy="135890"/>
            </a:xfrm>
            <a:custGeom>
              <a:avLst/>
              <a:gdLst/>
              <a:ahLst/>
              <a:cxnLst/>
              <a:rect l="l" t="t" r="r" b="b"/>
              <a:pathLst>
                <a:path w="73659"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4" name="object 134"/>
            <p:cNvPicPr/>
            <p:nvPr/>
          </p:nvPicPr>
          <p:blipFill>
            <a:blip r:embed="rId14" cstate="print"/>
            <a:stretch>
              <a:fillRect/>
            </a:stretch>
          </p:blipFill>
          <p:spPr>
            <a:xfrm>
              <a:off x="9442704" y="1842452"/>
              <a:ext cx="166319" cy="228536"/>
            </a:xfrm>
            <a:prstGeom prst="rect">
              <a:avLst/>
            </a:prstGeom>
          </p:spPr>
        </p:pic>
        <p:sp>
          <p:nvSpPr>
            <p:cNvPr id="135" name="object 135"/>
            <p:cNvSpPr/>
            <p:nvPr/>
          </p:nvSpPr>
          <p:spPr>
            <a:xfrm>
              <a:off x="9492614" y="1867280"/>
              <a:ext cx="73660" cy="135890"/>
            </a:xfrm>
            <a:custGeom>
              <a:avLst/>
              <a:gdLst/>
              <a:ahLst/>
              <a:cxnLst/>
              <a:rect l="l" t="t" r="r" b="b"/>
              <a:pathLst>
                <a:path w="73659"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36" name="object 136"/>
            <p:cNvSpPr/>
            <p:nvPr/>
          </p:nvSpPr>
          <p:spPr>
            <a:xfrm>
              <a:off x="9343644" y="1675637"/>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37" name="object 137"/>
            <p:cNvSpPr/>
            <p:nvPr/>
          </p:nvSpPr>
          <p:spPr>
            <a:xfrm>
              <a:off x="9343644" y="1675637"/>
              <a:ext cx="176530" cy="176530"/>
            </a:xfrm>
            <a:custGeom>
              <a:avLst/>
              <a:gdLst/>
              <a:ahLst/>
              <a:cxnLst/>
              <a:rect l="l" t="t" r="r" b="b"/>
              <a:pathLst>
                <a:path w="176529" h="176530">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38" name="object 138"/>
          <p:cNvSpPr txBox="1"/>
          <p:nvPr/>
        </p:nvSpPr>
        <p:spPr>
          <a:xfrm>
            <a:off x="7877791" y="858014"/>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139" name="object 139"/>
          <p:cNvGrpSpPr/>
          <p:nvPr/>
        </p:nvGrpSpPr>
        <p:grpSpPr>
          <a:xfrm>
            <a:off x="8836903" y="1113379"/>
            <a:ext cx="1754682" cy="658495"/>
            <a:chOff x="8839200" y="1113332"/>
            <a:chExt cx="1755139" cy="658495"/>
          </a:xfrm>
        </p:grpSpPr>
        <p:pic>
          <p:nvPicPr>
            <p:cNvPr id="140" name="object 140"/>
            <p:cNvPicPr/>
            <p:nvPr/>
          </p:nvPicPr>
          <p:blipFill>
            <a:blip r:embed="rId23" cstate="print"/>
            <a:stretch>
              <a:fillRect/>
            </a:stretch>
          </p:blipFill>
          <p:spPr>
            <a:xfrm>
              <a:off x="8839200" y="1113332"/>
              <a:ext cx="224091" cy="657682"/>
            </a:xfrm>
            <a:prstGeom prst="rect">
              <a:avLst/>
            </a:prstGeom>
          </p:spPr>
        </p:pic>
        <p:sp>
          <p:nvSpPr>
            <p:cNvPr id="141" name="object 141"/>
            <p:cNvSpPr/>
            <p:nvPr/>
          </p:nvSpPr>
          <p:spPr>
            <a:xfrm>
              <a:off x="8916543" y="1126998"/>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42" name="object 142"/>
            <p:cNvPicPr/>
            <p:nvPr/>
          </p:nvPicPr>
          <p:blipFill>
            <a:blip r:embed="rId23" cstate="print"/>
            <a:stretch>
              <a:fillRect/>
            </a:stretch>
          </p:blipFill>
          <p:spPr>
            <a:xfrm>
              <a:off x="10370058" y="1114094"/>
              <a:ext cx="224091" cy="657682"/>
            </a:xfrm>
            <a:prstGeom prst="rect">
              <a:avLst/>
            </a:prstGeom>
          </p:spPr>
        </p:pic>
        <p:sp>
          <p:nvSpPr>
            <p:cNvPr id="143" name="object 143"/>
            <p:cNvSpPr/>
            <p:nvPr/>
          </p:nvSpPr>
          <p:spPr>
            <a:xfrm>
              <a:off x="10447400" y="1127760"/>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44" name="object 144"/>
          <p:cNvSpPr txBox="1"/>
          <p:nvPr/>
        </p:nvSpPr>
        <p:spPr>
          <a:xfrm>
            <a:off x="8713488" y="763526"/>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5" name="object 145"/>
          <p:cNvSpPr txBox="1"/>
          <p:nvPr/>
        </p:nvSpPr>
        <p:spPr>
          <a:xfrm>
            <a:off x="10244201" y="764542"/>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6" name="object 146"/>
          <p:cNvSpPr txBox="1"/>
          <p:nvPr/>
        </p:nvSpPr>
        <p:spPr>
          <a:xfrm>
            <a:off x="10549681" y="1642617"/>
            <a:ext cx="15236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Cambria Math"/>
                <a:cs typeface="Cambria Math"/>
              </a:rPr>
              <a:t>2</a:t>
            </a:r>
            <a:endParaRPr kern="0">
              <a:solidFill>
                <a:sysClr val="windowText" lastClr="000000"/>
              </a:solidFill>
              <a:latin typeface="Cambria Math"/>
              <a:cs typeface="Cambria Math"/>
            </a:endParaRPr>
          </a:p>
        </p:txBody>
      </p:sp>
      <p:sp>
        <p:nvSpPr>
          <p:cNvPr id="147" name="object 147"/>
          <p:cNvSpPr txBox="1"/>
          <p:nvPr/>
        </p:nvSpPr>
        <p:spPr>
          <a:xfrm>
            <a:off x="10676142" y="1620522"/>
            <a:ext cx="85069" cy="214161"/>
          </a:xfrm>
          <a:prstGeom prst="rect">
            <a:avLst/>
          </a:prstGeom>
        </p:spPr>
        <p:txBody>
          <a:bodyPr vert="horz" wrap="square" lIns="0" tIns="13970" rIns="0" bIns="0" rtlCol="0">
            <a:spAutoFit/>
          </a:bodyPr>
          <a:lstStyle/>
          <a:p>
            <a:pPr marL="12700" defTabSz="914400">
              <a:spcBef>
                <a:spcPts val="110"/>
              </a:spcBef>
            </a:pPr>
            <a:r>
              <a:rPr sz="1300" kern="0" spc="75"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48" name="object 148"/>
          <p:cNvGrpSpPr/>
          <p:nvPr/>
        </p:nvGrpSpPr>
        <p:grpSpPr>
          <a:xfrm>
            <a:off x="9332071" y="1450831"/>
            <a:ext cx="874801" cy="324485"/>
            <a:chOff x="9334500" y="1450784"/>
            <a:chExt cx="875030" cy="324485"/>
          </a:xfrm>
        </p:grpSpPr>
        <p:pic>
          <p:nvPicPr>
            <p:cNvPr id="149" name="object 149"/>
            <p:cNvPicPr/>
            <p:nvPr/>
          </p:nvPicPr>
          <p:blipFill>
            <a:blip r:embed="rId24" cstate="print"/>
            <a:stretch>
              <a:fillRect/>
            </a:stretch>
          </p:blipFill>
          <p:spPr>
            <a:xfrm>
              <a:off x="9334500" y="1450784"/>
              <a:ext cx="224091" cy="319341"/>
            </a:xfrm>
            <a:prstGeom prst="rect">
              <a:avLst/>
            </a:prstGeom>
          </p:spPr>
        </p:pic>
        <p:sp>
          <p:nvSpPr>
            <p:cNvPr id="150" name="object 150"/>
            <p:cNvSpPr/>
            <p:nvPr/>
          </p:nvSpPr>
          <p:spPr>
            <a:xfrm>
              <a:off x="9411843" y="1464564"/>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6" y="0"/>
                  </a:moveTo>
                  <a:lnTo>
                    <a:pt x="32003" y="0"/>
                  </a:lnTo>
                  <a:lnTo>
                    <a:pt x="27050" y="4952"/>
                  </a:lnTo>
                  <a:lnTo>
                    <a:pt x="27050" y="114173"/>
                  </a:lnTo>
                  <a:lnTo>
                    <a:pt x="32003" y="119125"/>
                  </a:lnTo>
                  <a:lnTo>
                    <a:pt x="44196" y="119125"/>
                  </a:lnTo>
                  <a:lnTo>
                    <a:pt x="49149" y="114173"/>
                  </a:lnTo>
                  <a:lnTo>
                    <a:pt x="49149" y="4952"/>
                  </a:lnTo>
                  <a:lnTo>
                    <a:pt x="44196" y="0"/>
                  </a:lnTo>
                  <a:close/>
                </a:path>
                <a:path w="76200" h="172085">
                  <a:moveTo>
                    <a:pt x="76200" y="95376"/>
                  </a:moveTo>
                  <a:lnTo>
                    <a:pt x="49149" y="95376"/>
                  </a:lnTo>
                  <a:lnTo>
                    <a:pt x="49149" y="114173"/>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1" name="object 151"/>
            <p:cNvPicPr/>
            <p:nvPr/>
          </p:nvPicPr>
          <p:blipFill>
            <a:blip r:embed="rId24" cstate="print"/>
            <a:stretch>
              <a:fillRect/>
            </a:stretch>
          </p:blipFill>
          <p:spPr>
            <a:xfrm>
              <a:off x="9428226" y="1455356"/>
              <a:ext cx="224091" cy="319341"/>
            </a:xfrm>
            <a:prstGeom prst="rect">
              <a:avLst/>
            </a:prstGeom>
          </p:spPr>
        </p:pic>
        <p:sp>
          <p:nvSpPr>
            <p:cNvPr id="152" name="object 152"/>
            <p:cNvSpPr/>
            <p:nvPr/>
          </p:nvSpPr>
          <p:spPr>
            <a:xfrm>
              <a:off x="9505569" y="1469136"/>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6" y="0"/>
                  </a:moveTo>
                  <a:lnTo>
                    <a:pt x="32003" y="0"/>
                  </a:lnTo>
                  <a:lnTo>
                    <a:pt x="27050" y="4952"/>
                  </a:lnTo>
                  <a:lnTo>
                    <a:pt x="27050" y="114173"/>
                  </a:lnTo>
                  <a:lnTo>
                    <a:pt x="32003" y="119125"/>
                  </a:lnTo>
                  <a:lnTo>
                    <a:pt x="44196" y="119125"/>
                  </a:lnTo>
                  <a:lnTo>
                    <a:pt x="49149" y="114173"/>
                  </a:lnTo>
                  <a:lnTo>
                    <a:pt x="49149" y="4952"/>
                  </a:lnTo>
                  <a:lnTo>
                    <a:pt x="44196" y="0"/>
                  </a:lnTo>
                  <a:close/>
                </a:path>
                <a:path w="76200" h="172085">
                  <a:moveTo>
                    <a:pt x="76200" y="95376"/>
                  </a:moveTo>
                  <a:lnTo>
                    <a:pt x="49149" y="95376"/>
                  </a:lnTo>
                  <a:lnTo>
                    <a:pt x="49149" y="114173"/>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3" name="object 153"/>
            <p:cNvPicPr/>
            <p:nvPr/>
          </p:nvPicPr>
          <p:blipFill>
            <a:blip r:embed="rId24" cstate="print"/>
            <a:stretch>
              <a:fillRect/>
            </a:stretch>
          </p:blipFill>
          <p:spPr>
            <a:xfrm>
              <a:off x="9521952" y="1453832"/>
              <a:ext cx="224091" cy="319341"/>
            </a:xfrm>
            <a:prstGeom prst="rect">
              <a:avLst/>
            </a:prstGeom>
          </p:spPr>
        </p:pic>
        <p:sp>
          <p:nvSpPr>
            <p:cNvPr id="154" name="object 154"/>
            <p:cNvSpPr/>
            <p:nvPr/>
          </p:nvSpPr>
          <p:spPr>
            <a:xfrm>
              <a:off x="9599295" y="1467612"/>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6" y="0"/>
                  </a:moveTo>
                  <a:lnTo>
                    <a:pt x="32003" y="0"/>
                  </a:lnTo>
                  <a:lnTo>
                    <a:pt x="27050" y="4952"/>
                  </a:lnTo>
                  <a:lnTo>
                    <a:pt x="27050" y="114173"/>
                  </a:lnTo>
                  <a:lnTo>
                    <a:pt x="32003" y="119125"/>
                  </a:lnTo>
                  <a:lnTo>
                    <a:pt x="44196" y="119125"/>
                  </a:lnTo>
                  <a:lnTo>
                    <a:pt x="49149" y="114173"/>
                  </a:lnTo>
                  <a:lnTo>
                    <a:pt x="49149" y="4952"/>
                  </a:lnTo>
                  <a:lnTo>
                    <a:pt x="44196" y="0"/>
                  </a:lnTo>
                  <a:close/>
                </a:path>
                <a:path w="76200" h="172085">
                  <a:moveTo>
                    <a:pt x="76200" y="95376"/>
                  </a:moveTo>
                  <a:lnTo>
                    <a:pt x="49149" y="95376"/>
                  </a:lnTo>
                  <a:lnTo>
                    <a:pt x="49149" y="114173"/>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5" name="object 155"/>
            <p:cNvPicPr/>
            <p:nvPr/>
          </p:nvPicPr>
          <p:blipFill>
            <a:blip r:embed="rId24" cstate="print"/>
            <a:stretch>
              <a:fillRect/>
            </a:stretch>
          </p:blipFill>
          <p:spPr>
            <a:xfrm>
              <a:off x="9615677" y="1453832"/>
              <a:ext cx="224091" cy="319341"/>
            </a:xfrm>
            <a:prstGeom prst="rect">
              <a:avLst/>
            </a:prstGeom>
          </p:spPr>
        </p:pic>
        <p:sp>
          <p:nvSpPr>
            <p:cNvPr id="156" name="object 156"/>
            <p:cNvSpPr/>
            <p:nvPr/>
          </p:nvSpPr>
          <p:spPr>
            <a:xfrm>
              <a:off x="9693020" y="1467612"/>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6" y="0"/>
                  </a:moveTo>
                  <a:lnTo>
                    <a:pt x="32003" y="0"/>
                  </a:lnTo>
                  <a:lnTo>
                    <a:pt x="27050" y="4952"/>
                  </a:lnTo>
                  <a:lnTo>
                    <a:pt x="27050" y="114173"/>
                  </a:lnTo>
                  <a:lnTo>
                    <a:pt x="32003" y="119125"/>
                  </a:lnTo>
                  <a:lnTo>
                    <a:pt x="44196" y="119125"/>
                  </a:lnTo>
                  <a:lnTo>
                    <a:pt x="49149" y="114173"/>
                  </a:lnTo>
                  <a:lnTo>
                    <a:pt x="49149" y="4952"/>
                  </a:lnTo>
                  <a:lnTo>
                    <a:pt x="44196" y="0"/>
                  </a:lnTo>
                  <a:close/>
                </a:path>
                <a:path w="76200" h="172085">
                  <a:moveTo>
                    <a:pt x="76200" y="95376"/>
                  </a:moveTo>
                  <a:lnTo>
                    <a:pt x="49149" y="95376"/>
                  </a:lnTo>
                  <a:lnTo>
                    <a:pt x="49149" y="114173"/>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7" name="object 157"/>
            <p:cNvPicPr/>
            <p:nvPr/>
          </p:nvPicPr>
          <p:blipFill>
            <a:blip r:embed="rId24" cstate="print"/>
            <a:stretch>
              <a:fillRect/>
            </a:stretch>
          </p:blipFill>
          <p:spPr>
            <a:xfrm>
              <a:off x="9709404" y="1453832"/>
              <a:ext cx="224091" cy="319341"/>
            </a:xfrm>
            <a:prstGeom prst="rect">
              <a:avLst/>
            </a:prstGeom>
          </p:spPr>
        </p:pic>
        <p:sp>
          <p:nvSpPr>
            <p:cNvPr id="158" name="object 158"/>
            <p:cNvSpPr/>
            <p:nvPr/>
          </p:nvSpPr>
          <p:spPr>
            <a:xfrm>
              <a:off x="9786747" y="1467612"/>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6" y="0"/>
                  </a:moveTo>
                  <a:lnTo>
                    <a:pt x="32003" y="0"/>
                  </a:lnTo>
                  <a:lnTo>
                    <a:pt x="27050" y="4952"/>
                  </a:lnTo>
                  <a:lnTo>
                    <a:pt x="27050" y="114173"/>
                  </a:lnTo>
                  <a:lnTo>
                    <a:pt x="32003" y="119125"/>
                  </a:lnTo>
                  <a:lnTo>
                    <a:pt x="44196" y="119125"/>
                  </a:lnTo>
                  <a:lnTo>
                    <a:pt x="49149" y="114173"/>
                  </a:lnTo>
                  <a:lnTo>
                    <a:pt x="49149" y="4952"/>
                  </a:lnTo>
                  <a:lnTo>
                    <a:pt x="44196" y="0"/>
                  </a:lnTo>
                  <a:close/>
                </a:path>
                <a:path w="76200" h="172085">
                  <a:moveTo>
                    <a:pt x="76200" y="95376"/>
                  </a:moveTo>
                  <a:lnTo>
                    <a:pt x="49149" y="95376"/>
                  </a:lnTo>
                  <a:lnTo>
                    <a:pt x="49149" y="114173"/>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59" name="object 159"/>
            <p:cNvPicPr/>
            <p:nvPr/>
          </p:nvPicPr>
          <p:blipFill>
            <a:blip r:embed="rId24" cstate="print"/>
            <a:stretch>
              <a:fillRect/>
            </a:stretch>
          </p:blipFill>
          <p:spPr>
            <a:xfrm>
              <a:off x="9803130" y="1453832"/>
              <a:ext cx="224091" cy="319341"/>
            </a:xfrm>
            <a:prstGeom prst="rect">
              <a:avLst/>
            </a:prstGeom>
          </p:spPr>
        </p:pic>
        <p:sp>
          <p:nvSpPr>
            <p:cNvPr id="160" name="object 160"/>
            <p:cNvSpPr/>
            <p:nvPr/>
          </p:nvSpPr>
          <p:spPr>
            <a:xfrm>
              <a:off x="9880473" y="1467612"/>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6" y="0"/>
                  </a:moveTo>
                  <a:lnTo>
                    <a:pt x="32003" y="0"/>
                  </a:lnTo>
                  <a:lnTo>
                    <a:pt x="27050" y="4952"/>
                  </a:lnTo>
                  <a:lnTo>
                    <a:pt x="27050" y="114173"/>
                  </a:lnTo>
                  <a:lnTo>
                    <a:pt x="32003" y="119125"/>
                  </a:lnTo>
                  <a:lnTo>
                    <a:pt x="44196" y="119125"/>
                  </a:lnTo>
                  <a:lnTo>
                    <a:pt x="49149" y="114173"/>
                  </a:lnTo>
                  <a:lnTo>
                    <a:pt x="49149" y="4952"/>
                  </a:lnTo>
                  <a:lnTo>
                    <a:pt x="44196" y="0"/>
                  </a:lnTo>
                  <a:close/>
                </a:path>
                <a:path w="76200" h="172085">
                  <a:moveTo>
                    <a:pt x="76200" y="95376"/>
                  </a:moveTo>
                  <a:lnTo>
                    <a:pt x="49149" y="95376"/>
                  </a:lnTo>
                  <a:lnTo>
                    <a:pt x="49149" y="114173"/>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1" name="object 161"/>
            <p:cNvPicPr/>
            <p:nvPr/>
          </p:nvPicPr>
          <p:blipFill>
            <a:blip r:embed="rId24" cstate="print"/>
            <a:stretch>
              <a:fillRect/>
            </a:stretch>
          </p:blipFill>
          <p:spPr>
            <a:xfrm>
              <a:off x="9896855" y="1453832"/>
              <a:ext cx="224091" cy="319341"/>
            </a:xfrm>
            <a:prstGeom prst="rect">
              <a:avLst/>
            </a:prstGeom>
          </p:spPr>
        </p:pic>
        <p:sp>
          <p:nvSpPr>
            <p:cNvPr id="162" name="object 162"/>
            <p:cNvSpPr/>
            <p:nvPr/>
          </p:nvSpPr>
          <p:spPr>
            <a:xfrm>
              <a:off x="9974198" y="1467612"/>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6" y="0"/>
                  </a:moveTo>
                  <a:lnTo>
                    <a:pt x="32003" y="0"/>
                  </a:lnTo>
                  <a:lnTo>
                    <a:pt x="27050" y="4952"/>
                  </a:lnTo>
                  <a:lnTo>
                    <a:pt x="27050" y="114173"/>
                  </a:lnTo>
                  <a:lnTo>
                    <a:pt x="32003" y="119125"/>
                  </a:lnTo>
                  <a:lnTo>
                    <a:pt x="44196" y="119125"/>
                  </a:lnTo>
                  <a:lnTo>
                    <a:pt x="49149" y="114173"/>
                  </a:lnTo>
                  <a:lnTo>
                    <a:pt x="49149" y="4952"/>
                  </a:lnTo>
                  <a:lnTo>
                    <a:pt x="44196" y="0"/>
                  </a:lnTo>
                  <a:close/>
                </a:path>
                <a:path w="76200" h="172085">
                  <a:moveTo>
                    <a:pt x="76200" y="95376"/>
                  </a:moveTo>
                  <a:lnTo>
                    <a:pt x="49149" y="95376"/>
                  </a:lnTo>
                  <a:lnTo>
                    <a:pt x="49149" y="114173"/>
                  </a:lnTo>
                  <a:lnTo>
                    <a:pt x="44196"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3" name="object 163"/>
            <p:cNvPicPr/>
            <p:nvPr/>
          </p:nvPicPr>
          <p:blipFill>
            <a:blip r:embed="rId24" cstate="print"/>
            <a:stretch>
              <a:fillRect/>
            </a:stretch>
          </p:blipFill>
          <p:spPr>
            <a:xfrm>
              <a:off x="9985248" y="1453832"/>
              <a:ext cx="224091" cy="319341"/>
            </a:xfrm>
            <a:prstGeom prst="rect">
              <a:avLst/>
            </a:prstGeom>
          </p:spPr>
        </p:pic>
        <p:sp>
          <p:nvSpPr>
            <p:cNvPr id="164" name="object 164"/>
            <p:cNvSpPr/>
            <p:nvPr/>
          </p:nvSpPr>
          <p:spPr>
            <a:xfrm>
              <a:off x="10062591" y="1467612"/>
              <a:ext cx="76200" cy="172085"/>
            </a:xfrm>
            <a:custGeom>
              <a:avLst/>
              <a:gdLst/>
              <a:ahLst/>
              <a:cxnLst/>
              <a:rect l="l" t="t" r="r" b="b"/>
              <a:pathLst>
                <a:path w="76200" h="172085">
                  <a:moveTo>
                    <a:pt x="27050" y="95376"/>
                  </a:moveTo>
                  <a:lnTo>
                    <a:pt x="0" y="95376"/>
                  </a:lnTo>
                  <a:lnTo>
                    <a:pt x="38100" y="171576"/>
                  </a:lnTo>
                  <a:lnTo>
                    <a:pt x="64325" y="119125"/>
                  </a:lnTo>
                  <a:lnTo>
                    <a:pt x="32003" y="119125"/>
                  </a:lnTo>
                  <a:lnTo>
                    <a:pt x="27050" y="114173"/>
                  </a:lnTo>
                  <a:lnTo>
                    <a:pt x="27050" y="95376"/>
                  </a:lnTo>
                  <a:close/>
                </a:path>
                <a:path w="76200" h="172085">
                  <a:moveTo>
                    <a:pt x="44195" y="0"/>
                  </a:moveTo>
                  <a:lnTo>
                    <a:pt x="32003" y="0"/>
                  </a:lnTo>
                  <a:lnTo>
                    <a:pt x="27050" y="4952"/>
                  </a:lnTo>
                  <a:lnTo>
                    <a:pt x="27050" y="114173"/>
                  </a:lnTo>
                  <a:lnTo>
                    <a:pt x="32003" y="119125"/>
                  </a:lnTo>
                  <a:lnTo>
                    <a:pt x="44195" y="119125"/>
                  </a:lnTo>
                  <a:lnTo>
                    <a:pt x="49149" y="114173"/>
                  </a:lnTo>
                  <a:lnTo>
                    <a:pt x="49149" y="4952"/>
                  </a:lnTo>
                  <a:lnTo>
                    <a:pt x="44195" y="0"/>
                  </a:lnTo>
                  <a:close/>
                </a:path>
                <a:path w="76200" h="172085">
                  <a:moveTo>
                    <a:pt x="76200" y="95376"/>
                  </a:moveTo>
                  <a:lnTo>
                    <a:pt x="49149" y="95376"/>
                  </a:lnTo>
                  <a:lnTo>
                    <a:pt x="49149" y="114173"/>
                  </a:lnTo>
                  <a:lnTo>
                    <a:pt x="44195" y="119125"/>
                  </a:lnTo>
                  <a:lnTo>
                    <a:pt x="64325" y="119125"/>
                  </a:lnTo>
                  <a:lnTo>
                    <a:pt x="76200" y="9537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65" name="object 165"/>
            <p:cNvPicPr/>
            <p:nvPr/>
          </p:nvPicPr>
          <p:blipFill>
            <a:blip r:embed="rId25" cstate="print"/>
            <a:stretch>
              <a:fillRect/>
            </a:stretch>
          </p:blipFill>
          <p:spPr>
            <a:xfrm>
              <a:off x="9400031" y="1450865"/>
              <a:ext cx="742988" cy="92692"/>
            </a:xfrm>
            <a:prstGeom prst="rect">
              <a:avLst/>
            </a:prstGeom>
          </p:spPr>
        </p:pic>
      </p:grpSp>
      <p:sp>
        <p:nvSpPr>
          <p:cNvPr id="166" name="object 166"/>
          <p:cNvSpPr txBox="1"/>
          <p:nvPr/>
        </p:nvSpPr>
        <p:spPr>
          <a:xfrm>
            <a:off x="11031144" y="1507744"/>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grpSp>
        <p:nvGrpSpPr>
          <p:cNvPr id="167" name="object 167"/>
          <p:cNvGrpSpPr/>
          <p:nvPr/>
        </p:nvGrpSpPr>
        <p:grpSpPr>
          <a:xfrm>
            <a:off x="9009827" y="2346248"/>
            <a:ext cx="224096" cy="657860"/>
            <a:chOff x="9012173" y="2346248"/>
            <a:chExt cx="224154" cy="657860"/>
          </a:xfrm>
        </p:grpSpPr>
        <p:pic>
          <p:nvPicPr>
            <p:cNvPr id="168" name="object 168"/>
            <p:cNvPicPr/>
            <p:nvPr/>
          </p:nvPicPr>
          <p:blipFill>
            <a:blip r:embed="rId23" cstate="print"/>
            <a:stretch>
              <a:fillRect/>
            </a:stretch>
          </p:blipFill>
          <p:spPr>
            <a:xfrm>
              <a:off x="9012173" y="2346248"/>
              <a:ext cx="224091" cy="657682"/>
            </a:xfrm>
            <a:prstGeom prst="rect">
              <a:avLst/>
            </a:prstGeom>
          </p:spPr>
        </p:pic>
        <p:sp>
          <p:nvSpPr>
            <p:cNvPr id="169" name="object 169"/>
            <p:cNvSpPr/>
            <p:nvPr/>
          </p:nvSpPr>
          <p:spPr>
            <a:xfrm>
              <a:off x="9089516" y="2359914"/>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70" name="object 170"/>
          <p:cNvSpPr txBox="1"/>
          <p:nvPr/>
        </p:nvSpPr>
        <p:spPr>
          <a:xfrm>
            <a:off x="8861560" y="1147606"/>
            <a:ext cx="1607401" cy="1149033"/>
          </a:xfrm>
          <a:prstGeom prst="rect">
            <a:avLst/>
          </a:prstGeom>
        </p:spPr>
        <p:txBody>
          <a:bodyPr vert="horz" wrap="square" lIns="0" tIns="12700" rIns="0" bIns="0" rtlCol="0">
            <a:spAutoFit/>
          </a:bodyPr>
          <a:lstStyle/>
          <a:p>
            <a:pPr marL="585470" defTabSz="914400">
              <a:lnSpc>
                <a:spcPts val="2005"/>
              </a:lnSpc>
              <a:spcBef>
                <a:spcPts val="100"/>
              </a:spcBef>
            </a:pPr>
            <a:r>
              <a:rPr u="heavy" kern="0" spc="145" dirty="0">
                <a:solidFill>
                  <a:sysClr val="windowText" lastClr="000000"/>
                </a:solidFill>
                <a:uFill>
                  <a:solidFill>
                    <a:srgbClr val="000000"/>
                  </a:solidFill>
                </a:uFill>
                <a:latin typeface="Times New Roman"/>
                <a:cs typeface="Times New Roman"/>
              </a:rPr>
              <a:t> </a:t>
            </a:r>
            <a:r>
              <a:rPr u="heavy" kern="0" dirty="0">
                <a:solidFill>
                  <a:sysClr val="windowText" lastClr="000000"/>
                </a:solidFill>
                <a:uFill>
                  <a:solidFill>
                    <a:srgbClr val="000000"/>
                  </a:solidFill>
                </a:uFill>
                <a:latin typeface="Times New Roman"/>
                <a:cs typeface="Times New Roman"/>
              </a:rPr>
              <a:t>2 </a:t>
            </a:r>
            <a:r>
              <a:rPr u="heavy" kern="0" spc="-10" dirty="0">
                <a:solidFill>
                  <a:sysClr val="windowText" lastClr="000000"/>
                </a:solidFill>
                <a:uFill>
                  <a:solidFill>
                    <a:srgbClr val="000000"/>
                  </a:solidFill>
                </a:uFill>
                <a:latin typeface="Times New Roman"/>
                <a:cs typeface="Times New Roman"/>
              </a:rPr>
              <a:t>K/ft.</a:t>
            </a:r>
            <a:endParaRPr kern="0">
              <a:solidFill>
                <a:sysClr val="windowText" lastClr="000000"/>
              </a:solidFill>
              <a:latin typeface="Times New Roman"/>
              <a:cs typeface="Times New Roman"/>
            </a:endParaRPr>
          </a:p>
          <a:p>
            <a:pPr marL="320675" defTabSz="914400">
              <a:lnSpc>
                <a:spcPts val="1685"/>
              </a:lnSpc>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a:p>
            <a:pPr marL="236220" defTabSz="914400">
              <a:lnSpc>
                <a:spcPts val="1839"/>
              </a:lnSpc>
              <a:tabLst>
                <a:tab pos="857250" algn="l"/>
              </a:tabLst>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82" baseline="-23148" dirty="0">
                <a:solidFill>
                  <a:sysClr val="windowText" lastClr="000000"/>
                </a:solidFill>
                <a:latin typeface="Cambria Math"/>
                <a:cs typeface="Cambria Math"/>
              </a:rPr>
              <a:t>4</a:t>
            </a:r>
            <a:r>
              <a:rPr sz="1950" kern="0" spc="82" baseline="-4273" dirty="0">
                <a:solidFill>
                  <a:sysClr val="windowText" lastClr="000000"/>
                </a:solidFill>
                <a:latin typeface="Cambria Math"/>
                <a:cs typeface="Cambria Math"/>
              </a:rPr>
              <a:t>′</a:t>
            </a:r>
            <a:r>
              <a:rPr sz="1950" kern="0" spc="630" baseline="-4273" dirty="0">
                <a:solidFill>
                  <a:sysClr val="windowText" lastClr="000000"/>
                </a:solidFill>
                <a:latin typeface="Cambria Math"/>
                <a:cs typeface="Cambria Math"/>
              </a:rPr>
              <a:t> </a:t>
            </a:r>
            <a:r>
              <a:rPr sz="2700" b="1" kern="0" baseline="-37037" dirty="0">
                <a:solidFill>
                  <a:sysClr val="windowText" lastClr="000000"/>
                </a:solidFill>
                <a:latin typeface="Times New Roman"/>
                <a:cs typeface="Times New Roman"/>
              </a:rPr>
              <a:t>D</a:t>
            </a:r>
            <a:r>
              <a:rPr sz="2700" b="1" kern="0" spc="-127" baseline="-37037" dirty="0">
                <a:solidFill>
                  <a:sysClr val="windowText" lastClr="000000"/>
                </a:solidFill>
                <a:latin typeface="Times New Roman"/>
                <a:cs typeface="Times New Roman"/>
              </a:rPr>
              <a:t> </a:t>
            </a:r>
            <a:r>
              <a:rPr sz="2700" kern="0" spc="44" baseline="-20061" dirty="0">
                <a:solidFill>
                  <a:sysClr val="windowText" lastClr="000000"/>
                </a:solidFill>
                <a:latin typeface="Cambria Math"/>
                <a:cs typeface="Cambria Math"/>
              </a:rPr>
              <a:t>2</a:t>
            </a:r>
            <a:r>
              <a:rPr sz="1950" kern="0" spc="44" baseline="2136" dirty="0">
                <a:solidFill>
                  <a:sysClr val="windowText" lastClr="000000"/>
                </a:solidFill>
                <a:latin typeface="Cambria Math"/>
                <a:cs typeface="Cambria Math"/>
              </a:rPr>
              <a:t>′</a:t>
            </a:r>
            <a:endParaRPr sz="1950" kern="0" baseline="2136">
              <a:solidFill>
                <a:sysClr val="windowText" lastClr="000000"/>
              </a:solidFill>
              <a:latin typeface="Cambria Math"/>
              <a:cs typeface="Cambria Math"/>
            </a:endParaRPr>
          </a:p>
          <a:p>
            <a:pPr marL="38100" defTabSz="914400">
              <a:spcBef>
                <a:spcPts val="1165"/>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1" name="object 171"/>
          <p:cNvSpPr txBox="1"/>
          <p:nvPr/>
        </p:nvSpPr>
        <p:spPr>
          <a:xfrm>
            <a:off x="8706126" y="2828333"/>
            <a:ext cx="919875" cy="289823"/>
          </a:xfrm>
          <a:prstGeom prst="rect">
            <a:avLst/>
          </a:prstGeom>
        </p:spPr>
        <p:txBody>
          <a:bodyPr vert="horz" wrap="square" lIns="0" tIns="12700" rIns="0" bIns="0" rtlCol="0">
            <a:spAutoFit/>
          </a:bodyPr>
          <a:lstStyle/>
          <a:p>
            <a:pPr marL="50800" defTabSz="914400">
              <a:spcBef>
                <a:spcPts val="100"/>
              </a:spcBef>
              <a:tabLst>
                <a:tab pos="682625" algn="l"/>
              </a:tabLst>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r>
              <a:rPr sz="1300" kern="0" dirty="0">
                <a:solidFill>
                  <a:sysClr val="windowText" lastClr="000000"/>
                </a:solidFill>
                <a:latin typeface="Cambria Math"/>
                <a:cs typeface="Cambria Math"/>
              </a:rPr>
              <a:t>	</a:t>
            </a: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72" name="object 172"/>
          <p:cNvGrpSpPr/>
          <p:nvPr/>
        </p:nvGrpSpPr>
        <p:grpSpPr>
          <a:xfrm>
            <a:off x="8366134" y="2756201"/>
            <a:ext cx="1665805" cy="528955"/>
            <a:chOff x="8368283" y="2756154"/>
            <a:chExt cx="1666239" cy="528955"/>
          </a:xfrm>
        </p:grpSpPr>
        <p:pic>
          <p:nvPicPr>
            <p:cNvPr id="173" name="object 173"/>
            <p:cNvPicPr/>
            <p:nvPr/>
          </p:nvPicPr>
          <p:blipFill>
            <a:blip r:embed="rId13" cstate="print"/>
            <a:stretch>
              <a:fillRect/>
            </a:stretch>
          </p:blipFill>
          <p:spPr>
            <a:xfrm>
              <a:off x="9681971" y="3056399"/>
              <a:ext cx="351993" cy="92692"/>
            </a:xfrm>
            <a:prstGeom prst="rect">
              <a:avLst/>
            </a:prstGeom>
          </p:spPr>
        </p:pic>
        <p:sp>
          <p:nvSpPr>
            <p:cNvPr id="174" name="object 174"/>
            <p:cNvSpPr/>
            <p:nvPr/>
          </p:nvSpPr>
          <p:spPr>
            <a:xfrm>
              <a:off x="9731882" y="3081147"/>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5" name="object 175"/>
            <p:cNvPicPr/>
            <p:nvPr/>
          </p:nvPicPr>
          <p:blipFill>
            <a:blip r:embed="rId14" cstate="print"/>
            <a:stretch>
              <a:fillRect/>
            </a:stretch>
          </p:blipFill>
          <p:spPr>
            <a:xfrm>
              <a:off x="9608057" y="3056318"/>
              <a:ext cx="166319" cy="228536"/>
            </a:xfrm>
            <a:prstGeom prst="rect">
              <a:avLst/>
            </a:prstGeom>
          </p:spPr>
        </p:pic>
        <p:sp>
          <p:nvSpPr>
            <p:cNvPr id="176" name="object 176"/>
            <p:cNvSpPr/>
            <p:nvPr/>
          </p:nvSpPr>
          <p:spPr>
            <a:xfrm>
              <a:off x="9657968" y="308114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7" name="object 177"/>
            <p:cNvPicPr/>
            <p:nvPr/>
          </p:nvPicPr>
          <p:blipFill>
            <a:blip r:embed="rId14" cstate="print"/>
            <a:stretch>
              <a:fillRect/>
            </a:stretch>
          </p:blipFill>
          <p:spPr>
            <a:xfrm>
              <a:off x="9737597" y="3056318"/>
              <a:ext cx="166319" cy="228536"/>
            </a:xfrm>
            <a:prstGeom prst="rect">
              <a:avLst/>
            </a:prstGeom>
          </p:spPr>
        </p:pic>
        <p:sp>
          <p:nvSpPr>
            <p:cNvPr id="178" name="object 178"/>
            <p:cNvSpPr/>
            <p:nvPr/>
          </p:nvSpPr>
          <p:spPr>
            <a:xfrm>
              <a:off x="9787508" y="3081147"/>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9" name="object 179"/>
            <p:cNvPicPr/>
            <p:nvPr/>
          </p:nvPicPr>
          <p:blipFill>
            <a:blip r:embed="rId14" cstate="print"/>
            <a:stretch>
              <a:fillRect/>
            </a:stretch>
          </p:blipFill>
          <p:spPr>
            <a:xfrm>
              <a:off x="9866375" y="3056318"/>
              <a:ext cx="166319" cy="228536"/>
            </a:xfrm>
            <a:prstGeom prst="rect">
              <a:avLst/>
            </a:prstGeom>
          </p:spPr>
        </p:pic>
        <p:sp>
          <p:nvSpPr>
            <p:cNvPr id="180" name="object 180"/>
            <p:cNvSpPr/>
            <p:nvPr/>
          </p:nvSpPr>
          <p:spPr>
            <a:xfrm>
              <a:off x="9916286" y="3081147"/>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81" name="object 181"/>
            <p:cNvSpPr/>
            <p:nvPr/>
          </p:nvSpPr>
          <p:spPr>
            <a:xfrm>
              <a:off x="9767315" y="2889504"/>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2"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182" name="object 182"/>
            <p:cNvSpPr/>
            <p:nvPr/>
          </p:nvSpPr>
          <p:spPr>
            <a:xfrm>
              <a:off x="9767315" y="2889504"/>
              <a:ext cx="176530" cy="176530"/>
            </a:xfrm>
            <a:custGeom>
              <a:avLst/>
              <a:gdLst/>
              <a:ahLst/>
              <a:cxnLst/>
              <a:rect l="l" t="t" r="r" b="b"/>
              <a:pathLst>
                <a:path w="176529" h="176530">
                  <a:moveTo>
                    <a:pt x="88010" y="0"/>
                  </a:moveTo>
                  <a:lnTo>
                    <a:pt x="122283" y="6911"/>
                  </a:lnTo>
                  <a:lnTo>
                    <a:pt x="150256" y="25765"/>
                  </a:lnTo>
                  <a:lnTo>
                    <a:pt x="169110" y="53738"/>
                  </a:lnTo>
                  <a:lnTo>
                    <a:pt x="176022"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3" name="object 183"/>
            <p:cNvPicPr/>
            <p:nvPr/>
          </p:nvPicPr>
          <p:blipFill>
            <a:blip r:embed="rId15" cstate="print"/>
            <a:stretch>
              <a:fillRect/>
            </a:stretch>
          </p:blipFill>
          <p:spPr>
            <a:xfrm>
              <a:off x="8368283" y="2756154"/>
              <a:ext cx="204977" cy="204977"/>
            </a:xfrm>
            <a:prstGeom prst="rect">
              <a:avLst/>
            </a:prstGeom>
          </p:spPr>
        </p:pic>
      </p:grpSp>
      <p:grpSp>
        <p:nvGrpSpPr>
          <p:cNvPr id="184" name="object 184"/>
          <p:cNvGrpSpPr/>
          <p:nvPr/>
        </p:nvGrpSpPr>
        <p:grpSpPr>
          <a:xfrm>
            <a:off x="8445332" y="4016168"/>
            <a:ext cx="1432187" cy="2191385"/>
            <a:chOff x="8447531" y="4016121"/>
            <a:chExt cx="1432560" cy="2191385"/>
          </a:xfrm>
        </p:grpSpPr>
        <p:sp>
          <p:nvSpPr>
            <p:cNvPr id="185" name="object 185"/>
            <p:cNvSpPr/>
            <p:nvPr/>
          </p:nvSpPr>
          <p:spPr>
            <a:xfrm>
              <a:off x="9165716" y="4016121"/>
              <a:ext cx="0" cy="2191385"/>
            </a:xfrm>
            <a:custGeom>
              <a:avLst/>
              <a:gdLst/>
              <a:ahLst/>
              <a:cxnLst/>
              <a:rect l="l" t="t" r="r" b="b"/>
              <a:pathLst>
                <a:path h="2191385">
                  <a:moveTo>
                    <a:pt x="0" y="816482"/>
                  </a:moveTo>
                  <a:lnTo>
                    <a:pt x="0" y="2191270"/>
                  </a:lnTo>
                </a:path>
                <a:path h="2191385">
                  <a:moveTo>
                    <a:pt x="0" y="0"/>
                  </a:moveTo>
                  <a:lnTo>
                    <a:pt x="0" y="62217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186" name="object 186"/>
            <p:cNvSpPr/>
            <p:nvPr/>
          </p:nvSpPr>
          <p:spPr>
            <a:xfrm>
              <a:off x="8447532" y="4448556"/>
              <a:ext cx="1432560" cy="384175"/>
            </a:xfrm>
            <a:custGeom>
              <a:avLst/>
              <a:gdLst/>
              <a:ahLst/>
              <a:cxnLst/>
              <a:rect l="l" t="t" r="r" b="b"/>
              <a:pathLst>
                <a:path w="1432559" h="384175">
                  <a:moveTo>
                    <a:pt x="1432560" y="189738"/>
                  </a:moveTo>
                  <a:lnTo>
                    <a:pt x="717804" y="189738"/>
                  </a:lnTo>
                  <a:lnTo>
                    <a:pt x="717804" y="0"/>
                  </a:lnTo>
                  <a:lnTo>
                    <a:pt x="0" y="0"/>
                  </a:lnTo>
                  <a:lnTo>
                    <a:pt x="0" y="187325"/>
                  </a:lnTo>
                  <a:lnTo>
                    <a:pt x="705612" y="194195"/>
                  </a:lnTo>
                  <a:lnTo>
                    <a:pt x="705612" y="377063"/>
                  </a:lnTo>
                  <a:lnTo>
                    <a:pt x="1432560" y="384048"/>
                  </a:lnTo>
                  <a:lnTo>
                    <a:pt x="1432560" y="18973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87" name="object 187"/>
            <p:cNvSpPr/>
            <p:nvPr/>
          </p:nvSpPr>
          <p:spPr>
            <a:xfrm>
              <a:off x="8465820" y="5913882"/>
              <a:ext cx="1403985" cy="276225"/>
            </a:xfrm>
            <a:custGeom>
              <a:avLst/>
              <a:gdLst/>
              <a:ahLst/>
              <a:cxnLst/>
              <a:rect l="l" t="t" r="r" b="b"/>
              <a:pathLst>
                <a:path w="1403984" h="276225">
                  <a:moveTo>
                    <a:pt x="1403604" y="275844"/>
                  </a:moveTo>
                  <a:lnTo>
                    <a:pt x="713994" y="8851"/>
                  </a:lnTo>
                  <a:lnTo>
                    <a:pt x="713994" y="762"/>
                  </a:lnTo>
                  <a:lnTo>
                    <a:pt x="703503" y="4800"/>
                  </a:lnTo>
                  <a:lnTo>
                    <a:pt x="691134" y="0"/>
                  </a:lnTo>
                  <a:lnTo>
                    <a:pt x="691134" y="9550"/>
                  </a:lnTo>
                  <a:lnTo>
                    <a:pt x="0" y="275082"/>
                  </a:lnTo>
                  <a:lnTo>
                    <a:pt x="691134" y="275082"/>
                  </a:lnTo>
                  <a:lnTo>
                    <a:pt x="691134" y="275844"/>
                  </a:lnTo>
                  <a:lnTo>
                    <a:pt x="1403604" y="27584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88" name="object 188"/>
          <p:cNvSpPr txBox="1"/>
          <p:nvPr/>
        </p:nvSpPr>
        <p:spPr>
          <a:xfrm>
            <a:off x="2579205" y="13116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89" name="object 189"/>
          <p:cNvGrpSpPr/>
          <p:nvPr/>
        </p:nvGrpSpPr>
        <p:grpSpPr>
          <a:xfrm>
            <a:off x="2814123" y="1460010"/>
            <a:ext cx="3435725" cy="531495"/>
            <a:chOff x="2814827" y="1460009"/>
            <a:chExt cx="3436620" cy="531495"/>
          </a:xfrm>
        </p:grpSpPr>
        <p:pic>
          <p:nvPicPr>
            <p:cNvPr id="190" name="object 190"/>
            <p:cNvPicPr/>
            <p:nvPr/>
          </p:nvPicPr>
          <p:blipFill>
            <a:blip r:embed="rId9" cstate="print"/>
            <a:stretch>
              <a:fillRect/>
            </a:stretch>
          </p:blipFill>
          <p:spPr>
            <a:xfrm>
              <a:off x="2814827" y="1460009"/>
              <a:ext cx="3436620" cy="92692"/>
            </a:xfrm>
            <a:prstGeom prst="rect">
              <a:avLst/>
            </a:prstGeom>
          </p:spPr>
        </p:pic>
        <p:sp>
          <p:nvSpPr>
            <p:cNvPr id="191" name="object 191"/>
            <p:cNvSpPr/>
            <p:nvPr/>
          </p:nvSpPr>
          <p:spPr>
            <a:xfrm>
              <a:off x="2864738" y="1484757"/>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2" name="object 192"/>
            <p:cNvPicPr/>
            <p:nvPr/>
          </p:nvPicPr>
          <p:blipFill>
            <a:blip r:embed="rId10" cstate="print"/>
            <a:stretch>
              <a:fillRect/>
            </a:stretch>
          </p:blipFill>
          <p:spPr>
            <a:xfrm>
              <a:off x="3371087" y="1736615"/>
              <a:ext cx="401624" cy="92692"/>
            </a:xfrm>
            <a:prstGeom prst="rect">
              <a:avLst/>
            </a:prstGeom>
          </p:spPr>
        </p:pic>
        <p:sp>
          <p:nvSpPr>
            <p:cNvPr id="193" name="object 193"/>
            <p:cNvSpPr/>
            <p:nvPr/>
          </p:nvSpPr>
          <p:spPr>
            <a:xfrm>
              <a:off x="3420998" y="1761363"/>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4" name="object 194"/>
            <p:cNvPicPr/>
            <p:nvPr/>
          </p:nvPicPr>
          <p:blipFill>
            <a:blip r:embed="rId11" cstate="print"/>
            <a:stretch>
              <a:fillRect/>
            </a:stretch>
          </p:blipFill>
          <p:spPr>
            <a:xfrm>
              <a:off x="3284219" y="1736623"/>
              <a:ext cx="180759" cy="254482"/>
            </a:xfrm>
            <a:prstGeom prst="rect">
              <a:avLst/>
            </a:prstGeom>
          </p:spPr>
        </p:pic>
        <p:sp>
          <p:nvSpPr>
            <p:cNvPr id="195" name="object 195"/>
            <p:cNvSpPr/>
            <p:nvPr/>
          </p:nvSpPr>
          <p:spPr>
            <a:xfrm>
              <a:off x="3334130" y="1761363"/>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6" name="object 196"/>
            <p:cNvPicPr/>
            <p:nvPr/>
          </p:nvPicPr>
          <p:blipFill>
            <a:blip r:embed="rId11" cstate="print"/>
            <a:stretch>
              <a:fillRect/>
            </a:stretch>
          </p:blipFill>
          <p:spPr>
            <a:xfrm>
              <a:off x="3438144" y="1736623"/>
              <a:ext cx="180759" cy="254482"/>
            </a:xfrm>
            <a:prstGeom prst="rect">
              <a:avLst/>
            </a:prstGeom>
          </p:spPr>
        </p:pic>
        <p:sp>
          <p:nvSpPr>
            <p:cNvPr id="197" name="object 197"/>
            <p:cNvSpPr/>
            <p:nvPr/>
          </p:nvSpPr>
          <p:spPr>
            <a:xfrm>
              <a:off x="3488054" y="1761363"/>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8" name="object 198"/>
            <p:cNvPicPr/>
            <p:nvPr/>
          </p:nvPicPr>
          <p:blipFill>
            <a:blip r:embed="rId11" cstate="print"/>
            <a:stretch>
              <a:fillRect/>
            </a:stretch>
          </p:blipFill>
          <p:spPr>
            <a:xfrm>
              <a:off x="3590544" y="1736623"/>
              <a:ext cx="180759" cy="254482"/>
            </a:xfrm>
            <a:prstGeom prst="rect">
              <a:avLst/>
            </a:prstGeom>
          </p:spPr>
        </p:pic>
        <p:sp>
          <p:nvSpPr>
            <p:cNvPr id="199" name="object 199"/>
            <p:cNvSpPr/>
            <p:nvPr/>
          </p:nvSpPr>
          <p:spPr>
            <a:xfrm>
              <a:off x="3640455" y="1761363"/>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200" name="object 200"/>
            <p:cNvSpPr/>
            <p:nvPr/>
          </p:nvSpPr>
          <p:spPr>
            <a:xfrm>
              <a:off x="3420998" y="1486281"/>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201" name="object 201"/>
            <p:cNvSpPr/>
            <p:nvPr/>
          </p:nvSpPr>
          <p:spPr>
            <a:xfrm>
              <a:off x="3420998" y="1486281"/>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2" name="object 202"/>
            <p:cNvPicPr/>
            <p:nvPr/>
          </p:nvPicPr>
          <p:blipFill>
            <a:blip r:embed="rId26" cstate="print"/>
            <a:stretch>
              <a:fillRect/>
            </a:stretch>
          </p:blipFill>
          <p:spPr>
            <a:xfrm>
              <a:off x="3537204" y="1585722"/>
              <a:ext cx="85344" cy="85343"/>
            </a:xfrm>
            <a:prstGeom prst="rect">
              <a:avLst/>
            </a:prstGeom>
          </p:spPr>
        </p:pic>
      </p:grpSp>
      <p:sp>
        <p:nvSpPr>
          <p:cNvPr id="203" name="object 203"/>
          <p:cNvSpPr txBox="1"/>
          <p:nvPr/>
        </p:nvSpPr>
        <p:spPr>
          <a:xfrm>
            <a:off x="4510910" y="1216960"/>
            <a:ext cx="191085"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04" name="object 204"/>
          <p:cNvSpPr txBox="1"/>
          <p:nvPr/>
        </p:nvSpPr>
        <p:spPr>
          <a:xfrm>
            <a:off x="3612718" y="120192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205" name="object 205"/>
          <p:cNvSpPr txBox="1"/>
          <p:nvPr/>
        </p:nvSpPr>
        <p:spPr>
          <a:xfrm>
            <a:off x="6302387" y="129920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206" name="object 206"/>
          <p:cNvSpPr txBox="1"/>
          <p:nvPr/>
        </p:nvSpPr>
        <p:spPr>
          <a:xfrm>
            <a:off x="3934709" y="139600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8</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07" name="object 207"/>
          <p:cNvSpPr txBox="1"/>
          <p:nvPr/>
        </p:nvSpPr>
        <p:spPr>
          <a:xfrm>
            <a:off x="3100537" y="139473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08" name="object 208"/>
          <p:cNvGrpSpPr/>
          <p:nvPr/>
        </p:nvGrpSpPr>
        <p:grpSpPr>
          <a:xfrm>
            <a:off x="2825523" y="985351"/>
            <a:ext cx="3460484" cy="921385"/>
            <a:chOff x="2826257" y="985304"/>
            <a:chExt cx="3461385" cy="921385"/>
          </a:xfrm>
        </p:grpSpPr>
        <p:pic>
          <p:nvPicPr>
            <p:cNvPr id="209" name="object 209"/>
            <p:cNvPicPr/>
            <p:nvPr/>
          </p:nvPicPr>
          <p:blipFill>
            <a:blip r:embed="rId27" cstate="print"/>
            <a:stretch>
              <a:fillRect/>
            </a:stretch>
          </p:blipFill>
          <p:spPr>
            <a:xfrm>
              <a:off x="6082283" y="1373886"/>
              <a:ext cx="204977" cy="204977"/>
            </a:xfrm>
            <a:prstGeom prst="rect">
              <a:avLst/>
            </a:prstGeom>
          </p:spPr>
        </p:pic>
        <p:pic>
          <p:nvPicPr>
            <p:cNvPr id="210" name="object 210"/>
            <p:cNvPicPr/>
            <p:nvPr/>
          </p:nvPicPr>
          <p:blipFill>
            <a:blip r:embed="rId16" cstate="print"/>
            <a:stretch>
              <a:fillRect/>
            </a:stretch>
          </p:blipFill>
          <p:spPr>
            <a:xfrm>
              <a:off x="2827781" y="1447817"/>
              <a:ext cx="803897" cy="92692"/>
            </a:xfrm>
            <a:prstGeom prst="rect">
              <a:avLst/>
            </a:prstGeom>
          </p:spPr>
        </p:pic>
        <p:sp>
          <p:nvSpPr>
            <p:cNvPr id="211" name="object 211"/>
            <p:cNvSpPr/>
            <p:nvPr/>
          </p:nvSpPr>
          <p:spPr>
            <a:xfrm>
              <a:off x="2877692" y="1472565"/>
              <a:ext cx="711200" cy="0"/>
            </a:xfrm>
            <a:custGeom>
              <a:avLst/>
              <a:gdLst/>
              <a:ahLst/>
              <a:cxnLst/>
              <a:rect l="l" t="t" r="r" b="b"/>
              <a:pathLst>
                <a:path w="711200">
                  <a:moveTo>
                    <a:pt x="0" y="0"/>
                  </a:moveTo>
                  <a:lnTo>
                    <a:pt x="71069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2" name="object 212"/>
            <p:cNvPicPr/>
            <p:nvPr/>
          </p:nvPicPr>
          <p:blipFill>
            <a:blip r:embed="rId17" cstate="print"/>
            <a:stretch>
              <a:fillRect/>
            </a:stretch>
          </p:blipFill>
          <p:spPr>
            <a:xfrm>
              <a:off x="2826257" y="985316"/>
              <a:ext cx="805408" cy="560019"/>
            </a:xfrm>
            <a:prstGeom prst="rect">
              <a:avLst/>
            </a:prstGeom>
          </p:spPr>
        </p:pic>
        <p:sp>
          <p:nvSpPr>
            <p:cNvPr id="213" name="object 213"/>
            <p:cNvSpPr/>
            <p:nvPr/>
          </p:nvSpPr>
          <p:spPr>
            <a:xfrm>
              <a:off x="2876168" y="1010031"/>
              <a:ext cx="712470" cy="466725"/>
            </a:xfrm>
            <a:custGeom>
              <a:avLst/>
              <a:gdLst/>
              <a:ahLst/>
              <a:cxnLst/>
              <a:rect l="l" t="t" r="r" b="b"/>
              <a:pathLst>
                <a:path w="712470" h="466725">
                  <a:moveTo>
                    <a:pt x="0" y="466725"/>
                  </a:moveTo>
                  <a:lnTo>
                    <a:pt x="71234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4" name="object 214"/>
            <p:cNvPicPr/>
            <p:nvPr/>
          </p:nvPicPr>
          <p:blipFill>
            <a:blip r:embed="rId18" cstate="print"/>
            <a:stretch>
              <a:fillRect/>
            </a:stretch>
          </p:blipFill>
          <p:spPr>
            <a:xfrm>
              <a:off x="2877311" y="1384617"/>
              <a:ext cx="224091" cy="224091"/>
            </a:xfrm>
            <a:prstGeom prst="rect">
              <a:avLst/>
            </a:prstGeom>
          </p:spPr>
        </p:pic>
        <p:sp>
          <p:nvSpPr>
            <p:cNvPr id="215" name="object 215"/>
            <p:cNvSpPr/>
            <p:nvPr/>
          </p:nvSpPr>
          <p:spPr>
            <a:xfrm>
              <a:off x="2954654" y="1398523"/>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6" name="object 216"/>
            <p:cNvPicPr/>
            <p:nvPr/>
          </p:nvPicPr>
          <p:blipFill>
            <a:blip r:embed="rId19" cstate="print"/>
            <a:stretch>
              <a:fillRect/>
            </a:stretch>
          </p:blipFill>
          <p:spPr>
            <a:xfrm>
              <a:off x="3069335" y="1242059"/>
              <a:ext cx="224091" cy="356742"/>
            </a:xfrm>
            <a:prstGeom prst="rect">
              <a:avLst/>
            </a:prstGeom>
          </p:spPr>
        </p:pic>
        <p:pic>
          <p:nvPicPr>
            <p:cNvPr id="217" name="object 217"/>
            <p:cNvPicPr/>
            <p:nvPr/>
          </p:nvPicPr>
          <p:blipFill>
            <a:blip r:embed="rId20" cstate="print"/>
            <a:stretch>
              <a:fillRect/>
            </a:stretch>
          </p:blipFill>
          <p:spPr>
            <a:xfrm>
              <a:off x="3146678" y="1255776"/>
              <a:ext cx="76200" cy="209041"/>
            </a:xfrm>
            <a:prstGeom prst="rect">
              <a:avLst/>
            </a:prstGeom>
          </p:spPr>
        </p:pic>
        <p:pic>
          <p:nvPicPr>
            <p:cNvPr id="218" name="object 218"/>
            <p:cNvPicPr/>
            <p:nvPr/>
          </p:nvPicPr>
          <p:blipFill>
            <a:blip r:embed="rId21" cstate="print"/>
            <a:stretch>
              <a:fillRect/>
            </a:stretch>
          </p:blipFill>
          <p:spPr>
            <a:xfrm>
              <a:off x="3274313" y="1112570"/>
              <a:ext cx="224091" cy="494614"/>
            </a:xfrm>
            <a:prstGeom prst="rect">
              <a:avLst/>
            </a:prstGeom>
          </p:spPr>
        </p:pic>
        <p:sp>
          <p:nvSpPr>
            <p:cNvPr id="219" name="object 219"/>
            <p:cNvSpPr/>
            <p:nvPr/>
          </p:nvSpPr>
          <p:spPr>
            <a:xfrm>
              <a:off x="3351656" y="1126236"/>
              <a:ext cx="76200" cy="346710"/>
            </a:xfrm>
            <a:custGeom>
              <a:avLst/>
              <a:gdLst/>
              <a:ahLst/>
              <a:cxnLst/>
              <a:rect l="l" t="t" r="r" b="b"/>
              <a:pathLst>
                <a:path w="76200" h="346709">
                  <a:moveTo>
                    <a:pt x="27050" y="270255"/>
                  </a:moveTo>
                  <a:lnTo>
                    <a:pt x="0" y="270255"/>
                  </a:lnTo>
                  <a:lnTo>
                    <a:pt x="38100" y="346455"/>
                  </a:lnTo>
                  <a:lnTo>
                    <a:pt x="64325" y="294004"/>
                  </a:lnTo>
                  <a:lnTo>
                    <a:pt x="32003" y="294004"/>
                  </a:lnTo>
                  <a:lnTo>
                    <a:pt x="27050" y="289178"/>
                  </a:lnTo>
                  <a:lnTo>
                    <a:pt x="27050" y="270255"/>
                  </a:lnTo>
                  <a:close/>
                </a:path>
                <a:path w="76200" h="346709">
                  <a:moveTo>
                    <a:pt x="44195" y="0"/>
                  </a:moveTo>
                  <a:lnTo>
                    <a:pt x="32003" y="0"/>
                  </a:lnTo>
                  <a:lnTo>
                    <a:pt x="27050" y="4952"/>
                  </a:lnTo>
                  <a:lnTo>
                    <a:pt x="27050" y="289178"/>
                  </a:lnTo>
                  <a:lnTo>
                    <a:pt x="32003" y="294004"/>
                  </a:lnTo>
                  <a:lnTo>
                    <a:pt x="44195" y="294004"/>
                  </a:lnTo>
                  <a:lnTo>
                    <a:pt x="49148" y="289178"/>
                  </a:lnTo>
                  <a:lnTo>
                    <a:pt x="49148" y="4952"/>
                  </a:lnTo>
                  <a:lnTo>
                    <a:pt x="44195" y="0"/>
                  </a:lnTo>
                  <a:close/>
                </a:path>
                <a:path w="76200" h="346709">
                  <a:moveTo>
                    <a:pt x="76200" y="270255"/>
                  </a:moveTo>
                  <a:lnTo>
                    <a:pt x="49148" y="270255"/>
                  </a:lnTo>
                  <a:lnTo>
                    <a:pt x="49148" y="289178"/>
                  </a:lnTo>
                  <a:lnTo>
                    <a:pt x="44195" y="294004"/>
                  </a:lnTo>
                  <a:lnTo>
                    <a:pt x="64325" y="294004"/>
                  </a:lnTo>
                  <a:lnTo>
                    <a:pt x="76200" y="27025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0" name="object 220"/>
            <p:cNvPicPr/>
            <p:nvPr/>
          </p:nvPicPr>
          <p:blipFill>
            <a:blip r:embed="rId22" cstate="print"/>
            <a:stretch>
              <a:fillRect/>
            </a:stretch>
          </p:blipFill>
          <p:spPr>
            <a:xfrm>
              <a:off x="3473195" y="985304"/>
              <a:ext cx="224091" cy="613371"/>
            </a:xfrm>
            <a:prstGeom prst="rect">
              <a:avLst/>
            </a:prstGeom>
          </p:spPr>
        </p:pic>
        <p:sp>
          <p:nvSpPr>
            <p:cNvPr id="221" name="object 221"/>
            <p:cNvSpPr/>
            <p:nvPr/>
          </p:nvSpPr>
          <p:spPr>
            <a:xfrm>
              <a:off x="3550538" y="998982"/>
              <a:ext cx="76200" cy="466090"/>
            </a:xfrm>
            <a:custGeom>
              <a:avLst/>
              <a:gdLst/>
              <a:ahLst/>
              <a:cxnLst/>
              <a:rect l="l" t="t" r="r" b="b"/>
              <a:pathLst>
                <a:path w="76200" h="466090">
                  <a:moveTo>
                    <a:pt x="27050" y="389763"/>
                  </a:moveTo>
                  <a:lnTo>
                    <a:pt x="0" y="389763"/>
                  </a:lnTo>
                  <a:lnTo>
                    <a:pt x="38100" y="465963"/>
                  </a:lnTo>
                  <a:lnTo>
                    <a:pt x="64325" y="413512"/>
                  </a:lnTo>
                  <a:lnTo>
                    <a:pt x="32003" y="413512"/>
                  </a:lnTo>
                  <a:lnTo>
                    <a:pt x="27050" y="408558"/>
                  </a:lnTo>
                  <a:lnTo>
                    <a:pt x="27050" y="389763"/>
                  </a:lnTo>
                  <a:close/>
                </a:path>
                <a:path w="76200" h="466090">
                  <a:moveTo>
                    <a:pt x="44196" y="0"/>
                  </a:moveTo>
                  <a:lnTo>
                    <a:pt x="32003" y="0"/>
                  </a:lnTo>
                  <a:lnTo>
                    <a:pt x="27050" y="4952"/>
                  </a:lnTo>
                  <a:lnTo>
                    <a:pt x="27050" y="408558"/>
                  </a:lnTo>
                  <a:lnTo>
                    <a:pt x="32003" y="413512"/>
                  </a:lnTo>
                  <a:lnTo>
                    <a:pt x="44196" y="413512"/>
                  </a:lnTo>
                  <a:lnTo>
                    <a:pt x="49149" y="408558"/>
                  </a:lnTo>
                  <a:lnTo>
                    <a:pt x="49149" y="4952"/>
                  </a:lnTo>
                  <a:lnTo>
                    <a:pt x="44196" y="0"/>
                  </a:lnTo>
                  <a:close/>
                </a:path>
                <a:path w="76200" h="466090">
                  <a:moveTo>
                    <a:pt x="76200" y="389763"/>
                  </a:moveTo>
                  <a:lnTo>
                    <a:pt x="49149" y="389763"/>
                  </a:lnTo>
                  <a:lnTo>
                    <a:pt x="49149" y="408558"/>
                  </a:lnTo>
                  <a:lnTo>
                    <a:pt x="44196" y="413512"/>
                  </a:lnTo>
                  <a:lnTo>
                    <a:pt x="64325" y="413512"/>
                  </a:lnTo>
                  <a:lnTo>
                    <a:pt x="76200" y="38976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22" name="object 222"/>
            <p:cNvPicPr/>
            <p:nvPr/>
          </p:nvPicPr>
          <p:blipFill>
            <a:blip r:embed="rId13" cstate="print"/>
            <a:stretch>
              <a:fillRect/>
            </a:stretch>
          </p:blipFill>
          <p:spPr>
            <a:xfrm>
              <a:off x="4738115" y="1677941"/>
              <a:ext cx="352005" cy="92692"/>
            </a:xfrm>
            <a:prstGeom prst="rect">
              <a:avLst/>
            </a:prstGeom>
          </p:spPr>
        </p:pic>
        <p:sp>
          <p:nvSpPr>
            <p:cNvPr id="223" name="object 223"/>
            <p:cNvSpPr/>
            <p:nvPr/>
          </p:nvSpPr>
          <p:spPr>
            <a:xfrm>
              <a:off x="4788026" y="1702688"/>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4" name="object 224"/>
            <p:cNvPicPr/>
            <p:nvPr/>
          </p:nvPicPr>
          <p:blipFill>
            <a:blip r:embed="rId14" cstate="print"/>
            <a:stretch>
              <a:fillRect/>
            </a:stretch>
          </p:blipFill>
          <p:spPr>
            <a:xfrm>
              <a:off x="4664201" y="1677860"/>
              <a:ext cx="166319" cy="228536"/>
            </a:xfrm>
            <a:prstGeom prst="rect">
              <a:avLst/>
            </a:prstGeom>
          </p:spPr>
        </p:pic>
        <p:sp>
          <p:nvSpPr>
            <p:cNvPr id="225" name="object 225"/>
            <p:cNvSpPr/>
            <p:nvPr/>
          </p:nvSpPr>
          <p:spPr>
            <a:xfrm>
              <a:off x="4714112" y="1702688"/>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6" name="object 226"/>
            <p:cNvPicPr/>
            <p:nvPr/>
          </p:nvPicPr>
          <p:blipFill>
            <a:blip r:embed="rId14" cstate="print"/>
            <a:stretch>
              <a:fillRect/>
            </a:stretch>
          </p:blipFill>
          <p:spPr>
            <a:xfrm>
              <a:off x="4793741" y="1677860"/>
              <a:ext cx="166319" cy="228536"/>
            </a:xfrm>
            <a:prstGeom prst="rect">
              <a:avLst/>
            </a:prstGeom>
          </p:spPr>
        </p:pic>
        <p:sp>
          <p:nvSpPr>
            <p:cNvPr id="227" name="object 227"/>
            <p:cNvSpPr/>
            <p:nvPr/>
          </p:nvSpPr>
          <p:spPr>
            <a:xfrm>
              <a:off x="4843652" y="1702688"/>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8" name="object 228"/>
            <p:cNvPicPr/>
            <p:nvPr/>
          </p:nvPicPr>
          <p:blipFill>
            <a:blip r:embed="rId14" cstate="print"/>
            <a:stretch>
              <a:fillRect/>
            </a:stretch>
          </p:blipFill>
          <p:spPr>
            <a:xfrm>
              <a:off x="4922519" y="1677860"/>
              <a:ext cx="166319" cy="228536"/>
            </a:xfrm>
            <a:prstGeom prst="rect">
              <a:avLst/>
            </a:prstGeom>
          </p:spPr>
        </p:pic>
        <p:sp>
          <p:nvSpPr>
            <p:cNvPr id="229" name="object 229"/>
            <p:cNvSpPr/>
            <p:nvPr/>
          </p:nvSpPr>
          <p:spPr>
            <a:xfrm>
              <a:off x="4972430" y="1702688"/>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230" name="object 230"/>
            <p:cNvSpPr/>
            <p:nvPr/>
          </p:nvSpPr>
          <p:spPr>
            <a:xfrm>
              <a:off x="4823459" y="1510284"/>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31" name="object 231"/>
            <p:cNvSpPr/>
            <p:nvPr/>
          </p:nvSpPr>
          <p:spPr>
            <a:xfrm>
              <a:off x="4823459" y="1510284"/>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32" name="object 232"/>
          <p:cNvSpPr txBox="1"/>
          <p:nvPr/>
        </p:nvSpPr>
        <p:spPr>
          <a:xfrm>
            <a:off x="3219118" y="693188"/>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233" name="object 233"/>
          <p:cNvGrpSpPr/>
          <p:nvPr/>
        </p:nvGrpSpPr>
        <p:grpSpPr>
          <a:xfrm>
            <a:off x="4304939" y="947978"/>
            <a:ext cx="224096" cy="657860"/>
            <a:chOff x="4306061" y="947978"/>
            <a:chExt cx="224154" cy="657860"/>
          </a:xfrm>
        </p:grpSpPr>
        <p:pic>
          <p:nvPicPr>
            <p:cNvPr id="234" name="object 234"/>
            <p:cNvPicPr/>
            <p:nvPr/>
          </p:nvPicPr>
          <p:blipFill>
            <a:blip r:embed="rId23" cstate="print"/>
            <a:stretch>
              <a:fillRect/>
            </a:stretch>
          </p:blipFill>
          <p:spPr>
            <a:xfrm>
              <a:off x="4306061" y="947978"/>
              <a:ext cx="224091" cy="657682"/>
            </a:xfrm>
            <a:prstGeom prst="rect">
              <a:avLst/>
            </a:prstGeom>
          </p:spPr>
        </p:pic>
        <p:sp>
          <p:nvSpPr>
            <p:cNvPr id="235" name="object 235"/>
            <p:cNvSpPr/>
            <p:nvPr/>
          </p:nvSpPr>
          <p:spPr>
            <a:xfrm>
              <a:off x="4383404" y="961643"/>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3"/>
                  </a:lnTo>
                  <a:lnTo>
                    <a:pt x="27050" y="433577"/>
                  </a:lnTo>
                  <a:close/>
                </a:path>
                <a:path w="76200" h="509905">
                  <a:moveTo>
                    <a:pt x="44196" y="0"/>
                  </a:moveTo>
                  <a:lnTo>
                    <a:pt x="32004" y="0"/>
                  </a:lnTo>
                  <a:lnTo>
                    <a:pt x="27050" y="4952"/>
                  </a:lnTo>
                  <a:lnTo>
                    <a:pt x="27050" y="452373"/>
                  </a:lnTo>
                  <a:lnTo>
                    <a:pt x="32004" y="457326"/>
                  </a:lnTo>
                  <a:lnTo>
                    <a:pt x="44196" y="457326"/>
                  </a:lnTo>
                  <a:lnTo>
                    <a:pt x="49149" y="452373"/>
                  </a:lnTo>
                  <a:lnTo>
                    <a:pt x="49149" y="4952"/>
                  </a:lnTo>
                  <a:lnTo>
                    <a:pt x="44196" y="0"/>
                  </a:lnTo>
                  <a:close/>
                </a:path>
                <a:path w="76200" h="509905">
                  <a:moveTo>
                    <a:pt x="76200" y="433577"/>
                  </a:moveTo>
                  <a:lnTo>
                    <a:pt x="49149" y="433577"/>
                  </a:lnTo>
                  <a:lnTo>
                    <a:pt x="49149" y="452373"/>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36" name="object 236"/>
          <p:cNvSpPr txBox="1"/>
          <p:nvPr/>
        </p:nvSpPr>
        <p:spPr>
          <a:xfrm>
            <a:off x="4477365" y="14102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37" name="object 237"/>
          <p:cNvSpPr txBox="1"/>
          <p:nvPr/>
        </p:nvSpPr>
        <p:spPr>
          <a:xfrm>
            <a:off x="5453996" y="142369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38" name="object 238"/>
          <p:cNvGrpSpPr/>
          <p:nvPr/>
        </p:nvGrpSpPr>
        <p:grpSpPr>
          <a:xfrm>
            <a:off x="4802399" y="1171181"/>
            <a:ext cx="1480434" cy="439420"/>
            <a:chOff x="4803647" y="1171181"/>
            <a:chExt cx="1480820" cy="439420"/>
          </a:xfrm>
        </p:grpSpPr>
        <p:pic>
          <p:nvPicPr>
            <p:cNvPr id="239" name="object 239"/>
            <p:cNvPicPr/>
            <p:nvPr/>
          </p:nvPicPr>
          <p:blipFill>
            <a:blip r:embed="rId28" cstate="print"/>
            <a:stretch>
              <a:fillRect/>
            </a:stretch>
          </p:blipFill>
          <p:spPr>
            <a:xfrm>
              <a:off x="4803647" y="1171181"/>
              <a:ext cx="224091" cy="431304"/>
            </a:xfrm>
            <a:prstGeom prst="rect">
              <a:avLst/>
            </a:prstGeom>
          </p:spPr>
        </p:pic>
        <p:sp>
          <p:nvSpPr>
            <p:cNvPr id="240" name="object 240"/>
            <p:cNvSpPr/>
            <p:nvPr/>
          </p:nvSpPr>
          <p:spPr>
            <a:xfrm>
              <a:off x="4880990" y="1184910"/>
              <a:ext cx="76200" cy="283210"/>
            </a:xfrm>
            <a:custGeom>
              <a:avLst/>
              <a:gdLst/>
              <a:ahLst/>
              <a:cxnLst/>
              <a:rect l="l" t="t" r="r" b="b"/>
              <a:pathLst>
                <a:path w="76200" h="283209">
                  <a:moveTo>
                    <a:pt x="27050" y="207010"/>
                  </a:moveTo>
                  <a:lnTo>
                    <a:pt x="0" y="207010"/>
                  </a:lnTo>
                  <a:lnTo>
                    <a:pt x="38100" y="283210"/>
                  </a:lnTo>
                  <a:lnTo>
                    <a:pt x="64325" y="230759"/>
                  </a:lnTo>
                  <a:lnTo>
                    <a:pt x="32004" y="230759"/>
                  </a:lnTo>
                  <a:lnTo>
                    <a:pt x="27050" y="225805"/>
                  </a:lnTo>
                  <a:lnTo>
                    <a:pt x="27050" y="207010"/>
                  </a:lnTo>
                  <a:close/>
                </a:path>
                <a:path w="76200" h="283209">
                  <a:moveTo>
                    <a:pt x="44196" y="0"/>
                  </a:moveTo>
                  <a:lnTo>
                    <a:pt x="32004" y="0"/>
                  </a:lnTo>
                  <a:lnTo>
                    <a:pt x="27050" y="4952"/>
                  </a:lnTo>
                  <a:lnTo>
                    <a:pt x="27050" y="225805"/>
                  </a:lnTo>
                  <a:lnTo>
                    <a:pt x="32004" y="230759"/>
                  </a:lnTo>
                  <a:lnTo>
                    <a:pt x="44196" y="230759"/>
                  </a:lnTo>
                  <a:lnTo>
                    <a:pt x="49149" y="225805"/>
                  </a:lnTo>
                  <a:lnTo>
                    <a:pt x="49149" y="4952"/>
                  </a:lnTo>
                  <a:lnTo>
                    <a:pt x="44196" y="0"/>
                  </a:lnTo>
                  <a:close/>
                </a:path>
                <a:path w="76200" h="283209">
                  <a:moveTo>
                    <a:pt x="76200" y="207010"/>
                  </a:moveTo>
                  <a:lnTo>
                    <a:pt x="49149" y="207010"/>
                  </a:lnTo>
                  <a:lnTo>
                    <a:pt x="49149" y="225805"/>
                  </a:lnTo>
                  <a:lnTo>
                    <a:pt x="44196" y="230759"/>
                  </a:lnTo>
                  <a:lnTo>
                    <a:pt x="64325" y="230759"/>
                  </a:lnTo>
                  <a:lnTo>
                    <a:pt x="76200" y="20701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1" name="object 241"/>
            <p:cNvPicPr/>
            <p:nvPr/>
          </p:nvPicPr>
          <p:blipFill>
            <a:blip r:embed="rId28" cstate="print"/>
            <a:stretch>
              <a:fillRect/>
            </a:stretch>
          </p:blipFill>
          <p:spPr>
            <a:xfrm>
              <a:off x="4984241" y="1178801"/>
              <a:ext cx="224091" cy="431304"/>
            </a:xfrm>
            <a:prstGeom prst="rect">
              <a:avLst/>
            </a:prstGeom>
          </p:spPr>
        </p:pic>
        <p:sp>
          <p:nvSpPr>
            <p:cNvPr id="242" name="object 242"/>
            <p:cNvSpPr/>
            <p:nvPr/>
          </p:nvSpPr>
          <p:spPr>
            <a:xfrm>
              <a:off x="5061584" y="1192530"/>
              <a:ext cx="76200" cy="283210"/>
            </a:xfrm>
            <a:custGeom>
              <a:avLst/>
              <a:gdLst/>
              <a:ahLst/>
              <a:cxnLst/>
              <a:rect l="l" t="t" r="r" b="b"/>
              <a:pathLst>
                <a:path w="76200" h="283209">
                  <a:moveTo>
                    <a:pt x="27050" y="207010"/>
                  </a:moveTo>
                  <a:lnTo>
                    <a:pt x="0" y="207010"/>
                  </a:lnTo>
                  <a:lnTo>
                    <a:pt x="38100" y="283210"/>
                  </a:lnTo>
                  <a:lnTo>
                    <a:pt x="64325" y="230759"/>
                  </a:lnTo>
                  <a:lnTo>
                    <a:pt x="32003" y="230759"/>
                  </a:lnTo>
                  <a:lnTo>
                    <a:pt x="27050" y="225806"/>
                  </a:lnTo>
                  <a:lnTo>
                    <a:pt x="27050" y="207010"/>
                  </a:lnTo>
                  <a:close/>
                </a:path>
                <a:path w="76200" h="283209">
                  <a:moveTo>
                    <a:pt x="44195" y="0"/>
                  </a:moveTo>
                  <a:lnTo>
                    <a:pt x="32003" y="0"/>
                  </a:lnTo>
                  <a:lnTo>
                    <a:pt x="27050" y="4953"/>
                  </a:lnTo>
                  <a:lnTo>
                    <a:pt x="27050" y="225806"/>
                  </a:lnTo>
                  <a:lnTo>
                    <a:pt x="32003" y="230759"/>
                  </a:lnTo>
                  <a:lnTo>
                    <a:pt x="44195" y="230759"/>
                  </a:lnTo>
                  <a:lnTo>
                    <a:pt x="49149" y="225806"/>
                  </a:lnTo>
                  <a:lnTo>
                    <a:pt x="49149" y="4953"/>
                  </a:lnTo>
                  <a:lnTo>
                    <a:pt x="44195" y="0"/>
                  </a:lnTo>
                  <a:close/>
                </a:path>
                <a:path w="76200" h="283209">
                  <a:moveTo>
                    <a:pt x="76200" y="207010"/>
                  </a:moveTo>
                  <a:lnTo>
                    <a:pt x="49149" y="207010"/>
                  </a:lnTo>
                  <a:lnTo>
                    <a:pt x="49149" y="225806"/>
                  </a:lnTo>
                  <a:lnTo>
                    <a:pt x="44195" y="230759"/>
                  </a:lnTo>
                  <a:lnTo>
                    <a:pt x="64325" y="230759"/>
                  </a:lnTo>
                  <a:lnTo>
                    <a:pt x="76200" y="20701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3" name="object 243"/>
            <p:cNvPicPr/>
            <p:nvPr/>
          </p:nvPicPr>
          <p:blipFill>
            <a:blip r:embed="rId28" cstate="print"/>
            <a:stretch>
              <a:fillRect/>
            </a:stretch>
          </p:blipFill>
          <p:spPr>
            <a:xfrm>
              <a:off x="5165597" y="1176515"/>
              <a:ext cx="224091" cy="431304"/>
            </a:xfrm>
            <a:prstGeom prst="rect">
              <a:avLst/>
            </a:prstGeom>
          </p:spPr>
        </p:pic>
        <p:sp>
          <p:nvSpPr>
            <p:cNvPr id="244" name="object 244"/>
            <p:cNvSpPr/>
            <p:nvPr/>
          </p:nvSpPr>
          <p:spPr>
            <a:xfrm>
              <a:off x="5242940" y="1190244"/>
              <a:ext cx="76200" cy="283210"/>
            </a:xfrm>
            <a:custGeom>
              <a:avLst/>
              <a:gdLst/>
              <a:ahLst/>
              <a:cxnLst/>
              <a:rect l="l" t="t" r="r" b="b"/>
              <a:pathLst>
                <a:path w="76200" h="283209">
                  <a:moveTo>
                    <a:pt x="27050" y="207009"/>
                  </a:moveTo>
                  <a:lnTo>
                    <a:pt x="0" y="207009"/>
                  </a:lnTo>
                  <a:lnTo>
                    <a:pt x="38100" y="283209"/>
                  </a:lnTo>
                  <a:lnTo>
                    <a:pt x="64325" y="230758"/>
                  </a:lnTo>
                  <a:lnTo>
                    <a:pt x="32004" y="230758"/>
                  </a:lnTo>
                  <a:lnTo>
                    <a:pt x="27050" y="225805"/>
                  </a:lnTo>
                  <a:lnTo>
                    <a:pt x="27050" y="207009"/>
                  </a:lnTo>
                  <a:close/>
                </a:path>
                <a:path w="76200" h="283209">
                  <a:moveTo>
                    <a:pt x="44196" y="0"/>
                  </a:moveTo>
                  <a:lnTo>
                    <a:pt x="32004" y="0"/>
                  </a:lnTo>
                  <a:lnTo>
                    <a:pt x="27050" y="4952"/>
                  </a:lnTo>
                  <a:lnTo>
                    <a:pt x="27050" y="225805"/>
                  </a:lnTo>
                  <a:lnTo>
                    <a:pt x="32004" y="230758"/>
                  </a:lnTo>
                  <a:lnTo>
                    <a:pt x="44196" y="230758"/>
                  </a:lnTo>
                  <a:lnTo>
                    <a:pt x="49149" y="225805"/>
                  </a:lnTo>
                  <a:lnTo>
                    <a:pt x="49149" y="4952"/>
                  </a:lnTo>
                  <a:lnTo>
                    <a:pt x="44196" y="0"/>
                  </a:lnTo>
                  <a:close/>
                </a:path>
                <a:path w="76200" h="283209">
                  <a:moveTo>
                    <a:pt x="76200" y="207009"/>
                  </a:moveTo>
                  <a:lnTo>
                    <a:pt x="49149" y="207009"/>
                  </a:lnTo>
                  <a:lnTo>
                    <a:pt x="49149" y="225805"/>
                  </a:lnTo>
                  <a:lnTo>
                    <a:pt x="44196" y="230758"/>
                  </a:lnTo>
                  <a:lnTo>
                    <a:pt x="64325" y="230758"/>
                  </a:lnTo>
                  <a:lnTo>
                    <a:pt x="76200" y="20700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5" name="object 245"/>
            <p:cNvPicPr/>
            <p:nvPr/>
          </p:nvPicPr>
          <p:blipFill>
            <a:blip r:embed="rId28" cstate="print"/>
            <a:stretch>
              <a:fillRect/>
            </a:stretch>
          </p:blipFill>
          <p:spPr>
            <a:xfrm>
              <a:off x="5346191" y="1176515"/>
              <a:ext cx="224091" cy="431304"/>
            </a:xfrm>
            <a:prstGeom prst="rect">
              <a:avLst/>
            </a:prstGeom>
          </p:spPr>
        </p:pic>
        <p:sp>
          <p:nvSpPr>
            <p:cNvPr id="246" name="object 246"/>
            <p:cNvSpPr/>
            <p:nvPr/>
          </p:nvSpPr>
          <p:spPr>
            <a:xfrm>
              <a:off x="5423534" y="1190244"/>
              <a:ext cx="76200" cy="283210"/>
            </a:xfrm>
            <a:custGeom>
              <a:avLst/>
              <a:gdLst/>
              <a:ahLst/>
              <a:cxnLst/>
              <a:rect l="l" t="t" r="r" b="b"/>
              <a:pathLst>
                <a:path w="76200" h="283209">
                  <a:moveTo>
                    <a:pt x="27050" y="207009"/>
                  </a:moveTo>
                  <a:lnTo>
                    <a:pt x="0" y="207009"/>
                  </a:lnTo>
                  <a:lnTo>
                    <a:pt x="38100" y="283209"/>
                  </a:lnTo>
                  <a:lnTo>
                    <a:pt x="64325" y="230758"/>
                  </a:lnTo>
                  <a:lnTo>
                    <a:pt x="32003" y="230758"/>
                  </a:lnTo>
                  <a:lnTo>
                    <a:pt x="27050" y="225805"/>
                  </a:lnTo>
                  <a:lnTo>
                    <a:pt x="27050" y="207009"/>
                  </a:lnTo>
                  <a:close/>
                </a:path>
                <a:path w="76200" h="283209">
                  <a:moveTo>
                    <a:pt x="44195" y="0"/>
                  </a:moveTo>
                  <a:lnTo>
                    <a:pt x="32003" y="0"/>
                  </a:lnTo>
                  <a:lnTo>
                    <a:pt x="27050" y="4952"/>
                  </a:lnTo>
                  <a:lnTo>
                    <a:pt x="27050" y="225805"/>
                  </a:lnTo>
                  <a:lnTo>
                    <a:pt x="32003" y="230758"/>
                  </a:lnTo>
                  <a:lnTo>
                    <a:pt x="44195" y="230758"/>
                  </a:lnTo>
                  <a:lnTo>
                    <a:pt x="49149" y="225805"/>
                  </a:lnTo>
                  <a:lnTo>
                    <a:pt x="49149" y="4952"/>
                  </a:lnTo>
                  <a:lnTo>
                    <a:pt x="44195" y="0"/>
                  </a:lnTo>
                  <a:close/>
                </a:path>
                <a:path w="76200" h="283209">
                  <a:moveTo>
                    <a:pt x="76200" y="207009"/>
                  </a:moveTo>
                  <a:lnTo>
                    <a:pt x="49149" y="207009"/>
                  </a:lnTo>
                  <a:lnTo>
                    <a:pt x="49149" y="225805"/>
                  </a:lnTo>
                  <a:lnTo>
                    <a:pt x="44195" y="230758"/>
                  </a:lnTo>
                  <a:lnTo>
                    <a:pt x="64325" y="230758"/>
                  </a:lnTo>
                  <a:lnTo>
                    <a:pt x="76200" y="20700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7" name="object 247"/>
            <p:cNvPicPr/>
            <p:nvPr/>
          </p:nvPicPr>
          <p:blipFill>
            <a:blip r:embed="rId28" cstate="print"/>
            <a:stretch>
              <a:fillRect/>
            </a:stretch>
          </p:blipFill>
          <p:spPr>
            <a:xfrm>
              <a:off x="5526785" y="1176515"/>
              <a:ext cx="224091" cy="431304"/>
            </a:xfrm>
            <a:prstGeom prst="rect">
              <a:avLst/>
            </a:prstGeom>
          </p:spPr>
        </p:pic>
        <p:sp>
          <p:nvSpPr>
            <p:cNvPr id="248" name="object 248"/>
            <p:cNvSpPr/>
            <p:nvPr/>
          </p:nvSpPr>
          <p:spPr>
            <a:xfrm>
              <a:off x="5604128" y="1190244"/>
              <a:ext cx="76200" cy="283210"/>
            </a:xfrm>
            <a:custGeom>
              <a:avLst/>
              <a:gdLst/>
              <a:ahLst/>
              <a:cxnLst/>
              <a:rect l="l" t="t" r="r" b="b"/>
              <a:pathLst>
                <a:path w="76200" h="283209">
                  <a:moveTo>
                    <a:pt x="27050" y="207009"/>
                  </a:moveTo>
                  <a:lnTo>
                    <a:pt x="0" y="207009"/>
                  </a:lnTo>
                  <a:lnTo>
                    <a:pt x="38100" y="283209"/>
                  </a:lnTo>
                  <a:lnTo>
                    <a:pt x="64325" y="230758"/>
                  </a:lnTo>
                  <a:lnTo>
                    <a:pt x="32004" y="230758"/>
                  </a:lnTo>
                  <a:lnTo>
                    <a:pt x="27050" y="225805"/>
                  </a:lnTo>
                  <a:lnTo>
                    <a:pt x="27050" y="207009"/>
                  </a:lnTo>
                  <a:close/>
                </a:path>
                <a:path w="76200" h="283209">
                  <a:moveTo>
                    <a:pt x="44196" y="0"/>
                  </a:moveTo>
                  <a:lnTo>
                    <a:pt x="32004" y="0"/>
                  </a:lnTo>
                  <a:lnTo>
                    <a:pt x="27050" y="4952"/>
                  </a:lnTo>
                  <a:lnTo>
                    <a:pt x="27050" y="225805"/>
                  </a:lnTo>
                  <a:lnTo>
                    <a:pt x="32004" y="230758"/>
                  </a:lnTo>
                  <a:lnTo>
                    <a:pt x="44196" y="230758"/>
                  </a:lnTo>
                  <a:lnTo>
                    <a:pt x="49149" y="225805"/>
                  </a:lnTo>
                  <a:lnTo>
                    <a:pt x="49149" y="4952"/>
                  </a:lnTo>
                  <a:lnTo>
                    <a:pt x="44196" y="0"/>
                  </a:lnTo>
                  <a:close/>
                </a:path>
                <a:path w="76200" h="283209">
                  <a:moveTo>
                    <a:pt x="76200" y="207009"/>
                  </a:moveTo>
                  <a:lnTo>
                    <a:pt x="49149" y="207009"/>
                  </a:lnTo>
                  <a:lnTo>
                    <a:pt x="49149" y="225805"/>
                  </a:lnTo>
                  <a:lnTo>
                    <a:pt x="44196" y="230758"/>
                  </a:lnTo>
                  <a:lnTo>
                    <a:pt x="64325" y="230758"/>
                  </a:lnTo>
                  <a:lnTo>
                    <a:pt x="76200" y="20700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49" name="object 249"/>
            <p:cNvPicPr/>
            <p:nvPr/>
          </p:nvPicPr>
          <p:blipFill>
            <a:blip r:embed="rId28" cstate="print"/>
            <a:stretch>
              <a:fillRect/>
            </a:stretch>
          </p:blipFill>
          <p:spPr>
            <a:xfrm>
              <a:off x="5708141" y="1176515"/>
              <a:ext cx="224091" cy="431304"/>
            </a:xfrm>
            <a:prstGeom prst="rect">
              <a:avLst/>
            </a:prstGeom>
          </p:spPr>
        </p:pic>
        <p:sp>
          <p:nvSpPr>
            <p:cNvPr id="250" name="object 250"/>
            <p:cNvSpPr/>
            <p:nvPr/>
          </p:nvSpPr>
          <p:spPr>
            <a:xfrm>
              <a:off x="5785484" y="1190244"/>
              <a:ext cx="76200" cy="283210"/>
            </a:xfrm>
            <a:custGeom>
              <a:avLst/>
              <a:gdLst/>
              <a:ahLst/>
              <a:cxnLst/>
              <a:rect l="l" t="t" r="r" b="b"/>
              <a:pathLst>
                <a:path w="76200" h="283209">
                  <a:moveTo>
                    <a:pt x="27050" y="207009"/>
                  </a:moveTo>
                  <a:lnTo>
                    <a:pt x="0" y="207009"/>
                  </a:lnTo>
                  <a:lnTo>
                    <a:pt x="38100" y="283209"/>
                  </a:lnTo>
                  <a:lnTo>
                    <a:pt x="64325" y="230758"/>
                  </a:lnTo>
                  <a:lnTo>
                    <a:pt x="32003" y="230758"/>
                  </a:lnTo>
                  <a:lnTo>
                    <a:pt x="27050" y="225805"/>
                  </a:lnTo>
                  <a:lnTo>
                    <a:pt x="27050" y="207009"/>
                  </a:lnTo>
                  <a:close/>
                </a:path>
                <a:path w="76200" h="283209">
                  <a:moveTo>
                    <a:pt x="44195" y="0"/>
                  </a:moveTo>
                  <a:lnTo>
                    <a:pt x="32003" y="0"/>
                  </a:lnTo>
                  <a:lnTo>
                    <a:pt x="27050" y="4952"/>
                  </a:lnTo>
                  <a:lnTo>
                    <a:pt x="27050" y="225805"/>
                  </a:lnTo>
                  <a:lnTo>
                    <a:pt x="32003" y="230758"/>
                  </a:lnTo>
                  <a:lnTo>
                    <a:pt x="44195" y="230758"/>
                  </a:lnTo>
                  <a:lnTo>
                    <a:pt x="49149" y="225805"/>
                  </a:lnTo>
                  <a:lnTo>
                    <a:pt x="49149" y="4952"/>
                  </a:lnTo>
                  <a:lnTo>
                    <a:pt x="44195" y="0"/>
                  </a:lnTo>
                  <a:close/>
                </a:path>
                <a:path w="76200" h="283209">
                  <a:moveTo>
                    <a:pt x="76200" y="207009"/>
                  </a:moveTo>
                  <a:lnTo>
                    <a:pt x="49149" y="207009"/>
                  </a:lnTo>
                  <a:lnTo>
                    <a:pt x="49149" y="225805"/>
                  </a:lnTo>
                  <a:lnTo>
                    <a:pt x="44195" y="230758"/>
                  </a:lnTo>
                  <a:lnTo>
                    <a:pt x="64325" y="230758"/>
                  </a:lnTo>
                  <a:lnTo>
                    <a:pt x="76200" y="20700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1" name="object 251"/>
            <p:cNvPicPr/>
            <p:nvPr/>
          </p:nvPicPr>
          <p:blipFill>
            <a:blip r:embed="rId28" cstate="print"/>
            <a:stretch>
              <a:fillRect/>
            </a:stretch>
          </p:blipFill>
          <p:spPr>
            <a:xfrm>
              <a:off x="5889497" y="1176515"/>
              <a:ext cx="224091" cy="431304"/>
            </a:xfrm>
            <a:prstGeom prst="rect">
              <a:avLst/>
            </a:prstGeom>
          </p:spPr>
        </p:pic>
        <p:sp>
          <p:nvSpPr>
            <p:cNvPr id="252" name="object 252"/>
            <p:cNvSpPr/>
            <p:nvPr/>
          </p:nvSpPr>
          <p:spPr>
            <a:xfrm>
              <a:off x="5966840" y="1190244"/>
              <a:ext cx="76200" cy="283210"/>
            </a:xfrm>
            <a:custGeom>
              <a:avLst/>
              <a:gdLst/>
              <a:ahLst/>
              <a:cxnLst/>
              <a:rect l="l" t="t" r="r" b="b"/>
              <a:pathLst>
                <a:path w="76200" h="283209">
                  <a:moveTo>
                    <a:pt x="27050" y="207009"/>
                  </a:moveTo>
                  <a:lnTo>
                    <a:pt x="0" y="207009"/>
                  </a:lnTo>
                  <a:lnTo>
                    <a:pt x="38100" y="283209"/>
                  </a:lnTo>
                  <a:lnTo>
                    <a:pt x="64325" y="230758"/>
                  </a:lnTo>
                  <a:lnTo>
                    <a:pt x="32004" y="230758"/>
                  </a:lnTo>
                  <a:lnTo>
                    <a:pt x="27050" y="225805"/>
                  </a:lnTo>
                  <a:lnTo>
                    <a:pt x="27050" y="207009"/>
                  </a:lnTo>
                  <a:close/>
                </a:path>
                <a:path w="76200" h="283209">
                  <a:moveTo>
                    <a:pt x="44196" y="0"/>
                  </a:moveTo>
                  <a:lnTo>
                    <a:pt x="32004" y="0"/>
                  </a:lnTo>
                  <a:lnTo>
                    <a:pt x="27050" y="4952"/>
                  </a:lnTo>
                  <a:lnTo>
                    <a:pt x="27050" y="225805"/>
                  </a:lnTo>
                  <a:lnTo>
                    <a:pt x="32004" y="230758"/>
                  </a:lnTo>
                  <a:lnTo>
                    <a:pt x="44196" y="230758"/>
                  </a:lnTo>
                  <a:lnTo>
                    <a:pt x="49149" y="225805"/>
                  </a:lnTo>
                  <a:lnTo>
                    <a:pt x="49149" y="4952"/>
                  </a:lnTo>
                  <a:lnTo>
                    <a:pt x="44196" y="0"/>
                  </a:lnTo>
                  <a:close/>
                </a:path>
                <a:path w="76200" h="283209">
                  <a:moveTo>
                    <a:pt x="76200" y="207009"/>
                  </a:moveTo>
                  <a:lnTo>
                    <a:pt x="49149" y="207009"/>
                  </a:lnTo>
                  <a:lnTo>
                    <a:pt x="49149" y="225805"/>
                  </a:lnTo>
                  <a:lnTo>
                    <a:pt x="44196" y="230758"/>
                  </a:lnTo>
                  <a:lnTo>
                    <a:pt x="64325" y="230758"/>
                  </a:lnTo>
                  <a:lnTo>
                    <a:pt x="76200" y="20700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3" name="object 253"/>
            <p:cNvPicPr/>
            <p:nvPr/>
          </p:nvPicPr>
          <p:blipFill>
            <a:blip r:embed="rId28" cstate="print"/>
            <a:stretch>
              <a:fillRect/>
            </a:stretch>
          </p:blipFill>
          <p:spPr>
            <a:xfrm>
              <a:off x="6060185" y="1176515"/>
              <a:ext cx="224091" cy="431304"/>
            </a:xfrm>
            <a:prstGeom prst="rect">
              <a:avLst/>
            </a:prstGeom>
          </p:spPr>
        </p:pic>
        <p:sp>
          <p:nvSpPr>
            <p:cNvPr id="254" name="object 254"/>
            <p:cNvSpPr/>
            <p:nvPr/>
          </p:nvSpPr>
          <p:spPr>
            <a:xfrm>
              <a:off x="6137528" y="1190244"/>
              <a:ext cx="76200" cy="283210"/>
            </a:xfrm>
            <a:custGeom>
              <a:avLst/>
              <a:gdLst/>
              <a:ahLst/>
              <a:cxnLst/>
              <a:rect l="l" t="t" r="r" b="b"/>
              <a:pathLst>
                <a:path w="76200" h="283209">
                  <a:moveTo>
                    <a:pt x="27050" y="207009"/>
                  </a:moveTo>
                  <a:lnTo>
                    <a:pt x="0" y="207009"/>
                  </a:lnTo>
                  <a:lnTo>
                    <a:pt x="38100" y="283209"/>
                  </a:lnTo>
                  <a:lnTo>
                    <a:pt x="64325" y="230758"/>
                  </a:lnTo>
                  <a:lnTo>
                    <a:pt x="32004" y="230758"/>
                  </a:lnTo>
                  <a:lnTo>
                    <a:pt x="27050" y="225805"/>
                  </a:lnTo>
                  <a:lnTo>
                    <a:pt x="27050" y="207009"/>
                  </a:lnTo>
                  <a:close/>
                </a:path>
                <a:path w="76200" h="283209">
                  <a:moveTo>
                    <a:pt x="44196" y="0"/>
                  </a:moveTo>
                  <a:lnTo>
                    <a:pt x="32004" y="0"/>
                  </a:lnTo>
                  <a:lnTo>
                    <a:pt x="27050" y="4952"/>
                  </a:lnTo>
                  <a:lnTo>
                    <a:pt x="27050" y="225805"/>
                  </a:lnTo>
                  <a:lnTo>
                    <a:pt x="32004" y="230758"/>
                  </a:lnTo>
                  <a:lnTo>
                    <a:pt x="44196" y="230758"/>
                  </a:lnTo>
                  <a:lnTo>
                    <a:pt x="49149" y="225805"/>
                  </a:lnTo>
                  <a:lnTo>
                    <a:pt x="49149" y="4952"/>
                  </a:lnTo>
                  <a:lnTo>
                    <a:pt x="44196" y="0"/>
                  </a:lnTo>
                  <a:close/>
                </a:path>
                <a:path w="76200" h="283209">
                  <a:moveTo>
                    <a:pt x="76200" y="207009"/>
                  </a:moveTo>
                  <a:lnTo>
                    <a:pt x="49149" y="207009"/>
                  </a:lnTo>
                  <a:lnTo>
                    <a:pt x="49149" y="225805"/>
                  </a:lnTo>
                  <a:lnTo>
                    <a:pt x="44196" y="230758"/>
                  </a:lnTo>
                  <a:lnTo>
                    <a:pt x="64325" y="230758"/>
                  </a:lnTo>
                  <a:lnTo>
                    <a:pt x="76200" y="20700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5" name="object 255"/>
            <p:cNvPicPr/>
            <p:nvPr/>
          </p:nvPicPr>
          <p:blipFill>
            <a:blip r:embed="rId29" cstate="print"/>
            <a:stretch>
              <a:fillRect/>
            </a:stretch>
          </p:blipFill>
          <p:spPr>
            <a:xfrm>
              <a:off x="4869179" y="1171211"/>
              <a:ext cx="1349502" cy="92692"/>
            </a:xfrm>
            <a:prstGeom prst="rect">
              <a:avLst/>
            </a:prstGeom>
          </p:spPr>
        </p:pic>
      </p:grpSp>
      <p:sp>
        <p:nvSpPr>
          <p:cNvPr id="256" name="object 256"/>
          <p:cNvSpPr txBox="1"/>
          <p:nvPr/>
        </p:nvSpPr>
        <p:spPr>
          <a:xfrm>
            <a:off x="4472308" y="880871"/>
            <a:ext cx="1967987" cy="289823"/>
          </a:xfrm>
          <a:prstGeom prst="rect">
            <a:avLst/>
          </a:prstGeom>
        </p:spPr>
        <p:txBody>
          <a:bodyPr vert="horz" wrap="square" lIns="0" tIns="12700" rIns="0" bIns="0" rtlCol="0">
            <a:spAutoFit/>
          </a:bodyPr>
          <a:lstStyle/>
          <a:p>
            <a:pPr marL="12700" defTabSz="914400">
              <a:spcBef>
                <a:spcPts val="100"/>
              </a:spcBef>
              <a:tabLst>
                <a:tab pos="836294" algn="l"/>
                <a:tab pos="1701800" algn="l"/>
              </a:tabLst>
            </a:pPr>
            <a:r>
              <a:rPr sz="2700" kern="0" baseline="1543" dirty="0">
                <a:solidFill>
                  <a:sysClr val="windowText" lastClr="000000"/>
                </a:solidFill>
                <a:latin typeface="Times New Roman"/>
                <a:cs typeface="Times New Roman"/>
              </a:rPr>
              <a:t>50 </a:t>
            </a:r>
            <a:r>
              <a:rPr sz="2700" kern="0" spc="-75" baseline="1543" dirty="0">
                <a:solidFill>
                  <a:sysClr val="windowText" lastClr="000000"/>
                </a:solidFill>
                <a:latin typeface="Times New Roman"/>
                <a:cs typeface="Times New Roman"/>
              </a:rPr>
              <a:t>K</a:t>
            </a:r>
            <a:r>
              <a:rPr u="heavy" kern="0" dirty="0">
                <a:solidFill>
                  <a:sysClr val="windowText" lastClr="000000"/>
                </a:solidFill>
                <a:uFill>
                  <a:solidFill>
                    <a:srgbClr val="000000"/>
                  </a:solidFill>
                </a:uFill>
                <a:latin typeface="Times New Roman"/>
                <a:cs typeface="Times New Roman"/>
              </a:rPr>
              <a:t>	2 </a:t>
            </a:r>
            <a:r>
              <a:rPr u="heavy" kern="0" spc="-1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r>
              <a:rPr kern="0" spc="335" dirty="0">
                <a:solidFill>
                  <a:sysClr val="windowText" lastClr="000000"/>
                </a:solidFill>
                <a:latin typeface="Times New Roman"/>
                <a:cs typeface="Times New Roman"/>
              </a:rPr>
              <a:t> </a:t>
            </a:r>
            <a:r>
              <a:rPr sz="2700" kern="0" baseline="4629" dirty="0">
                <a:solidFill>
                  <a:sysClr val="windowText" lastClr="000000"/>
                </a:solidFill>
                <a:latin typeface="Cambria Math"/>
                <a:cs typeface="Cambria Math"/>
              </a:rPr>
              <a:t>R</a:t>
            </a:r>
            <a:endParaRPr sz="2700" kern="0" baseline="4629">
              <a:solidFill>
                <a:sysClr val="windowText" lastClr="000000"/>
              </a:solidFill>
              <a:latin typeface="Cambria Math"/>
              <a:cs typeface="Cambria Math"/>
            </a:endParaRPr>
          </a:p>
        </p:txBody>
      </p:sp>
      <p:sp>
        <p:nvSpPr>
          <p:cNvPr id="257" name="object 257"/>
          <p:cNvSpPr txBox="1"/>
          <p:nvPr/>
        </p:nvSpPr>
        <p:spPr>
          <a:xfrm>
            <a:off x="6423514" y="971850"/>
            <a:ext cx="148551" cy="214161"/>
          </a:xfrm>
          <a:prstGeom prst="rect">
            <a:avLst/>
          </a:prstGeom>
        </p:spPr>
        <p:txBody>
          <a:bodyPr vert="horz" wrap="square" lIns="0" tIns="13970" rIns="0" bIns="0" rtlCol="0">
            <a:spAutoFit/>
          </a:bodyPr>
          <a:lstStyle/>
          <a:p>
            <a:pPr marL="12700" defTabSz="914400">
              <a:spcBef>
                <a:spcPts val="110"/>
              </a:spcBef>
            </a:pPr>
            <a:r>
              <a:rPr sz="1300" kern="0" spc="50" dirty="0">
                <a:solidFill>
                  <a:sysClr val="windowText" lastClr="000000"/>
                </a:solidFill>
                <a:latin typeface="Cambria Math"/>
                <a:cs typeface="Cambria Math"/>
              </a:rPr>
              <a:t>D</a:t>
            </a:r>
            <a:endParaRPr sz="1300" kern="0">
              <a:solidFill>
                <a:sysClr val="windowText" lastClr="000000"/>
              </a:solidFill>
              <a:latin typeface="Cambria Math"/>
              <a:cs typeface="Cambria Math"/>
            </a:endParaRPr>
          </a:p>
        </p:txBody>
      </p:sp>
      <p:sp>
        <p:nvSpPr>
          <p:cNvPr id="258" name="object 258"/>
          <p:cNvSpPr txBox="1"/>
          <p:nvPr/>
        </p:nvSpPr>
        <p:spPr>
          <a:xfrm>
            <a:off x="6611677" y="863603"/>
            <a:ext cx="547863"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9" name="object 259"/>
          <p:cNvSpPr txBox="1"/>
          <p:nvPr/>
        </p:nvSpPr>
        <p:spPr>
          <a:xfrm>
            <a:off x="4432420" y="4373649"/>
            <a:ext cx="114968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103.36</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0" name="object 260"/>
          <p:cNvSpPr txBox="1"/>
          <p:nvPr/>
        </p:nvSpPr>
        <p:spPr>
          <a:xfrm>
            <a:off x="4921240" y="5632219"/>
            <a:ext cx="1248086" cy="289823"/>
          </a:xfrm>
          <a:prstGeom prst="rect">
            <a:avLst/>
          </a:prstGeom>
        </p:spPr>
        <p:txBody>
          <a:bodyPr vert="horz" wrap="square" lIns="0" tIns="12700" rIns="0" bIns="0" rtlCol="0">
            <a:spAutoFit/>
          </a:bodyPr>
          <a:lstStyle/>
          <a:p>
            <a:pPr marL="58419" defTabSz="914400">
              <a:spcBef>
                <a:spcPts val="100"/>
              </a:spcBef>
            </a:pPr>
            <a:r>
              <a:rPr kern="0" dirty="0">
                <a:solidFill>
                  <a:sysClr val="windowText" lastClr="000000"/>
                </a:solidFill>
                <a:latin typeface="Times New Roman"/>
                <a:cs typeface="Times New Roman"/>
              </a:rPr>
              <a:t>35.96</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1" name="object 261"/>
          <p:cNvSpPr txBox="1"/>
          <p:nvPr/>
        </p:nvSpPr>
        <p:spPr>
          <a:xfrm>
            <a:off x="4917177" y="2393464"/>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2" name="object 262"/>
          <p:cNvSpPr txBox="1"/>
          <p:nvPr/>
        </p:nvSpPr>
        <p:spPr>
          <a:xfrm>
            <a:off x="6189921" y="2878351"/>
            <a:ext cx="392963" cy="577081"/>
          </a:xfrm>
          <a:prstGeom prst="rect">
            <a:avLst/>
          </a:prstGeom>
        </p:spPr>
        <p:txBody>
          <a:bodyPr vert="horz" wrap="square" lIns="0" tIns="12700" rIns="0" bIns="0" rtlCol="0">
            <a:spAutoFit/>
          </a:bodyPr>
          <a:lstStyle/>
          <a:p>
            <a:pPr marL="43180" defTabSz="914400">
              <a:lnSpc>
                <a:spcPts val="2155"/>
              </a:lnSpc>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lnSpc>
                <a:spcPts val="2155"/>
              </a:lnSpc>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3" name="Slide Number Placeholder 262"/>
          <p:cNvSpPr>
            <a:spLocks noGrp="1"/>
          </p:cNvSpPr>
          <p:nvPr>
            <p:ph type="sldNum" sz="quarter" idx="7"/>
          </p:nvPr>
        </p:nvSpPr>
        <p:spPr/>
        <p:txBody>
          <a:bodyPr/>
          <a:lstStyle/>
          <a:p>
            <a:fld id="{B6F15528-21DE-4FAA-801E-634DDDAF4B2B}" type="slidenum">
              <a:rPr lang="en-US" smtClean="0">
                <a:solidFill>
                  <a:prstClr val="black">
                    <a:tint val="75000"/>
                  </a:prstClr>
                </a:solidFill>
              </a:rPr>
              <a:pPr/>
              <a:t>172</a:t>
            </a:fld>
            <a:endParaRPr lang="en-US">
              <a:solidFill>
                <a:prstClr val="black">
                  <a:tint val="75000"/>
                </a:prstClr>
              </a:solidFill>
            </a:endParaRPr>
          </a:p>
        </p:txBody>
      </p:sp>
    </p:spTree>
    <p:extLst>
      <p:ext uri="{BB962C8B-B14F-4D97-AF65-F5344CB8AC3E}">
        <p14:creationId xmlns:p14="http://schemas.microsoft.com/office/powerpoint/2010/main" val="271137026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55:</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56235" y="317855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591403" y="3326915"/>
            <a:ext cx="3435725" cy="531495"/>
            <a:chOff x="4592573" y="3326909"/>
            <a:chExt cx="3436620" cy="531495"/>
          </a:xfrm>
        </p:grpSpPr>
        <p:pic>
          <p:nvPicPr>
            <p:cNvPr id="5" name="object 5"/>
            <p:cNvPicPr/>
            <p:nvPr/>
          </p:nvPicPr>
          <p:blipFill>
            <a:blip r:embed="rId2" cstate="print"/>
            <a:stretch>
              <a:fillRect/>
            </a:stretch>
          </p:blipFill>
          <p:spPr>
            <a:xfrm>
              <a:off x="4592573" y="3326909"/>
              <a:ext cx="3436620" cy="92692"/>
            </a:xfrm>
            <a:prstGeom prst="rect">
              <a:avLst/>
            </a:prstGeom>
          </p:spPr>
        </p:pic>
        <p:sp>
          <p:nvSpPr>
            <p:cNvPr id="6" name="object 6"/>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5911595" y="3603515"/>
              <a:ext cx="401624" cy="92692"/>
            </a:xfrm>
            <a:prstGeom prst="rect">
              <a:avLst/>
            </a:prstGeom>
          </p:spPr>
        </p:pic>
        <p:sp>
          <p:nvSpPr>
            <p:cNvPr id="8" name="object 8"/>
            <p:cNvSpPr/>
            <p:nvPr/>
          </p:nvSpPr>
          <p:spPr>
            <a:xfrm>
              <a:off x="5961506" y="36282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5823965" y="3603523"/>
              <a:ext cx="180759" cy="254482"/>
            </a:xfrm>
            <a:prstGeom prst="rect">
              <a:avLst/>
            </a:prstGeom>
          </p:spPr>
        </p:pic>
        <p:sp>
          <p:nvSpPr>
            <p:cNvPr id="10" name="object 10"/>
            <p:cNvSpPr/>
            <p:nvPr/>
          </p:nvSpPr>
          <p:spPr>
            <a:xfrm>
              <a:off x="5873876"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977889" y="3603523"/>
              <a:ext cx="180759" cy="254482"/>
            </a:xfrm>
            <a:prstGeom prst="rect">
              <a:avLst/>
            </a:prstGeom>
          </p:spPr>
        </p:pic>
        <p:sp>
          <p:nvSpPr>
            <p:cNvPr id="12" name="object 12"/>
            <p:cNvSpPr/>
            <p:nvPr/>
          </p:nvSpPr>
          <p:spPr>
            <a:xfrm>
              <a:off x="6027800"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6131051" y="3603523"/>
              <a:ext cx="180759" cy="254482"/>
            </a:xfrm>
            <a:prstGeom prst="rect">
              <a:avLst/>
            </a:prstGeom>
          </p:spPr>
        </p:pic>
        <p:sp>
          <p:nvSpPr>
            <p:cNvPr id="14" name="object 14"/>
            <p:cNvSpPr/>
            <p:nvPr/>
          </p:nvSpPr>
          <p:spPr>
            <a:xfrm>
              <a:off x="6180962"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5961506" y="3353180"/>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961506" y="3353180"/>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6077711" y="3452621"/>
              <a:ext cx="85343" cy="85343"/>
            </a:xfrm>
            <a:prstGeom prst="rect">
              <a:avLst/>
            </a:prstGeom>
          </p:spPr>
        </p:pic>
      </p:grpSp>
      <p:sp>
        <p:nvSpPr>
          <p:cNvPr id="18" name="object 18"/>
          <p:cNvSpPr txBox="1"/>
          <p:nvPr/>
        </p:nvSpPr>
        <p:spPr>
          <a:xfrm>
            <a:off x="5234594" y="3362197"/>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19" name="object 19"/>
          <p:cNvSpPr txBox="1"/>
          <p:nvPr/>
        </p:nvSpPr>
        <p:spPr>
          <a:xfrm>
            <a:off x="4888482" y="329285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0" name="object 20"/>
          <p:cNvSpPr txBox="1"/>
          <p:nvPr/>
        </p:nvSpPr>
        <p:spPr>
          <a:xfrm>
            <a:off x="6863834" y="3382771"/>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1" name="object 21"/>
          <p:cNvSpPr txBox="1"/>
          <p:nvPr/>
        </p:nvSpPr>
        <p:spPr>
          <a:xfrm>
            <a:off x="8231522" y="318668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22" name="object 22"/>
          <p:cNvGrpSpPr/>
          <p:nvPr/>
        </p:nvGrpSpPr>
        <p:grpSpPr>
          <a:xfrm>
            <a:off x="5998426" y="3019823"/>
            <a:ext cx="2091780" cy="490220"/>
            <a:chOff x="5999988" y="3019823"/>
            <a:chExt cx="2092325" cy="490220"/>
          </a:xfrm>
        </p:grpSpPr>
        <p:pic>
          <p:nvPicPr>
            <p:cNvPr id="23" name="object 23"/>
            <p:cNvPicPr/>
            <p:nvPr/>
          </p:nvPicPr>
          <p:blipFill>
            <a:blip r:embed="rId6" cstate="print"/>
            <a:stretch>
              <a:fillRect/>
            </a:stretch>
          </p:blipFill>
          <p:spPr>
            <a:xfrm>
              <a:off x="5999988" y="3019844"/>
              <a:ext cx="224091" cy="480148"/>
            </a:xfrm>
            <a:prstGeom prst="rect">
              <a:avLst/>
            </a:prstGeom>
          </p:spPr>
        </p:pic>
        <p:sp>
          <p:nvSpPr>
            <p:cNvPr id="24" name="object 24"/>
            <p:cNvSpPr/>
            <p:nvPr/>
          </p:nvSpPr>
          <p:spPr>
            <a:xfrm>
              <a:off x="6077331" y="3033522"/>
              <a:ext cx="76200" cy="332740"/>
            </a:xfrm>
            <a:custGeom>
              <a:avLst/>
              <a:gdLst/>
              <a:ahLst/>
              <a:cxnLst/>
              <a:rect l="l" t="t" r="r" b="b"/>
              <a:pathLst>
                <a:path w="76200" h="332739">
                  <a:moveTo>
                    <a:pt x="27051" y="256286"/>
                  </a:moveTo>
                  <a:lnTo>
                    <a:pt x="0" y="256286"/>
                  </a:lnTo>
                  <a:lnTo>
                    <a:pt x="38100" y="332486"/>
                  </a:lnTo>
                  <a:lnTo>
                    <a:pt x="64325" y="280035"/>
                  </a:lnTo>
                  <a:lnTo>
                    <a:pt x="32004" y="280035"/>
                  </a:lnTo>
                  <a:lnTo>
                    <a:pt x="27051" y="275081"/>
                  </a:lnTo>
                  <a:lnTo>
                    <a:pt x="27051" y="256286"/>
                  </a:lnTo>
                  <a:close/>
                </a:path>
                <a:path w="76200" h="332739">
                  <a:moveTo>
                    <a:pt x="44196" y="0"/>
                  </a:moveTo>
                  <a:lnTo>
                    <a:pt x="32004" y="0"/>
                  </a:lnTo>
                  <a:lnTo>
                    <a:pt x="27051" y="4952"/>
                  </a:lnTo>
                  <a:lnTo>
                    <a:pt x="27051" y="275081"/>
                  </a:lnTo>
                  <a:lnTo>
                    <a:pt x="32004" y="280035"/>
                  </a:lnTo>
                  <a:lnTo>
                    <a:pt x="44196" y="280035"/>
                  </a:lnTo>
                  <a:lnTo>
                    <a:pt x="49149" y="275081"/>
                  </a:lnTo>
                  <a:lnTo>
                    <a:pt x="49149" y="4952"/>
                  </a:lnTo>
                  <a:lnTo>
                    <a:pt x="44196" y="0"/>
                  </a:lnTo>
                  <a:close/>
                </a:path>
                <a:path w="76200" h="332739">
                  <a:moveTo>
                    <a:pt x="76200" y="256286"/>
                  </a:moveTo>
                  <a:lnTo>
                    <a:pt x="49149" y="256286"/>
                  </a:lnTo>
                  <a:lnTo>
                    <a:pt x="49149" y="275081"/>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6" cstate="print"/>
            <a:stretch>
              <a:fillRect/>
            </a:stretch>
          </p:blipFill>
          <p:spPr>
            <a:xfrm>
              <a:off x="6268974" y="3029750"/>
              <a:ext cx="224091" cy="480148"/>
            </a:xfrm>
            <a:prstGeom prst="rect">
              <a:avLst/>
            </a:prstGeom>
          </p:spPr>
        </p:pic>
        <p:sp>
          <p:nvSpPr>
            <p:cNvPr id="26" name="object 26"/>
            <p:cNvSpPr/>
            <p:nvPr/>
          </p:nvSpPr>
          <p:spPr>
            <a:xfrm>
              <a:off x="6346317" y="3043428"/>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2"/>
                  </a:lnTo>
                  <a:lnTo>
                    <a:pt x="27050" y="275082"/>
                  </a:lnTo>
                  <a:lnTo>
                    <a:pt x="32004" y="280035"/>
                  </a:lnTo>
                  <a:lnTo>
                    <a:pt x="44196" y="280035"/>
                  </a:lnTo>
                  <a:lnTo>
                    <a:pt x="49149" y="275082"/>
                  </a:lnTo>
                  <a:lnTo>
                    <a:pt x="49149" y="4952"/>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6" cstate="print"/>
            <a:stretch>
              <a:fillRect/>
            </a:stretch>
          </p:blipFill>
          <p:spPr>
            <a:xfrm>
              <a:off x="6537960" y="3026702"/>
              <a:ext cx="224091" cy="480148"/>
            </a:xfrm>
            <a:prstGeom prst="rect">
              <a:avLst/>
            </a:prstGeom>
          </p:spPr>
        </p:pic>
        <p:sp>
          <p:nvSpPr>
            <p:cNvPr id="28" name="object 28"/>
            <p:cNvSpPr/>
            <p:nvPr/>
          </p:nvSpPr>
          <p:spPr>
            <a:xfrm>
              <a:off x="6615303"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6" cstate="print"/>
            <a:stretch>
              <a:fillRect/>
            </a:stretch>
          </p:blipFill>
          <p:spPr>
            <a:xfrm>
              <a:off x="6806946" y="3026702"/>
              <a:ext cx="224091" cy="480148"/>
            </a:xfrm>
            <a:prstGeom prst="rect">
              <a:avLst/>
            </a:prstGeom>
          </p:spPr>
        </p:pic>
        <p:sp>
          <p:nvSpPr>
            <p:cNvPr id="30" name="object 30"/>
            <p:cNvSpPr/>
            <p:nvPr/>
          </p:nvSpPr>
          <p:spPr>
            <a:xfrm>
              <a:off x="6884288"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9" y="275082"/>
                  </a:lnTo>
                  <a:lnTo>
                    <a:pt x="49149" y="4953"/>
                  </a:lnTo>
                  <a:lnTo>
                    <a:pt x="44195" y="0"/>
                  </a:lnTo>
                  <a:close/>
                </a:path>
                <a:path w="76200" h="332739">
                  <a:moveTo>
                    <a:pt x="76200" y="256286"/>
                  </a:moveTo>
                  <a:lnTo>
                    <a:pt x="49149" y="256286"/>
                  </a:lnTo>
                  <a:lnTo>
                    <a:pt x="49149"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6" cstate="print"/>
            <a:stretch>
              <a:fillRect/>
            </a:stretch>
          </p:blipFill>
          <p:spPr>
            <a:xfrm>
              <a:off x="7075170" y="3026702"/>
              <a:ext cx="224091" cy="480148"/>
            </a:xfrm>
            <a:prstGeom prst="rect">
              <a:avLst/>
            </a:prstGeom>
          </p:spPr>
        </p:pic>
        <p:sp>
          <p:nvSpPr>
            <p:cNvPr id="32" name="object 32"/>
            <p:cNvSpPr/>
            <p:nvPr/>
          </p:nvSpPr>
          <p:spPr>
            <a:xfrm>
              <a:off x="7152513"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5" y="0"/>
                  </a:moveTo>
                  <a:lnTo>
                    <a:pt x="32003" y="0"/>
                  </a:lnTo>
                  <a:lnTo>
                    <a:pt x="27050" y="4953"/>
                  </a:lnTo>
                  <a:lnTo>
                    <a:pt x="27050" y="275082"/>
                  </a:lnTo>
                  <a:lnTo>
                    <a:pt x="32003" y="280035"/>
                  </a:lnTo>
                  <a:lnTo>
                    <a:pt x="44195" y="280035"/>
                  </a:lnTo>
                  <a:lnTo>
                    <a:pt x="49148" y="275082"/>
                  </a:lnTo>
                  <a:lnTo>
                    <a:pt x="49148" y="4953"/>
                  </a:lnTo>
                  <a:lnTo>
                    <a:pt x="44195" y="0"/>
                  </a:lnTo>
                  <a:close/>
                </a:path>
                <a:path w="76200" h="332739">
                  <a:moveTo>
                    <a:pt x="76200" y="256286"/>
                  </a:moveTo>
                  <a:lnTo>
                    <a:pt x="49148" y="256286"/>
                  </a:lnTo>
                  <a:lnTo>
                    <a:pt x="49148" y="275082"/>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6" cstate="print"/>
            <a:stretch>
              <a:fillRect/>
            </a:stretch>
          </p:blipFill>
          <p:spPr>
            <a:xfrm>
              <a:off x="7344918" y="3026702"/>
              <a:ext cx="224091" cy="480148"/>
            </a:xfrm>
            <a:prstGeom prst="rect">
              <a:avLst/>
            </a:prstGeom>
          </p:spPr>
        </p:pic>
        <p:sp>
          <p:nvSpPr>
            <p:cNvPr id="34" name="object 34"/>
            <p:cNvSpPr/>
            <p:nvPr/>
          </p:nvSpPr>
          <p:spPr>
            <a:xfrm>
              <a:off x="7422261" y="3040380"/>
              <a:ext cx="76200" cy="332740"/>
            </a:xfrm>
            <a:custGeom>
              <a:avLst/>
              <a:gdLst/>
              <a:ahLst/>
              <a:cxnLst/>
              <a:rect l="l" t="t" r="r" b="b"/>
              <a:pathLst>
                <a:path w="76200" h="332739">
                  <a:moveTo>
                    <a:pt x="27050" y="256286"/>
                  </a:moveTo>
                  <a:lnTo>
                    <a:pt x="0" y="256286"/>
                  </a:lnTo>
                  <a:lnTo>
                    <a:pt x="38100" y="332486"/>
                  </a:lnTo>
                  <a:lnTo>
                    <a:pt x="64325" y="280035"/>
                  </a:lnTo>
                  <a:lnTo>
                    <a:pt x="32004" y="280035"/>
                  </a:lnTo>
                  <a:lnTo>
                    <a:pt x="27050" y="275082"/>
                  </a:lnTo>
                  <a:lnTo>
                    <a:pt x="27050" y="256286"/>
                  </a:lnTo>
                  <a:close/>
                </a:path>
                <a:path w="76200" h="332739">
                  <a:moveTo>
                    <a:pt x="44196" y="0"/>
                  </a:moveTo>
                  <a:lnTo>
                    <a:pt x="32004" y="0"/>
                  </a:lnTo>
                  <a:lnTo>
                    <a:pt x="27050" y="4953"/>
                  </a:lnTo>
                  <a:lnTo>
                    <a:pt x="27050" y="275082"/>
                  </a:lnTo>
                  <a:lnTo>
                    <a:pt x="32004"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7613904" y="3026702"/>
              <a:ext cx="224091" cy="480148"/>
            </a:xfrm>
            <a:prstGeom prst="rect">
              <a:avLst/>
            </a:prstGeom>
          </p:spPr>
        </p:pic>
        <p:sp>
          <p:nvSpPr>
            <p:cNvPr id="36" name="object 36"/>
            <p:cNvSpPr/>
            <p:nvPr/>
          </p:nvSpPr>
          <p:spPr>
            <a:xfrm>
              <a:off x="7691247"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6" cstate="print"/>
            <a:stretch>
              <a:fillRect/>
            </a:stretch>
          </p:blipFill>
          <p:spPr>
            <a:xfrm>
              <a:off x="7867650" y="3026702"/>
              <a:ext cx="224091" cy="480148"/>
            </a:xfrm>
            <a:prstGeom prst="rect">
              <a:avLst/>
            </a:prstGeom>
          </p:spPr>
        </p:pic>
        <p:sp>
          <p:nvSpPr>
            <p:cNvPr id="38" name="object 38"/>
            <p:cNvSpPr/>
            <p:nvPr/>
          </p:nvSpPr>
          <p:spPr>
            <a:xfrm>
              <a:off x="7944992" y="3040380"/>
              <a:ext cx="76200" cy="332740"/>
            </a:xfrm>
            <a:custGeom>
              <a:avLst/>
              <a:gdLst/>
              <a:ahLst/>
              <a:cxnLst/>
              <a:rect l="l" t="t" r="r" b="b"/>
              <a:pathLst>
                <a:path w="76200" h="332739">
                  <a:moveTo>
                    <a:pt x="27050" y="256286"/>
                  </a:moveTo>
                  <a:lnTo>
                    <a:pt x="0" y="256286"/>
                  </a:lnTo>
                  <a:lnTo>
                    <a:pt x="38100" y="332486"/>
                  </a:lnTo>
                  <a:lnTo>
                    <a:pt x="64325" y="280035"/>
                  </a:lnTo>
                  <a:lnTo>
                    <a:pt x="32003" y="280035"/>
                  </a:lnTo>
                  <a:lnTo>
                    <a:pt x="27050" y="275082"/>
                  </a:lnTo>
                  <a:lnTo>
                    <a:pt x="27050" y="256286"/>
                  </a:lnTo>
                  <a:close/>
                </a:path>
                <a:path w="76200" h="332739">
                  <a:moveTo>
                    <a:pt x="44196" y="0"/>
                  </a:moveTo>
                  <a:lnTo>
                    <a:pt x="32003" y="0"/>
                  </a:lnTo>
                  <a:lnTo>
                    <a:pt x="27050" y="4953"/>
                  </a:lnTo>
                  <a:lnTo>
                    <a:pt x="27050" y="275082"/>
                  </a:lnTo>
                  <a:lnTo>
                    <a:pt x="32003" y="280035"/>
                  </a:lnTo>
                  <a:lnTo>
                    <a:pt x="44196" y="280035"/>
                  </a:lnTo>
                  <a:lnTo>
                    <a:pt x="49149" y="275082"/>
                  </a:lnTo>
                  <a:lnTo>
                    <a:pt x="49149" y="4953"/>
                  </a:lnTo>
                  <a:lnTo>
                    <a:pt x="44196" y="0"/>
                  </a:lnTo>
                  <a:close/>
                </a:path>
                <a:path w="76200" h="332739">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6065520" y="3019823"/>
              <a:ext cx="1959864" cy="92692"/>
            </a:xfrm>
            <a:prstGeom prst="rect">
              <a:avLst/>
            </a:prstGeom>
          </p:spPr>
        </p:pic>
        <p:sp>
          <p:nvSpPr>
            <p:cNvPr id="40" name="object 40"/>
            <p:cNvSpPr/>
            <p:nvPr/>
          </p:nvSpPr>
          <p:spPr>
            <a:xfrm>
              <a:off x="6115431" y="3044571"/>
              <a:ext cx="1867535" cy="0"/>
            </a:xfrm>
            <a:custGeom>
              <a:avLst/>
              <a:gdLst/>
              <a:ahLst/>
              <a:cxnLst/>
              <a:rect l="l" t="t" r="r" b="b"/>
              <a:pathLst>
                <a:path w="1867534">
                  <a:moveTo>
                    <a:pt x="0" y="0"/>
                  </a:moveTo>
                  <a:lnTo>
                    <a:pt x="186715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1" name="object 41"/>
          <p:cNvSpPr txBox="1"/>
          <p:nvPr/>
        </p:nvSpPr>
        <p:spPr>
          <a:xfrm>
            <a:off x="5595463" y="3034585"/>
            <a:ext cx="460889" cy="558165"/>
          </a:xfrm>
          <a:prstGeom prst="rect">
            <a:avLst/>
          </a:prstGeom>
        </p:spPr>
        <p:txBody>
          <a:bodyPr vert="horz" wrap="square" lIns="0" tIns="12700" rIns="0" bIns="0" rtlCol="0">
            <a:spAutoFit/>
          </a:bodyPr>
          <a:lstStyle/>
          <a:p>
            <a:pPr marL="257810" defTabSz="914400">
              <a:lnSpc>
                <a:spcPts val="2095"/>
              </a:lnSpc>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a:p>
            <a:pPr marL="38100" defTabSz="914400">
              <a:lnSpc>
                <a:spcPts val="2095"/>
              </a:lnSpc>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2" name="object 42"/>
          <p:cNvGrpSpPr/>
          <p:nvPr/>
        </p:nvGrpSpPr>
        <p:grpSpPr>
          <a:xfrm>
            <a:off x="4525863" y="2732553"/>
            <a:ext cx="899560" cy="768985"/>
            <a:chOff x="4527041" y="2732506"/>
            <a:chExt cx="899794" cy="768985"/>
          </a:xfrm>
        </p:grpSpPr>
        <p:pic>
          <p:nvPicPr>
            <p:cNvPr id="43" name="object 43"/>
            <p:cNvPicPr/>
            <p:nvPr/>
          </p:nvPicPr>
          <p:blipFill>
            <a:blip r:embed="rId8" cstate="print"/>
            <a:stretch>
              <a:fillRect/>
            </a:stretch>
          </p:blipFill>
          <p:spPr>
            <a:xfrm>
              <a:off x="4527041" y="2732506"/>
              <a:ext cx="224091" cy="758977"/>
            </a:xfrm>
            <a:prstGeom prst="rect">
              <a:avLst/>
            </a:prstGeom>
          </p:spPr>
        </p:pic>
        <p:sp>
          <p:nvSpPr>
            <p:cNvPr id="44" name="object 44"/>
            <p:cNvSpPr/>
            <p:nvPr/>
          </p:nvSpPr>
          <p:spPr>
            <a:xfrm>
              <a:off x="4604384" y="2746248"/>
              <a:ext cx="76200" cy="611505"/>
            </a:xfrm>
            <a:custGeom>
              <a:avLst/>
              <a:gdLst/>
              <a:ahLst/>
              <a:cxnLst/>
              <a:rect l="l" t="t" r="r" b="b"/>
              <a:pathLst>
                <a:path w="76200" h="611504">
                  <a:moveTo>
                    <a:pt x="27050" y="534797"/>
                  </a:moveTo>
                  <a:lnTo>
                    <a:pt x="0" y="534797"/>
                  </a:lnTo>
                  <a:lnTo>
                    <a:pt x="38100" y="610997"/>
                  </a:lnTo>
                  <a:lnTo>
                    <a:pt x="64325" y="558546"/>
                  </a:lnTo>
                  <a:lnTo>
                    <a:pt x="32003" y="558546"/>
                  </a:lnTo>
                  <a:lnTo>
                    <a:pt x="27050" y="553592"/>
                  </a:lnTo>
                  <a:lnTo>
                    <a:pt x="27050" y="534797"/>
                  </a:lnTo>
                  <a:close/>
                </a:path>
                <a:path w="76200" h="611504">
                  <a:moveTo>
                    <a:pt x="44195" y="0"/>
                  </a:moveTo>
                  <a:lnTo>
                    <a:pt x="32003" y="0"/>
                  </a:lnTo>
                  <a:lnTo>
                    <a:pt x="27050" y="4952"/>
                  </a:lnTo>
                  <a:lnTo>
                    <a:pt x="27050" y="553592"/>
                  </a:lnTo>
                  <a:lnTo>
                    <a:pt x="32003" y="558546"/>
                  </a:lnTo>
                  <a:lnTo>
                    <a:pt x="44195" y="558546"/>
                  </a:lnTo>
                  <a:lnTo>
                    <a:pt x="49149" y="553592"/>
                  </a:lnTo>
                  <a:lnTo>
                    <a:pt x="49149" y="4952"/>
                  </a:lnTo>
                  <a:lnTo>
                    <a:pt x="44195" y="0"/>
                  </a:lnTo>
                  <a:close/>
                </a:path>
                <a:path w="76200" h="611504">
                  <a:moveTo>
                    <a:pt x="76200" y="534797"/>
                  </a:moveTo>
                  <a:lnTo>
                    <a:pt x="49149" y="534797"/>
                  </a:lnTo>
                  <a:lnTo>
                    <a:pt x="49149" y="553592"/>
                  </a:lnTo>
                  <a:lnTo>
                    <a:pt x="44195"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5202173" y="2742412"/>
              <a:ext cx="224091" cy="758977"/>
            </a:xfrm>
            <a:prstGeom prst="rect">
              <a:avLst/>
            </a:prstGeom>
          </p:spPr>
        </p:pic>
        <p:sp>
          <p:nvSpPr>
            <p:cNvPr id="46" name="object 46"/>
            <p:cNvSpPr/>
            <p:nvPr/>
          </p:nvSpPr>
          <p:spPr>
            <a:xfrm>
              <a:off x="5279516" y="2756154"/>
              <a:ext cx="76200" cy="611505"/>
            </a:xfrm>
            <a:custGeom>
              <a:avLst/>
              <a:gdLst/>
              <a:ahLst/>
              <a:cxnLst/>
              <a:rect l="l" t="t" r="r" b="b"/>
              <a:pathLst>
                <a:path w="76200" h="611504">
                  <a:moveTo>
                    <a:pt x="27050" y="534797"/>
                  </a:moveTo>
                  <a:lnTo>
                    <a:pt x="0" y="534797"/>
                  </a:lnTo>
                  <a:lnTo>
                    <a:pt x="38100" y="610997"/>
                  </a:lnTo>
                  <a:lnTo>
                    <a:pt x="64325" y="558546"/>
                  </a:lnTo>
                  <a:lnTo>
                    <a:pt x="32004" y="558546"/>
                  </a:lnTo>
                  <a:lnTo>
                    <a:pt x="27050" y="553593"/>
                  </a:lnTo>
                  <a:lnTo>
                    <a:pt x="27050" y="534797"/>
                  </a:lnTo>
                  <a:close/>
                </a:path>
                <a:path w="76200" h="611504">
                  <a:moveTo>
                    <a:pt x="44196" y="0"/>
                  </a:moveTo>
                  <a:lnTo>
                    <a:pt x="32004" y="0"/>
                  </a:lnTo>
                  <a:lnTo>
                    <a:pt x="27050" y="4953"/>
                  </a:lnTo>
                  <a:lnTo>
                    <a:pt x="27050" y="553593"/>
                  </a:lnTo>
                  <a:lnTo>
                    <a:pt x="32004" y="558546"/>
                  </a:lnTo>
                  <a:lnTo>
                    <a:pt x="44196" y="558546"/>
                  </a:lnTo>
                  <a:lnTo>
                    <a:pt x="49149" y="553593"/>
                  </a:lnTo>
                  <a:lnTo>
                    <a:pt x="49149" y="4953"/>
                  </a:lnTo>
                  <a:lnTo>
                    <a:pt x="44196" y="0"/>
                  </a:lnTo>
                  <a:close/>
                </a:path>
                <a:path w="76200" h="611504">
                  <a:moveTo>
                    <a:pt x="76200" y="534797"/>
                  </a:moveTo>
                  <a:lnTo>
                    <a:pt x="49149" y="534797"/>
                  </a:lnTo>
                  <a:lnTo>
                    <a:pt x="49149" y="553593"/>
                  </a:lnTo>
                  <a:lnTo>
                    <a:pt x="44196"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47" name="object 47"/>
          <p:cNvSpPr txBox="1"/>
          <p:nvPr/>
        </p:nvSpPr>
        <p:spPr>
          <a:xfrm>
            <a:off x="4387473" y="2424245"/>
            <a:ext cx="2891672" cy="614045"/>
          </a:xfrm>
          <a:prstGeom prst="rect">
            <a:avLst/>
          </a:prstGeom>
        </p:spPr>
        <p:txBody>
          <a:bodyPr vert="horz" wrap="square" lIns="0" tIns="32384" rIns="0" bIns="0" rtlCol="0">
            <a:spAutoFit/>
          </a:bodyPr>
          <a:lstStyle/>
          <a:p>
            <a:pPr marL="12700" defTabSz="914400">
              <a:spcBef>
                <a:spcPts val="254"/>
              </a:spcBef>
              <a:tabLst>
                <a:tab pos="687705" algn="l"/>
              </a:tabLst>
            </a:pPr>
            <a:r>
              <a:rPr sz="2700" kern="0" baseline="3086" dirty="0">
                <a:solidFill>
                  <a:sysClr val="windowText" lastClr="000000"/>
                </a:solidFill>
                <a:latin typeface="Times New Roman"/>
                <a:cs typeface="Times New Roman"/>
              </a:rPr>
              <a:t>10 </a:t>
            </a:r>
            <a:r>
              <a:rPr sz="2700" kern="0" spc="-75" baseline="3086" dirty="0">
                <a:solidFill>
                  <a:sysClr val="windowText" lastClr="000000"/>
                </a:solidFill>
                <a:latin typeface="Times New Roman"/>
                <a:cs typeface="Times New Roman"/>
              </a:rPr>
              <a:t>K</a:t>
            </a:r>
            <a:r>
              <a:rPr sz="2700" kern="0" baseline="3086"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R="5080" algn="r" defTabSz="914400">
              <a:spcBef>
                <a:spcPts val="155"/>
              </a:spcBef>
            </a:pPr>
            <a:r>
              <a:rPr kern="0" dirty="0">
                <a:solidFill>
                  <a:sysClr val="windowText" lastClr="000000"/>
                </a:solidFill>
                <a:latin typeface="Times New Roman"/>
                <a:cs typeface="Times New Roman"/>
              </a:rPr>
              <a:t>2</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48" name="object 48"/>
          <p:cNvGrpSpPr/>
          <p:nvPr/>
        </p:nvGrpSpPr>
        <p:grpSpPr>
          <a:xfrm>
            <a:off x="7739932" y="3351280"/>
            <a:ext cx="425973" cy="410209"/>
            <a:chOff x="7741919" y="3351276"/>
            <a:chExt cx="426084" cy="410209"/>
          </a:xfrm>
        </p:grpSpPr>
        <p:pic>
          <p:nvPicPr>
            <p:cNvPr id="49" name="object 49"/>
            <p:cNvPicPr/>
            <p:nvPr/>
          </p:nvPicPr>
          <p:blipFill>
            <a:blip r:embed="rId9" cstate="print"/>
            <a:stretch>
              <a:fillRect/>
            </a:stretch>
          </p:blipFill>
          <p:spPr>
            <a:xfrm>
              <a:off x="7815833" y="3532649"/>
              <a:ext cx="351993" cy="92692"/>
            </a:xfrm>
            <a:prstGeom prst="rect">
              <a:avLst/>
            </a:prstGeom>
          </p:spPr>
        </p:pic>
        <p:sp>
          <p:nvSpPr>
            <p:cNvPr id="50" name="object 50"/>
            <p:cNvSpPr/>
            <p:nvPr/>
          </p:nvSpPr>
          <p:spPr>
            <a:xfrm>
              <a:off x="7865744" y="3557397"/>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7741919" y="3532568"/>
              <a:ext cx="166319" cy="228536"/>
            </a:xfrm>
            <a:prstGeom prst="rect">
              <a:avLst/>
            </a:prstGeom>
          </p:spPr>
        </p:pic>
        <p:sp>
          <p:nvSpPr>
            <p:cNvPr id="52" name="object 52"/>
            <p:cNvSpPr/>
            <p:nvPr/>
          </p:nvSpPr>
          <p:spPr>
            <a:xfrm>
              <a:off x="7791830" y="3557397"/>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10" cstate="print"/>
            <a:stretch>
              <a:fillRect/>
            </a:stretch>
          </p:blipFill>
          <p:spPr>
            <a:xfrm>
              <a:off x="7871459" y="3532568"/>
              <a:ext cx="166319" cy="228536"/>
            </a:xfrm>
            <a:prstGeom prst="rect">
              <a:avLst/>
            </a:prstGeom>
          </p:spPr>
        </p:pic>
        <p:sp>
          <p:nvSpPr>
            <p:cNvPr id="54" name="object 54"/>
            <p:cNvSpPr/>
            <p:nvPr/>
          </p:nvSpPr>
          <p:spPr>
            <a:xfrm>
              <a:off x="7921370" y="355739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0" cstate="print"/>
            <a:stretch>
              <a:fillRect/>
            </a:stretch>
          </p:blipFill>
          <p:spPr>
            <a:xfrm>
              <a:off x="8000237" y="3532568"/>
              <a:ext cx="166319" cy="228536"/>
            </a:xfrm>
            <a:prstGeom prst="rect">
              <a:avLst/>
            </a:prstGeom>
          </p:spPr>
        </p:pic>
        <p:sp>
          <p:nvSpPr>
            <p:cNvPr id="56" name="object 56"/>
            <p:cNvSpPr/>
            <p:nvPr/>
          </p:nvSpPr>
          <p:spPr>
            <a:xfrm>
              <a:off x="8050148" y="3557397"/>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7" name="object 57"/>
            <p:cNvSpPr/>
            <p:nvPr/>
          </p:nvSpPr>
          <p:spPr>
            <a:xfrm>
              <a:off x="7901177" y="3365754"/>
              <a:ext cx="176530" cy="176530"/>
            </a:xfrm>
            <a:custGeom>
              <a:avLst/>
              <a:gdLst/>
              <a:ahLst/>
              <a:cxnLst/>
              <a:rect l="l" t="t" r="r" b="b"/>
              <a:pathLst>
                <a:path w="176529" h="176529">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8" name="object 58"/>
            <p:cNvSpPr/>
            <p:nvPr/>
          </p:nvSpPr>
          <p:spPr>
            <a:xfrm>
              <a:off x="7901177" y="3365754"/>
              <a:ext cx="176530" cy="176530"/>
            </a:xfrm>
            <a:custGeom>
              <a:avLst/>
              <a:gdLst/>
              <a:ahLst/>
              <a:cxnLst/>
              <a:rect l="l" t="t" r="r" b="b"/>
              <a:pathLst>
                <a:path w="176529" h="176529">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9" name="Slide Number Placeholder 58"/>
          <p:cNvSpPr>
            <a:spLocks noGrp="1"/>
          </p:cNvSpPr>
          <p:nvPr>
            <p:ph type="sldNum" sz="quarter" idx="7"/>
          </p:nvPr>
        </p:nvSpPr>
        <p:spPr/>
        <p:txBody>
          <a:bodyPr/>
          <a:lstStyle/>
          <a:p>
            <a:fld id="{B6F15528-21DE-4FAA-801E-634DDDAF4B2B}" type="slidenum">
              <a:rPr lang="en-US" smtClean="0">
                <a:solidFill>
                  <a:prstClr val="black">
                    <a:tint val="75000"/>
                  </a:prstClr>
                </a:solidFill>
              </a:rPr>
              <a:pPr/>
              <a:t>173</a:t>
            </a:fld>
            <a:endParaRPr lang="en-US">
              <a:solidFill>
                <a:prstClr val="black">
                  <a:tint val="75000"/>
                </a:prstClr>
              </a:solidFill>
            </a:endParaRPr>
          </a:p>
        </p:txBody>
      </p:sp>
    </p:spTree>
    <p:extLst>
      <p:ext uri="{BB962C8B-B14F-4D97-AF65-F5344CB8AC3E}">
        <p14:creationId xmlns:p14="http://schemas.microsoft.com/office/powerpoint/2010/main" val="354665510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870373"/>
            <a:ext cx="3422394" cy="3719195"/>
            <a:chOff x="2789682" y="2870326"/>
            <a:chExt cx="3423285" cy="3719195"/>
          </a:xfrm>
        </p:grpSpPr>
        <p:sp>
          <p:nvSpPr>
            <p:cNvPr id="4" name="object 4"/>
            <p:cNvSpPr/>
            <p:nvPr/>
          </p:nvSpPr>
          <p:spPr>
            <a:xfrm>
              <a:off x="2826639" y="2875406"/>
              <a:ext cx="0" cy="3709035"/>
            </a:xfrm>
            <a:custGeom>
              <a:avLst/>
              <a:gdLst/>
              <a:ahLst/>
              <a:cxnLst/>
              <a:rect l="l" t="t" r="r" b="b"/>
              <a:pathLst>
                <a:path h="3709034">
                  <a:moveTo>
                    <a:pt x="0" y="738758"/>
                  </a:moveTo>
                  <a:lnTo>
                    <a:pt x="0" y="3708425"/>
                  </a:lnTo>
                </a:path>
                <a:path h="3709034">
                  <a:moveTo>
                    <a:pt x="0" y="0"/>
                  </a:moveTo>
                  <a:lnTo>
                    <a:pt x="0" y="56578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875406"/>
              <a:ext cx="0" cy="3705225"/>
            </a:xfrm>
            <a:custGeom>
              <a:avLst/>
              <a:gdLst/>
              <a:ahLst/>
              <a:cxnLst/>
              <a:rect l="l" t="t" r="r" b="b"/>
              <a:pathLst>
                <a:path h="3705225">
                  <a:moveTo>
                    <a:pt x="0" y="0"/>
                  </a:moveTo>
                  <a:lnTo>
                    <a:pt x="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409205"/>
              <a:ext cx="3422904" cy="92692"/>
            </a:xfrm>
            <a:prstGeom prst="rect">
              <a:avLst/>
            </a:prstGeom>
          </p:spPr>
        </p:pic>
        <p:sp>
          <p:nvSpPr>
            <p:cNvPr id="7" name="object 7"/>
            <p:cNvSpPr/>
            <p:nvPr/>
          </p:nvSpPr>
          <p:spPr>
            <a:xfrm>
              <a:off x="2839593" y="3433952"/>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4170863" y="1800571"/>
            <a:ext cx="224096" cy="484505"/>
            <a:chOff x="4171950" y="1800567"/>
            <a:chExt cx="224154" cy="484505"/>
          </a:xfrm>
        </p:grpSpPr>
        <p:pic>
          <p:nvPicPr>
            <p:cNvPr id="9" name="object 9"/>
            <p:cNvPicPr/>
            <p:nvPr/>
          </p:nvPicPr>
          <p:blipFill>
            <a:blip r:embed="rId3" cstate="print"/>
            <a:stretch>
              <a:fillRect/>
            </a:stretch>
          </p:blipFill>
          <p:spPr>
            <a:xfrm>
              <a:off x="4171950" y="1800567"/>
              <a:ext cx="224091" cy="483908"/>
            </a:xfrm>
            <a:prstGeom prst="rect">
              <a:avLst/>
            </a:prstGeom>
          </p:spPr>
        </p:pic>
        <p:sp>
          <p:nvSpPr>
            <p:cNvPr id="10" name="object 10"/>
            <p:cNvSpPr/>
            <p:nvPr/>
          </p:nvSpPr>
          <p:spPr>
            <a:xfrm>
              <a:off x="4249293" y="1890902"/>
              <a:ext cx="76200" cy="335915"/>
            </a:xfrm>
            <a:custGeom>
              <a:avLst/>
              <a:gdLst/>
              <a:ahLst/>
              <a:cxnLst/>
              <a:rect l="l" t="t" r="r" b="b"/>
              <a:pathLst>
                <a:path w="76200" h="335914">
                  <a:moveTo>
                    <a:pt x="44196" y="52450"/>
                  </a:moveTo>
                  <a:lnTo>
                    <a:pt x="32004" y="52450"/>
                  </a:lnTo>
                  <a:lnTo>
                    <a:pt x="27051" y="57404"/>
                  </a:lnTo>
                  <a:lnTo>
                    <a:pt x="27051" y="330962"/>
                  </a:lnTo>
                  <a:lnTo>
                    <a:pt x="32004" y="335914"/>
                  </a:lnTo>
                  <a:lnTo>
                    <a:pt x="44196" y="335914"/>
                  </a:lnTo>
                  <a:lnTo>
                    <a:pt x="49149" y="330962"/>
                  </a:lnTo>
                  <a:lnTo>
                    <a:pt x="49149" y="57404"/>
                  </a:lnTo>
                  <a:lnTo>
                    <a:pt x="44196" y="52450"/>
                  </a:lnTo>
                  <a:close/>
                </a:path>
                <a:path w="76200" h="335914">
                  <a:moveTo>
                    <a:pt x="38100" y="0"/>
                  </a:moveTo>
                  <a:lnTo>
                    <a:pt x="0" y="76200"/>
                  </a:lnTo>
                  <a:lnTo>
                    <a:pt x="27051" y="76200"/>
                  </a:lnTo>
                  <a:lnTo>
                    <a:pt x="27051" y="57404"/>
                  </a:lnTo>
                  <a:lnTo>
                    <a:pt x="32004"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3512668" y="2223538"/>
            <a:ext cx="120618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179518" y="563653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 name="object 13"/>
          <p:cNvGrpSpPr/>
          <p:nvPr/>
        </p:nvGrpSpPr>
        <p:grpSpPr>
          <a:xfrm>
            <a:off x="6052513" y="1784567"/>
            <a:ext cx="224096" cy="484505"/>
            <a:chOff x="6054090" y="1784565"/>
            <a:chExt cx="224154" cy="484505"/>
          </a:xfrm>
        </p:grpSpPr>
        <p:pic>
          <p:nvPicPr>
            <p:cNvPr id="14" name="object 14"/>
            <p:cNvPicPr/>
            <p:nvPr/>
          </p:nvPicPr>
          <p:blipFill>
            <a:blip r:embed="rId3" cstate="print"/>
            <a:stretch>
              <a:fillRect/>
            </a:stretch>
          </p:blipFill>
          <p:spPr>
            <a:xfrm>
              <a:off x="6054090" y="1784565"/>
              <a:ext cx="224091" cy="483908"/>
            </a:xfrm>
            <a:prstGeom prst="rect">
              <a:avLst/>
            </a:prstGeom>
          </p:spPr>
        </p:pic>
        <p:sp>
          <p:nvSpPr>
            <p:cNvPr id="15" name="object 15"/>
            <p:cNvSpPr/>
            <p:nvPr/>
          </p:nvSpPr>
          <p:spPr>
            <a:xfrm>
              <a:off x="6131433" y="1874900"/>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6" name="object 16"/>
          <p:cNvGrpSpPr/>
          <p:nvPr/>
        </p:nvGrpSpPr>
        <p:grpSpPr>
          <a:xfrm>
            <a:off x="2801144" y="2870373"/>
            <a:ext cx="3410332" cy="3630295"/>
            <a:chOff x="2801873" y="2870326"/>
            <a:chExt cx="3411220" cy="3630295"/>
          </a:xfrm>
        </p:grpSpPr>
        <p:pic>
          <p:nvPicPr>
            <p:cNvPr id="17" name="object 17"/>
            <p:cNvPicPr/>
            <p:nvPr/>
          </p:nvPicPr>
          <p:blipFill>
            <a:blip r:embed="rId4" cstate="print"/>
            <a:stretch>
              <a:fillRect/>
            </a:stretch>
          </p:blipFill>
          <p:spPr>
            <a:xfrm>
              <a:off x="2801873" y="5773678"/>
              <a:ext cx="3410712" cy="92692"/>
            </a:xfrm>
            <a:prstGeom prst="rect">
              <a:avLst/>
            </a:prstGeom>
          </p:spPr>
        </p:pic>
        <p:sp>
          <p:nvSpPr>
            <p:cNvPr id="18" name="object 18"/>
            <p:cNvSpPr/>
            <p:nvPr/>
          </p:nvSpPr>
          <p:spPr>
            <a:xfrm>
              <a:off x="2851784" y="5798438"/>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9" name="object 19"/>
            <p:cNvSpPr/>
            <p:nvPr/>
          </p:nvSpPr>
          <p:spPr>
            <a:xfrm>
              <a:off x="3487292" y="2875406"/>
              <a:ext cx="795020" cy="3620135"/>
            </a:xfrm>
            <a:custGeom>
              <a:avLst/>
              <a:gdLst/>
              <a:ahLst/>
              <a:cxnLst/>
              <a:rect l="l" t="t" r="r" b="b"/>
              <a:pathLst>
                <a:path w="795020" h="3620135">
                  <a:moveTo>
                    <a:pt x="794766" y="1642871"/>
                  </a:moveTo>
                  <a:lnTo>
                    <a:pt x="794766" y="3480816"/>
                  </a:lnTo>
                </a:path>
                <a:path w="795020" h="3620135">
                  <a:moveTo>
                    <a:pt x="794766" y="0"/>
                  </a:moveTo>
                  <a:lnTo>
                    <a:pt x="794766" y="1274064"/>
                  </a:lnTo>
                </a:path>
                <a:path w="795020" h="3620135">
                  <a:moveTo>
                    <a:pt x="0" y="738758"/>
                  </a:moveTo>
                  <a:lnTo>
                    <a:pt x="0" y="3619512"/>
                  </a:lnTo>
                </a:path>
                <a:path w="795020" h="3620135">
                  <a:moveTo>
                    <a:pt x="0" y="0"/>
                  </a:moveTo>
                  <a:lnTo>
                    <a:pt x="0" y="565784"/>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0" name="object 20"/>
          <p:cNvSpPr txBox="1"/>
          <p:nvPr/>
        </p:nvSpPr>
        <p:spPr>
          <a:xfrm>
            <a:off x="5566004" y="2207537"/>
            <a:ext cx="1223325"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3997174" y="4149518"/>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2" name="object 22"/>
          <p:cNvSpPr txBox="1"/>
          <p:nvPr/>
        </p:nvSpPr>
        <p:spPr>
          <a:xfrm>
            <a:off x="3997174" y="6356268"/>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3" name="object 23"/>
          <p:cNvSpPr txBox="1"/>
          <p:nvPr/>
        </p:nvSpPr>
        <p:spPr>
          <a:xfrm>
            <a:off x="2779080" y="5907046"/>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4" name="object 24"/>
          <p:cNvSpPr txBox="1"/>
          <p:nvPr/>
        </p:nvSpPr>
        <p:spPr>
          <a:xfrm>
            <a:off x="2310544" y="3173497"/>
            <a:ext cx="476760" cy="611706"/>
          </a:xfrm>
          <a:prstGeom prst="rect">
            <a:avLst/>
          </a:prstGeom>
        </p:spPr>
        <p:txBody>
          <a:bodyPr vert="horz" wrap="square" lIns="0" tIns="31750" rIns="0" bIns="0" rtlCol="0">
            <a:spAutoFit/>
          </a:bodyPr>
          <a:lstStyle/>
          <a:p>
            <a:pPr marL="118110" defTabSz="914400">
              <a:spcBef>
                <a:spcPts val="25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155"/>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p:nvPr/>
        </p:nvSpPr>
        <p:spPr>
          <a:xfrm>
            <a:off x="2820951" y="3419098"/>
            <a:ext cx="1460120" cy="382905"/>
          </a:xfrm>
          <a:custGeom>
            <a:avLst/>
            <a:gdLst/>
            <a:ahLst/>
            <a:cxnLst/>
            <a:rect l="l" t="t" r="r" b="b"/>
            <a:pathLst>
              <a:path w="1460500" h="382904">
                <a:moveTo>
                  <a:pt x="1459992" y="0"/>
                </a:moveTo>
                <a:lnTo>
                  <a:pt x="674370" y="0"/>
                </a:lnTo>
                <a:lnTo>
                  <a:pt x="674370" y="22199"/>
                </a:lnTo>
                <a:lnTo>
                  <a:pt x="0" y="28321"/>
                </a:lnTo>
                <a:lnTo>
                  <a:pt x="0" y="195072"/>
                </a:lnTo>
                <a:lnTo>
                  <a:pt x="674370" y="195072"/>
                </a:lnTo>
                <a:lnTo>
                  <a:pt x="674370" y="368808"/>
                </a:lnTo>
                <a:lnTo>
                  <a:pt x="1459992" y="382524"/>
                </a:lnTo>
                <a:lnTo>
                  <a:pt x="145999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6" name="object 26"/>
          <p:cNvSpPr txBox="1"/>
          <p:nvPr/>
        </p:nvSpPr>
        <p:spPr>
          <a:xfrm>
            <a:off x="3491336" y="3788409"/>
            <a:ext cx="784656" cy="299720"/>
          </a:xfrm>
          <a:prstGeom prst="rect">
            <a:avLst/>
          </a:prstGeom>
        </p:spPr>
        <p:txBody>
          <a:bodyPr vert="horz" wrap="square" lIns="0" tIns="12700" rIns="0" bIns="0" rtlCol="0">
            <a:spAutoFit/>
          </a:bodyPr>
          <a:lstStyle/>
          <a:p>
            <a:pPr marL="80010" defTabSz="914400">
              <a:spcBef>
                <a:spcPts val="100"/>
              </a:spcBef>
            </a:pPr>
            <a:r>
              <a:rPr kern="0" dirty="0">
                <a:solidFill>
                  <a:sysClr val="windowText" lastClr="000000"/>
                </a:solidFill>
                <a:latin typeface="Times New Roman"/>
                <a:cs typeface="Times New Roman"/>
              </a:rPr>
              <a:t>20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4293262" y="2758466"/>
            <a:ext cx="64816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27.5</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5397367" y="5208802"/>
            <a:ext cx="1474085" cy="759182"/>
          </a:xfrm>
          <a:prstGeom prst="rect">
            <a:avLst/>
          </a:prstGeom>
        </p:spPr>
        <p:txBody>
          <a:bodyPr vert="horz" wrap="square" lIns="0" tIns="12700" rIns="0" bIns="0" rtlCol="0">
            <a:spAutoFit/>
          </a:bodyPr>
          <a:lstStyle/>
          <a:p>
            <a:pPr defTabSz="914400">
              <a:spcBef>
                <a:spcPts val="100"/>
              </a:spcBef>
            </a:pPr>
            <a:r>
              <a:rPr kern="0" dirty="0">
                <a:solidFill>
                  <a:sysClr val="windowText" lastClr="000000"/>
                </a:solidFill>
                <a:latin typeface="Times New Roman"/>
                <a:cs typeface="Times New Roman"/>
              </a:rPr>
              <a:t>39.0625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850900" defTabSz="914400">
              <a:spcBef>
                <a:spcPts val="146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9" name="object 29"/>
          <p:cNvSpPr txBox="1">
            <a:spLocks noGrp="1"/>
          </p:cNvSpPr>
          <p:nvPr>
            <p:ph type="title"/>
          </p:nvPr>
        </p:nvSpPr>
        <p:spPr>
          <a:xfrm>
            <a:off x="2666054" y="100083"/>
            <a:ext cx="6251217" cy="351378"/>
          </a:xfrm>
          <a:prstGeom prst="rect">
            <a:avLst/>
          </a:prstGeom>
        </p:spPr>
        <p:txBody>
          <a:bodyPr vert="horz" wrap="square" lIns="0" tIns="12700" rIns="0" bIns="0" rtlCol="0">
            <a:spAutoFit/>
          </a:bodyPr>
          <a:lstStyle/>
          <a:p>
            <a:pPr marL="25400">
              <a:lnSpc>
                <a:spcPct val="100000"/>
              </a:lnSpc>
              <a:spcBef>
                <a:spcPts val="100"/>
              </a:spcBef>
              <a:tabLst>
                <a:tab pos="1268095" algn="l"/>
              </a:tabLst>
            </a:pPr>
            <a:r>
              <a:rPr sz="2000" dirty="0">
                <a:solidFill>
                  <a:srgbClr val="FF0000"/>
                </a:solidFill>
              </a:rPr>
              <a:t>∑</a:t>
            </a:r>
            <a:r>
              <a:rPr sz="2000" spc="-5" dirty="0">
                <a:solidFill>
                  <a:srgbClr val="FF0000"/>
                </a:solidFill>
              </a:rPr>
              <a:t> </a:t>
            </a:r>
            <a:r>
              <a:rPr sz="2000" spc="55" dirty="0">
                <a:solidFill>
                  <a:srgbClr val="FF0000"/>
                </a:solidFill>
                <a:latin typeface="Cambria Math"/>
                <a:cs typeface="Cambria Math"/>
              </a:rPr>
              <a:t>M</a:t>
            </a:r>
            <a:r>
              <a:rPr sz="2175" spc="82" baseline="-15325" dirty="0">
                <a:solidFill>
                  <a:srgbClr val="FF0000"/>
                </a:solidFill>
                <a:latin typeface="Cambria Math"/>
                <a:cs typeface="Cambria Math"/>
              </a:rPr>
              <a:t>A</a:t>
            </a:r>
            <a:r>
              <a:rPr sz="2175" spc="397" baseline="-15325" dirty="0">
                <a:solidFill>
                  <a:srgbClr val="FF0000"/>
                </a:solidFill>
                <a:latin typeface="Cambria Math"/>
                <a:cs typeface="Cambria Math"/>
              </a:rPr>
              <a:t> </a:t>
            </a:r>
            <a:r>
              <a:rPr sz="2000" dirty="0">
                <a:solidFill>
                  <a:srgbClr val="FF0000"/>
                </a:solidFill>
              </a:rPr>
              <a:t>=</a:t>
            </a:r>
            <a:r>
              <a:rPr sz="2000" spc="-10" dirty="0">
                <a:solidFill>
                  <a:srgbClr val="FF0000"/>
                </a:solidFill>
              </a:rPr>
              <a:t> </a:t>
            </a:r>
            <a:r>
              <a:rPr sz="2000" spc="-50" dirty="0">
                <a:solidFill>
                  <a:srgbClr val="FF0000"/>
                </a:solidFill>
              </a:rPr>
              <a:t>0</a:t>
            </a:r>
            <a:r>
              <a:rPr sz="2000" dirty="0">
                <a:solidFill>
                  <a:srgbClr val="FF0000"/>
                </a:solidFill>
              </a:rPr>
              <a:t>	</a:t>
            </a:r>
            <a:r>
              <a:rPr sz="2000" dirty="0">
                <a:solidFill>
                  <a:srgbClr val="6F2F9F"/>
                </a:solidFill>
              </a:rPr>
              <a:t>=&gt;</a:t>
            </a:r>
            <a:r>
              <a:rPr sz="2000" spc="-20" dirty="0">
                <a:solidFill>
                  <a:srgbClr val="6F2F9F"/>
                </a:solidFill>
              </a:rPr>
              <a:t> </a:t>
            </a:r>
            <a:r>
              <a:rPr sz="2000" dirty="0">
                <a:solidFill>
                  <a:srgbClr val="6F2F9F"/>
                </a:solidFill>
              </a:rPr>
              <a:t>-10</a:t>
            </a:r>
            <a:r>
              <a:rPr sz="2000" spc="-15"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10</a:t>
            </a:r>
            <a:r>
              <a:rPr sz="2000" spc="-10" dirty="0">
                <a:solidFill>
                  <a:srgbClr val="6F2F9F"/>
                </a:solidFill>
              </a:rPr>
              <a:t> </a:t>
            </a:r>
            <a:r>
              <a:rPr sz="2000" dirty="0">
                <a:solidFill>
                  <a:srgbClr val="6F2F9F"/>
                </a:solidFill>
              </a:rPr>
              <a:t>–</a:t>
            </a:r>
            <a:r>
              <a:rPr sz="2000" spc="-10" dirty="0">
                <a:solidFill>
                  <a:srgbClr val="6F2F9F"/>
                </a:solidFill>
              </a:rPr>
              <a:t> </a:t>
            </a:r>
            <a:r>
              <a:rPr sz="2000" dirty="0">
                <a:solidFill>
                  <a:srgbClr val="6F2F9F"/>
                </a:solidFill>
              </a:rPr>
              <a:t>10</a:t>
            </a:r>
            <a:r>
              <a:rPr sz="2000" spc="-10"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5</a:t>
            </a:r>
            <a:r>
              <a:rPr sz="2000" spc="-10" dirty="0">
                <a:solidFill>
                  <a:srgbClr val="6F2F9F"/>
                </a:solidFill>
              </a:rPr>
              <a:t> </a:t>
            </a:r>
            <a:r>
              <a:rPr sz="2000" dirty="0">
                <a:solidFill>
                  <a:srgbClr val="6F2F9F"/>
                </a:solidFill>
              </a:rPr>
              <a:t>+</a:t>
            </a:r>
            <a:r>
              <a:rPr sz="2000" spc="-15" dirty="0">
                <a:solidFill>
                  <a:srgbClr val="6F2F9F"/>
                </a:solidFill>
              </a:rPr>
              <a:t> </a:t>
            </a:r>
            <a:r>
              <a:rPr sz="2000" dirty="0">
                <a:solidFill>
                  <a:srgbClr val="6F2F9F"/>
                </a:solidFill>
              </a:rPr>
              <a:t>2</a:t>
            </a:r>
            <a:r>
              <a:rPr sz="2000" spc="-10"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20</a:t>
            </a:r>
            <a:r>
              <a:rPr sz="2000" spc="-15" dirty="0">
                <a:solidFill>
                  <a:srgbClr val="6F2F9F"/>
                </a:solidFill>
              </a:rPr>
              <a:t> </a:t>
            </a:r>
            <a:r>
              <a:rPr sz="2000" dirty="0">
                <a:solidFill>
                  <a:srgbClr val="6F2F9F"/>
                </a:solidFill>
              </a:rPr>
              <a:t>x</a:t>
            </a:r>
            <a:r>
              <a:rPr sz="2000" spc="-10" dirty="0">
                <a:solidFill>
                  <a:srgbClr val="6F2F9F"/>
                </a:solidFill>
              </a:rPr>
              <a:t> </a:t>
            </a:r>
            <a:r>
              <a:rPr sz="2000" dirty="0">
                <a:solidFill>
                  <a:srgbClr val="6F2F9F"/>
                </a:solidFill>
              </a:rPr>
              <a:t>10</a:t>
            </a:r>
            <a:r>
              <a:rPr sz="2000" spc="-10" dirty="0">
                <a:solidFill>
                  <a:srgbClr val="6F2F9F"/>
                </a:solidFill>
              </a:rPr>
              <a:t> </a:t>
            </a:r>
            <a:r>
              <a:rPr sz="2000" dirty="0">
                <a:solidFill>
                  <a:srgbClr val="6F2F9F"/>
                </a:solidFill>
              </a:rPr>
              <a:t>-</a:t>
            </a:r>
            <a:r>
              <a:rPr sz="2000" spc="-15" dirty="0">
                <a:solidFill>
                  <a:srgbClr val="6F2F9F"/>
                </a:solidFill>
              </a:rPr>
              <a:t> </a:t>
            </a:r>
            <a:r>
              <a:rPr sz="2200" spc="95" dirty="0">
                <a:solidFill>
                  <a:srgbClr val="6F2F9F"/>
                </a:solidFill>
                <a:latin typeface="Cambria Math"/>
                <a:cs typeface="Cambria Math"/>
              </a:rPr>
              <a:t>R</a:t>
            </a:r>
            <a:r>
              <a:rPr sz="2400" spc="142" baseline="-15625" dirty="0">
                <a:solidFill>
                  <a:srgbClr val="6F2F9F"/>
                </a:solidFill>
                <a:latin typeface="Cambria Math"/>
                <a:cs typeface="Cambria Math"/>
              </a:rPr>
              <a:t>D</a:t>
            </a:r>
            <a:r>
              <a:rPr sz="2400" spc="322" baseline="-15625" dirty="0">
                <a:solidFill>
                  <a:srgbClr val="6F2F9F"/>
                </a:solidFill>
                <a:latin typeface="Cambria Math"/>
                <a:cs typeface="Cambria Math"/>
              </a:rPr>
              <a:t> </a:t>
            </a:r>
            <a:r>
              <a:rPr sz="2000" dirty="0">
                <a:solidFill>
                  <a:srgbClr val="6F2F9F"/>
                </a:solidFill>
              </a:rPr>
              <a:t>x</a:t>
            </a:r>
            <a:r>
              <a:rPr sz="2000" spc="-10" dirty="0">
                <a:solidFill>
                  <a:srgbClr val="6F2F9F"/>
                </a:solidFill>
              </a:rPr>
              <a:t> </a:t>
            </a:r>
            <a:r>
              <a:rPr sz="2000" dirty="0">
                <a:solidFill>
                  <a:srgbClr val="6F2F9F"/>
                </a:solidFill>
              </a:rPr>
              <a:t>20</a:t>
            </a:r>
            <a:r>
              <a:rPr sz="2000" spc="-10" dirty="0">
                <a:solidFill>
                  <a:srgbClr val="6F2F9F"/>
                </a:solidFill>
              </a:rPr>
              <a:t> </a:t>
            </a:r>
            <a:r>
              <a:rPr sz="2000" dirty="0">
                <a:solidFill>
                  <a:srgbClr val="6F2F9F"/>
                </a:solidFill>
              </a:rPr>
              <a:t>=</a:t>
            </a:r>
            <a:r>
              <a:rPr sz="2000" spc="-15" dirty="0">
                <a:solidFill>
                  <a:srgbClr val="6F2F9F"/>
                </a:solidFill>
              </a:rPr>
              <a:t> </a:t>
            </a:r>
            <a:r>
              <a:rPr sz="2000" spc="-50" dirty="0">
                <a:solidFill>
                  <a:srgbClr val="6F2F9F"/>
                </a:solidFill>
              </a:rPr>
              <a:t>0</a:t>
            </a:r>
            <a:endParaRPr sz="2000">
              <a:latin typeface="Cambria Math"/>
              <a:cs typeface="Cambria Math"/>
            </a:endParaRPr>
          </a:p>
        </p:txBody>
      </p:sp>
      <p:sp>
        <p:nvSpPr>
          <p:cNvPr id="30" name="object 30"/>
          <p:cNvSpPr txBox="1"/>
          <p:nvPr/>
        </p:nvSpPr>
        <p:spPr>
          <a:xfrm>
            <a:off x="9043857" y="100079"/>
            <a:ext cx="1863240" cy="351378"/>
          </a:xfrm>
          <a:prstGeom prst="rect">
            <a:avLst/>
          </a:prstGeom>
        </p:spPr>
        <p:txBody>
          <a:bodyPr vert="horz" wrap="square" lIns="0" tIns="12700" rIns="0" bIns="0" rtlCol="0">
            <a:spAutoFit/>
          </a:bodyPr>
          <a:lstStyle/>
          <a:p>
            <a:pPr marL="38100" defTabSz="914400">
              <a:spcBef>
                <a:spcPts val="100"/>
              </a:spcBef>
            </a:pPr>
            <a:r>
              <a:rPr sz="2200" kern="0" dirty="0">
                <a:solidFill>
                  <a:srgbClr val="00AF50"/>
                </a:solidFill>
                <a:latin typeface="Times New Roman"/>
                <a:cs typeface="Times New Roman"/>
              </a:rPr>
              <a:t>=&gt;</a:t>
            </a:r>
            <a:r>
              <a:rPr sz="2200" kern="0" spc="-10" dirty="0">
                <a:solidFill>
                  <a:srgbClr val="00AF50"/>
                </a:solidFill>
                <a:latin typeface="Times New Roman"/>
                <a:cs typeface="Times New Roman"/>
              </a:rPr>
              <a:t> </a:t>
            </a:r>
            <a:r>
              <a:rPr sz="2200" kern="0" spc="95" dirty="0">
                <a:solidFill>
                  <a:srgbClr val="00AF50"/>
                </a:solidFill>
                <a:latin typeface="Cambria Math"/>
                <a:cs typeface="Cambria Math"/>
              </a:rPr>
              <a:t>R</a:t>
            </a:r>
            <a:r>
              <a:rPr sz="2400" kern="0" spc="142" baseline="-15625" dirty="0">
                <a:solidFill>
                  <a:srgbClr val="00AF50"/>
                </a:solidFill>
                <a:latin typeface="Cambria Math"/>
                <a:cs typeface="Cambria Math"/>
              </a:rPr>
              <a:t>D</a:t>
            </a:r>
            <a:r>
              <a:rPr sz="2400" kern="0" spc="419" baseline="-15625" dirty="0">
                <a:solidFill>
                  <a:srgbClr val="00AF50"/>
                </a:solidFill>
                <a:latin typeface="Cambria Math"/>
                <a:cs typeface="Cambria Math"/>
              </a:rPr>
              <a:t> </a:t>
            </a:r>
            <a:r>
              <a:rPr sz="2200" kern="0" dirty="0">
                <a:solidFill>
                  <a:srgbClr val="00AF50"/>
                </a:solidFill>
                <a:latin typeface="Times New Roman"/>
                <a:cs typeface="Times New Roman"/>
              </a:rPr>
              <a:t>= 10.5</a:t>
            </a:r>
            <a:r>
              <a:rPr sz="2200" kern="0" spc="-15" dirty="0">
                <a:solidFill>
                  <a:srgbClr val="00AF50"/>
                </a:solidFill>
                <a:latin typeface="Times New Roman"/>
                <a:cs typeface="Times New Roman"/>
              </a:rPr>
              <a:t> </a:t>
            </a:r>
            <a:r>
              <a:rPr sz="2200" kern="0" spc="-50" dirty="0">
                <a:solidFill>
                  <a:srgbClr val="00AF5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31" name="object 31"/>
          <p:cNvGrpSpPr/>
          <p:nvPr/>
        </p:nvGrpSpPr>
        <p:grpSpPr>
          <a:xfrm>
            <a:off x="3777801" y="131123"/>
            <a:ext cx="92687" cy="384175"/>
            <a:chOff x="3778758" y="131076"/>
            <a:chExt cx="92710" cy="384175"/>
          </a:xfrm>
        </p:grpSpPr>
        <p:pic>
          <p:nvPicPr>
            <p:cNvPr id="32" name="object 32"/>
            <p:cNvPicPr/>
            <p:nvPr/>
          </p:nvPicPr>
          <p:blipFill>
            <a:blip r:embed="rId5" cstate="print"/>
            <a:stretch>
              <a:fillRect/>
            </a:stretch>
          </p:blipFill>
          <p:spPr>
            <a:xfrm>
              <a:off x="3778758" y="131076"/>
              <a:ext cx="92692" cy="384162"/>
            </a:xfrm>
            <a:prstGeom prst="rect">
              <a:avLst/>
            </a:prstGeom>
          </p:spPr>
        </p:pic>
        <p:sp>
          <p:nvSpPr>
            <p:cNvPr id="33" name="object 33"/>
            <p:cNvSpPr/>
            <p:nvPr/>
          </p:nvSpPr>
          <p:spPr>
            <a:xfrm>
              <a:off x="3828669"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34" name="object 34"/>
          <p:cNvGrpSpPr/>
          <p:nvPr/>
        </p:nvGrpSpPr>
        <p:grpSpPr>
          <a:xfrm>
            <a:off x="8936720" y="131123"/>
            <a:ext cx="92687" cy="384175"/>
            <a:chOff x="8939021" y="131076"/>
            <a:chExt cx="92710" cy="384175"/>
          </a:xfrm>
        </p:grpSpPr>
        <p:pic>
          <p:nvPicPr>
            <p:cNvPr id="35" name="object 35"/>
            <p:cNvPicPr/>
            <p:nvPr/>
          </p:nvPicPr>
          <p:blipFill>
            <a:blip r:embed="rId5" cstate="print"/>
            <a:stretch>
              <a:fillRect/>
            </a:stretch>
          </p:blipFill>
          <p:spPr>
            <a:xfrm>
              <a:off x="8939021" y="131076"/>
              <a:ext cx="92692" cy="384162"/>
            </a:xfrm>
            <a:prstGeom prst="rect">
              <a:avLst/>
            </a:prstGeom>
          </p:spPr>
        </p:pic>
        <p:sp>
          <p:nvSpPr>
            <p:cNvPr id="36" name="object 36"/>
            <p:cNvSpPr/>
            <p:nvPr/>
          </p:nvSpPr>
          <p:spPr>
            <a:xfrm>
              <a:off x="8988932" y="155829"/>
              <a:ext cx="0" cy="290830"/>
            </a:xfrm>
            <a:custGeom>
              <a:avLst/>
              <a:gdLst/>
              <a:ahLst/>
              <a:cxnLst/>
              <a:rect l="l" t="t" r="r" b="b"/>
              <a:pathLst>
                <a:path h="290830">
                  <a:moveTo>
                    <a:pt x="0" y="0"/>
                  </a:moveTo>
                  <a:lnTo>
                    <a:pt x="0" y="2904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7" name="object 37"/>
          <p:cNvSpPr txBox="1"/>
          <p:nvPr/>
        </p:nvSpPr>
        <p:spPr>
          <a:xfrm>
            <a:off x="2545432" y="127050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8" name="object 38"/>
          <p:cNvGrpSpPr/>
          <p:nvPr/>
        </p:nvGrpSpPr>
        <p:grpSpPr>
          <a:xfrm>
            <a:off x="2780605" y="1418908"/>
            <a:ext cx="3435725" cy="531495"/>
            <a:chOff x="2781300" y="1418861"/>
            <a:chExt cx="3436620" cy="531495"/>
          </a:xfrm>
        </p:grpSpPr>
        <p:pic>
          <p:nvPicPr>
            <p:cNvPr id="39" name="object 39"/>
            <p:cNvPicPr/>
            <p:nvPr/>
          </p:nvPicPr>
          <p:blipFill>
            <a:blip r:embed="rId6" cstate="print"/>
            <a:stretch>
              <a:fillRect/>
            </a:stretch>
          </p:blipFill>
          <p:spPr>
            <a:xfrm>
              <a:off x="2781300" y="1418861"/>
              <a:ext cx="3436620" cy="92692"/>
            </a:xfrm>
            <a:prstGeom prst="rect">
              <a:avLst/>
            </a:prstGeom>
          </p:spPr>
        </p:pic>
        <p:sp>
          <p:nvSpPr>
            <p:cNvPr id="40" name="object 40"/>
            <p:cNvSpPr/>
            <p:nvPr/>
          </p:nvSpPr>
          <p:spPr>
            <a:xfrm>
              <a:off x="2831211" y="1443608"/>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7" cstate="print"/>
            <a:stretch>
              <a:fillRect/>
            </a:stretch>
          </p:blipFill>
          <p:spPr>
            <a:xfrm>
              <a:off x="4100322" y="1695469"/>
              <a:ext cx="401624" cy="92690"/>
            </a:xfrm>
            <a:prstGeom prst="rect">
              <a:avLst/>
            </a:prstGeom>
          </p:spPr>
        </p:pic>
        <p:sp>
          <p:nvSpPr>
            <p:cNvPr id="42" name="object 42"/>
            <p:cNvSpPr/>
            <p:nvPr/>
          </p:nvSpPr>
          <p:spPr>
            <a:xfrm>
              <a:off x="4150233" y="1720214"/>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8" cstate="print"/>
            <a:stretch>
              <a:fillRect/>
            </a:stretch>
          </p:blipFill>
          <p:spPr>
            <a:xfrm>
              <a:off x="4013453" y="1695475"/>
              <a:ext cx="180759" cy="254482"/>
            </a:xfrm>
            <a:prstGeom prst="rect">
              <a:avLst/>
            </a:prstGeom>
          </p:spPr>
        </p:pic>
        <p:sp>
          <p:nvSpPr>
            <p:cNvPr id="44" name="object 44"/>
            <p:cNvSpPr/>
            <p:nvPr/>
          </p:nvSpPr>
          <p:spPr>
            <a:xfrm>
              <a:off x="4063364" y="172021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4167377" y="1695475"/>
              <a:ext cx="180759" cy="254482"/>
            </a:xfrm>
            <a:prstGeom prst="rect">
              <a:avLst/>
            </a:prstGeom>
          </p:spPr>
        </p:pic>
        <p:sp>
          <p:nvSpPr>
            <p:cNvPr id="46" name="object 46"/>
            <p:cNvSpPr/>
            <p:nvPr/>
          </p:nvSpPr>
          <p:spPr>
            <a:xfrm>
              <a:off x="4217288" y="172021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8" cstate="print"/>
            <a:stretch>
              <a:fillRect/>
            </a:stretch>
          </p:blipFill>
          <p:spPr>
            <a:xfrm>
              <a:off x="4319777" y="1695475"/>
              <a:ext cx="180759" cy="254482"/>
            </a:xfrm>
            <a:prstGeom prst="rect">
              <a:avLst/>
            </a:prstGeom>
          </p:spPr>
        </p:pic>
        <p:sp>
          <p:nvSpPr>
            <p:cNvPr id="48" name="object 48"/>
            <p:cNvSpPr/>
            <p:nvPr/>
          </p:nvSpPr>
          <p:spPr>
            <a:xfrm>
              <a:off x="4369688" y="1720214"/>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9" name="object 49"/>
            <p:cNvSpPr/>
            <p:nvPr/>
          </p:nvSpPr>
          <p:spPr>
            <a:xfrm>
              <a:off x="4150233" y="1445132"/>
              <a:ext cx="314960" cy="272415"/>
            </a:xfrm>
            <a:custGeom>
              <a:avLst/>
              <a:gdLst/>
              <a:ahLst/>
              <a:cxnLst/>
              <a:rect l="l" t="t" r="r" b="b"/>
              <a:pathLst>
                <a:path w="314960" h="272414">
                  <a:moveTo>
                    <a:pt x="157352" y="0"/>
                  </a:moveTo>
                  <a:lnTo>
                    <a:pt x="0" y="272033"/>
                  </a:lnTo>
                  <a:lnTo>
                    <a:pt x="314705" y="272033"/>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4150233" y="1445132"/>
              <a:ext cx="314960" cy="272415"/>
            </a:xfrm>
            <a:custGeom>
              <a:avLst/>
              <a:gdLst/>
              <a:ahLst/>
              <a:cxnLst/>
              <a:rect l="l" t="t" r="r" b="b"/>
              <a:pathLst>
                <a:path w="314960" h="272414">
                  <a:moveTo>
                    <a:pt x="0" y="272033"/>
                  </a:moveTo>
                  <a:lnTo>
                    <a:pt x="157352" y="0"/>
                  </a:lnTo>
                  <a:lnTo>
                    <a:pt x="314705" y="272033"/>
                  </a:lnTo>
                  <a:lnTo>
                    <a:pt x="0" y="272033"/>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9" cstate="print"/>
            <a:stretch>
              <a:fillRect/>
            </a:stretch>
          </p:blipFill>
          <p:spPr>
            <a:xfrm>
              <a:off x="4266438" y="1544573"/>
              <a:ext cx="85343" cy="85343"/>
            </a:xfrm>
            <a:prstGeom prst="rect">
              <a:avLst/>
            </a:prstGeom>
          </p:spPr>
        </p:pic>
      </p:grpSp>
      <p:sp>
        <p:nvSpPr>
          <p:cNvPr id="52" name="object 52"/>
          <p:cNvSpPr txBox="1"/>
          <p:nvPr/>
        </p:nvSpPr>
        <p:spPr>
          <a:xfrm>
            <a:off x="3423791" y="145415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3" name="object 53"/>
          <p:cNvSpPr txBox="1"/>
          <p:nvPr/>
        </p:nvSpPr>
        <p:spPr>
          <a:xfrm>
            <a:off x="3077427" y="138483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4" name="object 54"/>
          <p:cNvSpPr txBox="1"/>
          <p:nvPr/>
        </p:nvSpPr>
        <p:spPr>
          <a:xfrm>
            <a:off x="5053031" y="1474746"/>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20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55" name="object 55"/>
          <p:cNvSpPr txBox="1"/>
          <p:nvPr/>
        </p:nvSpPr>
        <p:spPr>
          <a:xfrm>
            <a:off x="4290346" y="830075"/>
            <a:ext cx="1892442" cy="289823"/>
          </a:xfrm>
          <a:prstGeom prst="rect">
            <a:avLst/>
          </a:prstGeom>
        </p:spPr>
        <p:txBody>
          <a:bodyPr vert="horz" wrap="square" lIns="0" tIns="12700" rIns="0" bIns="0" rtlCol="0">
            <a:spAutoFit/>
          </a:bodyPr>
          <a:lstStyle/>
          <a:p>
            <a:pPr marL="12700" defTabSz="914400">
              <a:spcBef>
                <a:spcPts val="100"/>
              </a:spcBef>
              <a:tabLst>
                <a:tab pos="567690" algn="l"/>
                <a:tab pos="1879600" algn="l"/>
              </a:tabLst>
            </a:pPr>
            <a:r>
              <a:rPr u="heavy" kern="0" dirty="0">
                <a:solidFill>
                  <a:sysClr val="windowText" lastClr="000000"/>
                </a:solidFill>
                <a:uFill>
                  <a:solidFill>
                    <a:srgbClr val="000000"/>
                  </a:solidFill>
                </a:uFill>
                <a:latin typeface="Times New Roman"/>
                <a:cs typeface="Times New Roman"/>
              </a:rPr>
              <a:t>	2</a:t>
            </a:r>
            <a:r>
              <a:rPr u="heavy" kern="0" spc="-5" dirty="0">
                <a:solidFill>
                  <a:sysClr val="windowText" lastClr="000000"/>
                </a:solidFill>
                <a:uFill>
                  <a:solidFill>
                    <a:srgbClr val="000000"/>
                  </a:solidFill>
                </a:uFill>
                <a:latin typeface="Times New Roman"/>
                <a:cs typeface="Times New Roman"/>
              </a:rPr>
              <a:t> </a:t>
            </a:r>
            <a:r>
              <a:rPr u="heavy" kern="0" spc="-2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56" name="object 56"/>
          <p:cNvSpPr txBox="1"/>
          <p:nvPr/>
        </p:nvSpPr>
        <p:spPr>
          <a:xfrm>
            <a:off x="6420719" y="12786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grpSp>
        <p:nvGrpSpPr>
          <p:cNvPr id="57" name="object 57"/>
          <p:cNvGrpSpPr/>
          <p:nvPr/>
        </p:nvGrpSpPr>
        <p:grpSpPr>
          <a:xfrm>
            <a:off x="4187627" y="1112537"/>
            <a:ext cx="2091780" cy="489584"/>
            <a:chOff x="4188714" y="1112537"/>
            <a:chExt cx="2092325" cy="489584"/>
          </a:xfrm>
        </p:grpSpPr>
        <p:pic>
          <p:nvPicPr>
            <p:cNvPr id="58" name="object 58"/>
            <p:cNvPicPr/>
            <p:nvPr/>
          </p:nvPicPr>
          <p:blipFill>
            <a:blip r:embed="rId10" cstate="print"/>
            <a:stretch>
              <a:fillRect/>
            </a:stretch>
          </p:blipFill>
          <p:spPr>
            <a:xfrm>
              <a:off x="4188714" y="1112558"/>
              <a:ext cx="224091" cy="480148"/>
            </a:xfrm>
            <a:prstGeom prst="rect">
              <a:avLst/>
            </a:prstGeom>
          </p:spPr>
        </p:pic>
        <p:sp>
          <p:nvSpPr>
            <p:cNvPr id="59" name="object 59"/>
            <p:cNvSpPr/>
            <p:nvPr/>
          </p:nvSpPr>
          <p:spPr>
            <a:xfrm>
              <a:off x="4266057" y="1126236"/>
              <a:ext cx="76200" cy="332740"/>
            </a:xfrm>
            <a:custGeom>
              <a:avLst/>
              <a:gdLst/>
              <a:ahLst/>
              <a:cxnLst/>
              <a:rect l="l" t="t" r="r" b="b"/>
              <a:pathLst>
                <a:path w="76200" h="332740">
                  <a:moveTo>
                    <a:pt x="27050" y="256286"/>
                  </a:moveTo>
                  <a:lnTo>
                    <a:pt x="0" y="256286"/>
                  </a:lnTo>
                  <a:lnTo>
                    <a:pt x="38100" y="332486"/>
                  </a:lnTo>
                  <a:lnTo>
                    <a:pt x="64325" y="280035"/>
                  </a:lnTo>
                  <a:lnTo>
                    <a:pt x="32003" y="280035"/>
                  </a:lnTo>
                  <a:lnTo>
                    <a:pt x="27050" y="275081"/>
                  </a:lnTo>
                  <a:lnTo>
                    <a:pt x="27050" y="256286"/>
                  </a:lnTo>
                  <a:close/>
                </a:path>
                <a:path w="76200" h="332740">
                  <a:moveTo>
                    <a:pt x="44195" y="0"/>
                  </a:moveTo>
                  <a:lnTo>
                    <a:pt x="32003" y="0"/>
                  </a:lnTo>
                  <a:lnTo>
                    <a:pt x="27050" y="4952"/>
                  </a:lnTo>
                  <a:lnTo>
                    <a:pt x="27050" y="275081"/>
                  </a:lnTo>
                  <a:lnTo>
                    <a:pt x="32003" y="280035"/>
                  </a:lnTo>
                  <a:lnTo>
                    <a:pt x="44195" y="280035"/>
                  </a:lnTo>
                  <a:lnTo>
                    <a:pt x="49148" y="275081"/>
                  </a:lnTo>
                  <a:lnTo>
                    <a:pt x="49148" y="4952"/>
                  </a:lnTo>
                  <a:lnTo>
                    <a:pt x="44195" y="0"/>
                  </a:lnTo>
                  <a:close/>
                </a:path>
                <a:path w="76200" h="332740">
                  <a:moveTo>
                    <a:pt x="76200" y="256286"/>
                  </a:moveTo>
                  <a:lnTo>
                    <a:pt x="49148" y="256286"/>
                  </a:lnTo>
                  <a:lnTo>
                    <a:pt x="49148" y="275081"/>
                  </a:lnTo>
                  <a:lnTo>
                    <a:pt x="44195"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10" cstate="print"/>
            <a:stretch>
              <a:fillRect/>
            </a:stretch>
          </p:blipFill>
          <p:spPr>
            <a:xfrm>
              <a:off x="4457700" y="1121702"/>
              <a:ext cx="224091" cy="480148"/>
            </a:xfrm>
            <a:prstGeom prst="rect">
              <a:avLst/>
            </a:prstGeom>
          </p:spPr>
        </p:pic>
        <p:sp>
          <p:nvSpPr>
            <p:cNvPr id="61" name="object 61"/>
            <p:cNvSpPr/>
            <p:nvPr/>
          </p:nvSpPr>
          <p:spPr>
            <a:xfrm>
              <a:off x="4535043" y="1135380"/>
              <a:ext cx="76200" cy="332740"/>
            </a:xfrm>
            <a:custGeom>
              <a:avLst/>
              <a:gdLst/>
              <a:ahLst/>
              <a:cxnLst/>
              <a:rect l="l" t="t" r="r" b="b"/>
              <a:pathLst>
                <a:path w="76200" h="332740">
                  <a:moveTo>
                    <a:pt x="27051" y="256286"/>
                  </a:moveTo>
                  <a:lnTo>
                    <a:pt x="0" y="256286"/>
                  </a:lnTo>
                  <a:lnTo>
                    <a:pt x="38100" y="332486"/>
                  </a:lnTo>
                  <a:lnTo>
                    <a:pt x="64325" y="280035"/>
                  </a:lnTo>
                  <a:lnTo>
                    <a:pt x="32004" y="280035"/>
                  </a:lnTo>
                  <a:lnTo>
                    <a:pt x="27051" y="275082"/>
                  </a:lnTo>
                  <a:lnTo>
                    <a:pt x="27051" y="256286"/>
                  </a:lnTo>
                  <a:close/>
                </a:path>
                <a:path w="76200" h="332740">
                  <a:moveTo>
                    <a:pt x="44196" y="0"/>
                  </a:moveTo>
                  <a:lnTo>
                    <a:pt x="32004" y="0"/>
                  </a:lnTo>
                  <a:lnTo>
                    <a:pt x="27051" y="4953"/>
                  </a:lnTo>
                  <a:lnTo>
                    <a:pt x="27051" y="275082"/>
                  </a:lnTo>
                  <a:lnTo>
                    <a:pt x="32004" y="280035"/>
                  </a:lnTo>
                  <a:lnTo>
                    <a:pt x="44196" y="280035"/>
                  </a:lnTo>
                  <a:lnTo>
                    <a:pt x="49149" y="275082"/>
                  </a:lnTo>
                  <a:lnTo>
                    <a:pt x="49149" y="4953"/>
                  </a:lnTo>
                  <a:lnTo>
                    <a:pt x="44196" y="0"/>
                  </a:lnTo>
                  <a:close/>
                </a:path>
                <a:path w="76200" h="332740">
                  <a:moveTo>
                    <a:pt x="76200" y="256286"/>
                  </a:moveTo>
                  <a:lnTo>
                    <a:pt x="49149" y="256286"/>
                  </a:lnTo>
                  <a:lnTo>
                    <a:pt x="49149" y="275082"/>
                  </a:lnTo>
                  <a:lnTo>
                    <a:pt x="44196" y="280035"/>
                  </a:lnTo>
                  <a:lnTo>
                    <a:pt x="64325" y="280035"/>
                  </a:lnTo>
                  <a:lnTo>
                    <a:pt x="76200" y="25628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0" cstate="print"/>
            <a:stretch>
              <a:fillRect/>
            </a:stretch>
          </p:blipFill>
          <p:spPr>
            <a:xfrm>
              <a:off x="4726686" y="1118654"/>
              <a:ext cx="224091" cy="480148"/>
            </a:xfrm>
            <a:prstGeom prst="rect">
              <a:avLst/>
            </a:prstGeom>
          </p:spPr>
        </p:pic>
        <p:sp>
          <p:nvSpPr>
            <p:cNvPr id="63" name="object 63"/>
            <p:cNvSpPr/>
            <p:nvPr/>
          </p:nvSpPr>
          <p:spPr>
            <a:xfrm>
              <a:off x="4804029" y="1132332"/>
              <a:ext cx="76200" cy="332740"/>
            </a:xfrm>
            <a:custGeom>
              <a:avLst/>
              <a:gdLst/>
              <a:ahLst/>
              <a:cxnLst/>
              <a:rect l="l" t="t" r="r" b="b"/>
              <a:pathLst>
                <a:path w="76200" h="332740">
                  <a:moveTo>
                    <a:pt x="27050" y="256285"/>
                  </a:moveTo>
                  <a:lnTo>
                    <a:pt x="0" y="256285"/>
                  </a:lnTo>
                  <a:lnTo>
                    <a:pt x="38100" y="332485"/>
                  </a:lnTo>
                  <a:lnTo>
                    <a:pt x="64325" y="280034"/>
                  </a:lnTo>
                  <a:lnTo>
                    <a:pt x="32004" y="280034"/>
                  </a:lnTo>
                  <a:lnTo>
                    <a:pt x="27050" y="275081"/>
                  </a:lnTo>
                  <a:lnTo>
                    <a:pt x="27050" y="256285"/>
                  </a:lnTo>
                  <a:close/>
                </a:path>
                <a:path w="76200" h="332740">
                  <a:moveTo>
                    <a:pt x="44196" y="0"/>
                  </a:moveTo>
                  <a:lnTo>
                    <a:pt x="32004" y="0"/>
                  </a:lnTo>
                  <a:lnTo>
                    <a:pt x="27050" y="4952"/>
                  </a:lnTo>
                  <a:lnTo>
                    <a:pt x="27050" y="275081"/>
                  </a:lnTo>
                  <a:lnTo>
                    <a:pt x="32004"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0" cstate="print"/>
            <a:stretch>
              <a:fillRect/>
            </a:stretch>
          </p:blipFill>
          <p:spPr>
            <a:xfrm>
              <a:off x="4995672" y="1118654"/>
              <a:ext cx="224091" cy="480148"/>
            </a:xfrm>
            <a:prstGeom prst="rect">
              <a:avLst/>
            </a:prstGeom>
          </p:spPr>
        </p:pic>
        <p:sp>
          <p:nvSpPr>
            <p:cNvPr id="65" name="object 65"/>
            <p:cNvSpPr/>
            <p:nvPr/>
          </p:nvSpPr>
          <p:spPr>
            <a:xfrm>
              <a:off x="5073015" y="1132332"/>
              <a:ext cx="76200" cy="332740"/>
            </a:xfrm>
            <a:custGeom>
              <a:avLst/>
              <a:gdLst/>
              <a:ahLst/>
              <a:cxnLst/>
              <a:rect l="l" t="t" r="r" b="b"/>
              <a:pathLst>
                <a:path w="76200" h="332740">
                  <a:moveTo>
                    <a:pt x="27050" y="256285"/>
                  </a:moveTo>
                  <a:lnTo>
                    <a:pt x="0" y="256285"/>
                  </a:lnTo>
                  <a:lnTo>
                    <a:pt x="38100" y="332485"/>
                  </a:lnTo>
                  <a:lnTo>
                    <a:pt x="64325" y="280034"/>
                  </a:lnTo>
                  <a:lnTo>
                    <a:pt x="32004" y="280034"/>
                  </a:lnTo>
                  <a:lnTo>
                    <a:pt x="27050" y="275081"/>
                  </a:lnTo>
                  <a:lnTo>
                    <a:pt x="27050" y="256285"/>
                  </a:lnTo>
                  <a:close/>
                </a:path>
                <a:path w="76200" h="332740">
                  <a:moveTo>
                    <a:pt x="44196" y="0"/>
                  </a:moveTo>
                  <a:lnTo>
                    <a:pt x="32004" y="0"/>
                  </a:lnTo>
                  <a:lnTo>
                    <a:pt x="27050" y="4952"/>
                  </a:lnTo>
                  <a:lnTo>
                    <a:pt x="27050" y="275081"/>
                  </a:lnTo>
                  <a:lnTo>
                    <a:pt x="32004"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0" cstate="print"/>
            <a:stretch>
              <a:fillRect/>
            </a:stretch>
          </p:blipFill>
          <p:spPr>
            <a:xfrm>
              <a:off x="5264658" y="1118654"/>
              <a:ext cx="224091" cy="480148"/>
            </a:xfrm>
            <a:prstGeom prst="rect">
              <a:avLst/>
            </a:prstGeom>
          </p:spPr>
        </p:pic>
        <p:sp>
          <p:nvSpPr>
            <p:cNvPr id="67" name="object 67"/>
            <p:cNvSpPr/>
            <p:nvPr/>
          </p:nvSpPr>
          <p:spPr>
            <a:xfrm>
              <a:off x="5342001" y="1132332"/>
              <a:ext cx="76200" cy="332740"/>
            </a:xfrm>
            <a:custGeom>
              <a:avLst/>
              <a:gdLst/>
              <a:ahLst/>
              <a:cxnLst/>
              <a:rect l="l" t="t" r="r" b="b"/>
              <a:pathLst>
                <a:path w="76200" h="332740">
                  <a:moveTo>
                    <a:pt x="27050" y="256285"/>
                  </a:moveTo>
                  <a:lnTo>
                    <a:pt x="0" y="256285"/>
                  </a:lnTo>
                  <a:lnTo>
                    <a:pt x="38100" y="332485"/>
                  </a:lnTo>
                  <a:lnTo>
                    <a:pt x="64325" y="280034"/>
                  </a:lnTo>
                  <a:lnTo>
                    <a:pt x="32003" y="280034"/>
                  </a:lnTo>
                  <a:lnTo>
                    <a:pt x="27050" y="275081"/>
                  </a:lnTo>
                  <a:lnTo>
                    <a:pt x="27050" y="256285"/>
                  </a:lnTo>
                  <a:close/>
                </a:path>
                <a:path w="76200" h="332740">
                  <a:moveTo>
                    <a:pt x="44196" y="0"/>
                  </a:moveTo>
                  <a:lnTo>
                    <a:pt x="32003" y="0"/>
                  </a:lnTo>
                  <a:lnTo>
                    <a:pt x="27050" y="4952"/>
                  </a:lnTo>
                  <a:lnTo>
                    <a:pt x="27050" y="275081"/>
                  </a:lnTo>
                  <a:lnTo>
                    <a:pt x="32003"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0" cstate="print"/>
            <a:stretch>
              <a:fillRect/>
            </a:stretch>
          </p:blipFill>
          <p:spPr>
            <a:xfrm>
              <a:off x="5533644" y="1118654"/>
              <a:ext cx="224091" cy="480148"/>
            </a:xfrm>
            <a:prstGeom prst="rect">
              <a:avLst/>
            </a:prstGeom>
          </p:spPr>
        </p:pic>
        <p:sp>
          <p:nvSpPr>
            <p:cNvPr id="69" name="object 69"/>
            <p:cNvSpPr/>
            <p:nvPr/>
          </p:nvSpPr>
          <p:spPr>
            <a:xfrm>
              <a:off x="5610987" y="1132332"/>
              <a:ext cx="76200" cy="332740"/>
            </a:xfrm>
            <a:custGeom>
              <a:avLst/>
              <a:gdLst/>
              <a:ahLst/>
              <a:cxnLst/>
              <a:rect l="l" t="t" r="r" b="b"/>
              <a:pathLst>
                <a:path w="76200" h="332740">
                  <a:moveTo>
                    <a:pt x="27050" y="256285"/>
                  </a:moveTo>
                  <a:lnTo>
                    <a:pt x="0" y="256285"/>
                  </a:lnTo>
                  <a:lnTo>
                    <a:pt x="38100" y="332485"/>
                  </a:lnTo>
                  <a:lnTo>
                    <a:pt x="64325" y="280034"/>
                  </a:lnTo>
                  <a:lnTo>
                    <a:pt x="32003" y="280034"/>
                  </a:lnTo>
                  <a:lnTo>
                    <a:pt x="27050" y="275081"/>
                  </a:lnTo>
                  <a:lnTo>
                    <a:pt x="27050" y="256285"/>
                  </a:lnTo>
                  <a:close/>
                </a:path>
                <a:path w="76200" h="332740">
                  <a:moveTo>
                    <a:pt x="44196" y="0"/>
                  </a:moveTo>
                  <a:lnTo>
                    <a:pt x="32003" y="0"/>
                  </a:lnTo>
                  <a:lnTo>
                    <a:pt x="27050" y="4952"/>
                  </a:lnTo>
                  <a:lnTo>
                    <a:pt x="27050" y="275081"/>
                  </a:lnTo>
                  <a:lnTo>
                    <a:pt x="32003"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0" cstate="print"/>
            <a:stretch>
              <a:fillRect/>
            </a:stretch>
          </p:blipFill>
          <p:spPr>
            <a:xfrm>
              <a:off x="5802630" y="1118654"/>
              <a:ext cx="224091" cy="480148"/>
            </a:xfrm>
            <a:prstGeom prst="rect">
              <a:avLst/>
            </a:prstGeom>
          </p:spPr>
        </p:pic>
        <p:sp>
          <p:nvSpPr>
            <p:cNvPr id="71" name="object 71"/>
            <p:cNvSpPr/>
            <p:nvPr/>
          </p:nvSpPr>
          <p:spPr>
            <a:xfrm>
              <a:off x="5879973" y="1132332"/>
              <a:ext cx="76200" cy="332740"/>
            </a:xfrm>
            <a:custGeom>
              <a:avLst/>
              <a:gdLst/>
              <a:ahLst/>
              <a:cxnLst/>
              <a:rect l="l" t="t" r="r" b="b"/>
              <a:pathLst>
                <a:path w="76200" h="332740">
                  <a:moveTo>
                    <a:pt x="27050" y="256285"/>
                  </a:moveTo>
                  <a:lnTo>
                    <a:pt x="0" y="256285"/>
                  </a:lnTo>
                  <a:lnTo>
                    <a:pt x="38100" y="332485"/>
                  </a:lnTo>
                  <a:lnTo>
                    <a:pt x="64325" y="280034"/>
                  </a:lnTo>
                  <a:lnTo>
                    <a:pt x="32003" y="280034"/>
                  </a:lnTo>
                  <a:lnTo>
                    <a:pt x="27050" y="275081"/>
                  </a:lnTo>
                  <a:lnTo>
                    <a:pt x="27050" y="256285"/>
                  </a:lnTo>
                  <a:close/>
                </a:path>
                <a:path w="76200" h="332740">
                  <a:moveTo>
                    <a:pt x="44196" y="0"/>
                  </a:moveTo>
                  <a:lnTo>
                    <a:pt x="32003" y="0"/>
                  </a:lnTo>
                  <a:lnTo>
                    <a:pt x="27050" y="4952"/>
                  </a:lnTo>
                  <a:lnTo>
                    <a:pt x="27050" y="275081"/>
                  </a:lnTo>
                  <a:lnTo>
                    <a:pt x="32003" y="280034"/>
                  </a:lnTo>
                  <a:lnTo>
                    <a:pt x="44196" y="280034"/>
                  </a:lnTo>
                  <a:lnTo>
                    <a:pt x="49149" y="275081"/>
                  </a:lnTo>
                  <a:lnTo>
                    <a:pt x="49149" y="4952"/>
                  </a:lnTo>
                  <a:lnTo>
                    <a:pt x="44196" y="0"/>
                  </a:lnTo>
                  <a:close/>
                </a:path>
                <a:path w="76200" h="332740">
                  <a:moveTo>
                    <a:pt x="76200" y="256285"/>
                  </a:moveTo>
                  <a:lnTo>
                    <a:pt x="49149" y="256285"/>
                  </a:lnTo>
                  <a:lnTo>
                    <a:pt x="49149" y="275081"/>
                  </a:lnTo>
                  <a:lnTo>
                    <a:pt x="44196"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0" cstate="print"/>
            <a:stretch>
              <a:fillRect/>
            </a:stretch>
          </p:blipFill>
          <p:spPr>
            <a:xfrm>
              <a:off x="6056376" y="1118654"/>
              <a:ext cx="224091" cy="480148"/>
            </a:xfrm>
            <a:prstGeom prst="rect">
              <a:avLst/>
            </a:prstGeom>
          </p:spPr>
        </p:pic>
        <p:sp>
          <p:nvSpPr>
            <p:cNvPr id="73" name="object 73"/>
            <p:cNvSpPr/>
            <p:nvPr/>
          </p:nvSpPr>
          <p:spPr>
            <a:xfrm>
              <a:off x="6133719" y="1132332"/>
              <a:ext cx="76200" cy="332740"/>
            </a:xfrm>
            <a:custGeom>
              <a:avLst/>
              <a:gdLst/>
              <a:ahLst/>
              <a:cxnLst/>
              <a:rect l="l" t="t" r="r" b="b"/>
              <a:pathLst>
                <a:path w="76200" h="332740">
                  <a:moveTo>
                    <a:pt x="27050" y="256285"/>
                  </a:moveTo>
                  <a:lnTo>
                    <a:pt x="0" y="256285"/>
                  </a:lnTo>
                  <a:lnTo>
                    <a:pt x="38100" y="332485"/>
                  </a:lnTo>
                  <a:lnTo>
                    <a:pt x="64325" y="280034"/>
                  </a:lnTo>
                  <a:lnTo>
                    <a:pt x="32003" y="280034"/>
                  </a:lnTo>
                  <a:lnTo>
                    <a:pt x="27050" y="275081"/>
                  </a:lnTo>
                  <a:lnTo>
                    <a:pt x="27050" y="256285"/>
                  </a:lnTo>
                  <a:close/>
                </a:path>
                <a:path w="76200" h="332740">
                  <a:moveTo>
                    <a:pt x="44195" y="0"/>
                  </a:moveTo>
                  <a:lnTo>
                    <a:pt x="32003" y="0"/>
                  </a:lnTo>
                  <a:lnTo>
                    <a:pt x="27050" y="4952"/>
                  </a:lnTo>
                  <a:lnTo>
                    <a:pt x="27050" y="275081"/>
                  </a:lnTo>
                  <a:lnTo>
                    <a:pt x="32003" y="280034"/>
                  </a:lnTo>
                  <a:lnTo>
                    <a:pt x="44195" y="280034"/>
                  </a:lnTo>
                  <a:lnTo>
                    <a:pt x="49148" y="275081"/>
                  </a:lnTo>
                  <a:lnTo>
                    <a:pt x="49148" y="4952"/>
                  </a:lnTo>
                  <a:lnTo>
                    <a:pt x="44195" y="0"/>
                  </a:lnTo>
                  <a:close/>
                </a:path>
                <a:path w="76200" h="332740">
                  <a:moveTo>
                    <a:pt x="76200" y="256285"/>
                  </a:moveTo>
                  <a:lnTo>
                    <a:pt x="49148" y="256285"/>
                  </a:lnTo>
                  <a:lnTo>
                    <a:pt x="49148" y="275081"/>
                  </a:lnTo>
                  <a:lnTo>
                    <a:pt x="44195" y="280034"/>
                  </a:lnTo>
                  <a:lnTo>
                    <a:pt x="64325" y="280034"/>
                  </a:lnTo>
                  <a:lnTo>
                    <a:pt x="76200" y="25628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1" cstate="print"/>
            <a:stretch>
              <a:fillRect/>
            </a:stretch>
          </p:blipFill>
          <p:spPr>
            <a:xfrm>
              <a:off x="4254246" y="1112537"/>
              <a:ext cx="1959864" cy="92692"/>
            </a:xfrm>
            <a:prstGeom prst="rect">
              <a:avLst/>
            </a:prstGeom>
          </p:spPr>
        </p:pic>
      </p:grpSp>
      <p:sp>
        <p:nvSpPr>
          <p:cNvPr id="75" name="object 75"/>
          <p:cNvSpPr txBox="1"/>
          <p:nvPr/>
        </p:nvSpPr>
        <p:spPr>
          <a:xfrm>
            <a:off x="3784660" y="1126537"/>
            <a:ext cx="460889" cy="558165"/>
          </a:xfrm>
          <a:prstGeom prst="rect">
            <a:avLst/>
          </a:prstGeom>
        </p:spPr>
        <p:txBody>
          <a:bodyPr vert="horz" wrap="square" lIns="0" tIns="12700" rIns="0" bIns="0" rtlCol="0">
            <a:spAutoFit/>
          </a:bodyPr>
          <a:lstStyle/>
          <a:p>
            <a:pPr marL="257810" defTabSz="914400">
              <a:lnSpc>
                <a:spcPts val="2095"/>
              </a:lnSpc>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a:p>
            <a:pPr marL="38100" defTabSz="914400">
              <a:lnSpc>
                <a:spcPts val="2095"/>
              </a:lnSpc>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6" name="object 76"/>
          <p:cNvGrpSpPr/>
          <p:nvPr/>
        </p:nvGrpSpPr>
        <p:grpSpPr>
          <a:xfrm>
            <a:off x="2715060" y="825267"/>
            <a:ext cx="899560" cy="768985"/>
            <a:chOff x="2715767" y="825220"/>
            <a:chExt cx="899794" cy="768985"/>
          </a:xfrm>
        </p:grpSpPr>
        <p:pic>
          <p:nvPicPr>
            <p:cNvPr id="77" name="object 77"/>
            <p:cNvPicPr/>
            <p:nvPr/>
          </p:nvPicPr>
          <p:blipFill>
            <a:blip r:embed="rId12" cstate="print"/>
            <a:stretch>
              <a:fillRect/>
            </a:stretch>
          </p:blipFill>
          <p:spPr>
            <a:xfrm>
              <a:off x="2715767" y="825220"/>
              <a:ext cx="224091" cy="758977"/>
            </a:xfrm>
            <a:prstGeom prst="rect">
              <a:avLst/>
            </a:prstGeom>
          </p:spPr>
        </p:pic>
        <p:sp>
          <p:nvSpPr>
            <p:cNvPr id="78" name="object 78"/>
            <p:cNvSpPr/>
            <p:nvPr/>
          </p:nvSpPr>
          <p:spPr>
            <a:xfrm>
              <a:off x="2793110" y="838961"/>
              <a:ext cx="76200" cy="611505"/>
            </a:xfrm>
            <a:custGeom>
              <a:avLst/>
              <a:gdLst/>
              <a:ahLst/>
              <a:cxnLst/>
              <a:rect l="l" t="t" r="r" b="b"/>
              <a:pathLst>
                <a:path w="76200" h="611505">
                  <a:moveTo>
                    <a:pt x="27050" y="534797"/>
                  </a:moveTo>
                  <a:lnTo>
                    <a:pt x="0" y="534797"/>
                  </a:lnTo>
                  <a:lnTo>
                    <a:pt x="38100" y="610997"/>
                  </a:lnTo>
                  <a:lnTo>
                    <a:pt x="64325" y="558546"/>
                  </a:lnTo>
                  <a:lnTo>
                    <a:pt x="32003" y="558546"/>
                  </a:lnTo>
                  <a:lnTo>
                    <a:pt x="27050" y="553592"/>
                  </a:lnTo>
                  <a:lnTo>
                    <a:pt x="27050" y="534797"/>
                  </a:lnTo>
                  <a:close/>
                </a:path>
                <a:path w="76200" h="611505">
                  <a:moveTo>
                    <a:pt x="44195" y="0"/>
                  </a:moveTo>
                  <a:lnTo>
                    <a:pt x="32003" y="0"/>
                  </a:lnTo>
                  <a:lnTo>
                    <a:pt x="27050" y="4952"/>
                  </a:lnTo>
                  <a:lnTo>
                    <a:pt x="27050" y="553592"/>
                  </a:lnTo>
                  <a:lnTo>
                    <a:pt x="32003" y="558546"/>
                  </a:lnTo>
                  <a:lnTo>
                    <a:pt x="44195" y="558546"/>
                  </a:lnTo>
                  <a:lnTo>
                    <a:pt x="49149" y="553592"/>
                  </a:lnTo>
                  <a:lnTo>
                    <a:pt x="49149" y="4952"/>
                  </a:lnTo>
                  <a:lnTo>
                    <a:pt x="44195" y="0"/>
                  </a:lnTo>
                  <a:close/>
                </a:path>
                <a:path w="76200" h="611505">
                  <a:moveTo>
                    <a:pt x="76200" y="534797"/>
                  </a:moveTo>
                  <a:lnTo>
                    <a:pt x="49149" y="534797"/>
                  </a:lnTo>
                  <a:lnTo>
                    <a:pt x="49149" y="553592"/>
                  </a:lnTo>
                  <a:lnTo>
                    <a:pt x="44195"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2" cstate="print"/>
            <a:stretch>
              <a:fillRect/>
            </a:stretch>
          </p:blipFill>
          <p:spPr>
            <a:xfrm>
              <a:off x="3390899" y="835126"/>
              <a:ext cx="224091" cy="758977"/>
            </a:xfrm>
            <a:prstGeom prst="rect">
              <a:avLst/>
            </a:prstGeom>
          </p:spPr>
        </p:pic>
        <p:sp>
          <p:nvSpPr>
            <p:cNvPr id="80" name="object 80"/>
            <p:cNvSpPr/>
            <p:nvPr/>
          </p:nvSpPr>
          <p:spPr>
            <a:xfrm>
              <a:off x="3468242" y="848867"/>
              <a:ext cx="76200" cy="611505"/>
            </a:xfrm>
            <a:custGeom>
              <a:avLst/>
              <a:gdLst/>
              <a:ahLst/>
              <a:cxnLst/>
              <a:rect l="l" t="t" r="r" b="b"/>
              <a:pathLst>
                <a:path w="76200" h="611505">
                  <a:moveTo>
                    <a:pt x="27051" y="534797"/>
                  </a:moveTo>
                  <a:lnTo>
                    <a:pt x="0" y="534797"/>
                  </a:lnTo>
                  <a:lnTo>
                    <a:pt x="38100" y="610997"/>
                  </a:lnTo>
                  <a:lnTo>
                    <a:pt x="64325" y="558546"/>
                  </a:lnTo>
                  <a:lnTo>
                    <a:pt x="32004" y="558546"/>
                  </a:lnTo>
                  <a:lnTo>
                    <a:pt x="27051" y="553593"/>
                  </a:lnTo>
                  <a:lnTo>
                    <a:pt x="27051" y="534797"/>
                  </a:lnTo>
                  <a:close/>
                </a:path>
                <a:path w="76200" h="611505">
                  <a:moveTo>
                    <a:pt x="44196" y="0"/>
                  </a:moveTo>
                  <a:lnTo>
                    <a:pt x="32004" y="0"/>
                  </a:lnTo>
                  <a:lnTo>
                    <a:pt x="27051" y="4953"/>
                  </a:lnTo>
                  <a:lnTo>
                    <a:pt x="27051" y="553593"/>
                  </a:lnTo>
                  <a:lnTo>
                    <a:pt x="32004" y="558546"/>
                  </a:lnTo>
                  <a:lnTo>
                    <a:pt x="44196" y="558546"/>
                  </a:lnTo>
                  <a:lnTo>
                    <a:pt x="49149" y="553593"/>
                  </a:lnTo>
                  <a:lnTo>
                    <a:pt x="49149" y="4953"/>
                  </a:lnTo>
                  <a:lnTo>
                    <a:pt x="44196" y="0"/>
                  </a:lnTo>
                  <a:close/>
                </a:path>
                <a:path w="76200" h="611505">
                  <a:moveTo>
                    <a:pt x="76200" y="534797"/>
                  </a:moveTo>
                  <a:lnTo>
                    <a:pt x="49149" y="534797"/>
                  </a:lnTo>
                  <a:lnTo>
                    <a:pt x="49149" y="553593"/>
                  </a:lnTo>
                  <a:lnTo>
                    <a:pt x="44196" y="558546"/>
                  </a:lnTo>
                  <a:lnTo>
                    <a:pt x="64325" y="558546"/>
                  </a:lnTo>
                  <a:lnTo>
                    <a:pt x="76200" y="53479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81" name="object 81"/>
          <p:cNvSpPr txBox="1"/>
          <p:nvPr/>
        </p:nvSpPr>
        <p:spPr>
          <a:xfrm>
            <a:off x="2576696" y="535726"/>
            <a:ext cx="1151589" cy="289823"/>
          </a:xfrm>
          <a:prstGeom prst="rect">
            <a:avLst/>
          </a:prstGeom>
        </p:spPr>
        <p:txBody>
          <a:bodyPr vert="horz" wrap="square" lIns="0" tIns="12700" rIns="0" bIns="0" rtlCol="0">
            <a:spAutoFit/>
          </a:bodyPr>
          <a:lstStyle/>
          <a:p>
            <a:pPr marL="12700" defTabSz="914400">
              <a:spcBef>
                <a:spcPts val="100"/>
              </a:spcBef>
              <a:tabLst>
                <a:tab pos="687705" algn="l"/>
              </a:tabLst>
            </a:pPr>
            <a:r>
              <a:rPr sz="2700" kern="0" baseline="3086" dirty="0">
                <a:solidFill>
                  <a:sysClr val="windowText" lastClr="000000"/>
                </a:solidFill>
                <a:latin typeface="Times New Roman"/>
                <a:cs typeface="Times New Roman"/>
              </a:rPr>
              <a:t>10 </a:t>
            </a:r>
            <a:r>
              <a:rPr sz="2700" kern="0" spc="-75" baseline="3086" dirty="0">
                <a:solidFill>
                  <a:sysClr val="windowText" lastClr="000000"/>
                </a:solidFill>
                <a:latin typeface="Times New Roman"/>
                <a:cs typeface="Times New Roman"/>
              </a:rPr>
              <a:t>K</a:t>
            </a:r>
            <a:r>
              <a:rPr sz="2700" kern="0" baseline="3086"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82" name="object 82"/>
          <p:cNvGrpSpPr/>
          <p:nvPr/>
        </p:nvGrpSpPr>
        <p:grpSpPr>
          <a:xfrm>
            <a:off x="5929889" y="1443274"/>
            <a:ext cx="425339" cy="410845"/>
            <a:chOff x="5931408" y="1443227"/>
            <a:chExt cx="425450" cy="410845"/>
          </a:xfrm>
        </p:grpSpPr>
        <p:pic>
          <p:nvPicPr>
            <p:cNvPr id="83" name="object 83"/>
            <p:cNvPicPr/>
            <p:nvPr/>
          </p:nvPicPr>
          <p:blipFill>
            <a:blip r:embed="rId13" cstate="print"/>
            <a:stretch>
              <a:fillRect/>
            </a:stretch>
          </p:blipFill>
          <p:spPr>
            <a:xfrm>
              <a:off x="6004560" y="1625363"/>
              <a:ext cx="352005" cy="92692"/>
            </a:xfrm>
            <a:prstGeom prst="rect">
              <a:avLst/>
            </a:prstGeom>
          </p:spPr>
        </p:pic>
        <p:sp>
          <p:nvSpPr>
            <p:cNvPr id="84" name="object 84"/>
            <p:cNvSpPr/>
            <p:nvPr/>
          </p:nvSpPr>
          <p:spPr>
            <a:xfrm>
              <a:off x="6054471" y="1650111"/>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14" cstate="print"/>
            <a:stretch>
              <a:fillRect/>
            </a:stretch>
          </p:blipFill>
          <p:spPr>
            <a:xfrm>
              <a:off x="5931408" y="1625282"/>
              <a:ext cx="166319" cy="228536"/>
            </a:xfrm>
            <a:prstGeom prst="rect">
              <a:avLst/>
            </a:prstGeom>
          </p:spPr>
        </p:pic>
        <p:sp>
          <p:nvSpPr>
            <p:cNvPr id="86" name="object 86"/>
            <p:cNvSpPr/>
            <p:nvPr/>
          </p:nvSpPr>
          <p:spPr>
            <a:xfrm>
              <a:off x="5981319" y="1650111"/>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14" cstate="print"/>
            <a:stretch>
              <a:fillRect/>
            </a:stretch>
          </p:blipFill>
          <p:spPr>
            <a:xfrm>
              <a:off x="6060186" y="1625282"/>
              <a:ext cx="166319" cy="228536"/>
            </a:xfrm>
            <a:prstGeom prst="rect">
              <a:avLst/>
            </a:prstGeom>
          </p:spPr>
        </p:pic>
        <p:sp>
          <p:nvSpPr>
            <p:cNvPr id="88" name="object 88"/>
            <p:cNvSpPr/>
            <p:nvPr/>
          </p:nvSpPr>
          <p:spPr>
            <a:xfrm>
              <a:off x="6110097" y="1650111"/>
              <a:ext cx="73660" cy="135890"/>
            </a:xfrm>
            <a:custGeom>
              <a:avLst/>
              <a:gdLst/>
              <a:ahLst/>
              <a:cxnLst/>
              <a:rect l="l" t="t" r="r" b="b"/>
              <a:pathLst>
                <a:path w="73660" h="135889">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14" cstate="print"/>
            <a:stretch>
              <a:fillRect/>
            </a:stretch>
          </p:blipFill>
          <p:spPr>
            <a:xfrm>
              <a:off x="6188964" y="1625282"/>
              <a:ext cx="166319" cy="228536"/>
            </a:xfrm>
            <a:prstGeom prst="rect">
              <a:avLst/>
            </a:prstGeom>
          </p:spPr>
        </p:pic>
        <p:sp>
          <p:nvSpPr>
            <p:cNvPr id="90" name="object 90"/>
            <p:cNvSpPr/>
            <p:nvPr/>
          </p:nvSpPr>
          <p:spPr>
            <a:xfrm>
              <a:off x="6238875" y="1650111"/>
              <a:ext cx="73660" cy="135890"/>
            </a:xfrm>
            <a:custGeom>
              <a:avLst/>
              <a:gdLst/>
              <a:ahLst/>
              <a:cxnLst/>
              <a:rect l="l" t="t" r="r" b="b"/>
              <a:pathLst>
                <a:path w="73660" h="135889">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91" name="object 91"/>
            <p:cNvSpPr/>
            <p:nvPr/>
          </p:nvSpPr>
          <p:spPr>
            <a:xfrm>
              <a:off x="6089904" y="1457705"/>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92" name="object 92"/>
            <p:cNvSpPr/>
            <p:nvPr/>
          </p:nvSpPr>
          <p:spPr>
            <a:xfrm>
              <a:off x="6089904" y="1457705"/>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93" name="object 93"/>
          <p:cNvGrpSpPr/>
          <p:nvPr/>
        </p:nvGrpSpPr>
        <p:grpSpPr>
          <a:xfrm>
            <a:off x="4286656" y="2915332"/>
            <a:ext cx="1890538" cy="3715385"/>
            <a:chOff x="4287773" y="2915285"/>
            <a:chExt cx="1891030" cy="3715385"/>
          </a:xfrm>
        </p:grpSpPr>
        <p:sp>
          <p:nvSpPr>
            <p:cNvPr id="94" name="object 94"/>
            <p:cNvSpPr/>
            <p:nvPr/>
          </p:nvSpPr>
          <p:spPr>
            <a:xfrm>
              <a:off x="4287774" y="3043427"/>
              <a:ext cx="1891030" cy="630555"/>
            </a:xfrm>
            <a:custGeom>
              <a:avLst/>
              <a:gdLst/>
              <a:ahLst/>
              <a:cxnLst/>
              <a:rect l="l" t="t" r="r" b="b"/>
              <a:pathLst>
                <a:path w="1891029" h="630554">
                  <a:moveTo>
                    <a:pt x="1890522" y="382524"/>
                  </a:moveTo>
                  <a:lnTo>
                    <a:pt x="1137716" y="382524"/>
                  </a:lnTo>
                  <a:lnTo>
                    <a:pt x="0" y="0"/>
                  </a:lnTo>
                  <a:lnTo>
                    <a:pt x="0" y="384810"/>
                  </a:lnTo>
                  <a:lnTo>
                    <a:pt x="1080439" y="384810"/>
                  </a:lnTo>
                  <a:lnTo>
                    <a:pt x="1890522" y="630174"/>
                  </a:lnTo>
                  <a:lnTo>
                    <a:pt x="1890522" y="38252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95" name="object 95"/>
            <p:cNvSpPr/>
            <p:nvPr/>
          </p:nvSpPr>
          <p:spPr>
            <a:xfrm>
              <a:off x="5409056" y="2920365"/>
              <a:ext cx="0" cy="3705225"/>
            </a:xfrm>
            <a:custGeom>
              <a:avLst/>
              <a:gdLst/>
              <a:ahLst/>
              <a:cxnLst/>
              <a:rect l="l" t="t" r="r" b="b"/>
              <a:pathLst>
                <a:path h="3705225">
                  <a:moveTo>
                    <a:pt x="0" y="0"/>
                  </a:moveTo>
                  <a:lnTo>
                    <a:pt x="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96" name="object 96"/>
          <p:cNvSpPr txBox="1"/>
          <p:nvPr/>
        </p:nvSpPr>
        <p:spPr>
          <a:xfrm>
            <a:off x="6229027" y="3052319"/>
            <a:ext cx="647531" cy="798295"/>
          </a:xfrm>
          <a:prstGeom prst="rect">
            <a:avLst/>
          </a:prstGeom>
        </p:spPr>
        <p:txBody>
          <a:bodyPr vert="horz" wrap="square" lIns="0" tIns="127635" rIns="0" bIns="0" rtlCol="0">
            <a:spAutoFit/>
          </a:bodyPr>
          <a:lstStyle/>
          <a:p>
            <a:pPr marL="33655" defTabSz="914400">
              <a:spcBef>
                <a:spcPts val="100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2700" defTabSz="914400">
              <a:spcBef>
                <a:spcPts val="910"/>
              </a:spcBef>
            </a:pPr>
            <a:r>
              <a:rPr kern="0" dirty="0">
                <a:solidFill>
                  <a:sysClr val="windowText" lastClr="000000"/>
                </a:solidFill>
                <a:latin typeface="Times New Roman"/>
                <a:cs typeface="Times New Roman"/>
              </a:rPr>
              <a:t>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97" name="object 97"/>
          <p:cNvGrpSpPr/>
          <p:nvPr/>
        </p:nvGrpSpPr>
        <p:grpSpPr>
          <a:xfrm>
            <a:off x="4165534" y="3484689"/>
            <a:ext cx="1351563" cy="224154"/>
            <a:chOff x="4166615" y="3484689"/>
            <a:chExt cx="1351915" cy="224154"/>
          </a:xfrm>
        </p:grpSpPr>
        <p:pic>
          <p:nvPicPr>
            <p:cNvPr id="98" name="object 98"/>
            <p:cNvPicPr/>
            <p:nvPr/>
          </p:nvPicPr>
          <p:blipFill>
            <a:blip r:embed="rId15" cstate="print"/>
            <a:stretch>
              <a:fillRect/>
            </a:stretch>
          </p:blipFill>
          <p:spPr>
            <a:xfrm>
              <a:off x="4166615" y="3484689"/>
              <a:ext cx="1351788" cy="224091"/>
            </a:xfrm>
            <a:prstGeom prst="rect">
              <a:avLst/>
            </a:prstGeom>
          </p:spPr>
        </p:pic>
        <p:sp>
          <p:nvSpPr>
            <p:cNvPr id="99" name="object 99"/>
            <p:cNvSpPr/>
            <p:nvPr/>
          </p:nvSpPr>
          <p:spPr>
            <a:xfrm>
              <a:off x="4282058" y="3536823"/>
              <a:ext cx="1127760" cy="76200"/>
            </a:xfrm>
            <a:custGeom>
              <a:avLst/>
              <a:gdLst/>
              <a:ahLst/>
              <a:cxnLst/>
              <a:rect l="l" t="t" r="r" b="b"/>
              <a:pathLst>
                <a:path w="1127760"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1127760" h="76200">
                  <a:moveTo>
                    <a:pt x="1051178" y="0"/>
                  </a:moveTo>
                  <a:lnTo>
                    <a:pt x="1051178" y="76200"/>
                  </a:lnTo>
                  <a:lnTo>
                    <a:pt x="1105280" y="49149"/>
                  </a:lnTo>
                  <a:lnTo>
                    <a:pt x="1069975" y="49149"/>
                  </a:lnTo>
                  <a:lnTo>
                    <a:pt x="1074927" y="44196"/>
                  </a:lnTo>
                  <a:lnTo>
                    <a:pt x="1074927" y="32003"/>
                  </a:lnTo>
                  <a:lnTo>
                    <a:pt x="1069975" y="27050"/>
                  </a:lnTo>
                  <a:lnTo>
                    <a:pt x="1105280" y="27050"/>
                  </a:lnTo>
                  <a:lnTo>
                    <a:pt x="1051178" y="0"/>
                  </a:lnTo>
                  <a:close/>
                </a:path>
                <a:path w="1127760" h="76200">
                  <a:moveTo>
                    <a:pt x="76200" y="27050"/>
                  </a:moveTo>
                  <a:lnTo>
                    <a:pt x="57403" y="27050"/>
                  </a:lnTo>
                  <a:lnTo>
                    <a:pt x="52450" y="32003"/>
                  </a:lnTo>
                  <a:lnTo>
                    <a:pt x="52450" y="44196"/>
                  </a:lnTo>
                  <a:lnTo>
                    <a:pt x="57403" y="49149"/>
                  </a:lnTo>
                  <a:lnTo>
                    <a:pt x="76200" y="49149"/>
                  </a:lnTo>
                  <a:lnTo>
                    <a:pt x="76200" y="27050"/>
                  </a:lnTo>
                  <a:close/>
                </a:path>
                <a:path w="1127760" h="76200">
                  <a:moveTo>
                    <a:pt x="1051178" y="27050"/>
                  </a:moveTo>
                  <a:lnTo>
                    <a:pt x="76200" y="27050"/>
                  </a:lnTo>
                  <a:lnTo>
                    <a:pt x="76200" y="49149"/>
                  </a:lnTo>
                  <a:lnTo>
                    <a:pt x="1051178" y="49149"/>
                  </a:lnTo>
                  <a:lnTo>
                    <a:pt x="1051178" y="27050"/>
                  </a:lnTo>
                  <a:close/>
                </a:path>
                <a:path w="1127760" h="76200">
                  <a:moveTo>
                    <a:pt x="1105280" y="27050"/>
                  </a:moveTo>
                  <a:lnTo>
                    <a:pt x="1069975" y="27050"/>
                  </a:lnTo>
                  <a:lnTo>
                    <a:pt x="1074927" y="32003"/>
                  </a:lnTo>
                  <a:lnTo>
                    <a:pt x="1074927" y="44196"/>
                  </a:lnTo>
                  <a:lnTo>
                    <a:pt x="1069975" y="49149"/>
                  </a:lnTo>
                  <a:lnTo>
                    <a:pt x="1105280" y="49149"/>
                  </a:lnTo>
                  <a:lnTo>
                    <a:pt x="1127378" y="38100"/>
                  </a:lnTo>
                  <a:lnTo>
                    <a:pt x="110528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0" name="object 100"/>
          <p:cNvSpPr txBox="1"/>
          <p:nvPr/>
        </p:nvSpPr>
        <p:spPr>
          <a:xfrm>
            <a:off x="4260501" y="3605536"/>
            <a:ext cx="1168096" cy="289823"/>
          </a:xfrm>
          <a:prstGeom prst="rect">
            <a:avLst/>
          </a:prstGeom>
        </p:spPr>
        <p:txBody>
          <a:bodyPr vert="horz" wrap="square" lIns="0" tIns="12700" rIns="0" bIns="0" rtlCol="0">
            <a:spAutoFit/>
          </a:bodyPr>
          <a:lstStyle/>
          <a:p>
            <a:pPr marL="292100" defTabSz="914400">
              <a:spcBef>
                <a:spcPts val="100"/>
              </a:spcBef>
            </a:pPr>
            <a:r>
              <a:rPr kern="0" spc="-10" dirty="0">
                <a:solidFill>
                  <a:sysClr val="windowText" lastClr="000000"/>
                </a:solidFill>
                <a:latin typeface="Cambria Math"/>
                <a:cs typeface="Cambria Math"/>
              </a:rPr>
              <a:t>13.75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01" name="object 101"/>
          <p:cNvGrpSpPr/>
          <p:nvPr/>
        </p:nvGrpSpPr>
        <p:grpSpPr>
          <a:xfrm>
            <a:off x="5310523" y="3262185"/>
            <a:ext cx="974471" cy="224154"/>
            <a:chOff x="5311902" y="3262185"/>
            <a:chExt cx="974725" cy="224154"/>
          </a:xfrm>
        </p:grpSpPr>
        <p:pic>
          <p:nvPicPr>
            <p:cNvPr id="102" name="object 102"/>
            <p:cNvPicPr/>
            <p:nvPr/>
          </p:nvPicPr>
          <p:blipFill>
            <a:blip r:embed="rId16" cstate="print"/>
            <a:stretch>
              <a:fillRect/>
            </a:stretch>
          </p:blipFill>
          <p:spPr>
            <a:xfrm>
              <a:off x="5311902" y="3262185"/>
              <a:ext cx="974636" cy="224091"/>
            </a:xfrm>
            <a:prstGeom prst="rect">
              <a:avLst/>
            </a:prstGeom>
          </p:spPr>
        </p:pic>
        <p:sp>
          <p:nvSpPr>
            <p:cNvPr id="103" name="object 103"/>
            <p:cNvSpPr/>
            <p:nvPr/>
          </p:nvSpPr>
          <p:spPr>
            <a:xfrm>
              <a:off x="5427345" y="3314318"/>
              <a:ext cx="751205" cy="76200"/>
            </a:xfrm>
            <a:custGeom>
              <a:avLst/>
              <a:gdLst/>
              <a:ahLst/>
              <a:cxnLst/>
              <a:rect l="l" t="t" r="r" b="b"/>
              <a:pathLst>
                <a:path w="751204" h="76200">
                  <a:moveTo>
                    <a:pt x="76200" y="0"/>
                  </a:moveTo>
                  <a:lnTo>
                    <a:pt x="0" y="38100"/>
                  </a:lnTo>
                  <a:lnTo>
                    <a:pt x="76200" y="76200"/>
                  </a:lnTo>
                  <a:lnTo>
                    <a:pt x="76200" y="49148"/>
                  </a:lnTo>
                  <a:lnTo>
                    <a:pt x="57403" y="49148"/>
                  </a:lnTo>
                  <a:lnTo>
                    <a:pt x="52450" y="44195"/>
                  </a:lnTo>
                  <a:lnTo>
                    <a:pt x="52450" y="32003"/>
                  </a:lnTo>
                  <a:lnTo>
                    <a:pt x="57403" y="27050"/>
                  </a:lnTo>
                  <a:lnTo>
                    <a:pt x="76200" y="27050"/>
                  </a:lnTo>
                  <a:lnTo>
                    <a:pt x="76200" y="0"/>
                  </a:lnTo>
                  <a:close/>
                </a:path>
                <a:path w="751204" h="76200">
                  <a:moveTo>
                    <a:pt x="674496" y="0"/>
                  </a:moveTo>
                  <a:lnTo>
                    <a:pt x="674496" y="76200"/>
                  </a:lnTo>
                  <a:lnTo>
                    <a:pt x="728599" y="49148"/>
                  </a:lnTo>
                  <a:lnTo>
                    <a:pt x="693292" y="49148"/>
                  </a:lnTo>
                  <a:lnTo>
                    <a:pt x="698245" y="44195"/>
                  </a:lnTo>
                  <a:lnTo>
                    <a:pt x="698245" y="32003"/>
                  </a:lnTo>
                  <a:lnTo>
                    <a:pt x="693292" y="27050"/>
                  </a:lnTo>
                  <a:lnTo>
                    <a:pt x="728598" y="27050"/>
                  </a:lnTo>
                  <a:lnTo>
                    <a:pt x="674496" y="0"/>
                  </a:lnTo>
                  <a:close/>
                </a:path>
                <a:path w="751204" h="76200">
                  <a:moveTo>
                    <a:pt x="76200" y="27050"/>
                  </a:moveTo>
                  <a:lnTo>
                    <a:pt x="57403" y="27050"/>
                  </a:lnTo>
                  <a:lnTo>
                    <a:pt x="52450" y="32003"/>
                  </a:lnTo>
                  <a:lnTo>
                    <a:pt x="52450" y="44195"/>
                  </a:lnTo>
                  <a:lnTo>
                    <a:pt x="57403" y="49148"/>
                  </a:lnTo>
                  <a:lnTo>
                    <a:pt x="76200" y="49148"/>
                  </a:lnTo>
                  <a:lnTo>
                    <a:pt x="76200" y="27050"/>
                  </a:lnTo>
                  <a:close/>
                </a:path>
                <a:path w="751204" h="76200">
                  <a:moveTo>
                    <a:pt x="674496" y="27050"/>
                  </a:moveTo>
                  <a:lnTo>
                    <a:pt x="76200" y="27050"/>
                  </a:lnTo>
                  <a:lnTo>
                    <a:pt x="76200" y="49148"/>
                  </a:lnTo>
                  <a:lnTo>
                    <a:pt x="674496" y="49148"/>
                  </a:lnTo>
                  <a:lnTo>
                    <a:pt x="674496" y="27050"/>
                  </a:lnTo>
                  <a:close/>
                </a:path>
                <a:path w="751204" h="76200">
                  <a:moveTo>
                    <a:pt x="728598" y="27050"/>
                  </a:moveTo>
                  <a:lnTo>
                    <a:pt x="693292" y="27050"/>
                  </a:lnTo>
                  <a:lnTo>
                    <a:pt x="698245" y="32003"/>
                  </a:lnTo>
                  <a:lnTo>
                    <a:pt x="698245" y="44195"/>
                  </a:lnTo>
                  <a:lnTo>
                    <a:pt x="693292" y="49148"/>
                  </a:lnTo>
                  <a:lnTo>
                    <a:pt x="728599" y="49148"/>
                  </a:lnTo>
                  <a:lnTo>
                    <a:pt x="750696" y="38100"/>
                  </a:lnTo>
                  <a:lnTo>
                    <a:pt x="728598"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4" name="object 104"/>
          <p:cNvSpPr txBox="1"/>
          <p:nvPr/>
        </p:nvSpPr>
        <p:spPr>
          <a:xfrm>
            <a:off x="5516713" y="3039894"/>
            <a:ext cx="564368" cy="289823"/>
          </a:xfrm>
          <a:prstGeom prst="rect">
            <a:avLst/>
          </a:prstGeom>
        </p:spPr>
        <p:txBody>
          <a:bodyPr vert="horz" wrap="square" lIns="0" tIns="12700" rIns="0" bIns="0" rtlCol="0">
            <a:spAutoFit/>
          </a:bodyPr>
          <a:lstStyle/>
          <a:p>
            <a:pPr marL="38100" defTabSz="914400">
              <a:spcBef>
                <a:spcPts val="100"/>
              </a:spcBef>
            </a:pPr>
            <a:r>
              <a:rPr kern="0" spc="-10" dirty="0">
                <a:solidFill>
                  <a:sysClr val="windowText" lastClr="000000"/>
                </a:solidFill>
                <a:latin typeface="Cambria Math"/>
                <a:cs typeface="Cambria Math"/>
              </a:rPr>
              <a:t>6.25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105" name="object 105"/>
          <p:cNvGrpSpPr/>
          <p:nvPr/>
        </p:nvGrpSpPr>
        <p:grpSpPr>
          <a:xfrm>
            <a:off x="2830094" y="5526785"/>
            <a:ext cx="3358910" cy="740410"/>
            <a:chOff x="2830829" y="5526785"/>
            <a:chExt cx="3359785" cy="740410"/>
          </a:xfrm>
        </p:grpSpPr>
        <p:sp>
          <p:nvSpPr>
            <p:cNvPr id="106" name="object 106"/>
            <p:cNvSpPr/>
            <p:nvPr/>
          </p:nvSpPr>
          <p:spPr>
            <a:xfrm>
              <a:off x="2838830" y="5534786"/>
              <a:ext cx="3343910" cy="723900"/>
            </a:xfrm>
            <a:custGeom>
              <a:avLst/>
              <a:gdLst/>
              <a:ahLst/>
              <a:cxnLst/>
              <a:rect l="l" t="t" r="r" b="b"/>
              <a:pathLst>
                <a:path w="3343910" h="723900">
                  <a:moveTo>
                    <a:pt x="2572004" y="0"/>
                  </a:moveTo>
                  <a:lnTo>
                    <a:pt x="2781554" y="19050"/>
                  </a:lnTo>
                  <a:lnTo>
                    <a:pt x="3143631" y="123825"/>
                  </a:lnTo>
                  <a:lnTo>
                    <a:pt x="3343655" y="266700"/>
                  </a:lnTo>
                  <a:lnTo>
                    <a:pt x="0" y="257175"/>
                  </a:lnTo>
                  <a:lnTo>
                    <a:pt x="657352" y="409575"/>
                  </a:lnTo>
                  <a:lnTo>
                    <a:pt x="1466977" y="723900"/>
                  </a:lnTo>
                  <a:lnTo>
                    <a:pt x="1829054" y="438150"/>
                  </a:lnTo>
                  <a:lnTo>
                    <a:pt x="2124329" y="219075"/>
                  </a:lnTo>
                  <a:lnTo>
                    <a:pt x="2362454" y="85725"/>
                  </a:lnTo>
                  <a:lnTo>
                    <a:pt x="2572004"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07" name="object 107"/>
            <p:cNvSpPr/>
            <p:nvPr/>
          </p:nvSpPr>
          <p:spPr>
            <a:xfrm>
              <a:off x="2838830" y="5534786"/>
              <a:ext cx="3343910" cy="723900"/>
            </a:xfrm>
            <a:custGeom>
              <a:avLst/>
              <a:gdLst/>
              <a:ahLst/>
              <a:cxnLst/>
              <a:rect l="l" t="t" r="r" b="b"/>
              <a:pathLst>
                <a:path w="3343910" h="723900">
                  <a:moveTo>
                    <a:pt x="0" y="257175"/>
                  </a:moveTo>
                  <a:lnTo>
                    <a:pt x="657352" y="409575"/>
                  </a:lnTo>
                  <a:lnTo>
                    <a:pt x="1466977" y="723900"/>
                  </a:lnTo>
                  <a:lnTo>
                    <a:pt x="1829054" y="438150"/>
                  </a:lnTo>
                  <a:lnTo>
                    <a:pt x="2124329" y="219075"/>
                  </a:lnTo>
                  <a:lnTo>
                    <a:pt x="2362454" y="85725"/>
                  </a:lnTo>
                  <a:lnTo>
                    <a:pt x="2572004" y="0"/>
                  </a:lnTo>
                  <a:lnTo>
                    <a:pt x="2781554" y="19050"/>
                  </a:lnTo>
                  <a:lnTo>
                    <a:pt x="3143631" y="123825"/>
                  </a:lnTo>
                  <a:lnTo>
                    <a:pt x="3343655" y="266700"/>
                  </a:lnTo>
                  <a:lnTo>
                    <a:pt x="0" y="257175"/>
                  </a:lnTo>
                  <a:close/>
                </a:path>
              </a:pathLst>
            </a:custGeom>
            <a:ln w="16002">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108" name="object 108"/>
          <p:cNvSpPr txBox="1"/>
          <p:nvPr/>
        </p:nvSpPr>
        <p:spPr>
          <a:xfrm>
            <a:off x="4285899" y="6049032"/>
            <a:ext cx="1117309" cy="289823"/>
          </a:xfrm>
          <a:prstGeom prst="rect">
            <a:avLst/>
          </a:prstGeom>
        </p:spPr>
        <p:txBody>
          <a:bodyPr vert="horz" wrap="square" lIns="0" tIns="12700" rIns="0" bIns="0" rtlCol="0">
            <a:spAutoFit/>
          </a:bodyPr>
          <a:lstStyle/>
          <a:p>
            <a:pPr marL="220979" defTabSz="914400">
              <a:spcBef>
                <a:spcPts val="100"/>
              </a:spcBef>
            </a:pPr>
            <a:r>
              <a:rPr kern="0" dirty="0">
                <a:solidFill>
                  <a:sysClr val="windowText" lastClr="000000"/>
                </a:solidFill>
                <a:latin typeface="Times New Roman"/>
                <a:cs typeface="Times New Roman"/>
              </a:rPr>
              <a:t>150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9" name="Slide Number Placeholder 108"/>
          <p:cNvSpPr>
            <a:spLocks noGrp="1"/>
          </p:cNvSpPr>
          <p:nvPr>
            <p:ph type="sldNum" sz="quarter" idx="7"/>
          </p:nvPr>
        </p:nvSpPr>
        <p:spPr/>
        <p:txBody>
          <a:bodyPr/>
          <a:lstStyle/>
          <a:p>
            <a:fld id="{B6F15528-21DE-4FAA-801E-634DDDAF4B2B}" type="slidenum">
              <a:rPr lang="en-US" smtClean="0">
                <a:solidFill>
                  <a:prstClr val="black">
                    <a:tint val="75000"/>
                  </a:prstClr>
                </a:solidFill>
              </a:rPr>
              <a:pPr/>
              <a:t>174</a:t>
            </a:fld>
            <a:endParaRPr lang="en-US">
              <a:solidFill>
                <a:prstClr val="black">
                  <a:tint val="75000"/>
                </a:prstClr>
              </a:solidFill>
            </a:endParaRPr>
          </a:p>
        </p:txBody>
      </p:sp>
    </p:spTree>
    <p:extLst>
      <p:ext uri="{BB962C8B-B14F-4D97-AF65-F5344CB8AC3E}">
        <p14:creationId xmlns:p14="http://schemas.microsoft.com/office/powerpoint/2010/main" val="230614709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81940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15</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176-181</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175</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2" y="1371600"/>
            <a:ext cx="8305800" cy="923320"/>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Beam Deflection</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8322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176</a:t>
            </a:fld>
            <a:endParaRPr lang="en-US">
              <a:solidFill>
                <a:prstClr val="black">
                  <a:tint val="75000"/>
                </a:prstClr>
              </a:solidFill>
            </a:endParaRPr>
          </a:p>
        </p:txBody>
      </p:sp>
    </p:spTree>
    <p:extLst>
      <p:ext uri="{BB962C8B-B14F-4D97-AF65-F5344CB8AC3E}">
        <p14:creationId xmlns:p14="http://schemas.microsoft.com/office/powerpoint/2010/main" val="23315103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177</a:t>
            </a:fld>
            <a:endParaRPr lang="en-US">
              <a:solidFill>
                <a:prstClr val="black">
                  <a:tint val="75000"/>
                </a:prstClr>
              </a:solidFill>
            </a:endParaRPr>
          </a:p>
        </p:txBody>
      </p:sp>
    </p:spTree>
    <p:extLst>
      <p:ext uri="{BB962C8B-B14F-4D97-AF65-F5344CB8AC3E}">
        <p14:creationId xmlns:p14="http://schemas.microsoft.com/office/powerpoint/2010/main" val="51945976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4.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178</a:t>
            </a:fld>
            <a:endParaRPr lang="en-US">
              <a:solidFill>
                <a:prstClr val="black">
                  <a:tint val="75000"/>
                </a:prstClr>
              </a:solidFill>
            </a:endParaRPr>
          </a:p>
        </p:txBody>
      </p:sp>
    </p:spTree>
    <p:extLst>
      <p:ext uri="{BB962C8B-B14F-4D97-AF65-F5344CB8AC3E}">
        <p14:creationId xmlns:p14="http://schemas.microsoft.com/office/powerpoint/2010/main" val="327337210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5.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179</a:t>
            </a:fld>
            <a:endParaRPr lang="en-US">
              <a:solidFill>
                <a:prstClr val="black">
                  <a:tint val="75000"/>
                </a:prstClr>
              </a:solidFill>
            </a:endParaRPr>
          </a:p>
        </p:txBody>
      </p:sp>
    </p:spTree>
    <p:extLst>
      <p:ext uri="{BB962C8B-B14F-4D97-AF65-F5344CB8AC3E}">
        <p14:creationId xmlns:p14="http://schemas.microsoft.com/office/powerpoint/2010/main" val="1281907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18</a:t>
            </a:fld>
            <a:endParaRPr lang="en-US"/>
          </a:p>
        </p:txBody>
      </p:sp>
      <p:sp>
        <p:nvSpPr>
          <p:cNvPr id="3" name="TextBox 2"/>
          <p:cNvSpPr txBox="1"/>
          <p:nvPr/>
        </p:nvSpPr>
        <p:spPr>
          <a:xfrm>
            <a:off x="247203" y="228600"/>
            <a:ext cx="6248399"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PINNED SUPPORTS/CONNECTIONS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01"/>
            <a:ext cx="6400799" cy="3785642"/>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The knee can be idealized as a connection which allows rotation in only one direction and provides resistance to lateral movement. The design of a pinned connection is a good example of the idealization of the reality. A single pinned connection is usually not sufficient to make a structure stable. Another support must be provided at some point to prevent rotation of the structure. The representation of a pinned support includes both horizontal and vertical forces.</a:t>
            </a:r>
          </a:p>
        </p:txBody>
      </p:sp>
      <p:sp>
        <p:nvSpPr>
          <p:cNvPr id="4" name="TextBox 3"/>
          <p:cNvSpPr txBox="1"/>
          <p:nvPr/>
        </p:nvSpPr>
        <p:spPr>
          <a:xfrm>
            <a:off x="6856446" y="5236063"/>
            <a:ext cx="5029201" cy="584775"/>
          </a:xfrm>
          <a:prstGeom prst="rect">
            <a:avLst/>
          </a:prstGeom>
          <a:noFill/>
        </p:spPr>
        <p:txBody>
          <a:bodyPr wrap="square" rtlCol="0">
            <a:spAutoFit/>
          </a:bodyPr>
          <a:lstStyle/>
          <a:p>
            <a:pPr algn="ctr"/>
            <a:r>
              <a:rPr lang="en-GB" sz="3200" b="1" dirty="0" smtClean="0">
                <a:latin typeface="Times New Roman" pitchFamily="18" charset="0"/>
                <a:cs typeface="Times New Roman" pitchFamily="18" charset="0"/>
              </a:rPr>
              <a:t>Figure: Pinned Connection</a:t>
            </a:r>
            <a:endParaRPr lang="en-US" sz="3200" b="1" dirty="0">
              <a:latin typeface="Times New Roman" pitchFamily="18" charset="0"/>
              <a:cs typeface="Times New Roman" pitchFamily="18" charset="0"/>
            </a:endParaRPr>
          </a:p>
        </p:txBody>
      </p:sp>
      <p:pic>
        <p:nvPicPr>
          <p:cNvPr id="9" name="object 4"/>
          <p:cNvPicPr/>
          <p:nvPr/>
        </p:nvPicPr>
        <p:blipFill>
          <a:blip r:embed="rId2" cstate="print"/>
          <a:stretch>
            <a:fillRect/>
          </a:stretch>
        </p:blipFill>
        <p:spPr>
          <a:xfrm>
            <a:off x="7694618" y="437426"/>
            <a:ext cx="3352800" cy="4439374"/>
          </a:xfrm>
          <a:prstGeom prst="rect">
            <a:avLst/>
          </a:prstGeom>
        </p:spPr>
      </p:pic>
    </p:spTree>
    <p:extLst>
      <p:ext uri="{BB962C8B-B14F-4D97-AF65-F5344CB8AC3E}">
        <p14:creationId xmlns:p14="http://schemas.microsoft.com/office/powerpoint/2010/main" val="354630321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6.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180</a:t>
            </a:fld>
            <a:endParaRPr lang="en-US">
              <a:solidFill>
                <a:prstClr val="black">
                  <a:tint val="75000"/>
                </a:prstClr>
              </a:solidFill>
            </a:endParaRPr>
          </a:p>
        </p:txBody>
      </p:sp>
    </p:spTree>
    <p:extLst>
      <p:ext uri="{BB962C8B-B14F-4D97-AF65-F5344CB8AC3E}">
        <p14:creationId xmlns:p14="http://schemas.microsoft.com/office/powerpoint/2010/main" val="314448031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7.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181</a:t>
            </a:fld>
            <a:endParaRPr lang="en-US">
              <a:solidFill>
                <a:prstClr val="black">
                  <a:tint val="75000"/>
                </a:prstClr>
              </a:solidFill>
            </a:endParaRPr>
          </a:p>
        </p:txBody>
      </p:sp>
    </p:spTree>
    <p:extLst>
      <p:ext uri="{BB962C8B-B14F-4D97-AF65-F5344CB8AC3E}">
        <p14:creationId xmlns:p14="http://schemas.microsoft.com/office/powerpoint/2010/main" val="20149333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66873" y="312824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16</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183-204</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182</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132012" y="533404"/>
            <a:ext cx="8305800" cy="2585313"/>
          </a:xfrm>
          <a:prstGeom prst="rect">
            <a:avLst/>
          </a:prstGeom>
          <a:noFill/>
        </p:spPr>
        <p:txBody>
          <a:bodyPr wrap="square" lIns="91429" tIns="45715" rIns="91429" bIns="45715" rtlCol="0">
            <a:spAutoFit/>
          </a:bodyPr>
          <a:lstStyle/>
          <a:p>
            <a:pPr algn="ctr"/>
            <a:r>
              <a:rPr lang="en-US" sz="5400" b="1" dirty="0" smtClean="0">
                <a:solidFill>
                  <a:srgbClr val="000000"/>
                </a:solidFill>
                <a:latin typeface="Times New Roman" panose="02020603050405020304" pitchFamily="18" charset="0"/>
                <a:cs typeface="Times New Roman" panose="02020603050405020304" pitchFamily="18" charset="0"/>
              </a:rPr>
              <a:t>Beam Deflection Methods</a:t>
            </a:r>
          </a:p>
          <a:p>
            <a:pPr algn="ctr"/>
            <a:r>
              <a:rPr lang="en-GB" sz="5400" b="1" dirty="0" smtClean="0">
                <a:solidFill>
                  <a:srgbClr val="000000"/>
                </a:solidFill>
                <a:latin typeface="Times New Roman" panose="02020603050405020304" pitchFamily="18" charset="0"/>
                <a:cs typeface="Times New Roman" panose="02020603050405020304" pitchFamily="18" charset="0"/>
              </a:rPr>
              <a:t>(Double Integration and</a:t>
            </a:r>
          </a:p>
          <a:p>
            <a:pPr algn="ctr"/>
            <a:r>
              <a:rPr lang="en-GB" sz="5400" b="1" dirty="0" smtClean="0">
                <a:solidFill>
                  <a:srgbClr val="000000"/>
                </a:solidFill>
                <a:latin typeface="Times New Roman" panose="02020603050405020304" pitchFamily="18" charset="0"/>
                <a:cs typeface="Times New Roman" panose="02020603050405020304" pitchFamily="18" charset="0"/>
              </a:rPr>
              <a:t>Area Moment)</a:t>
            </a:r>
            <a:endParaRPr lang="en-US" sz="5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94296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8.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9402459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9.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184</a:t>
            </a:fld>
            <a:endParaRPr lang="en-US">
              <a:solidFill>
                <a:prstClr val="black">
                  <a:tint val="75000"/>
                </a:prstClr>
              </a:solidFill>
            </a:endParaRPr>
          </a:p>
        </p:txBody>
      </p:sp>
    </p:spTree>
    <p:extLst>
      <p:ext uri="{BB962C8B-B14F-4D97-AF65-F5344CB8AC3E}">
        <p14:creationId xmlns:p14="http://schemas.microsoft.com/office/powerpoint/2010/main" val="65298897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0.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185</a:t>
            </a:fld>
            <a:endParaRPr lang="en-US">
              <a:solidFill>
                <a:prstClr val="black">
                  <a:tint val="75000"/>
                </a:prstClr>
              </a:solidFill>
            </a:endParaRPr>
          </a:p>
        </p:txBody>
      </p:sp>
    </p:spTree>
    <p:extLst>
      <p:ext uri="{BB962C8B-B14F-4D97-AF65-F5344CB8AC3E}">
        <p14:creationId xmlns:p14="http://schemas.microsoft.com/office/powerpoint/2010/main" val="398296766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1.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186</a:t>
            </a:fld>
            <a:endParaRPr lang="en-US">
              <a:solidFill>
                <a:prstClr val="black">
                  <a:tint val="75000"/>
                </a:prstClr>
              </a:solidFill>
            </a:endParaRPr>
          </a:p>
        </p:txBody>
      </p:sp>
    </p:spTree>
    <p:extLst>
      <p:ext uri="{BB962C8B-B14F-4D97-AF65-F5344CB8AC3E}">
        <p14:creationId xmlns:p14="http://schemas.microsoft.com/office/powerpoint/2010/main" val="244551742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2.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187</a:t>
            </a:fld>
            <a:endParaRPr lang="en-US">
              <a:solidFill>
                <a:prstClr val="black">
                  <a:tint val="75000"/>
                </a:prstClr>
              </a:solidFill>
            </a:endParaRPr>
          </a:p>
        </p:txBody>
      </p:sp>
    </p:spTree>
    <p:extLst>
      <p:ext uri="{BB962C8B-B14F-4D97-AF65-F5344CB8AC3E}">
        <p14:creationId xmlns:p14="http://schemas.microsoft.com/office/powerpoint/2010/main" val="180089619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3.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188</a:t>
            </a:fld>
            <a:endParaRPr lang="en-US">
              <a:solidFill>
                <a:prstClr val="black">
                  <a:tint val="75000"/>
                </a:prstClr>
              </a:solidFill>
            </a:endParaRPr>
          </a:p>
        </p:txBody>
      </p:sp>
    </p:spTree>
    <p:extLst>
      <p:ext uri="{BB962C8B-B14F-4D97-AF65-F5344CB8AC3E}">
        <p14:creationId xmlns:p14="http://schemas.microsoft.com/office/powerpoint/2010/main" val="1313832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4.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189</a:t>
            </a:fld>
            <a:endParaRPr lang="en-US">
              <a:solidFill>
                <a:prstClr val="black">
                  <a:tint val="75000"/>
                </a:prstClr>
              </a:solidFill>
            </a:endParaRPr>
          </a:p>
        </p:txBody>
      </p:sp>
    </p:spTree>
    <p:extLst>
      <p:ext uri="{BB962C8B-B14F-4D97-AF65-F5344CB8AC3E}">
        <p14:creationId xmlns:p14="http://schemas.microsoft.com/office/powerpoint/2010/main" val="1626582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3</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20-22</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19</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589221" y="976568"/>
            <a:ext cx="7772399" cy="923320"/>
          </a:xfrm>
          <a:prstGeom prst="rect">
            <a:avLst/>
          </a:prstGeom>
          <a:noFill/>
        </p:spPr>
        <p:txBody>
          <a:bodyPr wrap="square" lIns="91429" tIns="45715" rIns="91429" bIns="45715" rtlCol="0">
            <a:spAutoFit/>
          </a:bodyPr>
          <a:lstStyle/>
          <a:p>
            <a:pPr algn="ctr"/>
            <a:r>
              <a:rPr lang="en-US" sz="5400" b="1" dirty="0">
                <a:solidFill>
                  <a:srgbClr val="0070C0"/>
                </a:solidFill>
                <a:latin typeface="Times New Roman" panose="02020603050405020304" pitchFamily="18" charset="0"/>
                <a:cs typeface="Times New Roman" panose="02020603050405020304" pitchFamily="18" charset="0"/>
              </a:rPr>
              <a:t>Support and Connections</a:t>
            </a:r>
          </a:p>
        </p:txBody>
      </p:sp>
    </p:spTree>
    <p:extLst>
      <p:ext uri="{BB962C8B-B14F-4D97-AF65-F5344CB8AC3E}">
        <p14:creationId xmlns:p14="http://schemas.microsoft.com/office/powerpoint/2010/main" val="449891898"/>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15.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190</a:t>
            </a:fld>
            <a:endParaRPr lang="en-US">
              <a:solidFill>
                <a:prstClr val="black">
                  <a:tint val="75000"/>
                </a:prstClr>
              </a:solidFill>
            </a:endParaRPr>
          </a:p>
        </p:txBody>
      </p:sp>
    </p:spTree>
    <p:extLst>
      <p:ext uri="{BB962C8B-B14F-4D97-AF65-F5344CB8AC3E}">
        <p14:creationId xmlns:p14="http://schemas.microsoft.com/office/powerpoint/2010/main" val="190622947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4.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42834179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5.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192</a:t>
            </a:fld>
            <a:endParaRPr lang="en-US">
              <a:solidFill>
                <a:prstClr val="black">
                  <a:tint val="75000"/>
                </a:prstClr>
              </a:solidFill>
            </a:endParaRPr>
          </a:p>
        </p:txBody>
      </p:sp>
    </p:spTree>
    <p:extLst>
      <p:ext uri="{BB962C8B-B14F-4D97-AF65-F5344CB8AC3E}">
        <p14:creationId xmlns:p14="http://schemas.microsoft.com/office/powerpoint/2010/main" val="306598955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6.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193</a:t>
            </a:fld>
            <a:endParaRPr lang="en-US">
              <a:solidFill>
                <a:prstClr val="black">
                  <a:tint val="75000"/>
                </a:prstClr>
              </a:solidFill>
            </a:endParaRPr>
          </a:p>
        </p:txBody>
      </p:sp>
    </p:spTree>
    <p:extLst>
      <p:ext uri="{BB962C8B-B14F-4D97-AF65-F5344CB8AC3E}">
        <p14:creationId xmlns:p14="http://schemas.microsoft.com/office/powerpoint/2010/main" val="194242024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7.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194</a:t>
            </a:fld>
            <a:endParaRPr lang="en-US">
              <a:solidFill>
                <a:prstClr val="black">
                  <a:tint val="75000"/>
                </a:prstClr>
              </a:solidFill>
            </a:endParaRPr>
          </a:p>
        </p:txBody>
      </p:sp>
    </p:spTree>
    <p:extLst>
      <p:ext uri="{BB962C8B-B14F-4D97-AF65-F5344CB8AC3E}">
        <p14:creationId xmlns:p14="http://schemas.microsoft.com/office/powerpoint/2010/main" val="123457198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8.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190505991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29.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196</a:t>
            </a:fld>
            <a:endParaRPr lang="en-US">
              <a:solidFill>
                <a:prstClr val="black">
                  <a:tint val="75000"/>
                </a:prstClr>
              </a:solidFill>
            </a:endParaRPr>
          </a:p>
        </p:txBody>
      </p:sp>
    </p:spTree>
    <p:extLst>
      <p:ext uri="{BB962C8B-B14F-4D97-AF65-F5344CB8AC3E}">
        <p14:creationId xmlns:p14="http://schemas.microsoft.com/office/powerpoint/2010/main" val="426080218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0.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197</a:t>
            </a:fld>
            <a:endParaRPr lang="en-US">
              <a:solidFill>
                <a:prstClr val="black">
                  <a:tint val="75000"/>
                </a:prstClr>
              </a:solidFill>
            </a:endParaRPr>
          </a:p>
        </p:txBody>
      </p:sp>
    </p:spTree>
    <p:extLst>
      <p:ext uri="{BB962C8B-B14F-4D97-AF65-F5344CB8AC3E}">
        <p14:creationId xmlns:p14="http://schemas.microsoft.com/office/powerpoint/2010/main" val="351694838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1.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198</a:t>
            </a:fld>
            <a:endParaRPr lang="en-US">
              <a:solidFill>
                <a:prstClr val="black">
                  <a:tint val="75000"/>
                </a:prstClr>
              </a:solidFill>
            </a:endParaRPr>
          </a:p>
        </p:txBody>
      </p:sp>
    </p:spTree>
    <p:extLst>
      <p:ext uri="{BB962C8B-B14F-4D97-AF65-F5344CB8AC3E}">
        <p14:creationId xmlns:p14="http://schemas.microsoft.com/office/powerpoint/2010/main" val="309794443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2.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199</a:t>
            </a:fld>
            <a:endParaRPr lang="en-US">
              <a:solidFill>
                <a:prstClr val="black">
                  <a:tint val="75000"/>
                </a:prstClr>
              </a:solidFill>
            </a:endParaRPr>
          </a:p>
        </p:txBody>
      </p:sp>
    </p:spTree>
    <p:extLst>
      <p:ext uri="{BB962C8B-B14F-4D97-AF65-F5344CB8AC3E}">
        <p14:creationId xmlns:p14="http://schemas.microsoft.com/office/powerpoint/2010/main" val="1025239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 y="0"/>
            <a:ext cx="12188825"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graphicFrame>
        <p:nvGraphicFramePr>
          <p:cNvPr id="3" name="Table 3"/>
          <p:cNvGraphicFramePr>
            <a:graphicFrameLocks noGrp="1"/>
          </p:cNvGraphicFramePr>
          <p:nvPr>
            <p:extLst>
              <p:ext uri="{D42A27DB-BD31-4B8C-83A1-F6EECF244321}">
                <p14:modId xmlns:p14="http://schemas.microsoft.com/office/powerpoint/2010/main" val="2120229339"/>
              </p:ext>
            </p:extLst>
          </p:nvPr>
        </p:nvGraphicFramePr>
        <p:xfrm>
          <a:off x="4881785" y="816097"/>
          <a:ext cx="6319083" cy="5758127"/>
        </p:xfrm>
        <a:graphic>
          <a:graphicData uri="http://schemas.openxmlformats.org/drawingml/2006/table">
            <a:tbl>
              <a:tblPr/>
              <a:tblGrid>
                <a:gridCol w="2196608">
                  <a:extLst>
                    <a:ext uri="{9D8B030D-6E8A-4147-A177-3AD203B41FA5}">
                      <a16:colId xmlns="" xmlns:a16="http://schemas.microsoft.com/office/drawing/2014/main" val="20000"/>
                    </a:ext>
                  </a:extLst>
                </a:gridCol>
                <a:gridCol w="4122475">
                  <a:extLst>
                    <a:ext uri="{9D8B030D-6E8A-4147-A177-3AD203B41FA5}">
                      <a16:colId xmlns="" xmlns:a16="http://schemas.microsoft.com/office/drawing/2014/main" val="20001"/>
                    </a:ext>
                  </a:extLst>
                </a:gridCol>
              </a:tblGrid>
              <a:tr h="828325">
                <a:tc>
                  <a:txBody>
                    <a:bodyPr/>
                    <a:lstStyle/>
                    <a:p>
                      <a:pPr algn="l">
                        <a:lnSpc>
                          <a:spcPts val="3880"/>
                        </a:lnSpc>
                        <a:defRPr/>
                      </a:pPr>
                      <a:r>
                        <a:rPr lang="en-US" sz="1800" b="1" dirty="0">
                          <a:solidFill>
                            <a:srgbClr val="FFFFFF"/>
                          </a:solidFill>
                          <a:latin typeface="Montserrat Bold"/>
                          <a:ea typeface="Montserrat Bold"/>
                          <a:cs typeface="Montserrat Bold"/>
                          <a:sym typeface="Montserrat Bold"/>
                        </a:rPr>
                        <a:t>Course Title</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16578D"/>
                    </a:solidFill>
                  </a:tcPr>
                </a:tc>
                <a:tc>
                  <a:txBody>
                    <a:bodyPr/>
                    <a:lstStyle/>
                    <a:p>
                      <a:pPr algn="ctr">
                        <a:lnSpc>
                          <a:spcPts val="3880"/>
                        </a:lnSpc>
                        <a:defRPr/>
                      </a:pPr>
                      <a:r>
                        <a:rPr lang="en-US" sz="1800" dirty="0" smtClean="0">
                          <a:effectLst/>
                          <a:latin typeface="Times New Roman"/>
                          <a:ea typeface="Times New Roman"/>
                        </a:rPr>
                        <a:t>Mechanics of Solids-I</a:t>
                      </a:r>
                      <a:endParaRPr lang="en-US" sz="1800" b="1" dirty="0">
                        <a:solidFill>
                          <a:srgbClr val="FFFFFF"/>
                        </a:solidFill>
                        <a:latin typeface="Montserrat Bold"/>
                        <a:ea typeface="Montserrat Bold"/>
                        <a:cs typeface="Montserrat Bold"/>
                        <a:sym typeface="Montserrat Bold"/>
                      </a:endParaRPr>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48924"/>
                    </a:solidFill>
                  </a:tcPr>
                </a:tc>
                <a:extLst>
                  <a:ext uri="{0D108BD9-81ED-4DB2-BD59-A6C34878D82A}">
                    <a16:rowId xmlns="" xmlns:a16="http://schemas.microsoft.com/office/drawing/2014/main" val="10000"/>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Course Code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800" b="1" dirty="0" smtClean="0">
                          <a:effectLst/>
                          <a:latin typeface="Times New Roman"/>
                          <a:ea typeface="Times New Roman"/>
                        </a:rPr>
                        <a:t>CE 0732-2205</a:t>
                      </a:r>
                      <a:endParaRPr lang="en-US" sz="800" b="1"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1"/>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Credits</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smtClean="0">
                          <a:solidFill>
                            <a:srgbClr val="243B55"/>
                          </a:solidFill>
                          <a:latin typeface="Public Sans Bold"/>
                          <a:ea typeface="Public Sans Bold"/>
                          <a:cs typeface="Public Sans Bold"/>
                          <a:sym typeface="Public Sans Bold"/>
                        </a:rPr>
                        <a:t>03</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2"/>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CIE Marks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GB" sz="1600" b="1" dirty="0" smtClean="0">
                          <a:solidFill>
                            <a:srgbClr val="243B55"/>
                          </a:solidFill>
                          <a:latin typeface="Public Sans Bold"/>
                          <a:sym typeface="Public Sans Bold"/>
                        </a:rPr>
                        <a:t>90</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3"/>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SEE Marks</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GB" sz="1600" b="1" dirty="0" smtClean="0">
                          <a:solidFill>
                            <a:srgbClr val="243B55"/>
                          </a:solidFill>
                          <a:latin typeface="Public Sans Bold"/>
                          <a:sym typeface="Public Sans Bold"/>
                        </a:rPr>
                        <a:t>60</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r h="1189647">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Exam Hours </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a:solidFill>
                            <a:srgbClr val="243B55"/>
                          </a:solidFill>
                          <a:latin typeface="Public Sans Bold"/>
                          <a:ea typeface="Public Sans Bold"/>
                          <a:cs typeface="Public Sans Bold"/>
                          <a:sym typeface="Public Sans Bold"/>
                        </a:rPr>
                        <a:t>2 hours (Mid Exam)</a:t>
                      </a:r>
                      <a:endParaRPr lang="en-US" sz="700"/>
                    </a:p>
                    <a:p>
                      <a:pPr algn="ctr">
                        <a:lnSpc>
                          <a:spcPts val="3255"/>
                        </a:lnSpc>
                      </a:pPr>
                      <a:r>
                        <a:rPr lang="en-US" sz="1600" b="1">
                          <a:solidFill>
                            <a:srgbClr val="243B55"/>
                          </a:solidFill>
                          <a:latin typeface="Public Sans Bold"/>
                          <a:ea typeface="Public Sans Bold"/>
                          <a:cs typeface="Public Sans Bold"/>
                          <a:sym typeface="Public Sans Bold"/>
                        </a:rPr>
                        <a:t>3 hours (Semester Final Exam)</a:t>
                      </a:r>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5"/>
                  </a:ext>
                </a:extLst>
              </a:tr>
              <a:tr h="748031">
                <a:tc>
                  <a:txBody>
                    <a:bodyPr/>
                    <a:lstStyle/>
                    <a:p>
                      <a:pPr algn="l">
                        <a:lnSpc>
                          <a:spcPts val="3255"/>
                        </a:lnSpc>
                        <a:defRPr/>
                      </a:pPr>
                      <a:r>
                        <a:rPr lang="en-US" sz="1600" b="1">
                          <a:solidFill>
                            <a:srgbClr val="243B55"/>
                          </a:solidFill>
                          <a:latin typeface="Public Sans Bold"/>
                          <a:ea typeface="Public Sans Bold"/>
                          <a:cs typeface="Public Sans Bold"/>
                          <a:sym typeface="Public Sans Bold"/>
                        </a:rPr>
                        <a:t>Level</a:t>
                      </a:r>
                      <a:endParaRPr lang="en-US" sz="70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tc>
                  <a:txBody>
                    <a:bodyPr/>
                    <a:lstStyle/>
                    <a:p>
                      <a:pPr algn="ctr">
                        <a:lnSpc>
                          <a:spcPts val="3255"/>
                        </a:lnSpc>
                        <a:defRPr/>
                      </a:pPr>
                      <a:r>
                        <a:rPr lang="en-US" sz="1600" b="1" dirty="0">
                          <a:solidFill>
                            <a:srgbClr val="243B55"/>
                          </a:solidFill>
                          <a:latin typeface="Public Sans Bold"/>
                          <a:ea typeface="Public Sans Bold"/>
                          <a:cs typeface="Public Sans Bold"/>
                          <a:sym typeface="Public Sans Bold"/>
                        </a:rPr>
                        <a:t>4</a:t>
                      </a:r>
                      <a:r>
                        <a:rPr lang="en-US" sz="1600" b="1" dirty="0" smtClean="0">
                          <a:solidFill>
                            <a:srgbClr val="243B55"/>
                          </a:solidFill>
                          <a:latin typeface="Public Sans Bold"/>
                          <a:ea typeface="Public Sans Bold"/>
                          <a:cs typeface="Public Sans Bold"/>
                          <a:sym typeface="Public Sans Bold"/>
                        </a:rPr>
                        <a:t>th </a:t>
                      </a:r>
                      <a:r>
                        <a:rPr lang="en-US" sz="1600" b="1" dirty="0">
                          <a:solidFill>
                            <a:srgbClr val="243B55"/>
                          </a:solidFill>
                          <a:latin typeface="Public Sans Bold"/>
                          <a:ea typeface="Public Sans Bold"/>
                          <a:cs typeface="Public Sans Bold"/>
                          <a:sym typeface="Public Sans Bold"/>
                        </a:rPr>
                        <a:t>Semester</a:t>
                      </a:r>
                      <a:endParaRPr lang="en-US" sz="700" dirty="0"/>
                    </a:p>
                  </a:txBody>
                  <a:tcPr marL="145358" marR="145358" marT="145396" marB="145396"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6"/>
                  </a:ext>
                </a:extLst>
              </a:tr>
            </a:tbl>
          </a:graphicData>
        </a:graphic>
      </p:graphicFrame>
      <p:grpSp>
        <p:nvGrpSpPr>
          <p:cNvPr id="4" name="Group 4"/>
          <p:cNvGrpSpPr/>
          <p:nvPr/>
        </p:nvGrpSpPr>
        <p:grpSpPr>
          <a:xfrm>
            <a:off x="0" y="0"/>
            <a:ext cx="4252846" cy="6858000"/>
            <a:chOff x="0" y="0"/>
            <a:chExt cx="1680575" cy="2709333"/>
          </a:xfrm>
        </p:grpSpPr>
        <p:sp>
          <p:nvSpPr>
            <p:cNvPr id="5" name="Freeform 5"/>
            <p:cNvSpPr/>
            <p:nvPr/>
          </p:nvSpPr>
          <p:spPr>
            <a:xfrm>
              <a:off x="0" y="0"/>
              <a:ext cx="1680575" cy="2709333"/>
            </a:xfrm>
            <a:custGeom>
              <a:avLst/>
              <a:gdLst/>
              <a:ahLst/>
              <a:cxnLst/>
              <a:rect l="l" t="t" r="r" b="b"/>
              <a:pathLst>
                <a:path w="1680575" h="2709333">
                  <a:moveTo>
                    <a:pt x="0" y="0"/>
                  </a:moveTo>
                  <a:lnTo>
                    <a:pt x="1680575" y="0"/>
                  </a:lnTo>
                  <a:lnTo>
                    <a:pt x="1680575" y="2709333"/>
                  </a:lnTo>
                  <a:lnTo>
                    <a:pt x="0" y="2709333"/>
                  </a:lnTo>
                  <a:close/>
                </a:path>
              </a:pathLst>
            </a:custGeom>
            <a:solidFill>
              <a:srgbClr val="16578D"/>
            </a:solidFill>
          </p:spPr>
        </p:sp>
        <p:sp>
          <p:nvSpPr>
            <p:cNvPr id="6" name="TextBox 6"/>
            <p:cNvSpPr txBox="1"/>
            <p:nvPr/>
          </p:nvSpPr>
          <p:spPr>
            <a:xfrm>
              <a:off x="0" y="-47625"/>
              <a:ext cx="1680575" cy="2756958"/>
            </a:xfrm>
            <a:prstGeom prst="rect">
              <a:avLst/>
            </a:prstGeom>
          </p:spPr>
          <p:txBody>
            <a:bodyPr lIns="33867" tIns="33867" rIns="33867" bIns="33867" rtlCol="0" anchor="ctr"/>
            <a:lstStyle/>
            <a:p>
              <a:pPr algn="ctr">
                <a:lnSpc>
                  <a:spcPts val="1773"/>
                </a:lnSpc>
              </a:pPr>
              <a:endParaRPr sz="1200"/>
            </a:p>
          </p:txBody>
        </p:sp>
      </p:grpSp>
      <p:sp>
        <p:nvSpPr>
          <p:cNvPr id="7" name="TextBox 7"/>
          <p:cNvSpPr txBox="1"/>
          <p:nvPr/>
        </p:nvSpPr>
        <p:spPr>
          <a:xfrm>
            <a:off x="77918" y="2578492"/>
            <a:ext cx="4097023" cy="1282402"/>
          </a:xfrm>
          <a:prstGeom prst="rect">
            <a:avLst/>
          </a:prstGeom>
        </p:spPr>
        <p:txBody>
          <a:bodyPr lIns="0" tIns="0" rIns="0" bIns="0" rtlCol="0" anchor="t">
            <a:spAutoFit/>
          </a:bodyPr>
          <a:lstStyle/>
          <a:p>
            <a:pPr>
              <a:lnSpc>
                <a:spcPts val="4999"/>
              </a:lnSpc>
              <a:spcBef>
                <a:spcPct val="0"/>
              </a:spcBef>
            </a:pPr>
            <a:r>
              <a:rPr lang="en-US" sz="4000" b="1">
                <a:solidFill>
                  <a:srgbClr val="FFFFFF"/>
                </a:solidFill>
                <a:latin typeface="Montserrat Bold"/>
                <a:ea typeface="Montserrat Bold"/>
                <a:cs typeface="Montserrat Bold"/>
                <a:sym typeface="Montserrat Bold"/>
              </a:rPr>
              <a:t>BASIC COURSE INFORMATION</a:t>
            </a:r>
          </a:p>
        </p:txBody>
      </p:sp>
      <p:sp>
        <p:nvSpPr>
          <p:cNvPr id="8" name="Freeform 8"/>
          <p:cNvSpPr/>
          <p:nvPr/>
        </p:nvSpPr>
        <p:spPr>
          <a:xfrm>
            <a:off x="11200901" y="-247223"/>
            <a:ext cx="1398493" cy="1211760"/>
          </a:xfrm>
          <a:custGeom>
            <a:avLst/>
            <a:gdLst/>
            <a:ahLst/>
            <a:cxnLst/>
            <a:rect l="l" t="t" r="r" b="b"/>
            <a:pathLst>
              <a:path w="2098286" h="1817640">
                <a:moveTo>
                  <a:pt x="0" y="0"/>
                </a:moveTo>
                <a:lnTo>
                  <a:pt x="2098287" y="0"/>
                </a:lnTo>
                <a:lnTo>
                  <a:pt x="2098287" y="1817640"/>
                </a:lnTo>
                <a:lnTo>
                  <a:pt x="0" y="1817640"/>
                </a:lnTo>
                <a:lnTo>
                  <a:pt x="0" y="0"/>
                </a:lnTo>
                <a:close/>
              </a:path>
            </a:pathLst>
          </a:custGeom>
          <a:blipFill>
            <a:blip r:embed="rId3">
              <a:alphaModFix amt="5000"/>
              <a:extLst>
                <a:ext uri="{96DAC541-7B7A-43D3-8B79-37D633B846F1}">
                  <asvg:svgBlip xmlns="" xmlns:asvg="http://schemas.microsoft.com/office/drawing/2016/SVG/main" r:embed="rId4"/>
                </a:ext>
              </a:extLst>
            </a:blip>
            <a:stretch>
              <a:fillRect/>
            </a:stretch>
          </a:blipFill>
        </p:spPr>
      </p:sp>
      <p:grpSp>
        <p:nvGrpSpPr>
          <p:cNvPr id="9" name="Group 9"/>
          <p:cNvGrpSpPr/>
          <p:nvPr/>
        </p:nvGrpSpPr>
        <p:grpSpPr>
          <a:xfrm>
            <a:off x="10330989" y="-924078"/>
            <a:ext cx="1872825" cy="1609878"/>
            <a:chOff x="0" y="0"/>
            <a:chExt cx="812800" cy="698500"/>
          </a:xfrm>
        </p:grpSpPr>
        <p:sp>
          <p:nvSpPr>
            <p:cNvPr id="10" name="Freeform 10"/>
            <p:cNvSpPr/>
            <p:nvPr/>
          </p:nvSpPr>
          <p:spPr>
            <a:xfrm>
              <a:off x="4762" y="0"/>
              <a:ext cx="803277" cy="698500"/>
            </a:xfrm>
            <a:custGeom>
              <a:avLst/>
              <a:gdLst/>
              <a:ahLst/>
              <a:cxnLst/>
              <a:rect l="l" t="t" r="r" b="b"/>
              <a:pathLst>
                <a:path w="803277" h="698500">
                  <a:moveTo>
                    <a:pt x="795568" y="370683"/>
                  </a:moveTo>
                  <a:lnTo>
                    <a:pt x="617308" y="677067"/>
                  </a:lnTo>
                  <a:cubicBezTo>
                    <a:pt x="609588" y="690337"/>
                    <a:pt x="595394" y="698500"/>
                    <a:pt x="580042" y="698500"/>
                  </a:cubicBezTo>
                  <a:lnTo>
                    <a:pt x="223234" y="698500"/>
                  </a:lnTo>
                  <a:cubicBezTo>
                    <a:pt x="207882" y="698500"/>
                    <a:pt x="193688" y="690337"/>
                    <a:pt x="185968" y="677067"/>
                  </a:cubicBezTo>
                  <a:lnTo>
                    <a:pt x="7708" y="370683"/>
                  </a:lnTo>
                  <a:cubicBezTo>
                    <a:pt x="0" y="357434"/>
                    <a:pt x="0" y="341066"/>
                    <a:pt x="7708" y="327817"/>
                  </a:cubicBezTo>
                  <a:lnTo>
                    <a:pt x="185968" y="21433"/>
                  </a:lnTo>
                  <a:cubicBezTo>
                    <a:pt x="193688" y="8163"/>
                    <a:pt x="207882" y="0"/>
                    <a:pt x="223234" y="0"/>
                  </a:cubicBezTo>
                  <a:lnTo>
                    <a:pt x="580042" y="0"/>
                  </a:lnTo>
                  <a:cubicBezTo>
                    <a:pt x="595394" y="0"/>
                    <a:pt x="609588" y="8163"/>
                    <a:pt x="617308" y="21433"/>
                  </a:cubicBezTo>
                  <a:lnTo>
                    <a:pt x="795568" y="327817"/>
                  </a:lnTo>
                  <a:cubicBezTo>
                    <a:pt x="803276" y="341066"/>
                    <a:pt x="803276" y="357434"/>
                    <a:pt x="795568" y="370683"/>
                  </a:cubicBezTo>
                  <a:close/>
                </a:path>
              </a:pathLst>
            </a:custGeom>
            <a:solidFill>
              <a:srgbClr val="000000">
                <a:alpha val="0"/>
              </a:srgbClr>
            </a:solidFill>
            <a:ln w="28575" cap="sq">
              <a:solidFill>
                <a:srgbClr val="16578D"/>
              </a:solidFill>
              <a:prstDash val="solid"/>
              <a:miter/>
            </a:ln>
          </p:spPr>
        </p:sp>
        <p:sp>
          <p:nvSpPr>
            <p:cNvPr id="11" name="TextBox 11"/>
            <p:cNvSpPr txBox="1"/>
            <p:nvPr/>
          </p:nvSpPr>
          <p:spPr>
            <a:xfrm>
              <a:off x="114300" y="-47625"/>
              <a:ext cx="584200" cy="746125"/>
            </a:xfrm>
            <a:prstGeom prst="rect">
              <a:avLst/>
            </a:prstGeom>
          </p:spPr>
          <p:txBody>
            <a:bodyPr lIns="33867" tIns="33867" rIns="33867" bIns="33867" rtlCol="0" anchor="ctr"/>
            <a:lstStyle/>
            <a:p>
              <a:pPr algn="ctr">
                <a:lnSpc>
                  <a:spcPts val="1773"/>
                </a:lnSpc>
                <a:spcBef>
                  <a:spcPct val="0"/>
                </a:spcBef>
              </a:pPr>
              <a:endParaRPr sz="1200"/>
            </a:p>
          </p:txBody>
        </p:sp>
      </p:grpSp>
      <p:sp>
        <p:nvSpPr>
          <p:cNvPr id="12" name="Slide Number Placeholder 11"/>
          <p:cNvSpPr>
            <a:spLocks noGrp="1"/>
          </p:cNvSpPr>
          <p:nvPr>
            <p:ph type="sldNum" sz="quarter" idx="12"/>
          </p:nvPr>
        </p:nvSpPr>
        <p:spPr>
          <a:xfrm>
            <a:off x="8970680" y="6356417"/>
            <a:ext cx="2742486" cy="365125"/>
          </a:xfrm>
        </p:spPr>
        <p:txBody>
          <a:bodyPr>
            <a:normAutofit/>
          </a:bodyPr>
          <a:lstStyle/>
          <a:p>
            <a:fld id="{34216374-E7D6-4C74-ADA3-2C9987A1DEB2}" type="slidenum">
              <a:rPr lang="en-US" smtClean="0"/>
              <a:t>2</a:t>
            </a:fld>
            <a:endParaRPr lang="en-US" dirty="0"/>
          </a:p>
        </p:txBody>
      </p:sp>
      <p:sp>
        <p:nvSpPr>
          <p:cNvPr id="13" name="Freeform 28"/>
          <p:cNvSpPr/>
          <p:nvPr/>
        </p:nvSpPr>
        <p:spPr>
          <a:xfrm>
            <a:off x="36" y="61"/>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5"/>
            <a:stretch>
              <a:fillRect l="-1187" t="-577" r="-1187"/>
            </a:stretch>
          </a:blipFill>
        </p:spPr>
      </p:sp>
    </p:spTree>
    <p:extLst>
      <p:ext uri="{BB962C8B-B14F-4D97-AF65-F5344CB8AC3E}">
        <p14:creationId xmlns:p14="http://schemas.microsoft.com/office/powerpoint/2010/main" val="24389185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20</a:t>
            </a:fld>
            <a:endParaRPr lang="en-US"/>
          </a:p>
        </p:txBody>
      </p:sp>
      <p:sp>
        <p:nvSpPr>
          <p:cNvPr id="3" name="TextBox 2"/>
          <p:cNvSpPr txBox="1"/>
          <p:nvPr/>
        </p:nvSpPr>
        <p:spPr>
          <a:xfrm>
            <a:off x="247199" y="228622"/>
            <a:ext cx="3256414"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FIXED SUPPORTS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01"/>
            <a:ext cx="6400799" cy="3785642"/>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Fixed supports can resist vertical and horizontal forces as well as a moment. Since they restrain both rotation and translation, they are also known as rigid supports. </a:t>
            </a:r>
            <a:r>
              <a:rPr lang="en-GB" sz="2400" dirty="0" smtClean="0">
                <a:solidFill>
                  <a:srgbClr val="000000"/>
                </a:solidFill>
                <a:latin typeface="Times New Roman" pitchFamily="18" charset="0"/>
                <a:cs typeface="Times New Roman" pitchFamily="18" charset="0"/>
              </a:rPr>
              <a:t>This means </a:t>
            </a:r>
            <a:r>
              <a:rPr lang="en-GB" sz="2400" dirty="0">
                <a:solidFill>
                  <a:srgbClr val="000000"/>
                </a:solidFill>
                <a:latin typeface="Times New Roman" pitchFamily="18" charset="0"/>
                <a:cs typeface="Times New Roman" pitchFamily="18" charset="0"/>
              </a:rPr>
              <a:t>that a structure only needs one fixed support in order to be stable. All three equations of equilibrium can be satisfied. A flagpole set into a concrete base is a </a:t>
            </a:r>
            <a:r>
              <a:rPr lang="en-GB" sz="2400" dirty="0" smtClean="0">
                <a:solidFill>
                  <a:srgbClr val="000000"/>
                </a:solidFill>
                <a:latin typeface="Times New Roman" pitchFamily="18" charset="0"/>
                <a:cs typeface="Times New Roman" pitchFamily="18" charset="0"/>
              </a:rPr>
              <a:t>good example </a:t>
            </a:r>
            <a:r>
              <a:rPr lang="en-GB" sz="2400" dirty="0">
                <a:solidFill>
                  <a:srgbClr val="000000"/>
                </a:solidFill>
                <a:latin typeface="Times New Roman" pitchFamily="18" charset="0"/>
                <a:cs typeface="Times New Roman" pitchFamily="18" charset="0"/>
              </a:rPr>
              <a:t>of this kind of support. The representation of fixed supports always includes two forces (horizontal and vertical) and a moment.</a:t>
            </a:r>
          </a:p>
        </p:txBody>
      </p:sp>
      <p:sp>
        <p:nvSpPr>
          <p:cNvPr id="4" name="TextBox 3"/>
          <p:cNvSpPr txBox="1"/>
          <p:nvPr/>
        </p:nvSpPr>
        <p:spPr>
          <a:xfrm>
            <a:off x="6856446" y="5236063"/>
            <a:ext cx="5029201" cy="584775"/>
          </a:xfrm>
          <a:prstGeom prst="rect">
            <a:avLst/>
          </a:prstGeom>
          <a:noFill/>
        </p:spPr>
        <p:txBody>
          <a:bodyPr wrap="square" rtlCol="0">
            <a:spAutoFit/>
          </a:bodyPr>
          <a:lstStyle/>
          <a:p>
            <a:pPr algn="ctr"/>
            <a:r>
              <a:rPr lang="en-GB" sz="3200" b="1" dirty="0" smtClean="0">
                <a:solidFill>
                  <a:srgbClr val="000000"/>
                </a:solidFill>
                <a:latin typeface="Times New Roman" pitchFamily="18" charset="0"/>
                <a:cs typeface="Times New Roman" pitchFamily="18" charset="0"/>
              </a:rPr>
              <a:t>Figure: Fixed Support</a:t>
            </a:r>
            <a:endParaRPr lang="en-US" sz="3200" b="1" dirty="0">
              <a:solidFill>
                <a:srgbClr val="000000"/>
              </a:solidFill>
              <a:latin typeface="Times New Roman" pitchFamily="18" charset="0"/>
              <a:cs typeface="Times New Roman" pitchFamily="18" charset="0"/>
            </a:endParaRPr>
          </a:p>
        </p:txBody>
      </p:sp>
      <p:grpSp>
        <p:nvGrpSpPr>
          <p:cNvPr id="8" name="object 10"/>
          <p:cNvGrpSpPr/>
          <p:nvPr/>
        </p:nvGrpSpPr>
        <p:grpSpPr>
          <a:xfrm>
            <a:off x="6865716" y="773636"/>
            <a:ext cx="5323115" cy="4027019"/>
            <a:chOff x="444500" y="5930898"/>
            <a:chExt cx="4800600" cy="3562350"/>
          </a:xfrm>
        </p:grpSpPr>
        <p:pic>
          <p:nvPicPr>
            <p:cNvPr id="10" name="object 11"/>
            <p:cNvPicPr/>
            <p:nvPr/>
          </p:nvPicPr>
          <p:blipFill>
            <a:blip r:embed="rId2" cstate="print"/>
            <a:stretch>
              <a:fillRect/>
            </a:stretch>
          </p:blipFill>
          <p:spPr>
            <a:xfrm>
              <a:off x="444500" y="5930898"/>
              <a:ext cx="2381249" cy="3562349"/>
            </a:xfrm>
            <a:prstGeom prst="rect">
              <a:avLst/>
            </a:prstGeom>
          </p:spPr>
        </p:pic>
        <p:pic>
          <p:nvPicPr>
            <p:cNvPr id="11" name="object 12"/>
            <p:cNvPicPr/>
            <p:nvPr/>
          </p:nvPicPr>
          <p:blipFill>
            <a:blip r:embed="rId3" cstate="print"/>
            <a:stretch>
              <a:fillRect/>
            </a:stretch>
          </p:blipFill>
          <p:spPr>
            <a:xfrm>
              <a:off x="2863849" y="5930898"/>
              <a:ext cx="2381249" cy="3562349"/>
            </a:xfrm>
            <a:prstGeom prst="rect">
              <a:avLst/>
            </a:prstGeom>
          </p:spPr>
        </p:pic>
      </p:grpSp>
    </p:spTree>
    <p:extLst>
      <p:ext uri="{BB962C8B-B14F-4D97-AF65-F5344CB8AC3E}">
        <p14:creationId xmlns:p14="http://schemas.microsoft.com/office/powerpoint/2010/main" val="2796131755"/>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a:p>
        </p:txBody>
      </p:sp>
      <p:pic>
        <p:nvPicPr>
          <p:cNvPr id="3" name="Picture 2" descr="temp_33.jpg"/>
          <p:cNvPicPr>
            <a:picLocks noChangeAspect="1"/>
          </p:cNvPicPr>
          <p:nvPr/>
        </p:nvPicPr>
        <p:blipFill>
          <a:blip r:embed="rId2"/>
          <a:stretch>
            <a:fillRect/>
          </a:stretch>
        </p:blipFill>
        <p:spPr>
          <a:xfrm>
            <a:off x="0" y="0"/>
            <a:ext cx="12188825" cy="6858000"/>
          </a:xfrm>
          <a:prstGeom prst="rect">
            <a:avLst/>
          </a:prstGeom>
        </p:spPr>
      </p:pic>
      <p:sp>
        <p:nvSpPr>
          <p:cNvPr id="4" name="Slide Number Placeholder 3"/>
          <p:cNvSpPr>
            <a:spLocks noGrp="1"/>
          </p:cNvSpPr>
          <p:nvPr>
            <p:ph type="sldNum" sz="quarter" idx="12"/>
          </p:nvPr>
        </p:nvSpPr>
        <p:spPr/>
        <p:txBody>
          <a:bodyPr/>
          <a:lstStyle/>
          <a:p>
            <a:fld id="{C1FF6DA9-008F-8B48-92A6-B652298478BF}" type="slidenum">
              <a:rPr lang="en-US" smtClean="0">
                <a:solidFill>
                  <a:prstClr val="black">
                    <a:tint val="75000"/>
                  </a:prstClr>
                </a:solidFill>
              </a:rPr>
              <a:pPr/>
              <a:t>200</a:t>
            </a:fld>
            <a:endParaRPr lang="en-US">
              <a:solidFill>
                <a:prstClr val="black">
                  <a:tint val="75000"/>
                </a:prstClr>
              </a:solidFill>
            </a:endParaRPr>
          </a:p>
        </p:txBody>
      </p:sp>
    </p:spTree>
    <p:extLst>
      <p:ext uri="{BB962C8B-B14F-4D97-AF65-F5344CB8AC3E}">
        <p14:creationId xmlns:p14="http://schemas.microsoft.com/office/powerpoint/2010/main" val="89755755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201</a:t>
            </a:fld>
            <a:endParaRPr lang="en-US"/>
          </a:p>
        </p:txBody>
      </p:sp>
      <p:sp>
        <p:nvSpPr>
          <p:cNvPr id="6" name="TextBox 5"/>
          <p:cNvSpPr txBox="1"/>
          <p:nvPr/>
        </p:nvSpPr>
        <p:spPr>
          <a:xfrm>
            <a:off x="3351214" y="133320"/>
            <a:ext cx="5562600" cy="400110"/>
          </a:xfrm>
          <a:prstGeom prst="rect">
            <a:avLst/>
          </a:prstGeom>
          <a:noFill/>
        </p:spPr>
        <p:txBody>
          <a:bodyPr wrap="square" rtlCol="0">
            <a:spAutoFit/>
          </a:bodyPr>
          <a:lstStyle/>
          <a:p>
            <a:pPr algn="ctr"/>
            <a:r>
              <a:rPr lang="en-GB" sz="2000" b="1" dirty="0" smtClean="0">
                <a:latin typeface="Times New Roman" pitchFamily="18" charset="0"/>
                <a:cs typeface="Times New Roman" pitchFamily="18" charset="0"/>
              </a:rPr>
              <a:t>Important Figures</a:t>
            </a:r>
            <a:endParaRPr lang="en-US" sz="2000" b="1" dirty="0">
              <a:latin typeface="Times New Roman" pitchFamily="18" charset="0"/>
              <a:cs typeface="Times New Roman" pitchFamily="18" charset="0"/>
            </a:endParaRPr>
          </a:p>
        </p:txBody>
      </p:sp>
      <p:pic>
        <p:nvPicPr>
          <p:cNvPr id="29698" name="Picture 2" descr="C:\Users\user\Downloads\sl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13" y="704910"/>
            <a:ext cx="535355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29699" name="Picture 3" descr="C:\Users\user\Downloads\3 point bend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3449" y="438210"/>
            <a:ext cx="3777624"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user\Downloads\Equations-for-flexural-rigidity-and-beam-bend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 y="3124200"/>
            <a:ext cx="6651625" cy="1908175"/>
          </a:xfrm>
          <a:prstGeom prst="rect">
            <a:avLst/>
          </a:prstGeom>
          <a:noFill/>
          <a:extLst>
            <a:ext uri="{909E8E84-426E-40DD-AFC4-6F175D3DCCD1}">
              <a14:hiddenFill xmlns:a14="http://schemas.microsoft.com/office/drawing/2010/main">
                <a:solidFill>
                  <a:srgbClr val="FFFFFF"/>
                </a:solidFill>
              </a14:hiddenFill>
            </a:ext>
          </a:extLst>
        </p:spPr>
      </p:pic>
      <p:pic>
        <p:nvPicPr>
          <p:cNvPr id="29701" name="Picture 5" descr="C:\Users\user\Downloads\Shear-and-bending-moment-diagrams-for-threepoint-a-and-four-point-at-L-3-b-load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5012" y="3124200"/>
            <a:ext cx="4876800" cy="2992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600717"/>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202</a:t>
            </a:fld>
            <a:endParaRPr lang="en-US"/>
          </a:p>
        </p:txBody>
      </p:sp>
      <p:sp>
        <p:nvSpPr>
          <p:cNvPr id="6" name="TextBox 5"/>
          <p:cNvSpPr txBox="1"/>
          <p:nvPr/>
        </p:nvSpPr>
        <p:spPr>
          <a:xfrm>
            <a:off x="3351214" y="133320"/>
            <a:ext cx="5562600" cy="400110"/>
          </a:xfrm>
          <a:prstGeom prst="rect">
            <a:avLst/>
          </a:prstGeom>
          <a:noFill/>
        </p:spPr>
        <p:txBody>
          <a:bodyPr wrap="square" rtlCol="0">
            <a:spAutoFit/>
          </a:bodyPr>
          <a:lstStyle/>
          <a:p>
            <a:pPr algn="ctr"/>
            <a:r>
              <a:rPr lang="en-GB" sz="2000" b="1" dirty="0" smtClean="0">
                <a:latin typeface="Times New Roman" pitchFamily="18" charset="0"/>
                <a:cs typeface="Times New Roman" pitchFamily="18" charset="0"/>
              </a:rPr>
              <a:t>Important Figures</a:t>
            </a:r>
            <a:endParaRPr lang="en-US" sz="2000" b="1" dirty="0">
              <a:latin typeface="Times New Roman" pitchFamily="18" charset="0"/>
              <a:cs typeface="Times New Roman" pitchFamily="18" charset="0"/>
            </a:endParaRPr>
          </a:p>
        </p:txBody>
      </p:sp>
      <p:pic>
        <p:nvPicPr>
          <p:cNvPr id="30726" name="Picture 6" descr="Formulas for Slope and Deflection of Beam | Shortcut Formulas | Structural  El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3955" y="533434"/>
            <a:ext cx="7901159" cy="446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29453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203</a:t>
            </a:fld>
            <a:endParaRPr lang="en-US"/>
          </a:p>
        </p:txBody>
      </p:sp>
      <p:sp>
        <p:nvSpPr>
          <p:cNvPr id="6" name="TextBox 5"/>
          <p:cNvSpPr txBox="1"/>
          <p:nvPr/>
        </p:nvSpPr>
        <p:spPr>
          <a:xfrm>
            <a:off x="3233736" y="133320"/>
            <a:ext cx="5562600" cy="400110"/>
          </a:xfrm>
          <a:prstGeom prst="rect">
            <a:avLst/>
          </a:prstGeom>
          <a:noFill/>
        </p:spPr>
        <p:txBody>
          <a:bodyPr wrap="square" rtlCol="0">
            <a:spAutoFit/>
          </a:bodyPr>
          <a:lstStyle/>
          <a:p>
            <a:pPr algn="ctr"/>
            <a:r>
              <a:rPr lang="en-GB" sz="2000" b="1" dirty="0" smtClean="0">
                <a:latin typeface="Times New Roman" pitchFamily="18" charset="0"/>
                <a:cs typeface="Times New Roman" pitchFamily="18" charset="0"/>
              </a:rPr>
              <a:t>Important Links</a:t>
            </a:r>
            <a:endParaRPr lang="en-US" sz="2000" b="1" dirty="0">
              <a:latin typeface="Times New Roman" pitchFamily="18" charset="0"/>
              <a:cs typeface="Times New Roman" pitchFamily="18" charset="0"/>
            </a:endParaRPr>
          </a:p>
        </p:txBody>
      </p:sp>
      <p:sp>
        <p:nvSpPr>
          <p:cNvPr id="3" name="TextBox 2"/>
          <p:cNvSpPr txBox="1"/>
          <p:nvPr/>
        </p:nvSpPr>
        <p:spPr>
          <a:xfrm>
            <a:off x="3340099" y="952504"/>
            <a:ext cx="5257800" cy="461665"/>
          </a:xfrm>
          <a:prstGeom prst="rect">
            <a:avLst/>
          </a:prstGeom>
          <a:noFill/>
        </p:spPr>
        <p:txBody>
          <a:bodyPr wrap="square" rtlCol="0">
            <a:spAutoFit/>
          </a:bodyPr>
          <a:lstStyle/>
          <a:p>
            <a:pPr algn="ctr"/>
            <a:r>
              <a:rPr lang="en-GB" sz="2400" b="1" dirty="0" smtClean="0">
                <a:latin typeface="Times New Roman" pitchFamily="18" charset="0"/>
                <a:cs typeface="Times New Roman" pitchFamily="18" charset="0"/>
                <a:hlinkClick r:id="rId2"/>
              </a:rPr>
              <a:t>Beam Deflection 1</a:t>
            </a:r>
            <a:endParaRPr lang="en-US" sz="2400" b="1" dirty="0">
              <a:latin typeface="Times New Roman" pitchFamily="18" charset="0"/>
              <a:cs typeface="Times New Roman" pitchFamily="18" charset="0"/>
            </a:endParaRPr>
          </a:p>
        </p:txBody>
      </p:sp>
      <p:sp>
        <p:nvSpPr>
          <p:cNvPr id="7" name="TextBox 6"/>
          <p:cNvSpPr txBox="1"/>
          <p:nvPr/>
        </p:nvSpPr>
        <p:spPr>
          <a:xfrm>
            <a:off x="3340099" y="2400302"/>
            <a:ext cx="5257800" cy="461665"/>
          </a:xfrm>
          <a:prstGeom prst="rect">
            <a:avLst/>
          </a:prstGeom>
          <a:noFill/>
        </p:spPr>
        <p:txBody>
          <a:bodyPr wrap="square" rtlCol="0">
            <a:spAutoFit/>
          </a:bodyPr>
          <a:lstStyle/>
          <a:p>
            <a:pPr algn="ctr"/>
            <a:r>
              <a:rPr lang="en-GB" sz="2400" b="1" dirty="0" smtClean="0">
                <a:latin typeface="Times New Roman" pitchFamily="18" charset="0"/>
                <a:cs typeface="Times New Roman" pitchFamily="18" charset="0"/>
                <a:hlinkClick r:id="rId3"/>
              </a:rPr>
              <a:t>Beam Deflection 3</a:t>
            </a:r>
            <a:endParaRPr lang="en-US" sz="2400" b="1" dirty="0">
              <a:latin typeface="Times New Roman" pitchFamily="18" charset="0"/>
              <a:cs typeface="Times New Roman" pitchFamily="18" charset="0"/>
            </a:endParaRPr>
          </a:p>
        </p:txBody>
      </p:sp>
      <p:sp>
        <p:nvSpPr>
          <p:cNvPr id="8" name="TextBox 7"/>
          <p:cNvSpPr txBox="1"/>
          <p:nvPr/>
        </p:nvSpPr>
        <p:spPr>
          <a:xfrm>
            <a:off x="3351212" y="1676399"/>
            <a:ext cx="5257800" cy="461665"/>
          </a:xfrm>
          <a:prstGeom prst="rect">
            <a:avLst/>
          </a:prstGeom>
          <a:noFill/>
        </p:spPr>
        <p:txBody>
          <a:bodyPr wrap="square" rtlCol="0">
            <a:spAutoFit/>
          </a:bodyPr>
          <a:lstStyle/>
          <a:p>
            <a:pPr algn="ctr"/>
            <a:r>
              <a:rPr lang="en-GB" sz="2400" b="1" dirty="0" smtClean="0">
                <a:latin typeface="Times New Roman" pitchFamily="18" charset="0"/>
                <a:cs typeface="Times New Roman" pitchFamily="18" charset="0"/>
                <a:hlinkClick r:id="rId4"/>
              </a:rPr>
              <a:t>Beam Deflection 2</a:t>
            </a:r>
            <a:endParaRPr lang="en-US" sz="2400" b="1" dirty="0">
              <a:latin typeface="Times New Roman" pitchFamily="18" charset="0"/>
              <a:cs typeface="Times New Roman" pitchFamily="18" charset="0"/>
            </a:endParaRPr>
          </a:p>
        </p:txBody>
      </p:sp>
      <p:sp>
        <p:nvSpPr>
          <p:cNvPr id="9" name="TextBox 8"/>
          <p:cNvSpPr txBox="1"/>
          <p:nvPr/>
        </p:nvSpPr>
        <p:spPr>
          <a:xfrm>
            <a:off x="3359149" y="3048004"/>
            <a:ext cx="5257800" cy="461665"/>
          </a:xfrm>
          <a:prstGeom prst="rect">
            <a:avLst/>
          </a:prstGeom>
          <a:noFill/>
        </p:spPr>
        <p:txBody>
          <a:bodyPr wrap="square" rtlCol="0">
            <a:spAutoFit/>
          </a:bodyPr>
          <a:lstStyle/>
          <a:p>
            <a:pPr algn="ctr"/>
            <a:r>
              <a:rPr lang="en-GB" sz="2400" b="1" dirty="0" smtClean="0">
                <a:latin typeface="Times New Roman" pitchFamily="18" charset="0"/>
                <a:cs typeface="Times New Roman" pitchFamily="18" charset="0"/>
                <a:hlinkClick r:id="rId5"/>
              </a:rPr>
              <a:t>Beam Deflection 4</a:t>
            </a:r>
            <a:endParaRPr lang="en-US" sz="2400" b="1" dirty="0">
              <a:latin typeface="Times New Roman" pitchFamily="18" charset="0"/>
              <a:cs typeface="Times New Roman" pitchFamily="18" charset="0"/>
            </a:endParaRPr>
          </a:p>
        </p:txBody>
      </p:sp>
      <p:sp>
        <p:nvSpPr>
          <p:cNvPr id="10" name="TextBox 9"/>
          <p:cNvSpPr txBox="1"/>
          <p:nvPr/>
        </p:nvSpPr>
        <p:spPr>
          <a:xfrm>
            <a:off x="3386136" y="3695109"/>
            <a:ext cx="5257800" cy="461665"/>
          </a:xfrm>
          <a:prstGeom prst="rect">
            <a:avLst/>
          </a:prstGeom>
          <a:noFill/>
        </p:spPr>
        <p:txBody>
          <a:bodyPr wrap="square" rtlCol="0">
            <a:spAutoFit/>
          </a:bodyPr>
          <a:lstStyle/>
          <a:p>
            <a:pPr algn="ctr"/>
            <a:r>
              <a:rPr lang="en-GB" sz="2400" b="1" dirty="0" smtClean="0">
                <a:latin typeface="Times New Roman" pitchFamily="18" charset="0"/>
                <a:cs typeface="Times New Roman" pitchFamily="18" charset="0"/>
                <a:hlinkClick r:id="rId6"/>
              </a:rPr>
              <a:t>Beam Deflection 5</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138602923"/>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204</a:t>
            </a:fld>
            <a:endParaRPr lang="en-US"/>
          </a:p>
        </p:txBody>
      </p:sp>
      <p:sp>
        <p:nvSpPr>
          <p:cNvPr id="6" name="TextBox 5"/>
          <p:cNvSpPr txBox="1"/>
          <p:nvPr/>
        </p:nvSpPr>
        <p:spPr>
          <a:xfrm>
            <a:off x="3351214" y="0"/>
            <a:ext cx="5562600" cy="400110"/>
          </a:xfrm>
          <a:prstGeom prst="rect">
            <a:avLst/>
          </a:prstGeom>
          <a:noFill/>
        </p:spPr>
        <p:txBody>
          <a:bodyPr wrap="square" rtlCol="0">
            <a:spAutoFit/>
          </a:bodyPr>
          <a:lstStyle/>
          <a:p>
            <a:pPr algn="ctr"/>
            <a:r>
              <a:rPr lang="en-US" sz="2000" b="1" dirty="0">
                <a:solidFill>
                  <a:srgbClr val="000000"/>
                </a:solidFill>
                <a:latin typeface="Times New Roman"/>
              </a:rPr>
              <a:t>Flexural Rigidity (EI)</a:t>
            </a:r>
            <a:endParaRPr lang="en-US" sz="2000" b="1" dirty="0">
              <a:solidFill>
                <a:srgbClr val="000000"/>
              </a:solidFill>
              <a:latin typeface="Times New Roman" pitchFamily="18" charset="0"/>
              <a:cs typeface="Times New Roman" pitchFamily="18" charset="0"/>
            </a:endParaRPr>
          </a:p>
        </p:txBody>
      </p:sp>
      <p:sp>
        <p:nvSpPr>
          <p:cNvPr id="3" name="Rectangle 2"/>
          <p:cNvSpPr/>
          <p:nvPr/>
        </p:nvSpPr>
        <p:spPr>
          <a:xfrm>
            <a:off x="150812" y="400114"/>
            <a:ext cx="6477000" cy="6396623"/>
          </a:xfrm>
          <a:prstGeom prst="rect">
            <a:avLst/>
          </a:prstGeom>
        </p:spPr>
        <p:txBody>
          <a:bodyPr wrap="square">
            <a:spAutoFit/>
          </a:bodyPr>
          <a:lstStyle/>
          <a:p>
            <a:pPr>
              <a:spcAft>
                <a:spcPts val="600"/>
              </a:spcAft>
            </a:pPr>
            <a:r>
              <a:rPr lang="en-GB" b="1" dirty="0" smtClean="0">
                <a:solidFill>
                  <a:srgbClr val="000000"/>
                </a:solidFill>
                <a:latin typeface="Times New Roman"/>
              </a:rPr>
              <a:t>Flexural  Strength</a:t>
            </a:r>
            <a:r>
              <a:rPr lang="en-GB" b="1" dirty="0">
                <a:solidFill>
                  <a:srgbClr val="000000"/>
                </a:solidFill>
                <a:latin typeface="Times New Roman"/>
              </a:rPr>
              <a:t> </a:t>
            </a:r>
            <a:r>
              <a:rPr lang="en-GB" dirty="0"/>
              <a:t/>
            </a:r>
            <a:br>
              <a:rPr lang="en-GB" dirty="0"/>
            </a:br>
            <a:r>
              <a:rPr lang="en-GB" dirty="0">
                <a:solidFill>
                  <a:srgbClr val="000000"/>
                </a:solidFill>
                <a:latin typeface="Times New Roman"/>
              </a:rPr>
              <a:t>Flexural strength is a measure of a beam's ability to withstand bending and resist failure. It's a measure of a beam's tensile strength, and is determined by the highest stress the material can withstand before it fails</a:t>
            </a:r>
            <a:r>
              <a:rPr lang="en-GB" dirty="0" smtClean="0">
                <a:solidFill>
                  <a:srgbClr val="000000"/>
                </a:solidFill>
                <a:latin typeface="Times New Roman"/>
              </a:rPr>
              <a:t>.</a:t>
            </a:r>
            <a:r>
              <a:rPr lang="en-GB" dirty="0"/>
              <a:t/>
            </a:r>
            <a:br>
              <a:rPr lang="en-GB" dirty="0"/>
            </a:br>
            <a:r>
              <a:rPr lang="en-GB" b="1" dirty="0">
                <a:solidFill>
                  <a:srgbClr val="000000"/>
                </a:solidFill>
                <a:latin typeface="Times New Roman"/>
              </a:rPr>
              <a:t>Flexural Rigidity (EI)</a:t>
            </a:r>
            <a:endParaRPr lang="en-GB" dirty="0"/>
          </a:p>
          <a:p>
            <a:pPr algn="just">
              <a:spcAft>
                <a:spcPts val="800"/>
              </a:spcAft>
            </a:pPr>
            <a:r>
              <a:rPr lang="en-GB" dirty="0">
                <a:solidFill>
                  <a:srgbClr val="000000"/>
                </a:solidFill>
                <a:latin typeface="Times New Roman"/>
              </a:rPr>
              <a:t>In plain simple words, without mathematical formula, for the benefit of non-civil engineers, it is a measure of the resistance to bending. The more difficult it is to bend it, the higher the flexural stiffness.</a:t>
            </a:r>
            <a:endParaRPr lang="en-GB" dirty="0"/>
          </a:p>
          <a:p>
            <a:pPr algn="just">
              <a:spcAft>
                <a:spcPts val="800"/>
              </a:spcAft>
            </a:pPr>
            <a:r>
              <a:rPr lang="en-GB" dirty="0">
                <a:solidFill>
                  <a:srgbClr val="000000"/>
                </a:solidFill>
                <a:latin typeface="Times New Roman"/>
              </a:rPr>
              <a:t>A plastic scale bends easily. It has very poor flexural stiffness.</a:t>
            </a:r>
            <a:endParaRPr lang="en-GB" dirty="0"/>
          </a:p>
          <a:p>
            <a:pPr algn="just">
              <a:spcAft>
                <a:spcPts val="800"/>
              </a:spcAft>
            </a:pPr>
            <a:r>
              <a:rPr lang="en-GB" dirty="0">
                <a:solidFill>
                  <a:srgbClr val="000000"/>
                </a:solidFill>
                <a:latin typeface="Times New Roman"/>
              </a:rPr>
              <a:t>The solid pen is not so easy to bend. Its “flexural stiffness” is high.</a:t>
            </a:r>
            <a:endParaRPr lang="en-GB" dirty="0"/>
          </a:p>
          <a:p>
            <a:pPr algn="just">
              <a:spcAft>
                <a:spcPts val="800"/>
              </a:spcAft>
            </a:pPr>
            <a:r>
              <a:rPr lang="en-GB" dirty="0">
                <a:solidFill>
                  <a:srgbClr val="000000"/>
                </a:solidFill>
                <a:latin typeface="Times New Roman"/>
              </a:rPr>
              <a:t>The relationship between stiffness and ductility is sort of opposite kind. A stiff material cannot be bent or, elongated at ease. But a ductile material can be bent, elongated, hammered without causing any fracture. A stiff material cannot permanently deform like a ductile material</a:t>
            </a:r>
            <a:r>
              <a:rPr lang="en-GB" dirty="0" smtClean="0">
                <a:solidFill>
                  <a:srgbClr val="000000"/>
                </a:solidFill>
                <a:latin typeface="Times New Roman"/>
              </a:rPr>
              <a:t>.</a:t>
            </a:r>
            <a:endParaRPr lang="en-GB" dirty="0"/>
          </a:p>
          <a:p>
            <a:pPr algn="just">
              <a:spcAft>
                <a:spcPts val="800"/>
              </a:spcAft>
            </a:pPr>
            <a:r>
              <a:rPr lang="en-GB" dirty="0"/>
              <a:t/>
            </a:r>
            <a:br>
              <a:rPr lang="en-GB" dirty="0"/>
            </a:br>
            <a:r>
              <a:rPr lang="en-GB" dirty="0">
                <a:solidFill>
                  <a:srgbClr val="000000"/>
                </a:solidFill>
                <a:latin typeface="Times New Roman"/>
              </a:rPr>
              <a:t>Hardness (KN/m</a:t>
            </a:r>
            <a:r>
              <a:rPr lang="en-GB" baseline="30000" dirty="0">
                <a:solidFill>
                  <a:srgbClr val="000000"/>
                </a:solidFill>
                <a:latin typeface="Times New Roman"/>
              </a:rPr>
              <a:t>2</a:t>
            </a:r>
            <a:r>
              <a:rPr lang="en-GB" dirty="0">
                <a:solidFill>
                  <a:srgbClr val="000000"/>
                </a:solidFill>
                <a:latin typeface="Times New Roman"/>
              </a:rPr>
              <a:t>) and stiffness (KN/m) are both properties of materials that measure how they resist deformation, but they measure different types of deformation and have different units of measurement</a:t>
            </a:r>
            <a:r>
              <a:rPr lang="en-GB" dirty="0" smtClean="0">
                <a:solidFill>
                  <a:srgbClr val="000000"/>
                </a:solidFill>
                <a:latin typeface="Times New Roman"/>
              </a:rPr>
              <a:t>.</a:t>
            </a:r>
            <a:endParaRPr lang="en-GB" dirty="0"/>
          </a:p>
        </p:txBody>
      </p:sp>
      <p:pic>
        <p:nvPicPr>
          <p:cNvPr id="33794" name="Picture 2" descr="F:\UGV\Monitoring report\10th Semester\Beam Deflection\Equations-for-flexural-rigidity-and-beam-bend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799" y="1752601"/>
            <a:ext cx="5534026"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08287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29" y="2471858"/>
            <a:ext cx="436339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Week 17</a:t>
            </a:r>
            <a:endParaRPr lang="en-US" sz="6000" dirty="0" smtClean="0">
              <a:solidFill>
                <a:srgbClr val="000000"/>
              </a:solidFill>
              <a:latin typeface="Times New Roman" pitchFamily="18" charset="0"/>
              <a:cs typeface="Times New Roman" pitchFamily="18" charset="0"/>
            </a:endParaRPr>
          </a:p>
          <a:p>
            <a:pPr defTabSz="914400"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205</a:t>
            </a:fld>
            <a:endParaRPr lang="en-US"/>
          </a:p>
        </p:txBody>
      </p:sp>
      <p:sp>
        <p:nvSpPr>
          <p:cNvPr id="5" name="Freeform 28"/>
          <p:cNvSpPr/>
          <p:nvPr/>
        </p:nvSpPr>
        <p:spPr>
          <a:xfrm>
            <a:off x="1" y="4"/>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Tree>
    <p:extLst>
      <p:ext uri="{BB962C8B-B14F-4D97-AF65-F5344CB8AC3E}">
        <p14:creationId xmlns:p14="http://schemas.microsoft.com/office/powerpoint/2010/main" val="81329332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458317" y="552344"/>
            <a:ext cx="593360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US" sz="6000" b="1" dirty="0" smtClean="0">
                <a:solidFill>
                  <a:srgbClr val="000000"/>
                </a:solidFill>
                <a:latin typeface="Times New Roman" pitchFamily="18" charset="0"/>
                <a:ea typeface="Times New Roman" pitchFamily="18" charset="0"/>
                <a:cs typeface="Times New Roman" pitchFamily="18" charset="0"/>
              </a:rPr>
              <a:t>Any Questions?</a:t>
            </a:r>
            <a:endParaRPr lang="en-US" sz="6000" dirty="0" smtClean="0">
              <a:solidFill>
                <a:srgbClr val="000000"/>
              </a:solidFill>
              <a:latin typeface="Times New Roman" pitchFamily="18" charset="0"/>
              <a:cs typeface="Times New Roman" pitchFamily="18" charset="0"/>
            </a:endParaRPr>
          </a:p>
          <a:p>
            <a:pPr defTabSz="914400" eaLnBrk="0" fontAlgn="base" hangingPunct="0">
              <a:spcBef>
                <a:spcPct val="0"/>
              </a:spcBef>
              <a:spcAft>
                <a:spcPct val="0"/>
              </a:spcAft>
            </a:pPr>
            <a:endParaRPr lang="en-US" dirty="0" smtClean="0">
              <a:solidFill>
                <a:srgbClr val="000000"/>
              </a:solidFill>
              <a:latin typeface="Arial" panose="020B060402020202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2921" y="2022806"/>
            <a:ext cx="3830896" cy="3831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34216374-E7D6-4C74-ADA3-2C9987A1DEB2}" type="slidenum">
              <a:rPr lang="en-US" smtClean="0"/>
              <a:pPr/>
              <a:t>206</a:t>
            </a:fld>
            <a:endParaRPr lang="en-US"/>
          </a:p>
        </p:txBody>
      </p:sp>
    </p:spTree>
    <p:extLst>
      <p:ext uri="{BB962C8B-B14F-4D97-AF65-F5344CB8AC3E}">
        <p14:creationId xmlns:p14="http://schemas.microsoft.com/office/powerpoint/2010/main" val="135424267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1860974" y="1768494"/>
            <a:ext cx="888043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defTabSz="914400" eaLnBrk="0" fontAlgn="base" hangingPunct="0">
              <a:spcBef>
                <a:spcPct val="0"/>
              </a:spcBef>
              <a:spcAft>
                <a:spcPct val="0"/>
              </a:spcAft>
            </a:pPr>
            <a:r>
              <a:rPr lang="en-GB" sz="6000" b="1" dirty="0" smtClean="0">
                <a:solidFill>
                  <a:srgbClr val="00B050"/>
                </a:solidFill>
                <a:latin typeface="Times New Roman" pitchFamily="18" charset="0"/>
                <a:ea typeface="Times New Roman" pitchFamily="18" charset="0"/>
                <a:cs typeface="Times New Roman" pitchFamily="18" charset="0"/>
              </a:rPr>
              <a:t>Thank </a:t>
            </a:r>
            <a:r>
              <a:rPr lang="en-GB" sz="6000" b="1" dirty="0">
                <a:solidFill>
                  <a:srgbClr val="00B050"/>
                </a:solidFill>
                <a:latin typeface="Times New Roman" pitchFamily="18" charset="0"/>
                <a:ea typeface="Times New Roman" pitchFamily="18" charset="0"/>
                <a:cs typeface="Times New Roman" pitchFamily="18" charset="0"/>
              </a:rPr>
              <a:t>you for your kind attention</a:t>
            </a:r>
            <a:endParaRPr lang="en-US" dirty="0" smtClean="0">
              <a:solidFill>
                <a:srgbClr val="00B050"/>
              </a:solidFill>
              <a:latin typeface="Arial" panose="020B0604020202020204" pitchFamily="34"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pPr/>
              <a:t>207</a:t>
            </a:fld>
            <a:endParaRPr lang="en-US"/>
          </a:p>
        </p:txBody>
      </p:sp>
      <p:sp>
        <p:nvSpPr>
          <p:cNvPr id="5" name="TextBox 4"/>
          <p:cNvSpPr txBox="1"/>
          <p:nvPr/>
        </p:nvSpPr>
        <p:spPr>
          <a:xfrm>
            <a:off x="3970110" y="4620866"/>
            <a:ext cx="3429000" cy="400110"/>
          </a:xfrm>
          <a:prstGeom prst="rect">
            <a:avLst/>
          </a:prstGeom>
          <a:noFill/>
        </p:spPr>
        <p:txBody>
          <a:bodyPr wrap="square" rtlCol="0">
            <a:spAutoFit/>
          </a:bodyPr>
          <a:lstStyle/>
          <a:p>
            <a:pPr algn="ctr"/>
            <a:r>
              <a:rPr lang="en-GB" sz="2000" b="1" dirty="0" smtClean="0">
                <a:latin typeface="Times New Roman" pitchFamily="18" charset="0"/>
                <a:cs typeface="Times New Roman" pitchFamily="18" charset="0"/>
              </a:rPr>
              <a:t>Courtesy/Acknowledgement</a:t>
            </a:r>
            <a:endParaRPr lang="en-US" sz="2000" b="1" dirty="0">
              <a:latin typeface="Times New Roman" pitchFamily="18" charset="0"/>
              <a:cs typeface="Times New Roman" pitchFamily="18" charset="0"/>
            </a:endParaRPr>
          </a:p>
        </p:txBody>
      </p:sp>
      <p:sp>
        <p:nvSpPr>
          <p:cNvPr id="6" name="TextBox 5"/>
          <p:cNvSpPr txBox="1"/>
          <p:nvPr/>
        </p:nvSpPr>
        <p:spPr>
          <a:xfrm>
            <a:off x="4089854" y="5029200"/>
            <a:ext cx="4442958" cy="1569660"/>
          </a:xfrm>
          <a:prstGeom prst="rect">
            <a:avLst/>
          </a:prstGeom>
          <a:noFill/>
        </p:spPr>
        <p:txBody>
          <a:bodyPr wrap="square" rtlCol="0">
            <a:spAutoFit/>
          </a:bodyPr>
          <a:lstStyle/>
          <a:p>
            <a:r>
              <a:rPr lang="en-US" sz="1600" dirty="0">
                <a:solidFill>
                  <a:srgbClr val="410007"/>
                </a:solidFill>
                <a:latin typeface="Times New Roman" pitchFamily="18" charset="0"/>
                <a:cs typeface="Times New Roman" pitchFamily="18" charset="0"/>
              </a:rPr>
              <a:t>Massachusetts Institute of </a:t>
            </a:r>
            <a:r>
              <a:rPr lang="en-US" sz="1600" dirty="0" smtClean="0">
                <a:solidFill>
                  <a:srgbClr val="410007"/>
                </a:solidFill>
                <a:latin typeface="Times New Roman" pitchFamily="18" charset="0"/>
                <a:cs typeface="Times New Roman" pitchFamily="18" charset="0"/>
              </a:rPr>
              <a:t>Technology</a:t>
            </a:r>
          </a:p>
          <a:p>
            <a:r>
              <a:rPr lang="en-GB" sz="1600" dirty="0" smtClean="0">
                <a:solidFill>
                  <a:srgbClr val="410007"/>
                </a:solidFill>
                <a:latin typeface="Times New Roman" pitchFamily="18" charset="0"/>
                <a:cs typeface="Times New Roman" pitchFamily="18" charset="0"/>
              </a:rPr>
              <a:t>Texas Tech University</a:t>
            </a:r>
          </a:p>
          <a:p>
            <a:r>
              <a:rPr lang="en-GB" sz="1600" dirty="0" err="1" smtClean="0">
                <a:solidFill>
                  <a:srgbClr val="410007"/>
                </a:solidFill>
                <a:latin typeface="Times New Roman" pitchFamily="18" charset="0"/>
                <a:cs typeface="Times New Roman" pitchFamily="18" charset="0"/>
              </a:rPr>
              <a:t>Rajshahi</a:t>
            </a:r>
            <a:r>
              <a:rPr lang="en-GB" sz="1600" dirty="0" smtClean="0">
                <a:solidFill>
                  <a:srgbClr val="410007"/>
                </a:solidFill>
                <a:latin typeface="Times New Roman" pitchFamily="18" charset="0"/>
                <a:cs typeface="Times New Roman" pitchFamily="18" charset="0"/>
              </a:rPr>
              <a:t> University of Engineering &amp; Technology</a:t>
            </a:r>
          </a:p>
          <a:p>
            <a:r>
              <a:rPr lang="en-GB" sz="1600" dirty="0" smtClean="0">
                <a:solidFill>
                  <a:srgbClr val="410007"/>
                </a:solidFill>
                <a:latin typeface="Times New Roman" pitchFamily="18" charset="0"/>
                <a:cs typeface="Times New Roman" pitchFamily="18" charset="0"/>
              </a:rPr>
              <a:t>Mumbai Institute of Technology</a:t>
            </a:r>
            <a:endParaRPr lang="en-US" sz="1600" dirty="0" smtClean="0">
              <a:solidFill>
                <a:srgbClr val="410007"/>
              </a:solidFill>
              <a:latin typeface="Times New Roman" pitchFamily="18" charset="0"/>
              <a:cs typeface="Times New Roman" pitchFamily="18" charset="0"/>
            </a:endParaRPr>
          </a:p>
          <a:p>
            <a:r>
              <a:rPr lang="en-GB" sz="1600" dirty="0" smtClean="0">
                <a:latin typeface="Times New Roman" pitchFamily="18" charset="0"/>
                <a:cs typeface="Times New Roman" pitchFamily="18" charset="0"/>
              </a:rPr>
              <a:t>Dhaka International University</a:t>
            </a:r>
          </a:p>
          <a:p>
            <a:r>
              <a:rPr lang="en-GB" sz="1600" dirty="0" smtClean="0">
                <a:latin typeface="Times New Roman" pitchFamily="18" charset="0"/>
                <a:cs typeface="Times New Roman" pitchFamily="18" charset="0"/>
              </a:rPr>
              <a:t>Daffodil International University</a:t>
            </a:r>
            <a:endParaRPr lang="en-US" sz="1600" dirty="0">
              <a:latin typeface="Times New Roman" pitchFamily="18" charset="0"/>
              <a:cs typeface="Times New Roman" pitchFamily="18" charset="0"/>
            </a:endParaRPr>
          </a:p>
        </p:txBody>
      </p:sp>
      <p:sp>
        <p:nvSpPr>
          <p:cNvPr id="7" name="TextBox 6"/>
          <p:cNvSpPr txBox="1"/>
          <p:nvPr/>
        </p:nvSpPr>
        <p:spPr>
          <a:xfrm>
            <a:off x="3198813" y="6488668"/>
            <a:ext cx="5562600" cy="369332"/>
          </a:xfrm>
          <a:prstGeom prst="rect">
            <a:avLst/>
          </a:prstGeom>
          <a:noFill/>
        </p:spPr>
        <p:txBody>
          <a:bodyPr wrap="square" rtlCol="0">
            <a:spAutoFit/>
          </a:bodyPr>
          <a:lstStyle/>
          <a:p>
            <a:pPr algn="ctr"/>
            <a:r>
              <a:rPr lang="en-GB" b="1" dirty="0" smtClean="0">
                <a:latin typeface="Times New Roman" pitchFamily="18" charset="0"/>
                <a:cs typeface="Times New Roman" pitchFamily="18" charset="0"/>
              </a:rPr>
              <a:t>Special Thanks: </a:t>
            </a:r>
            <a:r>
              <a:rPr lang="en-GB" b="1" dirty="0" err="1" smtClean="0">
                <a:latin typeface="Times New Roman" pitchFamily="18" charset="0"/>
                <a:cs typeface="Times New Roman" pitchFamily="18" charset="0"/>
              </a:rPr>
              <a:t>Faruque</a:t>
            </a:r>
            <a:r>
              <a:rPr lang="en-GB" b="1" dirty="0" smtClean="0">
                <a:latin typeface="Times New Roman" pitchFamily="18" charset="0"/>
                <a:cs typeface="Times New Roman" pitchFamily="18" charset="0"/>
              </a:rPr>
              <a:t> Abdullah (RUET/DIU) </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179278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21</a:t>
            </a:fld>
            <a:endParaRPr lang="en-US"/>
          </a:p>
        </p:txBody>
      </p:sp>
      <p:sp>
        <p:nvSpPr>
          <p:cNvPr id="3" name="TextBox 2"/>
          <p:cNvSpPr txBox="1"/>
          <p:nvPr/>
        </p:nvSpPr>
        <p:spPr>
          <a:xfrm>
            <a:off x="247197" y="228622"/>
            <a:ext cx="3637415"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SIMPLE SUPPORTS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01"/>
            <a:ext cx="6400799" cy="3785642"/>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Simple supports are idealized by some to be frictionless surface supports. This is correct in as much as the resulting reaction is always a single force that is perpendicular to, and away from, the surface. However, are also similar to roller supports in this. They are dissimilar in that a simple support cannot resist lateral loads of any magnitude. The built reality often depends upon gravity and friction to develop a minimal amount of </a:t>
            </a:r>
            <a:r>
              <a:rPr lang="en-GB" sz="2400" dirty="0" smtClean="0">
                <a:solidFill>
                  <a:srgbClr val="000000"/>
                </a:solidFill>
                <a:latin typeface="Times New Roman" pitchFamily="18" charset="0"/>
                <a:cs typeface="Times New Roman" pitchFamily="18" charset="0"/>
              </a:rPr>
              <a:t>frictional resistance </a:t>
            </a:r>
            <a:r>
              <a:rPr lang="en-GB" sz="2400" dirty="0">
                <a:solidFill>
                  <a:srgbClr val="000000"/>
                </a:solidFill>
                <a:latin typeface="Times New Roman" pitchFamily="18" charset="0"/>
                <a:cs typeface="Times New Roman" pitchFamily="18" charset="0"/>
              </a:rPr>
              <a:t>to moderate lateral loading. </a:t>
            </a:r>
          </a:p>
        </p:txBody>
      </p:sp>
      <p:sp>
        <p:nvSpPr>
          <p:cNvPr id="4" name="TextBox 3"/>
          <p:cNvSpPr txBox="1"/>
          <p:nvPr/>
        </p:nvSpPr>
        <p:spPr>
          <a:xfrm>
            <a:off x="6856446" y="5236063"/>
            <a:ext cx="5029201" cy="584775"/>
          </a:xfrm>
          <a:prstGeom prst="rect">
            <a:avLst/>
          </a:prstGeom>
          <a:noFill/>
        </p:spPr>
        <p:txBody>
          <a:bodyPr wrap="square" rtlCol="0">
            <a:spAutoFit/>
          </a:bodyPr>
          <a:lstStyle/>
          <a:p>
            <a:pPr algn="ctr"/>
            <a:r>
              <a:rPr lang="en-GB" sz="3200" b="1" dirty="0" smtClean="0">
                <a:solidFill>
                  <a:srgbClr val="000000"/>
                </a:solidFill>
                <a:latin typeface="Times New Roman" pitchFamily="18" charset="0"/>
                <a:cs typeface="Times New Roman" pitchFamily="18" charset="0"/>
              </a:rPr>
              <a:t>Figure: Simple Support</a:t>
            </a:r>
            <a:endParaRPr lang="en-US" sz="3200" b="1" dirty="0">
              <a:solidFill>
                <a:srgbClr val="000000"/>
              </a:solidFill>
              <a:latin typeface="Times New Roman" pitchFamily="18" charset="0"/>
              <a:cs typeface="Times New Roman" pitchFamily="18" charset="0"/>
            </a:endParaRPr>
          </a:p>
        </p:txBody>
      </p:sp>
      <p:pic>
        <p:nvPicPr>
          <p:cNvPr id="3074" name="Picture 2" descr="D:\UGV\Mechanics of Solids I\Support and Connection\Simple Support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53637" y="773929"/>
            <a:ext cx="5234819" cy="39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7143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22</a:t>
            </a:fld>
            <a:endParaRPr lang="en-US"/>
          </a:p>
        </p:txBody>
      </p:sp>
      <p:sp>
        <p:nvSpPr>
          <p:cNvPr id="3" name="TextBox 2"/>
          <p:cNvSpPr txBox="1"/>
          <p:nvPr/>
        </p:nvSpPr>
        <p:spPr>
          <a:xfrm>
            <a:off x="192772" y="250741"/>
            <a:ext cx="3637415"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SIMPLE SUPPORTS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9" y="914423"/>
            <a:ext cx="6400799" cy="3416310"/>
          </a:xfrm>
          <a:prstGeom prst="rect">
            <a:avLst/>
          </a:prstGeom>
        </p:spPr>
        <p:txBody>
          <a:bodyPr wrap="square" lIns="91429" tIns="45715" rIns="91429" bIns="45715">
            <a:spAutoFit/>
          </a:bodyPr>
          <a:lstStyle/>
          <a:p>
            <a:pPr algn="just" fontAlgn="ctr"/>
            <a:r>
              <a:rPr lang="en-GB" sz="2400" dirty="0">
                <a:solidFill>
                  <a:srgbClr val="000000"/>
                </a:solidFill>
                <a:latin typeface="Times New Roman" pitchFamily="18" charset="0"/>
                <a:cs typeface="Times New Roman" pitchFamily="18" charset="0"/>
              </a:rPr>
              <a:t>For example, if a plank is laid across gap to provide a bridge, it is assumed that the plank will remain in its place. It will do so until a foot kicks it or moves it. At that moment the plank will move because the simple connection cannot develop any resistance to the lateral </a:t>
            </a:r>
            <a:r>
              <a:rPr lang="en-GB" sz="2400" dirty="0" smtClean="0">
                <a:solidFill>
                  <a:srgbClr val="000000"/>
                </a:solidFill>
                <a:latin typeface="Times New Roman" pitchFamily="18" charset="0"/>
                <a:cs typeface="Times New Roman" pitchFamily="18" charset="0"/>
              </a:rPr>
              <a:t>load. </a:t>
            </a:r>
            <a:r>
              <a:rPr lang="en-GB" sz="2400" dirty="0">
                <a:solidFill>
                  <a:srgbClr val="000000"/>
                </a:solidFill>
                <a:latin typeface="Times New Roman" pitchFamily="18" charset="0"/>
                <a:cs typeface="Times New Roman" pitchFamily="18" charset="0"/>
              </a:rPr>
              <a:t>A simple support can be found as a type of support for long bridges or roof span. Simple supports are often found in zones of frequent seismic activity.</a:t>
            </a:r>
          </a:p>
        </p:txBody>
      </p:sp>
      <p:sp>
        <p:nvSpPr>
          <p:cNvPr id="4" name="TextBox 3"/>
          <p:cNvSpPr txBox="1"/>
          <p:nvPr/>
        </p:nvSpPr>
        <p:spPr>
          <a:xfrm>
            <a:off x="6856446" y="5236063"/>
            <a:ext cx="5029201" cy="584775"/>
          </a:xfrm>
          <a:prstGeom prst="rect">
            <a:avLst/>
          </a:prstGeom>
          <a:noFill/>
        </p:spPr>
        <p:txBody>
          <a:bodyPr wrap="square" rtlCol="0">
            <a:spAutoFit/>
          </a:bodyPr>
          <a:lstStyle/>
          <a:p>
            <a:pPr algn="ctr"/>
            <a:r>
              <a:rPr lang="en-GB" sz="3200" b="1" dirty="0" smtClean="0">
                <a:solidFill>
                  <a:srgbClr val="000000"/>
                </a:solidFill>
                <a:latin typeface="Times New Roman" pitchFamily="18" charset="0"/>
                <a:cs typeface="Times New Roman" pitchFamily="18" charset="0"/>
              </a:rPr>
              <a:t>Figure: Simple Support</a:t>
            </a:r>
            <a:endParaRPr lang="en-US" sz="3200" b="1" dirty="0">
              <a:solidFill>
                <a:srgbClr val="000000"/>
              </a:solidFill>
              <a:latin typeface="Times New Roman" pitchFamily="18" charset="0"/>
              <a:cs typeface="Times New Roman" pitchFamily="18" charset="0"/>
            </a:endParaRPr>
          </a:p>
        </p:txBody>
      </p:sp>
      <p:pic>
        <p:nvPicPr>
          <p:cNvPr id="4098" name="Picture 2" descr="D:\UGV\Mechanics of Solids I\Support and Connection\Simple Support 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247" y="1045084"/>
            <a:ext cx="5042709" cy="29935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13995" y="6248456"/>
            <a:ext cx="8610600" cy="461665"/>
          </a:xfrm>
          <a:prstGeom prst="rect">
            <a:avLst/>
          </a:prstGeom>
          <a:noFill/>
        </p:spPr>
        <p:txBody>
          <a:bodyPr wrap="square" rtlCol="0">
            <a:spAutoFit/>
          </a:bodyPr>
          <a:lstStyle/>
          <a:p>
            <a:r>
              <a:rPr lang="en-GB" sz="2400" b="1" dirty="0">
                <a:solidFill>
                  <a:schemeClr val="tx1">
                    <a:lumMod val="95000"/>
                    <a:lumOff val="5000"/>
                  </a:schemeClr>
                </a:solidFill>
                <a:latin typeface="Times New Roman" pitchFamily="18" charset="0"/>
                <a:cs typeface="Times New Roman" pitchFamily="18" charset="0"/>
              </a:rPr>
              <a:t>Lecture Courtesy</a:t>
            </a:r>
            <a:r>
              <a:rPr lang="en-GB" sz="2400" b="1" dirty="0" smtClean="0">
                <a:solidFill>
                  <a:schemeClr val="tx1">
                    <a:lumMod val="95000"/>
                    <a:lumOff val="5000"/>
                  </a:schemeClr>
                </a:solidFill>
                <a:latin typeface="Times New Roman" pitchFamily="18" charset="0"/>
                <a:cs typeface="Times New Roman" pitchFamily="18" charset="0"/>
              </a:rPr>
              <a:t>: Massachusetts </a:t>
            </a:r>
            <a:r>
              <a:rPr lang="en-GB" sz="2400" b="1" dirty="0">
                <a:solidFill>
                  <a:schemeClr val="tx1">
                    <a:lumMod val="95000"/>
                    <a:lumOff val="5000"/>
                  </a:schemeClr>
                </a:solidFill>
                <a:latin typeface="Times New Roman" pitchFamily="18" charset="0"/>
                <a:cs typeface="Times New Roman" pitchFamily="18" charset="0"/>
              </a:rPr>
              <a:t>Institute of </a:t>
            </a:r>
            <a:r>
              <a:rPr lang="en-GB" sz="2400" b="1" dirty="0" smtClean="0">
                <a:solidFill>
                  <a:schemeClr val="tx1">
                    <a:lumMod val="95000"/>
                    <a:lumOff val="5000"/>
                  </a:schemeClr>
                </a:solidFill>
                <a:latin typeface="Times New Roman" pitchFamily="18" charset="0"/>
                <a:cs typeface="Times New Roman" pitchFamily="18" charset="0"/>
              </a:rPr>
              <a:t>Technology (MIT) </a:t>
            </a:r>
            <a:endParaRPr lang="en-US" sz="2400" b="1" dirty="0">
              <a:solidFill>
                <a:schemeClr val="tx1">
                  <a:lumMod val="95000"/>
                  <a:lumOff val="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09470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4</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24-31</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23</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3" y="976568"/>
            <a:ext cx="8305800" cy="923320"/>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Basic Materials Properties</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77271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24</a:t>
            </a:fld>
            <a:endParaRPr lang="en-US"/>
          </a:p>
        </p:txBody>
      </p:sp>
      <p:sp>
        <p:nvSpPr>
          <p:cNvPr id="3" name="TextBox 2"/>
          <p:cNvSpPr txBox="1"/>
          <p:nvPr/>
        </p:nvSpPr>
        <p:spPr>
          <a:xfrm>
            <a:off x="227049" y="304822"/>
            <a:ext cx="4114799"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Tension and Compression</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914401"/>
            <a:ext cx="11506200" cy="3200866"/>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T</a:t>
            </a:r>
            <a:r>
              <a:rPr lang="en-GB" sz="2400" dirty="0" smtClean="0">
                <a:solidFill>
                  <a:srgbClr val="000000"/>
                </a:solidFill>
                <a:latin typeface="Times New Roman" pitchFamily="18" charset="0"/>
                <a:cs typeface="Times New Roman" pitchFamily="18" charset="0"/>
              </a:rPr>
              <a:t>ension </a:t>
            </a:r>
            <a:r>
              <a:rPr lang="en-GB" sz="2400" dirty="0">
                <a:solidFill>
                  <a:srgbClr val="000000"/>
                </a:solidFill>
                <a:latin typeface="Times New Roman" pitchFamily="18" charset="0"/>
                <a:cs typeface="Times New Roman" pitchFamily="18" charset="0"/>
              </a:rPr>
              <a:t>and compression are forces that act on materials, causing them to stretch or squeeze in different ways: </a:t>
            </a:r>
          </a:p>
          <a:p>
            <a:pPr algn="just" fontAlgn="ctr"/>
            <a:r>
              <a:rPr lang="en-GB" sz="2400" b="1" dirty="0">
                <a:solidFill>
                  <a:srgbClr val="000000"/>
                </a:solidFill>
                <a:latin typeface="Times New Roman" pitchFamily="18" charset="0"/>
                <a:cs typeface="Times New Roman" pitchFamily="18" charset="0"/>
              </a:rPr>
              <a:t>Tension</a:t>
            </a:r>
          </a:p>
          <a:p>
            <a:pPr algn="just" fontAlgn="ctr">
              <a:spcAft>
                <a:spcPts val="600"/>
              </a:spcAft>
            </a:pPr>
            <a:r>
              <a:rPr lang="en-GB" sz="2400" dirty="0">
                <a:solidFill>
                  <a:srgbClr val="000000"/>
                </a:solidFill>
                <a:latin typeface="Times New Roman" pitchFamily="18" charset="0"/>
                <a:cs typeface="Times New Roman" pitchFamily="18" charset="0"/>
              </a:rPr>
              <a:t>A pulling or stretching force that causes a material to elongate or deform. Tension is often referred to as positive stress.</a:t>
            </a:r>
          </a:p>
          <a:p>
            <a:pPr algn="just" fontAlgn="ctr"/>
            <a:r>
              <a:rPr lang="en-GB" sz="2400" b="1" dirty="0">
                <a:solidFill>
                  <a:srgbClr val="000000"/>
                </a:solidFill>
                <a:latin typeface="Times New Roman" pitchFamily="18" charset="0"/>
                <a:cs typeface="Times New Roman" pitchFamily="18" charset="0"/>
              </a:rPr>
              <a:t>Compression</a:t>
            </a:r>
          </a:p>
          <a:p>
            <a:pPr algn="just" fontAlgn="ctr"/>
            <a:r>
              <a:rPr lang="en-GB" sz="2400" dirty="0">
                <a:solidFill>
                  <a:srgbClr val="000000"/>
                </a:solidFill>
                <a:latin typeface="Times New Roman" pitchFamily="18" charset="0"/>
                <a:cs typeface="Times New Roman" pitchFamily="18" charset="0"/>
              </a:rPr>
              <a:t>A pushing or squeezing force that causes a material to shorten or deform. Compression is often referred to as negative stress.</a:t>
            </a:r>
          </a:p>
        </p:txBody>
      </p:sp>
    </p:spTree>
    <p:extLst>
      <p:ext uri="{BB962C8B-B14F-4D97-AF65-F5344CB8AC3E}">
        <p14:creationId xmlns:p14="http://schemas.microsoft.com/office/powerpoint/2010/main" val="1293991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25</a:t>
            </a:fld>
            <a:endParaRPr lang="en-US"/>
          </a:p>
        </p:txBody>
      </p:sp>
      <p:sp>
        <p:nvSpPr>
          <p:cNvPr id="3" name="TextBox 2"/>
          <p:cNvSpPr txBox="1"/>
          <p:nvPr/>
        </p:nvSpPr>
        <p:spPr>
          <a:xfrm>
            <a:off x="35" y="304822"/>
            <a:ext cx="4114799"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Axial Stress and Strain</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mc:AlternateContent xmlns:mc="http://schemas.openxmlformats.org/markup-compatibility/2006" xmlns:a14="http://schemas.microsoft.com/office/drawing/2010/main">
        <mc:Choice Requires="a14">
          <p:sp>
            <p:nvSpPr>
              <p:cNvPr id="7" name="Rectangle 6"/>
              <p:cNvSpPr/>
              <p:nvPr/>
            </p:nvSpPr>
            <p:spPr>
              <a:xfrm>
                <a:off x="227012" y="914401"/>
                <a:ext cx="11506200" cy="3570198"/>
              </a:xfrm>
              <a:prstGeom prst="rect">
                <a:avLst/>
              </a:prstGeom>
            </p:spPr>
            <p:txBody>
              <a:bodyPr wrap="square" lIns="91429" tIns="45715" rIns="91429" bIns="45715">
                <a:spAutoFit/>
              </a:bodyPr>
              <a:lstStyle/>
              <a:p>
                <a:pPr algn="just" fontAlgn="ctr">
                  <a:spcAft>
                    <a:spcPts val="600"/>
                  </a:spcAft>
                </a:pPr>
                <a:r>
                  <a:rPr lang="en-GB" sz="2400" dirty="0" smtClean="0">
                    <a:solidFill>
                      <a:srgbClr val="000000"/>
                    </a:solidFill>
                    <a:latin typeface="Times New Roman" pitchFamily="18" charset="0"/>
                    <a:cs typeface="Times New Roman" pitchFamily="18" charset="0"/>
                  </a:rPr>
                  <a:t>Stress can be defined by ratio of the perpendicular </a:t>
                </a:r>
                <a:r>
                  <a:rPr lang="en-GB" sz="2400" dirty="0">
                    <a:solidFill>
                      <a:srgbClr val="000000"/>
                    </a:solidFill>
                    <a:latin typeface="Times New Roman" pitchFamily="18" charset="0"/>
                    <a:cs typeface="Times New Roman" pitchFamily="18" charset="0"/>
                  </a:rPr>
                  <a:t>force applied to a specimen divided by its original cross sectional area, formally called engineering </a:t>
                </a:r>
                <a:r>
                  <a:rPr lang="en-GB" sz="2400" dirty="0" smtClean="0">
                    <a:solidFill>
                      <a:srgbClr val="000000"/>
                    </a:solidFill>
                    <a:latin typeface="Times New Roman" pitchFamily="18" charset="0"/>
                    <a:cs typeface="Times New Roman" pitchFamily="18" charset="0"/>
                  </a:rPr>
                  <a:t>stress</a:t>
                </a:r>
                <a:r>
                  <a:rPr lang="en-GB" sz="2400" dirty="0">
                    <a:solidFill>
                      <a:srgbClr val="000000"/>
                    </a:solidFill>
                    <a:latin typeface="Times New Roman" pitchFamily="18" charset="0"/>
                    <a:cs typeface="Times New Roman" pitchFamily="18" charset="0"/>
                  </a:rPr>
                  <a:t>. To compare specimens of different sizes, the load is calculated per unit area, also called normalization to the area. Force divided by area is called stress. In tension and compression tests, the relevant area is that perpendicular to the force. In shear or torsion tests, the area is perpendicular to the axis of rotation. The stress is obtained by dividing the load (F) by the original area of the cross section of the specimen (</a:t>
                </a:r>
                <a14:m>
                  <m:oMath xmlns:m="http://schemas.openxmlformats.org/officeDocument/2006/math">
                    <m:sSub>
                      <m:sSubPr>
                        <m:ctrlPr>
                          <a:rPr lang="pt-BR" sz="2400" i="1" smtClean="0">
                            <a:solidFill>
                              <a:srgbClr val="000000"/>
                            </a:solidFill>
                            <a:latin typeface="Cambria Math"/>
                            <a:cs typeface="Times New Roman" pitchFamily="18" charset="0"/>
                          </a:rPr>
                        </m:ctrlPr>
                      </m:sSubPr>
                      <m:e>
                        <m:r>
                          <m:rPr>
                            <m:sty m:val="p"/>
                          </m:rPr>
                          <a:rPr lang="en-GB" sz="2400" b="0" i="0" smtClean="0">
                            <a:solidFill>
                              <a:srgbClr val="000000"/>
                            </a:solidFill>
                            <a:latin typeface="Cambria Math"/>
                            <a:cs typeface="Times New Roman" pitchFamily="18" charset="0"/>
                          </a:rPr>
                          <m:t>A</m:t>
                        </m:r>
                      </m:e>
                      <m:sub>
                        <m:r>
                          <a:rPr lang="pt-BR" sz="2400" i="0" smtClean="0">
                            <a:solidFill>
                              <a:srgbClr val="000000"/>
                            </a:solidFill>
                            <a:latin typeface="Cambria Math"/>
                            <a:cs typeface="Times New Roman" pitchFamily="18" charset="0"/>
                          </a:rPr>
                          <m:t>0</m:t>
                        </m:r>
                      </m:sub>
                    </m:sSub>
                  </m:oMath>
                </a14:m>
                <a:r>
                  <a:rPr lang="en-GB" sz="2400" dirty="0" smtClean="0">
                    <a:solidFill>
                      <a:srgbClr val="000000"/>
                    </a:solidFill>
                    <a:latin typeface="Times New Roman" pitchFamily="18" charset="0"/>
                    <a:cs typeface="Times New Roman" pitchFamily="18" charset="0"/>
                  </a:rPr>
                  <a:t>). </a:t>
                </a:r>
              </a:p>
              <a:p>
                <a:pPr algn="just" fontAlgn="ctr">
                  <a:spcAft>
                    <a:spcPts val="600"/>
                  </a:spcAft>
                </a:pPr>
                <a:endParaRPr lang="en-GB" sz="2400" dirty="0">
                  <a:solidFill>
                    <a:srgbClr val="000000"/>
                  </a:solidFill>
                  <a:latin typeface="Times New Roman" pitchFamily="18" charset="0"/>
                  <a:cs typeface="Times New Roman" pitchFamily="18" charset="0"/>
                </a:endParaRPr>
              </a:p>
              <a:p>
                <a:pPr algn="just" fontAlgn="ctr">
                  <a:spcAft>
                    <a:spcPts val="600"/>
                  </a:spcAft>
                </a:pPr>
                <a:endParaRPr lang="en-GB" sz="2400" dirty="0">
                  <a:solidFill>
                    <a:srgbClr val="000000"/>
                  </a:solidFill>
                  <a:latin typeface="Times New Roman" pitchFamily="18" charset="0"/>
                  <a:cs typeface="Times New Roman"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7012" y="914401"/>
                <a:ext cx="11506200" cy="3570198"/>
              </a:xfrm>
              <a:prstGeom prst="rect">
                <a:avLst/>
              </a:prstGeom>
              <a:blipFill rotWithShape="1">
                <a:blip r:embed="rId2"/>
                <a:stretch>
                  <a:fillRect l="-794" t="-1365" r="-794"/>
                </a:stretch>
              </a:blipFill>
            </p:spPr>
            <p:txBody>
              <a:bodyPr/>
              <a:lstStyle/>
              <a:p>
                <a:r>
                  <a:rPr lang="en-US">
                    <a:noFill/>
                  </a:rPr>
                  <a:t> </a:t>
                </a:r>
              </a:p>
            </p:txBody>
          </p:sp>
        </mc:Fallback>
      </mc:AlternateContent>
      <p:pic>
        <p:nvPicPr>
          <p:cNvPr id="8" name="object 7"/>
          <p:cNvPicPr/>
          <p:nvPr/>
        </p:nvPicPr>
        <p:blipFill>
          <a:blip r:embed="rId3" cstate="print"/>
          <a:stretch>
            <a:fillRect/>
          </a:stretch>
        </p:blipFill>
        <p:spPr>
          <a:xfrm>
            <a:off x="5152833" y="3772946"/>
            <a:ext cx="1246415" cy="1103909"/>
          </a:xfrm>
          <a:prstGeom prst="rect">
            <a:avLst/>
          </a:prstGeom>
        </p:spPr>
      </p:pic>
    </p:spTree>
    <p:extLst>
      <p:ext uri="{BB962C8B-B14F-4D97-AF65-F5344CB8AC3E}">
        <p14:creationId xmlns:p14="http://schemas.microsoft.com/office/powerpoint/2010/main" val="2289670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26</a:t>
            </a:fld>
            <a:endParaRPr lang="en-US"/>
          </a:p>
        </p:txBody>
      </p:sp>
      <p:sp>
        <p:nvSpPr>
          <p:cNvPr id="3" name="TextBox 2"/>
          <p:cNvSpPr txBox="1"/>
          <p:nvPr/>
        </p:nvSpPr>
        <p:spPr>
          <a:xfrm>
            <a:off x="35" y="304822"/>
            <a:ext cx="4114799"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Axial Stress and Strain</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914401"/>
            <a:ext cx="11506200" cy="3277810"/>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Strain is the ratio of change in length due to deformation to the original length of the specimen, formally called engineering strain. strain is </a:t>
            </a:r>
            <a:r>
              <a:rPr lang="en-GB" sz="2400" dirty="0" smtClean="0">
                <a:solidFill>
                  <a:srgbClr val="000000"/>
                </a:solidFill>
                <a:latin typeface="Times New Roman" pitchFamily="18" charset="0"/>
                <a:cs typeface="Times New Roman" pitchFamily="18" charset="0"/>
              </a:rPr>
              <a:t>unit less, </a:t>
            </a:r>
            <a:r>
              <a:rPr lang="en-GB" sz="2400" dirty="0">
                <a:solidFill>
                  <a:srgbClr val="000000"/>
                </a:solidFill>
                <a:latin typeface="Times New Roman" pitchFamily="18" charset="0"/>
                <a:cs typeface="Times New Roman" pitchFamily="18" charset="0"/>
              </a:rPr>
              <a:t>but often units of m/m (or mm/mm) are </a:t>
            </a:r>
            <a:r>
              <a:rPr lang="en-GB" sz="2400" dirty="0" smtClean="0">
                <a:solidFill>
                  <a:srgbClr val="000000"/>
                </a:solidFill>
                <a:latin typeface="Times New Roman" pitchFamily="18" charset="0"/>
                <a:cs typeface="Times New Roman" pitchFamily="18" charset="0"/>
              </a:rPr>
              <a:t>used.</a:t>
            </a:r>
            <a:endParaRPr lang="en-GB" sz="2400" dirty="0">
              <a:solidFill>
                <a:srgbClr val="000000"/>
              </a:solidFill>
              <a:latin typeface="Times New Roman" pitchFamily="18" charset="0"/>
              <a:cs typeface="Times New Roman" pitchFamily="18" charset="0"/>
            </a:endParaRPr>
          </a:p>
          <a:p>
            <a:pPr algn="just" fontAlgn="ctr">
              <a:spcAft>
                <a:spcPts val="600"/>
              </a:spcAft>
            </a:pPr>
            <a:r>
              <a:rPr lang="en-GB" sz="2400" dirty="0">
                <a:solidFill>
                  <a:srgbClr val="000000"/>
                </a:solidFill>
                <a:latin typeface="Times New Roman" pitchFamily="18" charset="0"/>
                <a:cs typeface="Times New Roman" pitchFamily="18" charset="0"/>
              </a:rPr>
              <a:t>The strain used for the engineering stress-strain curve is the average linear strain, which is obtained by dividing the elongation of the gage length of the specimen, by its original length.</a:t>
            </a:r>
          </a:p>
          <a:p>
            <a:pPr algn="just" fontAlgn="ctr">
              <a:spcAft>
                <a:spcPts val="600"/>
              </a:spcAft>
            </a:pPr>
            <a:endParaRPr lang="en-GB" sz="2400" dirty="0">
              <a:solidFill>
                <a:srgbClr val="000000"/>
              </a:solidFill>
              <a:latin typeface="Times New Roman" pitchFamily="18" charset="0"/>
              <a:cs typeface="Times New Roman" pitchFamily="18" charset="0"/>
            </a:endParaRPr>
          </a:p>
          <a:p>
            <a:pPr algn="just" fontAlgn="ctr">
              <a:spcAft>
                <a:spcPts val="600"/>
              </a:spcAft>
            </a:pPr>
            <a:endParaRPr lang="en-GB" sz="2400" dirty="0">
              <a:solidFill>
                <a:srgbClr val="000000"/>
              </a:solidFill>
              <a:latin typeface="Times New Roman" pitchFamily="18" charset="0"/>
              <a:cs typeface="Times New Roman" pitchFamily="18" charset="0"/>
            </a:endParaRPr>
          </a:p>
        </p:txBody>
      </p:sp>
      <p:pic>
        <p:nvPicPr>
          <p:cNvPr id="9" name="object 7"/>
          <p:cNvPicPr/>
          <p:nvPr/>
        </p:nvPicPr>
        <p:blipFill>
          <a:blip r:embed="rId2" cstate="print"/>
          <a:stretch>
            <a:fillRect/>
          </a:stretch>
        </p:blipFill>
        <p:spPr>
          <a:xfrm>
            <a:off x="4695443" y="3352805"/>
            <a:ext cx="2084770" cy="1141789"/>
          </a:xfrm>
          <a:prstGeom prst="rect">
            <a:avLst/>
          </a:prstGeom>
        </p:spPr>
      </p:pic>
    </p:spTree>
    <p:extLst>
      <p:ext uri="{BB962C8B-B14F-4D97-AF65-F5344CB8AC3E}">
        <p14:creationId xmlns:p14="http://schemas.microsoft.com/office/powerpoint/2010/main" val="1164446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27</a:t>
            </a:fld>
            <a:endParaRPr lang="en-US"/>
          </a:p>
        </p:txBody>
      </p:sp>
      <p:sp>
        <p:nvSpPr>
          <p:cNvPr id="3" name="TextBox 2"/>
          <p:cNvSpPr txBox="1"/>
          <p:nvPr/>
        </p:nvSpPr>
        <p:spPr>
          <a:xfrm>
            <a:off x="307978" y="184731"/>
            <a:ext cx="2135186" cy="523210"/>
          </a:xfrm>
          <a:prstGeom prst="rect">
            <a:avLst/>
          </a:prstGeom>
          <a:noFill/>
        </p:spPr>
        <p:txBody>
          <a:bodyPr wrap="square" lIns="91429" tIns="45715" rIns="91429" bIns="45715" rtlCol="0">
            <a:spAutoFit/>
          </a:bodyPr>
          <a:lstStyle/>
          <a:p>
            <a:pPr algn="ctr">
              <a:spcAft>
                <a:spcPts val="600"/>
              </a:spcAft>
            </a:pPr>
            <a:r>
              <a:rPr lang="en-US" sz="2800" b="1" dirty="0" smtClean="0">
                <a:solidFill>
                  <a:srgbClr val="000000"/>
                </a:solidFill>
                <a:latin typeface="Times New Roman" panose="02020603050405020304" pitchFamily="18" charset="0"/>
                <a:cs typeface="Times New Roman" panose="02020603050405020304" pitchFamily="18" charset="0"/>
              </a:rPr>
              <a:t>Shear Stress</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307976" y="838200"/>
            <a:ext cx="5257800" cy="2831534"/>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Tensile and compressional stress can be defined in terms of forces applied to a uniform rod.</a:t>
            </a:r>
          </a:p>
          <a:p>
            <a:pPr algn="just" fontAlgn="ctr">
              <a:spcAft>
                <a:spcPts val="600"/>
              </a:spcAft>
            </a:pPr>
            <a:r>
              <a:rPr lang="en-GB" sz="2400" dirty="0">
                <a:solidFill>
                  <a:srgbClr val="000000"/>
                </a:solidFill>
                <a:latin typeface="Times New Roman" pitchFamily="18" charset="0"/>
                <a:cs typeface="Times New Roman" pitchFamily="18" charset="0"/>
              </a:rPr>
              <a:t>Shear stress is defined in terms of a couple that tends to deform a joining </a:t>
            </a:r>
            <a:r>
              <a:rPr lang="en-GB" sz="2400" dirty="0" smtClean="0">
                <a:solidFill>
                  <a:srgbClr val="000000"/>
                </a:solidFill>
                <a:latin typeface="Times New Roman" pitchFamily="18" charset="0"/>
                <a:cs typeface="Times New Roman" pitchFamily="18" charset="0"/>
              </a:rPr>
              <a:t>member.</a:t>
            </a:r>
            <a:endParaRPr lang="en-GB" sz="2400" dirty="0">
              <a:solidFill>
                <a:srgbClr val="000000"/>
              </a:solidFill>
              <a:latin typeface="Times New Roman" pitchFamily="18" charset="0"/>
              <a:cs typeface="Times New Roman" pitchFamily="18" charset="0"/>
            </a:endParaRPr>
          </a:p>
          <a:p>
            <a:pPr algn="just" fontAlgn="ctr">
              <a:spcAft>
                <a:spcPts val="600"/>
              </a:spcAft>
            </a:pPr>
            <a:endParaRPr lang="en-GB" sz="2400" dirty="0">
              <a:solidFill>
                <a:srgbClr val="000000"/>
              </a:solidFill>
              <a:latin typeface="Times New Roman" pitchFamily="18" charset="0"/>
              <a:cs typeface="Times New Roman" pitchFamily="18" charset="0"/>
            </a:endParaRPr>
          </a:p>
        </p:txBody>
      </p:sp>
      <p:sp>
        <p:nvSpPr>
          <p:cNvPr id="4" name="AutoShape 2" descr="Shearing Stress - Definition, Examples ..."/>
          <p:cNvSpPr>
            <a:spLocks noChangeAspect="1" noChangeArrowheads="1"/>
          </p:cNvSpPr>
          <p:nvPr/>
        </p:nvSpPr>
        <p:spPr bwMode="auto">
          <a:xfrm>
            <a:off x="155574"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atural source of energy"/>
          <p:cNvSpPr>
            <a:spLocks noChangeAspect="1" noChangeArrowheads="1"/>
          </p:cNvSpPr>
          <p:nvPr/>
        </p:nvSpPr>
        <p:spPr bwMode="auto">
          <a:xfrm>
            <a:off x="307980" y="799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7" descr="Shearing Stress | Definition, Meaning ..."/>
          <p:cNvSpPr>
            <a:spLocks noChangeAspect="1" noChangeArrowheads="1"/>
          </p:cNvSpPr>
          <p:nvPr/>
        </p:nvSpPr>
        <p:spPr bwMode="auto">
          <a:xfrm>
            <a:off x="460382" y="16039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0" descr="Shearing Stress - Definition, Examples ..."/>
          <p:cNvSpPr>
            <a:spLocks noChangeAspect="1" noChangeArrowheads="1"/>
          </p:cNvSpPr>
          <p:nvPr/>
        </p:nvSpPr>
        <p:spPr bwMode="auto">
          <a:xfrm>
            <a:off x="612775" y="312741"/>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object 7"/>
          <p:cNvGrpSpPr/>
          <p:nvPr/>
        </p:nvGrpSpPr>
        <p:grpSpPr>
          <a:xfrm>
            <a:off x="6246812" y="312794"/>
            <a:ext cx="5257800" cy="2116065"/>
            <a:chOff x="1581911" y="6976871"/>
            <a:chExt cx="4613275" cy="1125220"/>
          </a:xfrm>
        </p:grpSpPr>
        <p:pic>
          <p:nvPicPr>
            <p:cNvPr id="18" name="object 8"/>
            <p:cNvPicPr/>
            <p:nvPr/>
          </p:nvPicPr>
          <p:blipFill>
            <a:blip r:embed="rId2" cstate="print"/>
            <a:stretch>
              <a:fillRect/>
            </a:stretch>
          </p:blipFill>
          <p:spPr>
            <a:xfrm>
              <a:off x="1581911" y="6976871"/>
              <a:ext cx="4613147" cy="1115567"/>
            </a:xfrm>
            <a:prstGeom prst="rect">
              <a:avLst/>
            </a:prstGeom>
          </p:spPr>
        </p:pic>
        <p:sp>
          <p:nvSpPr>
            <p:cNvPr id="19" name="object 9"/>
            <p:cNvSpPr/>
            <p:nvPr/>
          </p:nvSpPr>
          <p:spPr>
            <a:xfrm>
              <a:off x="1581911" y="8097011"/>
              <a:ext cx="4613275" cy="0"/>
            </a:xfrm>
            <a:custGeom>
              <a:avLst/>
              <a:gdLst/>
              <a:ahLst/>
              <a:cxnLst/>
              <a:rect l="l" t="t" r="r" b="b"/>
              <a:pathLst>
                <a:path w="4613275">
                  <a:moveTo>
                    <a:pt x="0" y="0"/>
                  </a:moveTo>
                  <a:lnTo>
                    <a:pt x="4613147" y="0"/>
                  </a:lnTo>
                </a:path>
              </a:pathLst>
            </a:custGeom>
            <a:ln w="9143">
              <a:solidFill>
                <a:srgbClr val="000000"/>
              </a:solidFill>
            </a:ln>
          </p:spPr>
          <p:txBody>
            <a:bodyPr wrap="square" lIns="0" tIns="0" rIns="0" bIns="0" rtlCol="0"/>
            <a:lstStyle/>
            <a:p>
              <a:endParaRPr/>
            </a:p>
          </p:txBody>
        </p:sp>
      </p:grpSp>
      <p:sp>
        <p:nvSpPr>
          <p:cNvPr id="14" name="AutoShape 13" descr="Shear Stress - Materials | nuclear ..."/>
          <p:cNvSpPr>
            <a:spLocks noChangeAspect="1" noChangeArrowheads="1"/>
          </p:cNvSpPr>
          <p:nvPr/>
        </p:nvSpPr>
        <p:spPr bwMode="auto">
          <a:xfrm>
            <a:off x="765175" y="46519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640" y="2948457"/>
            <a:ext cx="3967163" cy="2003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AutoShape 16" descr="Shearing Stress - Definition, Meaning ..."/>
          <p:cNvSpPr>
            <a:spLocks noChangeAspect="1" noChangeArrowheads="1"/>
          </p:cNvSpPr>
          <p:nvPr/>
        </p:nvSpPr>
        <p:spPr bwMode="auto">
          <a:xfrm>
            <a:off x="917580" y="61759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61" name="Picture 17"/>
          <p:cNvPicPr>
            <a:picLocks noChangeAspect="1" noChangeArrowheads="1"/>
          </p:cNvPicPr>
          <p:nvPr/>
        </p:nvPicPr>
        <p:blipFill rotWithShape="1">
          <a:blip r:embed="rId4">
            <a:extLst>
              <a:ext uri="{28A0092B-C50C-407E-A947-70E740481C1C}">
                <a14:useLocalDpi xmlns:a14="http://schemas.microsoft.com/office/drawing/2010/main" val="0"/>
              </a:ext>
            </a:extLst>
          </a:blip>
          <a:srcRect l="17580" r="12745"/>
          <a:stretch/>
        </p:blipFill>
        <p:spPr bwMode="auto">
          <a:xfrm>
            <a:off x="7008847" y="2513079"/>
            <a:ext cx="3733799" cy="247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1481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28</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191214" y="457222"/>
            <a:ext cx="6435045" cy="4231918"/>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Shear force definition</a:t>
            </a:r>
          </a:p>
          <a:p>
            <a:pPr algn="just" fontAlgn="ctr">
              <a:spcAft>
                <a:spcPts val="600"/>
              </a:spcAft>
            </a:pPr>
            <a:r>
              <a:rPr lang="en-GB" sz="2400" dirty="0">
                <a:solidFill>
                  <a:srgbClr val="000000"/>
                </a:solidFill>
                <a:latin typeface="Times New Roman" pitchFamily="18" charset="0"/>
                <a:cs typeface="Times New Roman" pitchFamily="18" charset="0"/>
              </a:rPr>
              <a:t>Shear force is a force acting in a direction that's parallel to a surface or cross section of a body. The word shear in the term is a reference to the fact that such a force can cut, or shear, through the surface or object under strain. In solid mechanics, shearing forces are unaligned forces pushing one part of a body in one specific direction, and another part of the body in the opposite direction. When the forces are collinear (aligned into each other), they are called compression forces</a:t>
            </a:r>
            <a:r>
              <a:rPr lang="en-GB" sz="2400" dirty="0" smtClean="0">
                <a:solidFill>
                  <a:srgbClr val="000000"/>
                </a:solidFill>
                <a:latin typeface="Times New Roman" pitchFamily="18" charset="0"/>
                <a:cs typeface="Times New Roman" pitchFamily="18" charset="0"/>
              </a:rPr>
              <a:t>.</a:t>
            </a:r>
            <a:endParaRPr lang="en-GB" sz="2400" dirty="0">
              <a:solidFill>
                <a:srgbClr val="000000"/>
              </a:solidFill>
              <a:latin typeface="Times New Roman" pitchFamily="18" charset="0"/>
              <a:cs typeface="Times New Roman" pitchFamily="18" charset="0"/>
            </a:endParaRPr>
          </a:p>
        </p:txBody>
      </p:sp>
      <p:grpSp>
        <p:nvGrpSpPr>
          <p:cNvPr id="8" name="object 2"/>
          <p:cNvGrpSpPr/>
          <p:nvPr/>
        </p:nvGrpSpPr>
        <p:grpSpPr>
          <a:xfrm>
            <a:off x="8304091" y="1143056"/>
            <a:ext cx="2484755" cy="3651967"/>
            <a:chOff x="2908427" y="4476368"/>
            <a:chExt cx="2484755" cy="2807336"/>
          </a:xfrm>
        </p:grpSpPr>
        <p:sp>
          <p:nvSpPr>
            <p:cNvPr id="10" name="object 3"/>
            <p:cNvSpPr/>
            <p:nvPr/>
          </p:nvSpPr>
          <p:spPr>
            <a:xfrm>
              <a:off x="3882135" y="4476368"/>
              <a:ext cx="765810" cy="2807335"/>
            </a:xfrm>
            <a:custGeom>
              <a:avLst/>
              <a:gdLst/>
              <a:ahLst/>
              <a:cxnLst/>
              <a:rect l="l" t="t" r="r" b="b"/>
              <a:pathLst>
                <a:path w="765810" h="2807334">
                  <a:moveTo>
                    <a:pt x="765479" y="0"/>
                  </a:moveTo>
                  <a:lnTo>
                    <a:pt x="0" y="0"/>
                  </a:lnTo>
                  <a:lnTo>
                    <a:pt x="0" y="2806826"/>
                  </a:lnTo>
                  <a:lnTo>
                    <a:pt x="765479" y="2806826"/>
                  </a:lnTo>
                  <a:lnTo>
                    <a:pt x="765479" y="0"/>
                  </a:lnTo>
                  <a:close/>
                </a:path>
              </a:pathLst>
            </a:custGeom>
            <a:solidFill>
              <a:srgbClr val="5B9BD4"/>
            </a:solidFill>
          </p:spPr>
          <p:txBody>
            <a:bodyPr wrap="square" lIns="0" tIns="0" rIns="0" bIns="0" rtlCol="0"/>
            <a:lstStyle/>
            <a:p>
              <a:endParaRPr/>
            </a:p>
          </p:txBody>
        </p:sp>
        <p:sp>
          <p:nvSpPr>
            <p:cNvPr id="11" name="object 4"/>
            <p:cNvSpPr/>
            <p:nvPr/>
          </p:nvSpPr>
          <p:spPr>
            <a:xfrm>
              <a:off x="3882135" y="4476369"/>
              <a:ext cx="765810" cy="2807335"/>
            </a:xfrm>
            <a:custGeom>
              <a:avLst/>
              <a:gdLst/>
              <a:ahLst/>
              <a:cxnLst/>
              <a:rect l="l" t="t" r="r" b="b"/>
              <a:pathLst>
                <a:path w="765810" h="2807334">
                  <a:moveTo>
                    <a:pt x="0" y="2806826"/>
                  </a:moveTo>
                  <a:lnTo>
                    <a:pt x="765479" y="2806826"/>
                  </a:lnTo>
                  <a:lnTo>
                    <a:pt x="765479" y="0"/>
                  </a:lnTo>
                  <a:lnTo>
                    <a:pt x="0" y="0"/>
                  </a:lnTo>
                  <a:lnTo>
                    <a:pt x="0" y="2806826"/>
                  </a:lnTo>
                  <a:close/>
                </a:path>
              </a:pathLst>
            </a:custGeom>
            <a:ln w="12700">
              <a:solidFill>
                <a:srgbClr val="FF0000"/>
              </a:solidFill>
            </a:ln>
          </p:spPr>
          <p:txBody>
            <a:bodyPr wrap="square" lIns="0" tIns="0" rIns="0" bIns="0" rtlCol="0"/>
            <a:lstStyle/>
            <a:p>
              <a:endParaRPr/>
            </a:p>
          </p:txBody>
        </p:sp>
        <p:sp>
          <p:nvSpPr>
            <p:cNvPr id="12" name="object 5"/>
            <p:cNvSpPr/>
            <p:nvPr/>
          </p:nvSpPr>
          <p:spPr>
            <a:xfrm>
              <a:off x="2908427" y="4647564"/>
              <a:ext cx="2484755" cy="2270125"/>
            </a:xfrm>
            <a:custGeom>
              <a:avLst/>
              <a:gdLst/>
              <a:ahLst/>
              <a:cxnLst/>
              <a:rect l="l" t="t" r="r" b="b"/>
              <a:pathLst>
                <a:path w="2484754" h="2270125">
                  <a:moveTo>
                    <a:pt x="981163" y="66319"/>
                  </a:moveTo>
                  <a:lnTo>
                    <a:pt x="956830" y="52070"/>
                  </a:lnTo>
                  <a:lnTo>
                    <a:pt x="867537" y="0"/>
                  </a:lnTo>
                  <a:lnTo>
                    <a:pt x="858774" y="2286"/>
                  </a:lnTo>
                  <a:lnTo>
                    <a:pt x="854837" y="9144"/>
                  </a:lnTo>
                  <a:lnTo>
                    <a:pt x="850773" y="15875"/>
                  </a:lnTo>
                  <a:lnTo>
                    <a:pt x="853186" y="24638"/>
                  </a:lnTo>
                  <a:lnTo>
                    <a:pt x="859917" y="28702"/>
                  </a:lnTo>
                  <a:lnTo>
                    <a:pt x="900036" y="52070"/>
                  </a:lnTo>
                  <a:lnTo>
                    <a:pt x="0" y="52070"/>
                  </a:lnTo>
                  <a:lnTo>
                    <a:pt x="0" y="80645"/>
                  </a:lnTo>
                  <a:lnTo>
                    <a:pt x="899947" y="80645"/>
                  </a:lnTo>
                  <a:lnTo>
                    <a:pt x="924509" y="66319"/>
                  </a:lnTo>
                  <a:lnTo>
                    <a:pt x="853186" y="107950"/>
                  </a:lnTo>
                  <a:lnTo>
                    <a:pt x="850773" y="116713"/>
                  </a:lnTo>
                  <a:lnTo>
                    <a:pt x="854837" y="123571"/>
                  </a:lnTo>
                  <a:lnTo>
                    <a:pt x="858774" y="130302"/>
                  </a:lnTo>
                  <a:lnTo>
                    <a:pt x="867537" y="132588"/>
                  </a:lnTo>
                  <a:lnTo>
                    <a:pt x="956614" y="80645"/>
                  </a:lnTo>
                  <a:lnTo>
                    <a:pt x="981163" y="66319"/>
                  </a:lnTo>
                  <a:close/>
                </a:path>
                <a:path w="2484754" h="2270125">
                  <a:moveTo>
                    <a:pt x="2484628" y="2189480"/>
                  </a:moveTo>
                  <a:lnTo>
                    <a:pt x="1814576" y="2189480"/>
                  </a:lnTo>
                  <a:lnTo>
                    <a:pt x="1861693" y="2162048"/>
                  </a:lnTo>
                  <a:lnTo>
                    <a:pt x="1863979" y="2153285"/>
                  </a:lnTo>
                  <a:lnTo>
                    <a:pt x="1860042" y="2146566"/>
                  </a:lnTo>
                  <a:lnTo>
                    <a:pt x="1855978" y="2139696"/>
                  </a:lnTo>
                  <a:lnTo>
                    <a:pt x="1847215" y="2137410"/>
                  </a:lnTo>
                  <a:lnTo>
                    <a:pt x="1733550" y="2203704"/>
                  </a:lnTo>
                  <a:lnTo>
                    <a:pt x="1847215" y="2269998"/>
                  </a:lnTo>
                  <a:lnTo>
                    <a:pt x="1855978" y="2267712"/>
                  </a:lnTo>
                  <a:lnTo>
                    <a:pt x="1860042" y="2260854"/>
                  </a:lnTo>
                  <a:lnTo>
                    <a:pt x="1863979" y="2254123"/>
                  </a:lnTo>
                  <a:lnTo>
                    <a:pt x="1861693" y="2245360"/>
                  </a:lnTo>
                  <a:lnTo>
                    <a:pt x="1814791" y="2218055"/>
                  </a:lnTo>
                  <a:lnTo>
                    <a:pt x="2484628" y="2218055"/>
                  </a:lnTo>
                  <a:lnTo>
                    <a:pt x="2484628" y="2189480"/>
                  </a:lnTo>
                  <a:close/>
                </a:path>
              </a:pathLst>
            </a:custGeom>
            <a:solidFill>
              <a:srgbClr val="5B9BD4"/>
            </a:solidFill>
          </p:spPr>
          <p:txBody>
            <a:bodyPr wrap="square" lIns="0" tIns="0" rIns="0" bIns="0" rtlCol="0"/>
            <a:lstStyle/>
            <a:p>
              <a:endParaRPr/>
            </a:p>
          </p:txBody>
        </p:sp>
        <p:sp>
          <p:nvSpPr>
            <p:cNvPr id="13" name="object 6"/>
            <p:cNvSpPr/>
            <p:nvPr/>
          </p:nvSpPr>
          <p:spPr>
            <a:xfrm>
              <a:off x="3312159" y="5153279"/>
              <a:ext cx="1882775" cy="10795"/>
            </a:xfrm>
            <a:custGeom>
              <a:avLst/>
              <a:gdLst/>
              <a:ahLst/>
              <a:cxnLst/>
              <a:rect l="l" t="t" r="r" b="b"/>
              <a:pathLst>
                <a:path w="1882775" h="10795">
                  <a:moveTo>
                    <a:pt x="0" y="10541"/>
                  </a:moveTo>
                  <a:lnTo>
                    <a:pt x="1882266" y="0"/>
                  </a:lnTo>
                </a:path>
              </a:pathLst>
            </a:custGeom>
            <a:ln w="28575">
              <a:solidFill>
                <a:srgbClr val="FF0000"/>
              </a:solidFill>
            </a:ln>
          </p:spPr>
          <p:txBody>
            <a:bodyPr wrap="square" lIns="0" tIns="0" rIns="0" bIns="0" rtlCol="0"/>
            <a:lstStyle/>
            <a:p>
              <a:endParaRPr/>
            </a:p>
          </p:txBody>
        </p:sp>
      </p:grpSp>
      <p:sp>
        <p:nvSpPr>
          <p:cNvPr id="14" name="object 7"/>
          <p:cNvSpPr txBox="1"/>
          <p:nvPr/>
        </p:nvSpPr>
        <p:spPr>
          <a:xfrm>
            <a:off x="6780220" y="1922183"/>
            <a:ext cx="1765809" cy="340477"/>
          </a:xfrm>
          <a:prstGeom prst="rect">
            <a:avLst/>
          </a:prstGeom>
          <a:ln w="6350">
            <a:solidFill>
              <a:srgbClr val="000000"/>
            </a:solidFill>
          </a:ln>
        </p:spPr>
        <p:txBody>
          <a:bodyPr vert="horz" wrap="square" lIns="0" tIns="32384" rIns="0" bIns="0" rtlCol="0">
            <a:spAutoFit/>
          </a:bodyPr>
          <a:lstStyle/>
          <a:p>
            <a:pPr marL="94615">
              <a:lnSpc>
                <a:spcPct val="100000"/>
              </a:lnSpc>
              <a:spcBef>
                <a:spcPts val="254"/>
              </a:spcBef>
            </a:pPr>
            <a:r>
              <a:rPr sz="2000" b="1" spc="-10" dirty="0">
                <a:latin typeface="Times New Roman"/>
                <a:cs typeface="Times New Roman"/>
              </a:rPr>
              <a:t>Cross-section</a:t>
            </a:r>
            <a:endParaRPr sz="2000" b="1" dirty="0">
              <a:latin typeface="Times New Roman"/>
              <a:cs typeface="Times New Roman"/>
            </a:endParaRPr>
          </a:p>
        </p:txBody>
      </p:sp>
      <p:sp>
        <p:nvSpPr>
          <p:cNvPr id="15" name="object 8"/>
          <p:cNvSpPr txBox="1"/>
          <p:nvPr/>
        </p:nvSpPr>
        <p:spPr>
          <a:xfrm>
            <a:off x="10983522" y="1365759"/>
            <a:ext cx="307777" cy="2711947"/>
          </a:xfrm>
          <a:prstGeom prst="rect">
            <a:avLst/>
          </a:prstGeom>
          <a:ln w="6350">
            <a:solidFill>
              <a:srgbClr val="000000"/>
            </a:solidFill>
          </a:ln>
        </p:spPr>
        <p:txBody>
          <a:bodyPr vert="vert270" wrap="square" lIns="0" tIns="36830" rIns="0" bIns="0" rtlCol="0">
            <a:spAutoFit/>
          </a:bodyPr>
          <a:lstStyle/>
          <a:p>
            <a:pPr marL="94615">
              <a:lnSpc>
                <a:spcPct val="100000"/>
              </a:lnSpc>
              <a:spcBef>
                <a:spcPts val="290"/>
              </a:spcBef>
            </a:pPr>
            <a:r>
              <a:rPr sz="2000" b="1" dirty="0">
                <a:latin typeface="Times New Roman"/>
                <a:cs typeface="Times New Roman"/>
              </a:rPr>
              <a:t>Longitudinal</a:t>
            </a:r>
            <a:r>
              <a:rPr sz="2000" b="1" spc="-75" dirty="0">
                <a:latin typeface="Times New Roman"/>
                <a:cs typeface="Times New Roman"/>
              </a:rPr>
              <a:t> </a:t>
            </a:r>
            <a:r>
              <a:rPr sz="2000" b="1" spc="-10" dirty="0">
                <a:latin typeface="Times New Roman"/>
                <a:cs typeface="Times New Roman"/>
              </a:rPr>
              <a:t>direction</a:t>
            </a:r>
            <a:endParaRPr sz="2000" dirty="0">
              <a:latin typeface="Times New Roman"/>
              <a:cs typeface="Times New Roman"/>
            </a:endParaRPr>
          </a:p>
        </p:txBody>
      </p:sp>
    </p:spTree>
    <p:extLst>
      <p:ext uri="{BB962C8B-B14F-4D97-AF65-F5344CB8AC3E}">
        <p14:creationId xmlns:p14="http://schemas.microsoft.com/office/powerpoint/2010/main" val="33478314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29</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191185" y="235110"/>
            <a:ext cx="11770633" cy="1277263"/>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Shear force </a:t>
            </a:r>
            <a:r>
              <a:rPr lang="en-GB" sz="2400" b="1" dirty="0" smtClean="0">
                <a:solidFill>
                  <a:srgbClr val="000000"/>
                </a:solidFill>
                <a:latin typeface="Times New Roman" pitchFamily="18" charset="0"/>
                <a:cs typeface="Times New Roman" pitchFamily="18" charset="0"/>
              </a:rPr>
              <a:t>example</a:t>
            </a:r>
            <a:endParaRPr lang="en-GB" sz="2400" b="1" dirty="0">
              <a:solidFill>
                <a:srgbClr val="000000"/>
              </a:solidFill>
              <a:latin typeface="Times New Roman" pitchFamily="18" charset="0"/>
              <a:cs typeface="Times New Roman" pitchFamily="18" charset="0"/>
            </a:endParaRPr>
          </a:p>
          <a:p>
            <a:pPr algn="just" fontAlgn="ctr">
              <a:spcAft>
                <a:spcPts val="600"/>
              </a:spcAft>
            </a:pPr>
            <a:r>
              <a:rPr lang="en-GB" sz="2400" dirty="0">
                <a:solidFill>
                  <a:srgbClr val="000000"/>
                </a:solidFill>
                <a:latin typeface="Times New Roman" pitchFamily="18" charset="0"/>
                <a:cs typeface="Times New Roman" pitchFamily="18" charset="0"/>
              </a:rPr>
              <a:t>Example: Cutting bread, Cutting paper, beam bending, drawing picture, sliding cash note, painting, brushing teeth, bone shear failure etc.</a:t>
            </a:r>
          </a:p>
        </p:txBody>
      </p:sp>
      <p:pic>
        <p:nvPicPr>
          <p:cNvPr id="16" name="object 3"/>
          <p:cNvPicPr/>
          <p:nvPr/>
        </p:nvPicPr>
        <p:blipFill>
          <a:blip r:embed="rId2" cstate="print"/>
          <a:stretch>
            <a:fillRect/>
          </a:stretch>
        </p:blipFill>
        <p:spPr>
          <a:xfrm>
            <a:off x="379414" y="1981200"/>
            <a:ext cx="4876800" cy="2819400"/>
          </a:xfrm>
          <a:prstGeom prst="rect">
            <a:avLst/>
          </a:prstGeom>
        </p:spPr>
      </p:pic>
      <p:pic>
        <p:nvPicPr>
          <p:cNvPr id="17" name="object 4"/>
          <p:cNvPicPr/>
          <p:nvPr/>
        </p:nvPicPr>
        <p:blipFill>
          <a:blip r:embed="rId3" cstate="print"/>
          <a:stretch>
            <a:fillRect/>
          </a:stretch>
        </p:blipFill>
        <p:spPr>
          <a:xfrm>
            <a:off x="6323012" y="2002971"/>
            <a:ext cx="5334000" cy="2819400"/>
          </a:xfrm>
          <a:prstGeom prst="rect">
            <a:avLst/>
          </a:prstGeom>
        </p:spPr>
      </p:pic>
      <p:sp>
        <p:nvSpPr>
          <p:cNvPr id="3" name="Rectangle 2"/>
          <p:cNvSpPr/>
          <p:nvPr/>
        </p:nvSpPr>
        <p:spPr>
          <a:xfrm>
            <a:off x="3960812" y="5410256"/>
            <a:ext cx="3899722" cy="461665"/>
          </a:xfrm>
          <a:prstGeom prst="rect">
            <a:avLst/>
          </a:prstGeom>
        </p:spPr>
        <p:txBody>
          <a:bodyPr wrap="none">
            <a:spAutoFit/>
          </a:bodyPr>
          <a:lstStyle/>
          <a:p>
            <a:pPr algn="just" fontAlgn="ctr">
              <a:spcAft>
                <a:spcPts val="600"/>
              </a:spcAft>
            </a:pPr>
            <a:r>
              <a:rPr lang="en-GB" sz="2400" b="1" dirty="0" smtClean="0">
                <a:solidFill>
                  <a:srgbClr val="000000"/>
                </a:solidFill>
                <a:latin typeface="Times New Roman" pitchFamily="18" charset="0"/>
                <a:cs typeface="Times New Roman" pitchFamily="18" charset="0"/>
              </a:rPr>
              <a:t>Figure: Shear </a:t>
            </a:r>
            <a:r>
              <a:rPr lang="en-GB" sz="2400" b="1" dirty="0">
                <a:solidFill>
                  <a:srgbClr val="000000"/>
                </a:solidFill>
                <a:latin typeface="Times New Roman" pitchFamily="18" charset="0"/>
                <a:cs typeface="Times New Roman" pitchFamily="18" charset="0"/>
              </a:rPr>
              <a:t>force example</a:t>
            </a:r>
          </a:p>
        </p:txBody>
      </p:sp>
    </p:spTree>
    <p:extLst>
      <p:ext uri="{BB962C8B-B14F-4D97-AF65-F5344CB8AC3E}">
        <p14:creationId xmlns:p14="http://schemas.microsoft.com/office/powerpoint/2010/main" val="3021317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295704246"/>
              </p:ext>
            </p:extLst>
          </p:nvPr>
        </p:nvGraphicFramePr>
        <p:xfrm>
          <a:off x="1720213" y="617969"/>
          <a:ext cx="8809184" cy="1986208"/>
        </p:xfrm>
        <a:graphic>
          <a:graphicData uri="http://schemas.openxmlformats.org/drawingml/2006/table">
            <a:tbl>
              <a:tblPr firstRow="1" firstCol="1" bandRow="1"/>
              <a:tblGrid>
                <a:gridCol w="4630063"/>
                <a:gridCol w="4179121"/>
              </a:tblGrid>
              <a:tr h="496552">
                <a:tc>
                  <a:txBody>
                    <a:bodyPr/>
                    <a:lstStyle/>
                    <a:p>
                      <a:pPr>
                        <a:lnSpc>
                          <a:spcPct val="115000"/>
                        </a:lnSpc>
                      </a:pPr>
                      <a:r>
                        <a:rPr lang="en-US" sz="2000" b="1" dirty="0" smtClean="0">
                          <a:solidFill>
                            <a:srgbClr val="000000"/>
                          </a:solidFill>
                          <a:effectLst/>
                          <a:latin typeface="Times New Roman" panose="02020603050405020304" pitchFamily="18" charset="0"/>
                        </a:rPr>
                        <a:t>Course Code: CE 0732-2205</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algn="r">
                        <a:lnSpc>
                          <a:spcPct val="115000"/>
                        </a:lnSpc>
                      </a:pPr>
                      <a:r>
                        <a:rPr lang="en-US" sz="2000" b="1" dirty="0" smtClean="0">
                          <a:solidFill>
                            <a:srgbClr val="000000"/>
                          </a:solidFill>
                          <a:effectLst/>
                          <a:latin typeface="Times New Roman" panose="02020603050405020304" pitchFamily="18" charset="0"/>
                        </a:rPr>
                        <a:t>CREDIT:03</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r h="496552">
                <a:tc>
                  <a:txBody>
                    <a:bodyPr/>
                    <a:lstStyle/>
                    <a:p>
                      <a:pPr>
                        <a:lnSpc>
                          <a:spcPct val="115000"/>
                        </a:lnSpc>
                      </a:pPr>
                      <a:r>
                        <a:rPr lang="en-US" sz="2000" b="1" dirty="0">
                          <a:solidFill>
                            <a:srgbClr val="000000"/>
                          </a:solidFill>
                          <a:effectLst/>
                          <a:latin typeface="Times New Roman" panose="02020603050405020304" pitchFamily="18" charset="0"/>
                        </a:rPr>
                        <a:t> </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TOTAL </a:t>
                      </a:r>
                      <a:r>
                        <a:rPr lang="en-US" sz="2000" b="1" dirty="0" smtClean="0">
                          <a:solidFill>
                            <a:srgbClr val="000000"/>
                          </a:solidFill>
                          <a:effectLst/>
                          <a:latin typeface="Times New Roman" panose="02020603050405020304" pitchFamily="18" charset="0"/>
                        </a:rPr>
                        <a:t>MARKS:150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r h="496552">
                <a:tc>
                  <a:txBody>
                    <a:bodyPr/>
                    <a:lstStyle/>
                    <a:p>
                      <a:pPr>
                        <a:lnSpc>
                          <a:spcPct val="115000"/>
                        </a:lnSpc>
                      </a:pPr>
                      <a:r>
                        <a:rPr lang="en-US" sz="2000" b="1" dirty="0" smtClean="0">
                          <a:solidFill>
                            <a:srgbClr val="000000"/>
                          </a:solidFill>
                          <a:effectLst/>
                          <a:latin typeface="Times New Roman" panose="02020603050405020304" pitchFamily="18" charset="0"/>
                        </a:rPr>
                        <a:t>Mid Exam </a:t>
                      </a:r>
                      <a:r>
                        <a:rPr lang="en-US" sz="2000" b="1" dirty="0">
                          <a:solidFill>
                            <a:srgbClr val="000000"/>
                          </a:solidFill>
                          <a:effectLst/>
                          <a:latin typeface="Times New Roman" panose="02020603050405020304" pitchFamily="18" charset="0"/>
                        </a:rPr>
                        <a:t>Hours   2</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CIE MARKS: </a:t>
                      </a:r>
                      <a:r>
                        <a:rPr lang="en-US" sz="2000" b="1" dirty="0" smtClean="0">
                          <a:solidFill>
                            <a:srgbClr val="000000"/>
                          </a:solidFill>
                          <a:effectLst/>
                          <a:latin typeface="Times New Roman" panose="02020603050405020304" pitchFamily="18" charset="0"/>
                        </a:rPr>
                        <a:t>90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r h="496552">
                <a:tc>
                  <a:txBody>
                    <a:bodyPr/>
                    <a:lstStyle/>
                    <a:p>
                      <a:pPr>
                        <a:lnSpc>
                          <a:spcPct val="115000"/>
                        </a:lnSpc>
                        <a:spcAft>
                          <a:spcPts val="600"/>
                        </a:spcAft>
                      </a:pPr>
                      <a:r>
                        <a:rPr lang="en-US" sz="2000" b="1" dirty="0" smtClean="0">
                          <a:solidFill>
                            <a:srgbClr val="000000"/>
                          </a:solidFill>
                          <a:effectLst/>
                          <a:latin typeface="Times New Roman" panose="02020603050405020304" pitchFamily="18" charset="0"/>
                        </a:rPr>
                        <a:t>Semester</a:t>
                      </a:r>
                      <a:r>
                        <a:rPr lang="en-US" sz="2000" b="1" baseline="0" dirty="0" smtClean="0">
                          <a:solidFill>
                            <a:srgbClr val="000000"/>
                          </a:solidFill>
                          <a:effectLst/>
                          <a:latin typeface="Times New Roman" panose="02020603050405020304" pitchFamily="18" charset="0"/>
                        </a:rPr>
                        <a:t> End </a:t>
                      </a:r>
                      <a:r>
                        <a:rPr lang="en-US" sz="2000" b="1" dirty="0" smtClean="0">
                          <a:solidFill>
                            <a:srgbClr val="000000"/>
                          </a:solidFill>
                          <a:effectLst/>
                          <a:latin typeface="Times New Roman" panose="02020603050405020304" pitchFamily="18" charset="0"/>
                        </a:rPr>
                        <a:t>Exam </a:t>
                      </a:r>
                      <a:r>
                        <a:rPr lang="en-US" sz="2000" b="1" dirty="0">
                          <a:solidFill>
                            <a:srgbClr val="000000"/>
                          </a:solidFill>
                          <a:effectLst/>
                          <a:latin typeface="Times New Roman" panose="02020603050405020304" pitchFamily="18" charset="0"/>
                        </a:rPr>
                        <a:t>Hours   3</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c>
                  <a:txBody>
                    <a:bodyPr/>
                    <a:lstStyle/>
                    <a:p>
                      <a:pPr marL="457200" algn="r">
                        <a:lnSpc>
                          <a:spcPct val="115000"/>
                        </a:lnSpc>
                      </a:pPr>
                      <a:r>
                        <a:rPr lang="en-US" sz="2000" b="1" dirty="0">
                          <a:solidFill>
                            <a:srgbClr val="000000"/>
                          </a:solidFill>
                          <a:effectLst/>
                          <a:latin typeface="Times New Roman" panose="02020603050405020304" pitchFamily="18" charset="0"/>
                        </a:rPr>
                        <a:t>SEE MARKS: </a:t>
                      </a:r>
                      <a:r>
                        <a:rPr lang="en-US" sz="2000" b="1" dirty="0" smtClean="0">
                          <a:solidFill>
                            <a:srgbClr val="000000"/>
                          </a:solidFill>
                          <a:effectLst/>
                          <a:latin typeface="Times New Roman" panose="02020603050405020304" pitchFamily="18" charset="0"/>
                        </a:rPr>
                        <a:t>60</a:t>
                      </a:r>
                      <a:endParaRPr lang="en-US" sz="2000" dirty="0">
                        <a:effectLst/>
                        <a:latin typeface="Calibri" panose="020F0502020204030204" pitchFamily="34" charset="0"/>
                      </a:endParaRPr>
                    </a:p>
                  </a:txBody>
                  <a:tcPr marL="68563" marR="68563" marT="0" marB="0" anchor="ctr">
                    <a:lnL>
                      <a:noFill/>
                    </a:lnL>
                    <a:lnR>
                      <a:noFill/>
                    </a:lnR>
                    <a:lnT>
                      <a:noFill/>
                    </a:lnT>
                    <a:lnB>
                      <a:noFill/>
                    </a:lnB>
                  </a:tcPr>
                </a:tc>
              </a:tr>
            </a:tbl>
          </a:graphicData>
        </a:graphic>
      </p:graphicFrame>
      <p:sp>
        <p:nvSpPr>
          <p:cNvPr id="7" name="Rectangle 1"/>
          <p:cNvSpPr>
            <a:spLocks noChangeArrowheads="1"/>
          </p:cNvSpPr>
          <p:nvPr/>
        </p:nvSpPr>
        <p:spPr bwMode="auto">
          <a:xfrm>
            <a:off x="4722848" y="96054"/>
            <a:ext cx="2803951"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sz="2000" b="1" dirty="0">
                <a:solidFill>
                  <a:srgbClr val="000000"/>
                </a:solidFill>
                <a:latin typeface="Arial" panose="020B0604020202020204" pitchFamily="34" charset="0"/>
                <a:ea typeface="Times New Roman" panose="02020603050405020304" pitchFamily="18" charset="0"/>
              </a:rPr>
              <a:t>Mechanics of Solids-I</a:t>
            </a:r>
            <a:endParaRPr lang="en-US" dirty="0">
              <a:solidFill>
                <a:srgbClr val="000000"/>
              </a:solidFill>
              <a:latin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160541749"/>
              </p:ext>
            </p:extLst>
          </p:nvPr>
        </p:nvGraphicFramePr>
        <p:xfrm>
          <a:off x="503459" y="3381329"/>
          <a:ext cx="10754099" cy="3745923"/>
        </p:xfrm>
        <a:graphic>
          <a:graphicData uri="http://schemas.openxmlformats.org/drawingml/2006/table">
            <a:tbl>
              <a:tblPr firstRow="1" firstCol="1" bandRow="1"/>
              <a:tblGrid>
                <a:gridCol w="1737865"/>
                <a:gridCol w="9016234"/>
              </a:tblGrid>
              <a:tr h="914400">
                <a:tc>
                  <a:txBody>
                    <a:bodyPr/>
                    <a:lstStyle/>
                    <a:p>
                      <a:pPr marL="0" marR="0" algn="ctr">
                        <a:lnSpc>
                          <a:spcPct val="150000"/>
                        </a:lnSpc>
                        <a:spcBef>
                          <a:spcPts val="0"/>
                        </a:spcBef>
                        <a:spcAft>
                          <a:spcPts val="1000"/>
                        </a:spcAft>
                      </a:pPr>
                      <a:r>
                        <a:rPr lang="en-US" sz="2000" b="1" dirty="0">
                          <a:effectLst/>
                          <a:latin typeface="Times New Roman" panose="02020603050405020304" pitchFamily="18" charset="0"/>
                          <a:ea typeface="Calibri" panose="020F0502020204030204" pitchFamily="34" charset="0"/>
                        </a:rPr>
                        <a:t>CLO 1</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a:ea typeface="Times New Roman"/>
                        </a:rPr>
                        <a:t>Understand </a:t>
                      </a:r>
                      <a:r>
                        <a:rPr lang="en-US" sz="2000" dirty="0" smtClean="0">
                          <a:effectLst/>
                          <a:latin typeface="Times New Roman"/>
                          <a:ea typeface="Times New Roman"/>
                        </a:rPr>
                        <a:t>the types of loads and stresses in different loaded members and develop skills to determine them.</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981941">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2</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a:ea typeface="Times New Roman"/>
                        </a:rPr>
                        <a:t>Identify </a:t>
                      </a:r>
                      <a:r>
                        <a:rPr lang="en-US" sz="2000" dirty="0" smtClean="0">
                          <a:effectLst/>
                          <a:latin typeface="Times New Roman"/>
                          <a:ea typeface="Times New Roman"/>
                        </a:rPr>
                        <a:t>the magnitude of safe loads and stresses to operate individual members and structures without failure.</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914400">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3</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a:ea typeface="Times New Roman"/>
                        </a:rPr>
                        <a:t>Perform</a:t>
                      </a:r>
                      <a:r>
                        <a:rPr lang="en-US" sz="2000" dirty="0" smtClean="0">
                          <a:effectLst/>
                          <a:latin typeface="Times New Roman"/>
                          <a:ea typeface="Times New Roman"/>
                        </a:rPr>
                        <a:t> structural design by determining the value of shear force and bending moment at a given point for structural members such as a beam, column, frame, etc.</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654627">
                <a:tc>
                  <a:txBody>
                    <a:bodyPr/>
                    <a:lstStyle/>
                    <a:p>
                      <a:pPr marL="0" marR="0" algn="ctr">
                        <a:lnSpc>
                          <a:spcPct val="150000"/>
                        </a:lnSpc>
                        <a:spcBef>
                          <a:spcPts val="0"/>
                        </a:spcBef>
                        <a:spcAft>
                          <a:spcPts val="1000"/>
                        </a:spcAft>
                      </a:pPr>
                      <a:r>
                        <a:rPr lang="en-US" sz="2000" b="1">
                          <a:effectLst/>
                          <a:latin typeface="Times New Roman" panose="02020603050405020304" pitchFamily="18" charset="0"/>
                          <a:ea typeface="Calibri" panose="020F0502020204030204" pitchFamily="34" charset="0"/>
                        </a:rPr>
                        <a:t>CLO 4</a:t>
                      </a:r>
                      <a:endParaRPr lang="en-US" sz="200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50000"/>
                        </a:lnSpc>
                        <a:spcBef>
                          <a:spcPts val="0"/>
                        </a:spcBef>
                        <a:spcAft>
                          <a:spcPts val="1000"/>
                        </a:spcAft>
                      </a:pPr>
                      <a:r>
                        <a:rPr lang="en-US" sz="2000" b="1" dirty="0" smtClean="0">
                          <a:effectLst/>
                          <a:latin typeface="Times New Roman"/>
                          <a:ea typeface="Times New Roman"/>
                        </a:rPr>
                        <a:t>Assess </a:t>
                      </a:r>
                      <a:r>
                        <a:rPr lang="en-US" sz="2000" dirty="0" smtClean="0">
                          <a:effectLst/>
                          <a:latin typeface="Times New Roman"/>
                          <a:ea typeface="Times New Roman"/>
                        </a:rPr>
                        <a:t>the deflections and deformations of loaded flexural members.</a:t>
                      </a:r>
                      <a:endParaRPr lang="en-US" sz="20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r h="280555">
                <a:tc>
                  <a:txBody>
                    <a:bodyPr/>
                    <a:lstStyle/>
                    <a:p>
                      <a:pPr marL="0" marR="0" algn="ctr">
                        <a:lnSpc>
                          <a:spcPct val="150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c>
                  <a:txBody>
                    <a:bodyPr/>
                    <a:lstStyle/>
                    <a:p>
                      <a:pPr marL="0" marR="0" algn="just">
                        <a:lnSpc>
                          <a:spcPct val="115000"/>
                        </a:lnSpc>
                        <a:spcBef>
                          <a:spcPts val="0"/>
                        </a:spcBef>
                        <a:spcAft>
                          <a:spcPts val="1000"/>
                        </a:spcAft>
                      </a:pPr>
                      <a:endParaRPr lang="en-US" sz="1200" dirty="0">
                        <a:effectLst/>
                        <a:latin typeface="Calibri" panose="020F0502020204030204" pitchFamily="34" charset="0"/>
                        <a:ea typeface="Calibri" panose="020F0502020204030204" pitchFamily="34" charset="0"/>
                      </a:endParaRPr>
                    </a:p>
                  </a:txBody>
                  <a:tcPr marL="68563" marR="68563" marT="0" marB="0">
                    <a:lnL>
                      <a:noFill/>
                    </a:lnL>
                    <a:lnR>
                      <a:noFill/>
                    </a:lnR>
                    <a:lnT>
                      <a:noFill/>
                    </a:lnT>
                    <a:lnB>
                      <a:noFill/>
                    </a:lnB>
                  </a:tcPr>
                </a:tc>
              </a:tr>
            </a:tbl>
          </a:graphicData>
        </a:graphic>
      </p:graphicFrame>
      <p:sp>
        <p:nvSpPr>
          <p:cNvPr id="9" name="Rectangle 2"/>
          <p:cNvSpPr>
            <a:spLocks noChangeArrowheads="1"/>
          </p:cNvSpPr>
          <p:nvPr/>
        </p:nvSpPr>
        <p:spPr bwMode="auto">
          <a:xfrm>
            <a:off x="972615" y="2743264"/>
            <a:ext cx="10307030" cy="64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Learning Outcomes (CLOs): </a:t>
            </a:r>
            <a:r>
              <a:rPr lang="en-US"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After completing this course successfully, the students will be able to-</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endParaRPr lang="en-US" dirty="0">
              <a:solidFill>
                <a:srgbClr val="000000"/>
              </a:solidFill>
              <a:latin typeface="Arial" panose="020B0604020202020204" pitchFamily="34" charset="0"/>
            </a:endParaRPr>
          </a:p>
        </p:txBody>
      </p:sp>
      <p:sp>
        <p:nvSpPr>
          <p:cNvPr id="2" name="TextBox 1"/>
          <p:cNvSpPr txBox="1"/>
          <p:nvPr/>
        </p:nvSpPr>
        <p:spPr>
          <a:xfrm>
            <a:off x="1751012" y="1133497"/>
            <a:ext cx="3607508" cy="369322"/>
          </a:xfrm>
          <a:prstGeom prst="rect">
            <a:avLst/>
          </a:prstGeom>
          <a:noFill/>
        </p:spPr>
        <p:txBody>
          <a:bodyPr wrap="square" lIns="91429" tIns="45715" rIns="91429" bIns="45715" rtlCol="0">
            <a:spAutoFit/>
          </a:bodyPr>
          <a:lstStyle/>
          <a:p>
            <a:r>
              <a:rPr lang="en-GB" b="1" dirty="0">
                <a:solidFill>
                  <a:srgbClr val="000000"/>
                </a:solidFill>
                <a:latin typeface="Times New Roman" pitchFamily="18" charset="0"/>
                <a:cs typeface="Times New Roman" pitchFamily="18" charset="0"/>
              </a:rPr>
              <a:t>Course Teacher: </a:t>
            </a:r>
            <a:r>
              <a:rPr lang="en-GB" b="1" dirty="0" err="1">
                <a:solidFill>
                  <a:srgbClr val="000000"/>
                </a:solidFill>
                <a:latin typeface="Times New Roman" pitchFamily="18" charset="0"/>
                <a:cs typeface="Times New Roman" pitchFamily="18" charset="0"/>
              </a:rPr>
              <a:t>Rubieyat</a:t>
            </a:r>
            <a:r>
              <a:rPr lang="en-GB" b="1" dirty="0">
                <a:solidFill>
                  <a:srgbClr val="000000"/>
                </a:solidFill>
                <a:latin typeface="Times New Roman" pitchFamily="18" charset="0"/>
                <a:cs typeface="Times New Roman" pitchFamily="18" charset="0"/>
              </a:rPr>
              <a:t> Bin Ali</a:t>
            </a:r>
            <a:endParaRPr lang="en-US" b="1" dirty="0">
              <a:solidFill>
                <a:srgbClr val="000000"/>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34216374-E7D6-4C74-ADA3-2C9987A1DEB2}" type="slidenum">
              <a:rPr lang="en-US" smtClean="0"/>
              <a:pPr/>
              <a:t>3</a:t>
            </a:fld>
            <a:endParaRPr lang="en-US"/>
          </a:p>
        </p:txBody>
      </p:sp>
      <p:sp>
        <p:nvSpPr>
          <p:cNvPr id="10" name="Freeform 28"/>
          <p:cNvSpPr/>
          <p:nvPr/>
        </p:nvSpPr>
        <p:spPr>
          <a:xfrm>
            <a:off x="39" y="63"/>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Tree>
    <p:extLst>
      <p:ext uri="{BB962C8B-B14F-4D97-AF65-F5344CB8AC3E}">
        <p14:creationId xmlns:p14="http://schemas.microsoft.com/office/powerpoint/2010/main" val="3135338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30</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457232" y="486224"/>
            <a:ext cx="5979433" cy="2462202"/>
          </a:xfrm>
          <a:prstGeom prst="rect">
            <a:avLst/>
          </a:prstGeom>
        </p:spPr>
        <p:txBody>
          <a:bodyPr wrap="square" lIns="91429" tIns="45715" rIns="91429" bIns="45715">
            <a:spAutoFit/>
          </a:bodyPr>
          <a:lstStyle/>
          <a:p>
            <a:pPr algn="just" fontAlgn="ctr">
              <a:spcAft>
                <a:spcPts val="600"/>
              </a:spcAft>
            </a:pPr>
            <a:r>
              <a:rPr lang="en-GB" sz="2400" b="1" dirty="0" smtClean="0">
                <a:solidFill>
                  <a:srgbClr val="000000"/>
                </a:solidFill>
                <a:latin typeface="Times New Roman" pitchFamily="18" charset="0"/>
                <a:cs typeface="Times New Roman" pitchFamily="18" charset="0"/>
              </a:rPr>
              <a:t>Bending Moment</a:t>
            </a:r>
            <a:endParaRPr lang="en-GB" sz="2400" b="1" dirty="0">
              <a:solidFill>
                <a:srgbClr val="000000"/>
              </a:solidFill>
              <a:latin typeface="Times New Roman" pitchFamily="18" charset="0"/>
              <a:cs typeface="Times New Roman" pitchFamily="18" charset="0"/>
            </a:endParaRPr>
          </a:p>
          <a:p>
            <a:pPr algn="just" fontAlgn="ctr">
              <a:spcAft>
                <a:spcPts val="600"/>
              </a:spcAft>
            </a:pPr>
            <a:r>
              <a:rPr lang="en-GB" sz="2400" dirty="0">
                <a:solidFill>
                  <a:srgbClr val="000000"/>
                </a:solidFill>
                <a:latin typeface="Times New Roman" pitchFamily="18" charset="0"/>
                <a:cs typeface="Times New Roman" pitchFamily="18" charset="0"/>
              </a:rPr>
              <a:t>Bending moment is the internal resistance of a structural element to bending when an external force is applied. It's a measure of the effect of a load that causes a structural member to bend</a:t>
            </a:r>
            <a:r>
              <a:rPr lang="en-GB" sz="2400" dirty="0" smtClean="0">
                <a:solidFill>
                  <a:srgbClr val="000000"/>
                </a:solidFill>
                <a:latin typeface="Times New Roman" pitchFamily="18" charset="0"/>
                <a:cs typeface="Times New Roman" pitchFamily="18" charset="0"/>
              </a:rPr>
              <a:t>.</a:t>
            </a:r>
          </a:p>
          <a:p>
            <a:pPr algn="just" fontAlgn="ctr">
              <a:spcAft>
                <a:spcPts val="600"/>
              </a:spcAft>
            </a:pPr>
            <a:r>
              <a:rPr lang="en-GB" sz="2400" dirty="0" smtClean="0">
                <a:solidFill>
                  <a:srgbClr val="000000"/>
                </a:solidFill>
                <a:latin typeface="Times New Roman" pitchFamily="18" charset="0"/>
                <a:cs typeface="Times New Roman" pitchFamily="18" charset="0"/>
              </a:rPr>
              <a:t>Bending moment = Force x Distance</a:t>
            </a:r>
            <a:endParaRPr lang="en-GB" sz="2400" dirty="0">
              <a:solidFill>
                <a:srgbClr val="000000"/>
              </a:solidFill>
              <a:latin typeface="Times New Roman" pitchFamily="18" charset="0"/>
              <a:cs typeface="Times New Roman" pitchFamily="18" charset="0"/>
            </a:endParaRPr>
          </a:p>
        </p:txBody>
      </p:sp>
      <p:sp>
        <p:nvSpPr>
          <p:cNvPr id="3" name="Rectangle 2"/>
          <p:cNvSpPr/>
          <p:nvPr/>
        </p:nvSpPr>
        <p:spPr>
          <a:xfrm>
            <a:off x="7372039" y="3471372"/>
            <a:ext cx="3478068" cy="461665"/>
          </a:xfrm>
          <a:prstGeom prst="rect">
            <a:avLst/>
          </a:prstGeom>
        </p:spPr>
        <p:txBody>
          <a:bodyPr wrap="none">
            <a:spAutoFit/>
          </a:bodyPr>
          <a:lstStyle/>
          <a:p>
            <a:pPr algn="just" fontAlgn="ctr">
              <a:spcAft>
                <a:spcPts val="600"/>
              </a:spcAft>
            </a:pPr>
            <a:r>
              <a:rPr lang="en-GB" sz="2400" b="1" dirty="0" smtClean="0">
                <a:solidFill>
                  <a:srgbClr val="000000"/>
                </a:solidFill>
                <a:latin typeface="Times New Roman" pitchFamily="18" charset="0"/>
                <a:cs typeface="Times New Roman" pitchFamily="18" charset="0"/>
              </a:rPr>
              <a:t>Figure: Bending moment</a:t>
            </a:r>
            <a:endParaRPr lang="en-GB" sz="2400" b="1" dirty="0">
              <a:solidFill>
                <a:srgbClr val="000000"/>
              </a:solidFill>
              <a:latin typeface="Times New Roman" pitchFamily="18" charset="0"/>
              <a:cs typeface="Times New Roman" pitchFamily="18" charset="0"/>
            </a:endParaRPr>
          </a:p>
        </p:txBody>
      </p:sp>
      <p:sp>
        <p:nvSpPr>
          <p:cNvPr id="4" name="Rectangle 3"/>
          <p:cNvSpPr/>
          <p:nvPr/>
        </p:nvSpPr>
        <p:spPr>
          <a:xfrm>
            <a:off x="469709" y="3148203"/>
            <a:ext cx="5771015" cy="1569660"/>
          </a:xfrm>
          <a:prstGeom prst="rect">
            <a:avLst/>
          </a:prstGeom>
        </p:spPr>
        <p:txBody>
          <a:bodyPr wrap="square">
            <a:spAutoFit/>
          </a:bodyPr>
          <a:lstStyle/>
          <a:p>
            <a:pPr algn="just"/>
            <a:r>
              <a:rPr lang="en-GB" sz="2400" b="1" dirty="0" smtClean="0">
                <a:latin typeface="Times New Roman" pitchFamily="18" charset="0"/>
                <a:cs typeface="Times New Roman" pitchFamily="18" charset="0"/>
              </a:rPr>
              <a:t>Deformation</a:t>
            </a:r>
          </a:p>
          <a:p>
            <a:pPr algn="just"/>
            <a:r>
              <a:rPr lang="en-GB" sz="2400" dirty="0" smtClean="0">
                <a:latin typeface="Times New Roman" pitchFamily="18" charset="0"/>
                <a:cs typeface="Times New Roman" pitchFamily="18" charset="0"/>
              </a:rPr>
              <a:t>In </a:t>
            </a:r>
            <a:r>
              <a:rPr lang="en-GB" sz="2400" dirty="0">
                <a:latin typeface="Times New Roman" pitchFamily="18" charset="0"/>
                <a:cs typeface="Times New Roman" pitchFamily="18" charset="0"/>
              </a:rPr>
              <a:t>civil engineering, </a:t>
            </a:r>
            <a:r>
              <a:rPr lang="en-GB" sz="2400" b="1" dirty="0">
                <a:latin typeface="Times New Roman" pitchFamily="18" charset="0"/>
                <a:cs typeface="Times New Roman" pitchFamily="18" charset="0"/>
              </a:rPr>
              <a:t>deformation</a:t>
            </a:r>
            <a:r>
              <a:rPr lang="en-GB" sz="2400" dirty="0">
                <a:latin typeface="Times New Roman" pitchFamily="18" charset="0"/>
                <a:cs typeface="Times New Roman" pitchFamily="18" charset="0"/>
              </a:rPr>
              <a:t> is the change in shape or size of an object due to an applied force or change in temperature.</a:t>
            </a:r>
            <a:endParaRPr lang="en-US" sz="2400" dirty="0">
              <a:latin typeface="Times New Roman" pitchFamily="18" charset="0"/>
              <a:cs typeface="Times New Roman" pitchFamily="18" charset="0"/>
            </a:endParaRPr>
          </a:p>
        </p:txBody>
      </p:sp>
      <p:sp>
        <p:nvSpPr>
          <p:cNvPr id="5" name="AutoShape 2" descr="Understand Bending Moments [Everything ..."/>
          <p:cNvSpPr>
            <a:spLocks noChangeAspect="1" noChangeArrowheads="1"/>
          </p:cNvSpPr>
          <p:nvPr/>
        </p:nvSpPr>
        <p:spPr bwMode="auto">
          <a:xfrm>
            <a:off x="155574"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447" y="990600"/>
            <a:ext cx="483704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65353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31</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5574"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362" name="Picture 2" descr="D:\UGV\Mechanics of Solids I\Material properties\Loa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812" y="7937"/>
            <a:ext cx="4267200" cy="506123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175494" y="5410256"/>
            <a:ext cx="7470378" cy="461665"/>
          </a:xfrm>
          <a:prstGeom prst="rect">
            <a:avLst/>
          </a:prstGeom>
        </p:spPr>
        <p:txBody>
          <a:bodyPr wrap="none">
            <a:spAutoFit/>
          </a:bodyPr>
          <a:lstStyle/>
          <a:p>
            <a:pPr algn="just" fontAlgn="ctr">
              <a:spcAft>
                <a:spcPts val="600"/>
              </a:spcAft>
            </a:pPr>
            <a:r>
              <a:rPr lang="en-GB" sz="2400" b="1" dirty="0" smtClean="0">
                <a:solidFill>
                  <a:srgbClr val="000000"/>
                </a:solidFill>
                <a:latin typeface="Times New Roman" pitchFamily="18" charset="0"/>
                <a:cs typeface="Times New Roman" pitchFamily="18" charset="0"/>
              </a:rPr>
              <a:t>Figure: Different types of loading condition in material.</a:t>
            </a:r>
            <a:endParaRPr lang="en-GB" sz="24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5419126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5</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33</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32</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3" y="976568"/>
            <a:ext cx="8305800" cy="923320"/>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Basic Materials Properties</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68071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33</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5574"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Rectangle 9"/>
          <p:cNvSpPr/>
          <p:nvPr/>
        </p:nvSpPr>
        <p:spPr>
          <a:xfrm>
            <a:off x="2241289" y="5410256"/>
            <a:ext cx="7338804" cy="461665"/>
          </a:xfrm>
          <a:prstGeom prst="rect">
            <a:avLst/>
          </a:prstGeom>
        </p:spPr>
        <p:txBody>
          <a:bodyPr wrap="none">
            <a:spAutoFit/>
          </a:bodyPr>
          <a:lstStyle/>
          <a:p>
            <a:pPr algn="just" fontAlgn="ctr">
              <a:spcAft>
                <a:spcPts val="600"/>
              </a:spcAft>
            </a:pPr>
            <a:r>
              <a:rPr lang="en-GB" sz="2400" b="1" dirty="0" smtClean="0">
                <a:solidFill>
                  <a:srgbClr val="000000"/>
                </a:solidFill>
                <a:latin typeface="Times New Roman" pitchFamily="18" charset="0"/>
                <a:cs typeface="Times New Roman" pitchFamily="18" charset="0"/>
              </a:rPr>
              <a:t>Figure: Tensile stress-strain diagram of reinforcement.</a:t>
            </a:r>
            <a:endParaRPr lang="en-GB" sz="2400" b="1" dirty="0">
              <a:solidFill>
                <a:srgbClr val="000000"/>
              </a:solidFill>
              <a:latin typeface="Times New Roman" pitchFamily="18" charset="0"/>
              <a:cs typeface="Times New Roman" pitchFamily="18" charset="0"/>
            </a:endParaRP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012"/>
          <a:stretch/>
        </p:blipFill>
        <p:spPr bwMode="auto">
          <a:xfrm>
            <a:off x="2513014" y="76256"/>
            <a:ext cx="7718044" cy="478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55665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6</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35-38</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34</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3" y="976568"/>
            <a:ext cx="8305800" cy="923320"/>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Basic Materials Properties</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987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35</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381000"/>
            <a:ext cx="11506200" cy="4539694"/>
          </a:xfrm>
          <a:prstGeom prst="rect">
            <a:avLst/>
          </a:prstGeom>
        </p:spPr>
        <p:txBody>
          <a:bodyPr wrap="square" lIns="91429" tIns="45715" rIns="91429" bIns="45715">
            <a:spAutoFit/>
          </a:bodyPr>
          <a:lstStyle/>
          <a:p>
            <a:pPr algn="just" fontAlgn="ctr">
              <a:spcAft>
                <a:spcPts val="600"/>
              </a:spcAft>
            </a:pPr>
            <a:r>
              <a:rPr lang="en-GB" sz="2400" dirty="0">
                <a:solidFill>
                  <a:srgbClr val="000000"/>
                </a:solidFill>
                <a:latin typeface="Times New Roman" pitchFamily="18" charset="0"/>
                <a:cs typeface="Times New Roman" pitchFamily="18" charset="0"/>
              </a:rPr>
              <a:t>A tensile stress-strain diagram, also known as a stress-strain curve, illustrates the relationship between a material's stress and strain. The curve can be used to determine a material's characteristic values, such as its elastic </a:t>
            </a:r>
            <a:r>
              <a:rPr lang="en-GB" sz="2400" dirty="0" err="1">
                <a:solidFill>
                  <a:srgbClr val="000000"/>
                </a:solidFill>
                <a:latin typeface="Times New Roman" pitchFamily="18" charset="0"/>
                <a:cs typeface="Times New Roman" pitchFamily="18" charset="0"/>
              </a:rPr>
              <a:t>behavior</a:t>
            </a:r>
            <a:r>
              <a:rPr lang="en-GB" sz="2400" dirty="0">
                <a:solidFill>
                  <a:srgbClr val="000000"/>
                </a:solidFill>
                <a:latin typeface="Times New Roman" pitchFamily="18" charset="0"/>
                <a:cs typeface="Times New Roman" pitchFamily="18" charset="0"/>
              </a:rPr>
              <a:t> and tensile strength. </a:t>
            </a:r>
          </a:p>
          <a:p>
            <a:pPr algn="just" fontAlgn="ctr">
              <a:spcAft>
                <a:spcPts val="600"/>
              </a:spcAft>
            </a:pPr>
            <a:r>
              <a:rPr lang="en-GB" sz="2400" dirty="0">
                <a:solidFill>
                  <a:srgbClr val="000000"/>
                </a:solidFill>
                <a:latin typeface="Times New Roman" pitchFamily="18" charset="0"/>
                <a:cs typeface="Times New Roman" pitchFamily="18" charset="0"/>
              </a:rPr>
              <a:t>Some properties of a tensile stress-strain diagram include:</a:t>
            </a:r>
          </a:p>
          <a:p>
            <a:pPr algn="just" fontAlgn="ctr">
              <a:spcAft>
                <a:spcPts val="600"/>
              </a:spcAft>
            </a:pPr>
            <a:r>
              <a:rPr lang="en-GB" sz="2400" b="1" dirty="0">
                <a:solidFill>
                  <a:srgbClr val="000000"/>
                </a:solidFill>
                <a:latin typeface="Times New Roman" pitchFamily="18" charset="0"/>
                <a:cs typeface="Times New Roman" pitchFamily="18" charset="0"/>
              </a:rPr>
              <a:t>Proportional limit</a:t>
            </a:r>
            <a:r>
              <a:rPr lang="en-GB" sz="2400" dirty="0">
                <a:solidFill>
                  <a:srgbClr val="000000"/>
                </a:solidFill>
                <a:latin typeface="Times New Roman" pitchFamily="18" charset="0"/>
                <a:cs typeface="Times New Roman" pitchFamily="18" charset="0"/>
              </a:rPr>
              <a:t>: The highest stress at which stress and strain are directly proportional. This is the point on the curve where the deviation from the straight-line portion begins. </a:t>
            </a:r>
          </a:p>
          <a:p>
            <a:pPr algn="just" fontAlgn="ctr">
              <a:spcAft>
                <a:spcPts val="600"/>
              </a:spcAft>
            </a:pPr>
            <a:r>
              <a:rPr lang="en-GB" sz="2400" b="1" dirty="0">
                <a:solidFill>
                  <a:srgbClr val="000000"/>
                </a:solidFill>
                <a:latin typeface="Times New Roman" pitchFamily="18" charset="0"/>
                <a:cs typeface="Times New Roman" pitchFamily="18" charset="0"/>
              </a:rPr>
              <a:t>Elastic limit</a:t>
            </a:r>
            <a:r>
              <a:rPr lang="en-GB" sz="2400" dirty="0">
                <a:solidFill>
                  <a:srgbClr val="000000"/>
                </a:solidFill>
                <a:latin typeface="Times New Roman" pitchFamily="18" charset="0"/>
                <a:cs typeface="Times New Roman" pitchFamily="18" charset="0"/>
              </a:rPr>
              <a:t>: The greatest stress a material can withstand without any permanent strain. </a:t>
            </a:r>
          </a:p>
          <a:p>
            <a:pPr algn="just" fontAlgn="ctr">
              <a:spcAft>
                <a:spcPts val="600"/>
              </a:spcAft>
            </a:pPr>
            <a:r>
              <a:rPr lang="en-GB" sz="2400" b="1" dirty="0">
                <a:solidFill>
                  <a:srgbClr val="000000"/>
                </a:solidFill>
                <a:latin typeface="Times New Roman" pitchFamily="18" charset="0"/>
                <a:cs typeface="Times New Roman" pitchFamily="18" charset="0"/>
              </a:rPr>
              <a:t>Yield strength</a:t>
            </a:r>
            <a:r>
              <a:rPr lang="en-GB" sz="2400" dirty="0">
                <a:solidFill>
                  <a:srgbClr val="000000"/>
                </a:solidFill>
                <a:latin typeface="Times New Roman" pitchFamily="18" charset="0"/>
                <a:cs typeface="Times New Roman" pitchFamily="18" charset="0"/>
              </a:rPr>
              <a:t>: The stress required to produce a small amount of plastic deformation. </a:t>
            </a:r>
          </a:p>
          <a:p>
            <a:pPr algn="just" fontAlgn="ctr">
              <a:spcAft>
                <a:spcPts val="600"/>
              </a:spcAft>
            </a:pPr>
            <a:r>
              <a:rPr lang="en-GB" sz="2400" b="1" dirty="0">
                <a:solidFill>
                  <a:srgbClr val="000000"/>
                </a:solidFill>
                <a:latin typeface="Times New Roman" pitchFamily="18" charset="0"/>
                <a:cs typeface="Times New Roman" pitchFamily="18" charset="0"/>
              </a:rPr>
              <a:t>Modulus of resilience</a:t>
            </a:r>
            <a:r>
              <a:rPr lang="en-GB" sz="2400" dirty="0">
                <a:solidFill>
                  <a:srgbClr val="000000"/>
                </a:solidFill>
                <a:latin typeface="Times New Roman" pitchFamily="18" charset="0"/>
                <a:cs typeface="Times New Roman" pitchFamily="18" charset="0"/>
              </a:rPr>
              <a:t>: The work done on a unit volume of material as the force increases from zero to the elastic limit. It is also known as Young's modulus of elasticity, and is analogous to the stiffness of a spring. </a:t>
            </a:r>
          </a:p>
        </p:txBody>
      </p:sp>
    </p:spTree>
    <p:extLst>
      <p:ext uri="{BB962C8B-B14F-4D97-AF65-F5344CB8AC3E}">
        <p14:creationId xmlns:p14="http://schemas.microsoft.com/office/powerpoint/2010/main" val="298354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36</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381004"/>
            <a:ext cx="11506200" cy="1277263"/>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pitchFamily="18" charset="0"/>
                <a:cs typeface="Times New Roman" pitchFamily="18" charset="0"/>
              </a:rPr>
              <a:t>Hooke’s Law</a:t>
            </a:r>
          </a:p>
          <a:p>
            <a:pPr algn="just" fontAlgn="ctr">
              <a:spcAft>
                <a:spcPts val="600"/>
              </a:spcAft>
            </a:pPr>
            <a:r>
              <a:rPr lang="en-GB" sz="2400" dirty="0">
                <a:solidFill>
                  <a:srgbClr val="000000"/>
                </a:solidFill>
                <a:latin typeface="Times New Roman" pitchFamily="18" charset="0"/>
                <a:cs typeface="Times New Roman" pitchFamily="18" charset="0"/>
              </a:rPr>
              <a:t>F</a:t>
            </a:r>
            <a:r>
              <a:rPr lang="en-GB" sz="2400" dirty="0" smtClean="0">
                <a:solidFill>
                  <a:srgbClr val="000000"/>
                </a:solidFill>
                <a:latin typeface="Times New Roman" pitchFamily="18" charset="0"/>
                <a:cs typeface="Times New Roman" pitchFamily="18" charset="0"/>
              </a:rPr>
              <a:t>or </a:t>
            </a:r>
            <a:r>
              <a:rPr lang="en-GB" sz="2400" dirty="0">
                <a:solidFill>
                  <a:srgbClr val="000000"/>
                </a:solidFill>
                <a:latin typeface="Times New Roman" pitchFamily="18" charset="0"/>
                <a:cs typeface="Times New Roman" pitchFamily="18" charset="0"/>
              </a:rPr>
              <a:t>materials stressed in tension, at relatively low levels, stress and strain are proportional through:</a:t>
            </a:r>
          </a:p>
        </p:txBody>
      </p:sp>
      <p:pic>
        <p:nvPicPr>
          <p:cNvPr id="5" name="object 5"/>
          <p:cNvPicPr/>
          <p:nvPr/>
        </p:nvPicPr>
        <p:blipFill>
          <a:blip r:embed="rId2" cstate="print"/>
          <a:stretch>
            <a:fillRect/>
          </a:stretch>
        </p:blipFill>
        <p:spPr>
          <a:xfrm>
            <a:off x="4895063" y="1658263"/>
            <a:ext cx="1179511" cy="457200"/>
          </a:xfrm>
          <a:prstGeom prst="rect">
            <a:avLst/>
          </a:prstGeom>
        </p:spPr>
      </p:pic>
      <p:sp>
        <p:nvSpPr>
          <p:cNvPr id="3" name="Rectangle 2"/>
          <p:cNvSpPr/>
          <p:nvPr/>
        </p:nvSpPr>
        <p:spPr>
          <a:xfrm>
            <a:off x="379447" y="2248462"/>
            <a:ext cx="11125199" cy="461665"/>
          </a:xfrm>
          <a:prstGeom prst="rect">
            <a:avLst/>
          </a:prstGeom>
        </p:spPr>
        <p:txBody>
          <a:bodyPr wrap="square">
            <a:spAutoFit/>
          </a:bodyPr>
          <a:lstStyle/>
          <a:p>
            <a:pPr marL="697865" algn="just">
              <a:lnSpc>
                <a:spcPct val="100000"/>
              </a:lnSpc>
              <a:spcBef>
                <a:spcPts val="100"/>
              </a:spcBef>
              <a:buSzPct val="71428"/>
              <a:tabLst>
                <a:tab pos="926465" algn="l"/>
              </a:tabLst>
            </a:pPr>
            <a:r>
              <a:rPr lang="en-GB" sz="2400" dirty="0" smtClean="0">
                <a:latin typeface="Times New Roman"/>
                <a:cs typeface="Times New Roman"/>
              </a:rPr>
              <a:t>Here, constant</a:t>
            </a:r>
            <a:r>
              <a:rPr lang="en-GB" sz="2400" spc="-20" dirty="0" smtClean="0">
                <a:latin typeface="Times New Roman"/>
                <a:cs typeface="Times New Roman"/>
              </a:rPr>
              <a:t> </a:t>
            </a:r>
            <a:r>
              <a:rPr lang="en-GB" sz="2400" dirty="0">
                <a:latin typeface="Times New Roman"/>
                <a:cs typeface="Times New Roman"/>
              </a:rPr>
              <a:t>E</a:t>
            </a:r>
            <a:r>
              <a:rPr lang="en-GB" sz="2400" spc="-30" dirty="0">
                <a:latin typeface="Times New Roman"/>
                <a:cs typeface="Times New Roman"/>
              </a:rPr>
              <a:t> </a:t>
            </a:r>
            <a:r>
              <a:rPr lang="en-GB" sz="2400" dirty="0">
                <a:latin typeface="Times New Roman"/>
                <a:cs typeface="Times New Roman"/>
              </a:rPr>
              <a:t>is</a:t>
            </a:r>
            <a:r>
              <a:rPr lang="en-GB" sz="2400" spc="-20" dirty="0">
                <a:latin typeface="Times New Roman"/>
                <a:cs typeface="Times New Roman"/>
              </a:rPr>
              <a:t> </a:t>
            </a:r>
            <a:r>
              <a:rPr lang="en-GB" sz="2400" dirty="0">
                <a:latin typeface="Times New Roman"/>
                <a:cs typeface="Times New Roman"/>
              </a:rPr>
              <a:t>known</a:t>
            </a:r>
            <a:r>
              <a:rPr lang="en-GB" sz="2400" spc="-30" dirty="0">
                <a:latin typeface="Times New Roman"/>
                <a:cs typeface="Times New Roman"/>
              </a:rPr>
              <a:t> </a:t>
            </a:r>
            <a:r>
              <a:rPr lang="en-GB" sz="2400" dirty="0">
                <a:latin typeface="Times New Roman"/>
                <a:cs typeface="Times New Roman"/>
              </a:rPr>
              <a:t>as</a:t>
            </a:r>
            <a:r>
              <a:rPr lang="en-GB" sz="2400" spc="-20" dirty="0">
                <a:latin typeface="Times New Roman"/>
                <a:cs typeface="Times New Roman"/>
              </a:rPr>
              <a:t> </a:t>
            </a:r>
            <a:r>
              <a:rPr lang="en-GB" sz="2400" dirty="0">
                <a:latin typeface="Times New Roman"/>
                <a:cs typeface="Times New Roman"/>
              </a:rPr>
              <a:t>the</a:t>
            </a:r>
            <a:r>
              <a:rPr lang="en-GB" sz="2400" spc="-25" dirty="0">
                <a:latin typeface="Times New Roman"/>
                <a:cs typeface="Times New Roman"/>
              </a:rPr>
              <a:t> </a:t>
            </a:r>
            <a:r>
              <a:rPr lang="en-GB" sz="2400" dirty="0">
                <a:latin typeface="Times New Roman"/>
                <a:cs typeface="Times New Roman"/>
              </a:rPr>
              <a:t>modulus</a:t>
            </a:r>
            <a:r>
              <a:rPr lang="en-GB" sz="2400" spc="-20"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dirty="0">
                <a:latin typeface="Times New Roman"/>
                <a:cs typeface="Times New Roman"/>
              </a:rPr>
              <a:t>elasticity,</a:t>
            </a:r>
            <a:r>
              <a:rPr lang="en-GB" sz="2400" spc="-25" dirty="0">
                <a:latin typeface="Times New Roman"/>
                <a:cs typeface="Times New Roman"/>
              </a:rPr>
              <a:t> </a:t>
            </a:r>
            <a:r>
              <a:rPr lang="en-GB" sz="2400" dirty="0">
                <a:latin typeface="Times New Roman"/>
                <a:cs typeface="Times New Roman"/>
              </a:rPr>
              <a:t>or</a:t>
            </a:r>
            <a:r>
              <a:rPr lang="en-GB" sz="2400" spc="-25" dirty="0">
                <a:latin typeface="Times New Roman"/>
                <a:cs typeface="Times New Roman"/>
              </a:rPr>
              <a:t> </a:t>
            </a:r>
            <a:r>
              <a:rPr lang="en-GB" sz="2400" dirty="0">
                <a:latin typeface="Times New Roman"/>
                <a:cs typeface="Times New Roman"/>
              </a:rPr>
              <a:t>Young’s</a:t>
            </a:r>
            <a:r>
              <a:rPr lang="en-GB" sz="2400" spc="-20" dirty="0">
                <a:latin typeface="Times New Roman"/>
                <a:cs typeface="Times New Roman"/>
              </a:rPr>
              <a:t> </a:t>
            </a:r>
            <a:r>
              <a:rPr lang="en-GB" sz="2400" spc="-10" dirty="0">
                <a:latin typeface="Times New Roman"/>
                <a:cs typeface="Times New Roman"/>
              </a:rPr>
              <a:t>modulus.</a:t>
            </a:r>
            <a:endParaRPr lang="en-GB" sz="2400" dirty="0">
              <a:latin typeface="Times New Roman"/>
              <a:cs typeface="Times New Roman"/>
            </a:endParaRPr>
          </a:p>
        </p:txBody>
      </p:sp>
      <p:sp>
        <p:nvSpPr>
          <p:cNvPr id="8" name="Rectangle 7"/>
          <p:cNvSpPr/>
          <p:nvPr/>
        </p:nvSpPr>
        <p:spPr>
          <a:xfrm>
            <a:off x="368299" y="2819400"/>
            <a:ext cx="10972800" cy="2219582"/>
          </a:xfrm>
          <a:prstGeom prst="rect">
            <a:avLst/>
          </a:prstGeom>
        </p:spPr>
        <p:txBody>
          <a:bodyPr wrap="square">
            <a:spAutoFit/>
          </a:bodyPr>
          <a:lstStyle/>
          <a:p>
            <a:pPr marL="12700" marR="5080" algn="just">
              <a:lnSpc>
                <a:spcPct val="143700"/>
              </a:lnSpc>
              <a:spcBef>
                <a:spcPts val="95"/>
              </a:spcBef>
            </a:pPr>
            <a:r>
              <a:rPr lang="en-GB" sz="2400" dirty="0">
                <a:latin typeface="Times New Roman"/>
                <a:cs typeface="Times New Roman"/>
              </a:rPr>
              <a:t>Within</a:t>
            </a:r>
            <a:r>
              <a:rPr lang="en-GB" sz="2400" spc="90" dirty="0">
                <a:latin typeface="Times New Roman"/>
                <a:cs typeface="Times New Roman"/>
              </a:rPr>
              <a:t> </a:t>
            </a:r>
            <a:r>
              <a:rPr lang="en-GB" sz="2400" dirty="0">
                <a:latin typeface="Times New Roman"/>
                <a:cs typeface="Times New Roman"/>
              </a:rPr>
              <a:t>the</a:t>
            </a:r>
            <a:r>
              <a:rPr lang="en-GB" sz="2400" spc="85" dirty="0">
                <a:latin typeface="Times New Roman"/>
                <a:cs typeface="Times New Roman"/>
              </a:rPr>
              <a:t> </a:t>
            </a:r>
            <a:r>
              <a:rPr lang="en-GB" sz="2400" dirty="0">
                <a:latin typeface="Times New Roman"/>
                <a:cs typeface="Times New Roman"/>
              </a:rPr>
              <a:t>linear</a:t>
            </a:r>
            <a:r>
              <a:rPr lang="en-GB" sz="2400" spc="95" dirty="0">
                <a:latin typeface="Times New Roman"/>
                <a:cs typeface="Times New Roman"/>
              </a:rPr>
              <a:t> </a:t>
            </a:r>
            <a:r>
              <a:rPr lang="en-GB" sz="2400" dirty="0">
                <a:latin typeface="Times New Roman"/>
                <a:cs typeface="Times New Roman"/>
              </a:rPr>
              <a:t>region,</a:t>
            </a:r>
            <a:r>
              <a:rPr lang="en-GB" sz="2400" spc="95" dirty="0">
                <a:latin typeface="Times New Roman"/>
                <a:cs typeface="Times New Roman"/>
              </a:rPr>
              <a:t> </a:t>
            </a:r>
            <a:r>
              <a:rPr lang="en-GB" sz="2400" dirty="0">
                <a:latin typeface="Times New Roman"/>
                <a:cs typeface="Times New Roman"/>
              </a:rPr>
              <a:t>a</a:t>
            </a:r>
            <a:r>
              <a:rPr lang="en-GB" sz="2400" spc="90" dirty="0">
                <a:latin typeface="Times New Roman"/>
                <a:cs typeface="Times New Roman"/>
              </a:rPr>
              <a:t> </a:t>
            </a:r>
            <a:r>
              <a:rPr lang="en-GB" sz="2400" dirty="0">
                <a:latin typeface="Times New Roman"/>
                <a:cs typeface="Times New Roman"/>
              </a:rPr>
              <a:t>specific</a:t>
            </a:r>
            <a:r>
              <a:rPr lang="en-GB" sz="2400" spc="85" dirty="0">
                <a:latin typeface="Times New Roman"/>
                <a:cs typeface="Times New Roman"/>
              </a:rPr>
              <a:t> </a:t>
            </a:r>
            <a:r>
              <a:rPr lang="en-GB" sz="2400" dirty="0">
                <a:latin typeface="Times New Roman"/>
                <a:cs typeface="Times New Roman"/>
              </a:rPr>
              <a:t>type</a:t>
            </a:r>
            <a:r>
              <a:rPr lang="en-GB" sz="2400" spc="95" dirty="0">
                <a:latin typeface="Times New Roman"/>
                <a:cs typeface="Times New Roman"/>
              </a:rPr>
              <a:t> </a:t>
            </a:r>
            <a:r>
              <a:rPr lang="en-GB" sz="2400" dirty="0">
                <a:latin typeface="Times New Roman"/>
                <a:cs typeface="Times New Roman"/>
              </a:rPr>
              <a:t>of</a:t>
            </a:r>
            <a:r>
              <a:rPr lang="en-GB" sz="2400" spc="95" dirty="0">
                <a:latin typeface="Times New Roman"/>
                <a:cs typeface="Times New Roman"/>
              </a:rPr>
              <a:t> </a:t>
            </a:r>
            <a:r>
              <a:rPr lang="en-GB" sz="2400" dirty="0">
                <a:latin typeface="Times New Roman"/>
                <a:cs typeface="Times New Roman"/>
              </a:rPr>
              <a:t>material</a:t>
            </a:r>
            <a:r>
              <a:rPr lang="en-GB" sz="2400" spc="100" dirty="0">
                <a:latin typeface="Times New Roman"/>
                <a:cs typeface="Times New Roman"/>
              </a:rPr>
              <a:t> </a:t>
            </a:r>
            <a:r>
              <a:rPr lang="en-GB" sz="2400" dirty="0">
                <a:latin typeface="Times New Roman"/>
                <a:cs typeface="Times New Roman"/>
              </a:rPr>
              <a:t>will</a:t>
            </a:r>
            <a:r>
              <a:rPr lang="en-GB" sz="2400" spc="90" dirty="0">
                <a:latin typeface="Times New Roman"/>
                <a:cs typeface="Times New Roman"/>
              </a:rPr>
              <a:t> </a:t>
            </a:r>
            <a:r>
              <a:rPr lang="en-GB" sz="2400" dirty="0">
                <a:latin typeface="Times New Roman"/>
                <a:cs typeface="Times New Roman"/>
              </a:rPr>
              <a:t>always</a:t>
            </a:r>
            <a:r>
              <a:rPr lang="en-GB" sz="2400" spc="105" dirty="0">
                <a:latin typeface="Times New Roman"/>
                <a:cs typeface="Times New Roman"/>
              </a:rPr>
              <a:t> </a:t>
            </a:r>
            <a:r>
              <a:rPr lang="en-GB" sz="2400" dirty="0">
                <a:latin typeface="Times New Roman"/>
                <a:cs typeface="Times New Roman"/>
              </a:rPr>
              <a:t>follow</a:t>
            </a:r>
            <a:r>
              <a:rPr lang="en-GB" sz="2400" spc="90" dirty="0">
                <a:latin typeface="Times New Roman"/>
                <a:cs typeface="Times New Roman"/>
              </a:rPr>
              <a:t> </a:t>
            </a:r>
            <a:r>
              <a:rPr lang="en-GB" sz="2400" spc="-25" dirty="0">
                <a:latin typeface="Times New Roman"/>
                <a:cs typeface="Times New Roman"/>
              </a:rPr>
              <a:t>the </a:t>
            </a:r>
            <a:r>
              <a:rPr lang="en-GB" sz="2400" dirty="0">
                <a:latin typeface="Times New Roman"/>
                <a:cs typeface="Times New Roman"/>
              </a:rPr>
              <a:t>same</a:t>
            </a:r>
            <a:r>
              <a:rPr lang="en-GB" sz="2400" spc="405" dirty="0">
                <a:latin typeface="Times New Roman"/>
                <a:cs typeface="Times New Roman"/>
              </a:rPr>
              <a:t> </a:t>
            </a:r>
            <a:r>
              <a:rPr lang="en-GB" sz="2400" dirty="0">
                <a:latin typeface="Times New Roman"/>
                <a:cs typeface="Times New Roman"/>
              </a:rPr>
              <a:t>curves</a:t>
            </a:r>
            <a:r>
              <a:rPr lang="en-GB" sz="2400" spc="400" dirty="0">
                <a:latin typeface="Times New Roman"/>
                <a:cs typeface="Times New Roman"/>
              </a:rPr>
              <a:t> </a:t>
            </a:r>
            <a:r>
              <a:rPr lang="en-GB" sz="2400" dirty="0">
                <a:latin typeface="Times New Roman"/>
                <a:cs typeface="Times New Roman"/>
              </a:rPr>
              <a:t>despite</a:t>
            </a:r>
            <a:r>
              <a:rPr lang="en-GB" sz="2400" spc="395" dirty="0">
                <a:latin typeface="Times New Roman"/>
                <a:cs typeface="Times New Roman"/>
              </a:rPr>
              <a:t> </a:t>
            </a:r>
            <a:r>
              <a:rPr lang="en-GB" sz="2400" dirty="0">
                <a:latin typeface="Times New Roman"/>
                <a:cs typeface="Times New Roman"/>
              </a:rPr>
              <a:t>different</a:t>
            </a:r>
            <a:r>
              <a:rPr lang="en-GB" sz="2400" spc="400" dirty="0">
                <a:latin typeface="Times New Roman"/>
                <a:cs typeface="Times New Roman"/>
              </a:rPr>
              <a:t> </a:t>
            </a:r>
            <a:r>
              <a:rPr lang="en-GB" sz="2400" dirty="0">
                <a:latin typeface="Times New Roman"/>
                <a:cs typeface="Times New Roman"/>
              </a:rPr>
              <a:t>physical</a:t>
            </a:r>
            <a:r>
              <a:rPr lang="en-GB" sz="2400" spc="400" dirty="0">
                <a:latin typeface="Times New Roman"/>
                <a:cs typeface="Times New Roman"/>
              </a:rPr>
              <a:t> </a:t>
            </a:r>
            <a:r>
              <a:rPr lang="en-GB" sz="2400" dirty="0">
                <a:latin typeface="Times New Roman"/>
                <a:cs typeface="Times New Roman"/>
              </a:rPr>
              <a:t>dimensions.</a:t>
            </a:r>
            <a:r>
              <a:rPr lang="en-GB" sz="2400" spc="390" dirty="0">
                <a:latin typeface="Times New Roman"/>
                <a:cs typeface="Times New Roman"/>
              </a:rPr>
              <a:t> </a:t>
            </a:r>
            <a:r>
              <a:rPr lang="en-GB" sz="2400" dirty="0">
                <a:latin typeface="Times New Roman"/>
                <a:cs typeface="Times New Roman"/>
              </a:rPr>
              <a:t>Thus,</a:t>
            </a:r>
            <a:r>
              <a:rPr lang="en-GB" sz="2400" spc="395" dirty="0">
                <a:latin typeface="Times New Roman"/>
                <a:cs typeface="Times New Roman"/>
              </a:rPr>
              <a:t> </a:t>
            </a:r>
            <a:r>
              <a:rPr lang="en-GB" sz="2400" dirty="0">
                <a:latin typeface="Times New Roman"/>
                <a:cs typeface="Times New Roman"/>
              </a:rPr>
              <a:t>it</a:t>
            </a:r>
            <a:r>
              <a:rPr lang="en-GB" sz="2400" spc="400" dirty="0">
                <a:latin typeface="Times New Roman"/>
                <a:cs typeface="Times New Roman"/>
              </a:rPr>
              <a:t> </a:t>
            </a:r>
            <a:r>
              <a:rPr lang="en-GB" sz="2400" dirty="0">
                <a:latin typeface="Times New Roman"/>
                <a:cs typeface="Times New Roman"/>
              </a:rPr>
              <a:t>can</a:t>
            </a:r>
            <a:r>
              <a:rPr lang="en-GB" sz="2400" spc="400" dirty="0">
                <a:latin typeface="Times New Roman"/>
                <a:cs typeface="Times New Roman"/>
              </a:rPr>
              <a:t> </a:t>
            </a:r>
            <a:r>
              <a:rPr lang="en-GB" sz="2400" dirty="0">
                <a:latin typeface="Times New Roman"/>
                <a:cs typeface="Times New Roman"/>
              </a:rPr>
              <a:t>say</a:t>
            </a:r>
            <a:r>
              <a:rPr lang="en-GB" sz="2400" spc="390" dirty="0">
                <a:latin typeface="Times New Roman"/>
                <a:cs typeface="Times New Roman"/>
              </a:rPr>
              <a:t> </a:t>
            </a:r>
            <a:r>
              <a:rPr lang="en-GB" sz="2400" dirty="0">
                <a:latin typeface="Times New Roman"/>
                <a:cs typeface="Times New Roman"/>
              </a:rPr>
              <a:t>that</a:t>
            </a:r>
            <a:r>
              <a:rPr lang="en-GB" sz="2400" spc="400" dirty="0">
                <a:latin typeface="Times New Roman"/>
                <a:cs typeface="Times New Roman"/>
              </a:rPr>
              <a:t> </a:t>
            </a:r>
            <a:r>
              <a:rPr lang="en-GB" sz="2400" spc="-25" dirty="0">
                <a:latin typeface="Times New Roman"/>
                <a:cs typeface="Times New Roman"/>
              </a:rPr>
              <a:t>the </a:t>
            </a:r>
            <a:r>
              <a:rPr lang="en-GB" sz="2400" dirty="0">
                <a:latin typeface="Times New Roman"/>
                <a:cs typeface="Times New Roman"/>
              </a:rPr>
              <a:t>linearity</a:t>
            </a:r>
            <a:r>
              <a:rPr lang="en-GB" sz="2400" spc="285" dirty="0">
                <a:latin typeface="Times New Roman"/>
                <a:cs typeface="Times New Roman"/>
              </a:rPr>
              <a:t> </a:t>
            </a:r>
            <a:r>
              <a:rPr lang="en-GB" sz="2400" dirty="0">
                <a:latin typeface="Times New Roman"/>
                <a:cs typeface="Times New Roman"/>
              </a:rPr>
              <a:t>and</a:t>
            </a:r>
            <a:r>
              <a:rPr lang="en-GB" sz="2400" spc="310" dirty="0">
                <a:latin typeface="Times New Roman"/>
                <a:cs typeface="Times New Roman"/>
              </a:rPr>
              <a:t> </a:t>
            </a:r>
            <a:r>
              <a:rPr lang="en-GB" sz="2400" dirty="0">
                <a:latin typeface="Times New Roman"/>
                <a:cs typeface="Times New Roman"/>
              </a:rPr>
              <a:t>slope</a:t>
            </a:r>
            <a:r>
              <a:rPr lang="en-GB" sz="2400" spc="295" dirty="0">
                <a:latin typeface="Times New Roman"/>
                <a:cs typeface="Times New Roman"/>
              </a:rPr>
              <a:t> </a:t>
            </a:r>
            <a:r>
              <a:rPr lang="en-GB" sz="2400" dirty="0">
                <a:latin typeface="Times New Roman"/>
                <a:cs typeface="Times New Roman"/>
              </a:rPr>
              <a:t>are</a:t>
            </a:r>
            <a:r>
              <a:rPr lang="en-GB" sz="2400" spc="305" dirty="0">
                <a:latin typeface="Times New Roman"/>
                <a:cs typeface="Times New Roman"/>
              </a:rPr>
              <a:t> </a:t>
            </a:r>
            <a:r>
              <a:rPr lang="en-GB" sz="2400" dirty="0">
                <a:latin typeface="Times New Roman"/>
                <a:cs typeface="Times New Roman"/>
              </a:rPr>
              <a:t>a</a:t>
            </a:r>
            <a:r>
              <a:rPr lang="en-GB" sz="2400" spc="305" dirty="0">
                <a:latin typeface="Times New Roman"/>
                <a:cs typeface="Times New Roman"/>
              </a:rPr>
              <a:t> </a:t>
            </a:r>
            <a:r>
              <a:rPr lang="en-GB" sz="2400" dirty="0">
                <a:latin typeface="Times New Roman"/>
                <a:cs typeface="Times New Roman"/>
              </a:rPr>
              <a:t>constant</a:t>
            </a:r>
            <a:r>
              <a:rPr lang="en-GB" sz="2400" spc="310" dirty="0">
                <a:latin typeface="Times New Roman"/>
                <a:cs typeface="Times New Roman"/>
              </a:rPr>
              <a:t> </a:t>
            </a:r>
            <a:r>
              <a:rPr lang="en-GB" sz="2400" dirty="0">
                <a:latin typeface="Times New Roman"/>
                <a:cs typeface="Times New Roman"/>
              </a:rPr>
              <a:t>of</a:t>
            </a:r>
            <a:r>
              <a:rPr lang="en-GB" sz="2400" spc="295" dirty="0">
                <a:latin typeface="Times New Roman"/>
                <a:cs typeface="Times New Roman"/>
              </a:rPr>
              <a:t> </a:t>
            </a:r>
            <a:r>
              <a:rPr lang="en-GB" sz="2400" dirty="0">
                <a:latin typeface="Times New Roman"/>
                <a:cs typeface="Times New Roman"/>
              </a:rPr>
              <a:t>the</a:t>
            </a:r>
            <a:r>
              <a:rPr lang="en-GB" sz="2400" spc="305" dirty="0">
                <a:latin typeface="Times New Roman"/>
                <a:cs typeface="Times New Roman"/>
              </a:rPr>
              <a:t> </a:t>
            </a:r>
            <a:r>
              <a:rPr lang="en-GB" sz="2400" dirty="0">
                <a:latin typeface="Times New Roman"/>
                <a:cs typeface="Times New Roman"/>
              </a:rPr>
              <a:t>type</a:t>
            </a:r>
            <a:r>
              <a:rPr lang="en-GB" sz="2400" spc="305" dirty="0">
                <a:latin typeface="Times New Roman"/>
                <a:cs typeface="Times New Roman"/>
              </a:rPr>
              <a:t> </a:t>
            </a:r>
            <a:r>
              <a:rPr lang="en-GB" sz="2400" dirty="0">
                <a:latin typeface="Times New Roman"/>
                <a:cs typeface="Times New Roman"/>
              </a:rPr>
              <a:t>of</a:t>
            </a:r>
            <a:r>
              <a:rPr lang="en-GB" sz="2400" spc="305" dirty="0">
                <a:latin typeface="Times New Roman"/>
                <a:cs typeface="Times New Roman"/>
              </a:rPr>
              <a:t> </a:t>
            </a:r>
            <a:r>
              <a:rPr lang="en-GB" sz="2400" dirty="0">
                <a:latin typeface="Times New Roman"/>
                <a:cs typeface="Times New Roman"/>
              </a:rPr>
              <a:t>material</a:t>
            </a:r>
            <a:r>
              <a:rPr lang="en-GB" sz="2400" spc="300" dirty="0">
                <a:latin typeface="Times New Roman"/>
                <a:cs typeface="Times New Roman"/>
              </a:rPr>
              <a:t> </a:t>
            </a:r>
            <a:r>
              <a:rPr lang="en-GB" sz="2400" dirty="0">
                <a:latin typeface="Times New Roman"/>
                <a:cs typeface="Times New Roman"/>
              </a:rPr>
              <a:t>only.</a:t>
            </a:r>
            <a:r>
              <a:rPr lang="en-GB" sz="2400" spc="300" dirty="0">
                <a:latin typeface="Times New Roman"/>
                <a:cs typeface="Times New Roman"/>
              </a:rPr>
              <a:t> </a:t>
            </a:r>
            <a:r>
              <a:rPr lang="en-GB" sz="2400" dirty="0">
                <a:latin typeface="Times New Roman"/>
                <a:cs typeface="Times New Roman"/>
              </a:rPr>
              <a:t>In</a:t>
            </a:r>
            <a:r>
              <a:rPr lang="en-GB" sz="2400" spc="310" dirty="0">
                <a:latin typeface="Times New Roman"/>
                <a:cs typeface="Times New Roman"/>
              </a:rPr>
              <a:t> </a:t>
            </a:r>
            <a:r>
              <a:rPr lang="en-GB" sz="2400" dirty="0">
                <a:latin typeface="Times New Roman"/>
                <a:cs typeface="Times New Roman"/>
              </a:rPr>
              <a:t>tensile</a:t>
            </a:r>
            <a:r>
              <a:rPr lang="en-GB" sz="2400" spc="305" dirty="0">
                <a:latin typeface="Times New Roman"/>
                <a:cs typeface="Times New Roman"/>
              </a:rPr>
              <a:t> </a:t>
            </a:r>
            <a:r>
              <a:rPr lang="en-GB" sz="2400" spc="-25" dirty="0">
                <a:latin typeface="Times New Roman"/>
                <a:cs typeface="Times New Roman"/>
              </a:rPr>
              <a:t>and </a:t>
            </a:r>
            <a:r>
              <a:rPr lang="en-GB" sz="2400" dirty="0">
                <a:latin typeface="Times New Roman"/>
                <a:cs typeface="Times New Roman"/>
              </a:rPr>
              <a:t>compressional</a:t>
            </a:r>
            <a:r>
              <a:rPr lang="en-GB" sz="2400" spc="175" dirty="0">
                <a:latin typeface="Times New Roman"/>
                <a:cs typeface="Times New Roman"/>
              </a:rPr>
              <a:t> </a:t>
            </a:r>
            <a:r>
              <a:rPr lang="en-GB" sz="2400" dirty="0">
                <a:latin typeface="Times New Roman"/>
                <a:cs typeface="Times New Roman"/>
              </a:rPr>
              <a:t>stress,</a:t>
            </a:r>
            <a:r>
              <a:rPr lang="en-GB" sz="2400" spc="165" dirty="0">
                <a:latin typeface="Times New Roman"/>
                <a:cs typeface="Times New Roman"/>
              </a:rPr>
              <a:t> </a:t>
            </a:r>
            <a:r>
              <a:rPr lang="en-GB" sz="2400" dirty="0">
                <a:latin typeface="Times New Roman"/>
                <a:cs typeface="Times New Roman"/>
              </a:rPr>
              <a:t>this</a:t>
            </a:r>
            <a:r>
              <a:rPr lang="en-GB" sz="2400" spc="175" dirty="0">
                <a:latin typeface="Times New Roman"/>
                <a:cs typeface="Times New Roman"/>
              </a:rPr>
              <a:t> </a:t>
            </a:r>
            <a:r>
              <a:rPr lang="en-GB" sz="2400" dirty="0">
                <a:latin typeface="Times New Roman"/>
                <a:cs typeface="Times New Roman"/>
              </a:rPr>
              <a:t>constant</a:t>
            </a:r>
            <a:r>
              <a:rPr lang="en-GB" sz="2400" spc="170" dirty="0">
                <a:latin typeface="Times New Roman"/>
                <a:cs typeface="Times New Roman"/>
              </a:rPr>
              <a:t> </a:t>
            </a:r>
            <a:r>
              <a:rPr lang="en-GB" sz="2400" dirty="0">
                <a:latin typeface="Times New Roman"/>
                <a:cs typeface="Times New Roman"/>
              </a:rPr>
              <a:t>is</a:t>
            </a:r>
            <a:r>
              <a:rPr lang="en-GB" sz="2400" spc="175" dirty="0">
                <a:latin typeface="Times New Roman"/>
                <a:cs typeface="Times New Roman"/>
              </a:rPr>
              <a:t> </a:t>
            </a:r>
            <a:r>
              <a:rPr lang="en-GB" sz="2400" dirty="0">
                <a:latin typeface="Times New Roman"/>
                <a:cs typeface="Times New Roman"/>
              </a:rPr>
              <a:t>called</a:t>
            </a:r>
            <a:r>
              <a:rPr lang="en-GB" sz="2400" spc="175" dirty="0">
                <a:latin typeface="Times New Roman"/>
                <a:cs typeface="Times New Roman"/>
              </a:rPr>
              <a:t> </a:t>
            </a:r>
            <a:r>
              <a:rPr lang="en-GB" sz="2400" dirty="0">
                <a:latin typeface="Times New Roman"/>
                <a:cs typeface="Times New Roman"/>
              </a:rPr>
              <a:t>the</a:t>
            </a:r>
            <a:r>
              <a:rPr lang="en-GB" sz="2400" spc="175" dirty="0">
                <a:latin typeface="Times New Roman"/>
                <a:cs typeface="Times New Roman"/>
              </a:rPr>
              <a:t> </a:t>
            </a:r>
            <a:r>
              <a:rPr lang="en-GB" sz="2400" i="1" dirty="0">
                <a:latin typeface="Times New Roman"/>
                <a:cs typeface="Times New Roman"/>
              </a:rPr>
              <a:t>modulus</a:t>
            </a:r>
            <a:r>
              <a:rPr lang="en-GB" sz="2400" i="1" spc="165" dirty="0">
                <a:latin typeface="Times New Roman"/>
                <a:cs typeface="Times New Roman"/>
              </a:rPr>
              <a:t> </a:t>
            </a:r>
            <a:r>
              <a:rPr lang="en-GB" sz="2400" i="1" dirty="0">
                <a:latin typeface="Times New Roman"/>
                <a:cs typeface="Times New Roman"/>
              </a:rPr>
              <a:t>of</a:t>
            </a:r>
            <a:r>
              <a:rPr lang="en-GB" sz="2400" i="1" spc="175" dirty="0">
                <a:latin typeface="Times New Roman"/>
                <a:cs typeface="Times New Roman"/>
              </a:rPr>
              <a:t> </a:t>
            </a:r>
            <a:r>
              <a:rPr lang="en-GB" sz="2400" i="1" dirty="0">
                <a:latin typeface="Times New Roman"/>
                <a:cs typeface="Times New Roman"/>
              </a:rPr>
              <a:t>elasticity</a:t>
            </a:r>
            <a:r>
              <a:rPr lang="en-GB" sz="2400" i="1" spc="175" dirty="0">
                <a:latin typeface="Times New Roman"/>
                <a:cs typeface="Times New Roman"/>
              </a:rPr>
              <a:t> </a:t>
            </a:r>
            <a:r>
              <a:rPr lang="en-GB" sz="2400" dirty="0">
                <a:latin typeface="Times New Roman"/>
                <a:cs typeface="Times New Roman"/>
              </a:rPr>
              <a:t>or</a:t>
            </a:r>
            <a:r>
              <a:rPr lang="en-GB" sz="2400" spc="170" dirty="0">
                <a:latin typeface="Times New Roman"/>
                <a:cs typeface="Times New Roman"/>
              </a:rPr>
              <a:t> </a:t>
            </a:r>
            <a:r>
              <a:rPr lang="en-GB" sz="2400" i="1" spc="-10" dirty="0">
                <a:latin typeface="Times New Roman"/>
                <a:cs typeface="Times New Roman"/>
              </a:rPr>
              <a:t>Young's </a:t>
            </a:r>
            <a:r>
              <a:rPr lang="en-GB" sz="2400" i="1" dirty="0">
                <a:latin typeface="Times New Roman"/>
                <a:cs typeface="Times New Roman"/>
              </a:rPr>
              <a:t>modulus</a:t>
            </a:r>
            <a:r>
              <a:rPr lang="en-GB" sz="2400" i="1" spc="-40" dirty="0">
                <a:latin typeface="Times New Roman"/>
                <a:cs typeface="Times New Roman"/>
              </a:rPr>
              <a:t> </a:t>
            </a:r>
            <a:r>
              <a:rPr lang="en-GB" sz="2400" i="1" spc="-20" dirty="0">
                <a:latin typeface="Times New Roman"/>
                <a:cs typeface="Times New Roman"/>
              </a:rPr>
              <a:t>(E</a:t>
            </a:r>
            <a:r>
              <a:rPr lang="en-GB" sz="2400" i="1" spc="-20" dirty="0" smtClean="0">
                <a:latin typeface="Times New Roman"/>
                <a:cs typeface="Times New Roman"/>
              </a:rPr>
              <a:t>). So, </a:t>
            </a:r>
            <a:endParaRPr lang="en-GB" sz="2400" dirty="0">
              <a:latin typeface="Times New Roman"/>
              <a:cs typeface="Times New Roman"/>
            </a:endParaRPr>
          </a:p>
        </p:txBody>
      </p:sp>
      <p:grpSp>
        <p:nvGrpSpPr>
          <p:cNvPr id="9" name="object 3"/>
          <p:cNvGrpSpPr/>
          <p:nvPr/>
        </p:nvGrpSpPr>
        <p:grpSpPr>
          <a:xfrm>
            <a:off x="9142415" y="4366573"/>
            <a:ext cx="1689100" cy="672465"/>
            <a:chOff x="3048000" y="2447544"/>
            <a:chExt cx="1689100" cy="672465"/>
          </a:xfrm>
        </p:grpSpPr>
        <p:sp>
          <p:nvSpPr>
            <p:cNvPr id="10" name="object 4"/>
            <p:cNvSpPr/>
            <p:nvPr/>
          </p:nvSpPr>
          <p:spPr>
            <a:xfrm>
              <a:off x="3048000" y="2447556"/>
              <a:ext cx="1689100" cy="67310"/>
            </a:xfrm>
            <a:custGeom>
              <a:avLst/>
              <a:gdLst/>
              <a:ahLst/>
              <a:cxnLst/>
              <a:rect l="l" t="t" r="r" b="b"/>
              <a:pathLst>
                <a:path w="1689100" h="67310">
                  <a:moveTo>
                    <a:pt x="1688579" y="0"/>
                  </a:moveTo>
                  <a:lnTo>
                    <a:pt x="0" y="0"/>
                  </a:lnTo>
                  <a:lnTo>
                    <a:pt x="0" y="16751"/>
                  </a:lnTo>
                  <a:lnTo>
                    <a:pt x="0" y="33515"/>
                  </a:lnTo>
                  <a:lnTo>
                    <a:pt x="0" y="50279"/>
                  </a:lnTo>
                  <a:lnTo>
                    <a:pt x="0" y="67043"/>
                  </a:lnTo>
                  <a:lnTo>
                    <a:pt x="1688579" y="67043"/>
                  </a:lnTo>
                  <a:lnTo>
                    <a:pt x="1688579" y="16751"/>
                  </a:lnTo>
                  <a:lnTo>
                    <a:pt x="1688579" y="0"/>
                  </a:lnTo>
                  <a:close/>
                </a:path>
              </a:pathLst>
            </a:custGeom>
            <a:solidFill>
              <a:srgbClr val="FEFEFE"/>
            </a:solidFill>
          </p:spPr>
          <p:txBody>
            <a:bodyPr wrap="square" lIns="0" tIns="0" rIns="0" bIns="0" rtlCol="0"/>
            <a:lstStyle/>
            <a:p>
              <a:endParaRPr/>
            </a:p>
          </p:txBody>
        </p:sp>
        <p:pic>
          <p:nvPicPr>
            <p:cNvPr id="11" name="object 5"/>
            <p:cNvPicPr/>
            <p:nvPr/>
          </p:nvPicPr>
          <p:blipFill>
            <a:blip r:embed="rId3" cstate="print"/>
            <a:stretch>
              <a:fillRect/>
            </a:stretch>
          </p:blipFill>
          <p:spPr>
            <a:xfrm>
              <a:off x="3048000" y="2514600"/>
              <a:ext cx="1688591" cy="184403"/>
            </a:xfrm>
            <a:prstGeom prst="rect">
              <a:avLst/>
            </a:prstGeom>
          </p:spPr>
        </p:pic>
        <p:sp>
          <p:nvSpPr>
            <p:cNvPr id="12" name="object 6"/>
            <p:cNvSpPr/>
            <p:nvPr/>
          </p:nvSpPr>
          <p:spPr>
            <a:xfrm>
              <a:off x="3048000" y="2707386"/>
              <a:ext cx="243840" cy="0"/>
            </a:xfrm>
            <a:custGeom>
              <a:avLst/>
              <a:gdLst/>
              <a:ahLst/>
              <a:cxnLst/>
              <a:rect l="l" t="t" r="r" b="b"/>
              <a:pathLst>
                <a:path w="243839">
                  <a:moveTo>
                    <a:pt x="0" y="0"/>
                  </a:moveTo>
                  <a:lnTo>
                    <a:pt x="243839" y="0"/>
                  </a:lnTo>
                </a:path>
              </a:pathLst>
            </a:custGeom>
            <a:ln w="16764">
              <a:solidFill>
                <a:srgbClr val="FEFEFE"/>
              </a:solidFill>
            </a:ln>
          </p:spPr>
          <p:txBody>
            <a:bodyPr wrap="square" lIns="0" tIns="0" rIns="0" bIns="0" rtlCol="0"/>
            <a:lstStyle/>
            <a:p>
              <a:endParaRPr/>
            </a:p>
          </p:txBody>
        </p:sp>
        <p:pic>
          <p:nvPicPr>
            <p:cNvPr id="13" name="object 7"/>
            <p:cNvPicPr/>
            <p:nvPr/>
          </p:nvPicPr>
          <p:blipFill>
            <a:blip r:embed="rId4" cstate="print"/>
            <a:stretch>
              <a:fillRect/>
            </a:stretch>
          </p:blipFill>
          <p:spPr>
            <a:xfrm>
              <a:off x="3048000" y="2699004"/>
              <a:ext cx="1688591" cy="352044"/>
            </a:xfrm>
            <a:prstGeom prst="rect">
              <a:avLst/>
            </a:prstGeom>
          </p:spPr>
        </p:pic>
        <p:sp>
          <p:nvSpPr>
            <p:cNvPr id="14" name="object 8"/>
            <p:cNvSpPr/>
            <p:nvPr/>
          </p:nvSpPr>
          <p:spPr>
            <a:xfrm>
              <a:off x="3048000" y="3051047"/>
              <a:ext cx="1689100" cy="67310"/>
            </a:xfrm>
            <a:custGeom>
              <a:avLst/>
              <a:gdLst/>
              <a:ahLst/>
              <a:cxnLst/>
              <a:rect l="l" t="t" r="r" b="b"/>
              <a:pathLst>
                <a:path w="1689100" h="67310">
                  <a:moveTo>
                    <a:pt x="1688579" y="0"/>
                  </a:moveTo>
                  <a:lnTo>
                    <a:pt x="0" y="0"/>
                  </a:lnTo>
                  <a:lnTo>
                    <a:pt x="0" y="16764"/>
                  </a:lnTo>
                  <a:lnTo>
                    <a:pt x="0" y="33528"/>
                  </a:lnTo>
                  <a:lnTo>
                    <a:pt x="0" y="50292"/>
                  </a:lnTo>
                  <a:lnTo>
                    <a:pt x="0" y="67056"/>
                  </a:lnTo>
                  <a:lnTo>
                    <a:pt x="1688579" y="67056"/>
                  </a:lnTo>
                  <a:lnTo>
                    <a:pt x="1688579" y="16764"/>
                  </a:lnTo>
                  <a:lnTo>
                    <a:pt x="1688579" y="0"/>
                  </a:lnTo>
                  <a:close/>
                </a:path>
              </a:pathLst>
            </a:custGeom>
            <a:solidFill>
              <a:srgbClr val="FEFEFE"/>
            </a:solidFill>
          </p:spPr>
          <p:txBody>
            <a:bodyPr wrap="square" lIns="0" tIns="0" rIns="0" bIns="0" rtlCol="0"/>
            <a:lstStyle/>
            <a:p>
              <a:endParaRPr/>
            </a:p>
          </p:txBody>
        </p:sp>
        <p:sp>
          <p:nvSpPr>
            <p:cNvPr id="15" name="object 9"/>
            <p:cNvSpPr/>
            <p:nvPr/>
          </p:nvSpPr>
          <p:spPr>
            <a:xfrm>
              <a:off x="3048000" y="3118866"/>
              <a:ext cx="1689100" cy="0"/>
            </a:xfrm>
            <a:custGeom>
              <a:avLst/>
              <a:gdLst/>
              <a:ahLst/>
              <a:cxnLst/>
              <a:rect l="l" t="t" r="r" b="b"/>
              <a:pathLst>
                <a:path w="1689100">
                  <a:moveTo>
                    <a:pt x="0" y="0"/>
                  </a:moveTo>
                  <a:lnTo>
                    <a:pt x="1688591" y="0"/>
                  </a:lnTo>
                </a:path>
              </a:pathLst>
            </a:custGeom>
            <a:ln w="3175">
              <a:solidFill>
                <a:srgbClr val="FEFEFE"/>
              </a:solidFill>
            </a:ln>
          </p:spPr>
          <p:txBody>
            <a:bodyPr wrap="square" lIns="0" tIns="0" rIns="0" bIns="0" rtlCol="0"/>
            <a:lstStyle/>
            <a:p>
              <a:endParaRPr/>
            </a:p>
          </p:txBody>
        </p:sp>
      </p:grpSp>
      <p:sp>
        <p:nvSpPr>
          <p:cNvPr id="16" name="Rectangle 15"/>
          <p:cNvSpPr/>
          <p:nvPr/>
        </p:nvSpPr>
        <p:spPr>
          <a:xfrm>
            <a:off x="1674819" y="5362575"/>
            <a:ext cx="9383713" cy="933076"/>
          </a:xfrm>
          <a:prstGeom prst="rect">
            <a:avLst/>
          </a:prstGeom>
        </p:spPr>
        <p:txBody>
          <a:bodyPr wrap="square">
            <a:spAutoFit/>
          </a:bodyPr>
          <a:lstStyle/>
          <a:p>
            <a:pPr marL="1878964" marR="2552700" indent="-457200">
              <a:lnSpc>
                <a:spcPct val="144300"/>
              </a:lnSpc>
              <a:spcBef>
                <a:spcPts val="95"/>
              </a:spcBef>
            </a:pPr>
            <a:r>
              <a:rPr lang="en-GB" sz="2000" dirty="0">
                <a:latin typeface="Times New Roman"/>
                <a:cs typeface="Times New Roman"/>
              </a:rPr>
              <a:t>where</a:t>
            </a:r>
            <a:r>
              <a:rPr lang="en-GB" sz="2000" spc="-25" dirty="0">
                <a:latin typeface="Times New Roman"/>
                <a:cs typeface="Times New Roman"/>
              </a:rPr>
              <a:t> </a:t>
            </a:r>
            <a:r>
              <a:rPr lang="en-GB" sz="2000" dirty="0">
                <a:latin typeface="Times New Roman"/>
                <a:cs typeface="Times New Roman"/>
              </a:rPr>
              <a:t>stress</a:t>
            </a:r>
            <a:r>
              <a:rPr lang="en-GB" sz="2000" spc="-15" dirty="0">
                <a:latin typeface="Times New Roman"/>
                <a:cs typeface="Times New Roman"/>
              </a:rPr>
              <a:t> </a:t>
            </a:r>
            <a:r>
              <a:rPr lang="en-GB" sz="2000" i="1" dirty="0">
                <a:latin typeface="Times New Roman"/>
                <a:cs typeface="Times New Roman"/>
              </a:rPr>
              <a:t>=</a:t>
            </a:r>
            <a:r>
              <a:rPr lang="en-GB" sz="2000" i="1" spc="-25" dirty="0">
                <a:latin typeface="Times New Roman"/>
                <a:cs typeface="Times New Roman"/>
              </a:rPr>
              <a:t> </a:t>
            </a:r>
            <a:r>
              <a:rPr lang="en-GB" sz="2000" i="1" dirty="0">
                <a:latin typeface="Times New Roman"/>
                <a:cs typeface="Times New Roman"/>
              </a:rPr>
              <a:t>F/A</a:t>
            </a:r>
            <a:r>
              <a:rPr lang="en-GB" sz="2000" i="1" spc="-25" dirty="0">
                <a:latin typeface="Times New Roman"/>
                <a:cs typeface="Times New Roman"/>
              </a:rPr>
              <a:t> </a:t>
            </a:r>
            <a:r>
              <a:rPr lang="en-GB" sz="2000" dirty="0">
                <a:latin typeface="Times New Roman"/>
                <a:cs typeface="Times New Roman"/>
              </a:rPr>
              <a:t>in</a:t>
            </a:r>
            <a:r>
              <a:rPr lang="en-GB" sz="2000" spc="-30" dirty="0">
                <a:latin typeface="Times New Roman"/>
                <a:cs typeface="Times New Roman"/>
              </a:rPr>
              <a:t> </a:t>
            </a:r>
            <a:r>
              <a:rPr lang="en-GB" sz="2000" spc="-20" dirty="0">
                <a:latin typeface="Times New Roman"/>
                <a:cs typeface="Times New Roman"/>
              </a:rPr>
              <a:t>N/m</a:t>
            </a:r>
            <a:r>
              <a:rPr lang="en-GB" sz="2000" spc="-30" baseline="40123" dirty="0">
                <a:latin typeface="Times New Roman"/>
                <a:cs typeface="Times New Roman"/>
              </a:rPr>
              <a:t>2 </a:t>
            </a:r>
            <a:r>
              <a:rPr lang="en-GB" sz="2000" dirty="0" smtClean="0">
                <a:latin typeface="Times New Roman"/>
                <a:cs typeface="Times New Roman"/>
              </a:rPr>
              <a:t>strain</a:t>
            </a:r>
            <a:r>
              <a:rPr lang="en-GB" sz="2000" spc="-20" dirty="0" smtClean="0">
                <a:latin typeface="Times New Roman"/>
                <a:cs typeface="Times New Roman"/>
              </a:rPr>
              <a:t> </a:t>
            </a:r>
            <a:r>
              <a:rPr lang="en-GB" sz="2000" i="1" dirty="0" smtClean="0">
                <a:latin typeface="Times New Roman"/>
                <a:cs typeface="Times New Roman"/>
              </a:rPr>
              <a:t>=</a:t>
            </a:r>
            <a:r>
              <a:rPr lang="en-GB" sz="2000" i="1" spc="-20" dirty="0" smtClean="0">
                <a:latin typeface="Times New Roman"/>
                <a:cs typeface="Times New Roman"/>
              </a:rPr>
              <a:t> </a:t>
            </a:r>
            <a:r>
              <a:rPr lang="en-GB" sz="2000" dirty="0" smtClean="0">
                <a:latin typeface="Times New Roman"/>
                <a:cs typeface="Times New Roman"/>
              </a:rPr>
              <a:t>D</a:t>
            </a:r>
            <a:r>
              <a:rPr lang="en-GB" sz="2000" i="1" dirty="0" smtClean="0">
                <a:latin typeface="Times New Roman"/>
                <a:cs typeface="Times New Roman"/>
              </a:rPr>
              <a:t>l/l</a:t>
            </a:r>
            <a:r>
              <a:rPr lang="en-GB" sz="2000" i="1" spc="-25" dirty="0" smtClean="0">
                <a:latin typeface="Times New Roman"/>
                <a:cs typeface="Times New Roman"/>
              </a:rPr>
              <a:t> </a:t>
            </a:r>
            <a:r>
              <a:rPr lang="en-GB" sz="2000" spc="-10" dirty="0" smtClean="0">
                <a:latin typeface="Times New Roman"/>
                <a:cs typeface="Times New Roman"/>
              </a:rPr>
              <a:t>unit less</a:t>
            </a:r>
            <a:endParaRPr lang="en-GB" sz="2000" dirty="0">
              <a:latin typeface="Times New Roman"/>
              <a:cs typeface="Times New Roman"/>
            </a:endParaRPr>
          </a:p>
          <a:p>
            <a:pPr marL="1878964">
              <a:lnSpc>
                <a:spcPct val="100000"/>
              </a:lnSpc>
              <a:spcBef>
                <a:spcPts val="735"/>
              </a:spcBef>
            </a:pPr>
            <a:r>
              <a:rPr lang="en-GB" sz="2000" i="1" dirty="0">
                <a:latin typeface="Times New Roman"/>
                <a:cs typeface="Times New Roman"/>
              </a:rPr>
              <a:t>E</a:t>
            </a:r>
            <a:r>
              <a:rPr lang="en-GB" sz="2000" i="1" spc="-30" dirty="0">
                <a:latin typeface="Times New Roman"/>
                <a:cs typeface="Times New Roman"/>
              </a:rPr>
              <a:t> </a:t>
            </a:r>
            <a:r>
              <a:rPr lang="en-GB" sz="2000" i="1" dirty="0">
                <a:latin typeface="Times New Roman"/>
                <a:cs typeface="Times New Roman"/>
              </a:rPr>
              <a:t>=</a:t>
            </a:r>
            <a:r>
              <a:rPr lang="en-GB" sz="2000" i="1" spc="-20" dirty="0">
                <a:latin typeface="Times New Roman"/>
                <a:cs typeface="Times New Roman"/>
              </a:rPr>
              <a:t> </a:t>
            </a:r>
            <a:r>
              <a:rPr lang="en-GB" sz="2000" dirty="0">
                <a:latin typeface="Times New Roman"/>
                <a:cs typeface="Times New Roman"/>
              </a:rPr>
              <a:t>Modulus</a:t>
            </a:r>
            <a:r>
              <a:rPr lang="en-GB" sz="2000" spc="-15" dirty="0">
                <a:latin typeface="Times New Roman"/>
                <a:cs typeface="Times New Roman"/>
              </a:rPr>
              <a:t> </a:t>
            </a:r>
            <a:r>
              <a:rPr lang="en-GB" sz="2000" dirty="0">
                <a:latin typeface="Times New Roman"/>
                <a:cs typeface="Times New Roman"/>
              </a:rPr>
              <a:t>of</a:t>
            </a:r>
            <a:r>
              <a:rPr lang="en-GB" sz="2000" spc="-20" dirty="0">
                <a:latin typeface="Times New Roman"/>
                <a:cs typeface="Times New Roman"/>
              </a:rPr>
              <a:t> </a:t>
            </a:r>
            <a:r>
              <a:rPr lang="en-GB" sz="2000" dirty="0">
                <a:latin typeface="Times New Roman"/>
                <a:cs typeface="Times New Roman"/>
              </a:rPr>
              <a:t>elasticity</a:t>
            </a:r>
            <a:r>
              <a:rPr lang="en-GB" sz="2000" spc="-35" dirty="0">
                <a:latin typeface="Times New Roman"/>
                <a:cs typeface="Times New Roman"/>
              </a:rPr>
              <a:t> </a:t>
            </a:r>
            <a:r>
              <a:rPr lang="en-GB" sz="2000" dirty="0">
                <a:latin typeface="Times New Roman"/>
                <a:cs typeface="Times New Roman"/>
              </a:rPr>
              <a:t>in</a:t>
            </a:r>
            <a:r>
              <a:rPr lang="en-GB" sz="2000" spc="-15" dirty="0">
                <a:latin typeface="Times New Roman"/>
                <a:cs typeface="Times New Roman"/>
              </a:rPr>
              <a:t> </a:t>
            </a:r>
            <a:r>
              <a:rPr lang="en-GB" sz="2000" spc="-20" dirty="0">
                <a:latin typeface="Times New Roman"/>
                <a:cs typeface="Times New Roman"/>
              </a:rPr>
              <a:t>N/m</a:t>
            </a:r>
            <a:r>
              <a:rPr lang="en-GB" sz="2000" spc="-30" baseline="40123" dirty="0">
                <a:latin typeface="Times New Roman"/>
                <a:cs typeface="Times New Roman"/>
              </a:rPr>
              <a:t>2</a:t>
            </a:r>
            <a:endParaRPr lang="en-GB" sz="2000" baseline="40123" dirty="0">
              <a:latin typeface="Times New Roman"/>
              <a:cs typeface="Times New Roman"/>
            </a:endParaRPr>
          </a:p>
        </p:txBody>
      </p:sp>
    </p:spTree>
    <p:extLst>
      <p:ext uri="{BB962C8B-B14F-4D97-AF65-F5344CB8AC3E}">
        <p14:creationId xmlns:p14="http://schemas.microsoft.com/office/powerpoint/2010/main" val="18606434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37</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381000"/>
            <a:ext cx="11506200" cy="2057092"/>
          </a:xfrm>
          <a:prstGeom prst="rect">
            <a:avLst/>
          </a:prstGeom>
        </p:spPr>
        <p:txBody>
          <a:bodyPr wrap="square" lIns="91429" tIns="45715" rIns="91429" bIns="45715">
            <a:spAutoFit/>
          </a:bodyPr>
          <a:lstStyle/>
          <a:p>
            <a:pPr marL="50800" marR="43180">
              <a:lnSpc>
                <a:spcPct val="143900"/>
              </a:lnSpc>
            </a:pPr>
            <a:r>
              <a:rPr lang="en-GB" sz="2400" dirty="0">
                <a:latin typeface="Times New Roman"/>
                <a:cs typeface="Times New Roman"/>
              </a:rPr>
              <a:t>The</a:t>
            </a:r>
            <a:r>
              <a:rPr lang="en-GB" sz="2400" spc="-25" dirty="0">
                <a:latin typeface="Times New Roman"/>
                <a:cs typeface="Times New Roman"/>
              </a:rPr>
              <a:t> </a:t>
            </a:r>
            <a:r>
              <a:rPr lang="en-GB" sz="2400" dirty="0">
                <a:latin typeface="Times New Roman"/>
                <a:cs typeface="Times New Roman"/>
              </a:rPr>
              <a:t>modulus</a:t>
            </a:r>
            <a:r>
              <a:rPr lang="en-GB" sz="2400" spc="-15"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dirty="0">
                <a:latin typeface="Times New Roman"/>
                <a:cs typeface="Times New Roman"/>
              </a:rPr>
              <a:t>elasticity</a:t>
            </a:r>
            <a:r>
              <a:rPr lang="en-GB" sz="2400" spc="-35" dirty="0">
                <a:latin typeface="Times New Roman"/>
                <a:cs typeface="Times New Roman"/>
              </a:rPr>
              <a:t> </a:t>
            </a:r>
            <a:r>
              <a:rPr lang="en-GB" sz="2400" dirty="0">
                <a:latin typeface="Times New Roman"/>
                <a:cs typeface="Times New Roman"/>
              </a:rPr>
              <a:t>has</a:t>
            </a:r>
            <a:r>
              <a:rPr lang="en-GB" sz="2400" spc="-25" dirty="0">
                <a:latin typeface="Times New Roman"/>
                <a:cs typeface="Times New Roman"/>
              </a:rPr>
              <a:t> </a:t>
            </a:r>
            <a:r>
              <a:rPr lang="en-GB" sz="2400" dirty="0">
                <a:latin typeface="Times New Roman"/>
                <a:cs typeface="Times New Roman"/>
              </a:rPr>
              <a:t>units</a:t>
            </a:r>
            <a:r>
              <a:rPr lang="en-GB" sz="2400" spc="-25" dirty="0">
                <a:latin typeface="Times New Roman"/>
                <a:cs typeface="Times New Roman"/>
              </a:rPr>
              <a:t> </a:t>
            </a:r>
            <a:r>
              <a:rPr lang="en-GB" sz="2400" dirty="0">
                <a:latin typeface="Times New Roman"/>
                <a:cs typeface="Times New Roman"/>
              </a:rPr>
              <a:t>of</a:t>
            </a:r>
            <a:r>
              <a:rPr lang="en-GB" sz="2400" spc="-25" dirty="0">
                <a:latin typeface="Times New Roman"/>
                <a:cs typeface="Times New Roman"/>
              </a:rPr>
              <a:t> </a:t>
            </a:r>
            <a:r>
              <a:rPr lang="en-GB" sz="2400" dirty="0">
                <a:latin typeface="Times New Roman"/>
                <a:cs typeface="Times New Roman"/>
              </a:rPr>
              <a:t>stress,</a:t>
            </a:r>
            <a:r>
              <a:rPr lang="en-GB" sz="2400" spc="-20" dirty="0">
                <a:latin typeface="Times New Roman"/>
                <a:cs typeface="Times New Roman"/>
              </a:rPr>
              <a:t> </a:t>
            </a:r>
            <a:r>
              <a:rPr lang="en-GB" sz="2400" dirty="0">
                <a:latin typeface="Times New Roman"/>
                <a:cs typeface="Times New Roman"/>
              </a:rPr>
              <a:t>that</a:t>
            </a:r>
            <a:r>
              <a:rPr lang="en-GB" sz="2400" spc="-25" dirty="0">
                <a:latin typeface="Times New Roman"/>
                <a:cs typeface="Times New Roman"/>
              </a:rPr>
              <a:t> </a:t>
            </a:r>
            <a:r>
              <a:rPr lang="en-GB" sz="2400" dirty="0">
                <a:latin typeface="Times New Roman"/>
                <a:cs typeface="Times New Roman"/>
              </a:rPr>
              <a:t>is,</a:t>
            </a:r>
            <a:r>
              <a:rPr lang="en-GB" sz="2400" spc="-20" dirty="0">
                <a:latin typeface="Times New Roman"/>
                <a:cs typeface="Times New Roman"/>
              </a:rPr>
              <a:t> </a:t>
            </a:r>
            <a:r>
              <a:rPr lang="en-GB" sz="2400" dirty="0">
                <a:latin typeface="Times New Roman"/>
                <a:cs typeface="Times New Roman"/>
              </a:rPr>
              <a:t>N/m</a:t>
            </a:r>
            <a:r>
              <a:rPr lang="en-GB" sz="2400" baseline="40123" dirty="0">
                <a:latin typeface="Times New Roman"/>
                <a:cs typeface="Times New Roman"/>
              </a:rPr>
              <a:t>2</a:t>
            </a:r>
            <a:r>
              <a:rPr lang="en-GB" sz="2400" dirty="0">
                <a:latin typeface="Times New Roman"/>
                <a:cs typeface="Times New Roman"/>
              </a:rPr>
              <a:t>.</a:t>
            </a:r>
            <a:r>
              <a:rPr lang="en-GB" sz="2400" spc="-20" dirty="0">
                <a:latin typeface="Times New Roman"/>
                <a:cs typeface="Times New Roman"/>
              </a:rPr>
              <a:t> </a:t>
            </a:r>
            <a:r>
              <a:rPr lang="en-GB" sz="2400" dirty="0">
                <a:latin typeface="Times New Roman"/>
                <a:cs typeface="Times New Roman"/>
              </a:rPr>
              <a:t>The</a:t>
            </a:r>
            <a:r>
              <a:rPr lang="en-GB" sz="2400" spc="-20" dirty="0">
                <a:latin typeface="Times New Roman"/>
                <a:cs typeface="Times New Roman"/>
              </a:rPr>
              <a:t> </a:t>
            </a:r>
            <a:r>
              <a:rPr lang="en-GB" sz="2400" dirty="0">
                <a:latin typeface="Times New Roman"/>
                <a:cs typeface="Times New Roman"/>
              </a:rPr>
              <a:t>following</a:t>
            </a:r>
            <a:r>
              <a:rPr lang="en-GB" sz="2400" spc="-30" dirty="0">
                <a:latin typeface="Times New Roman"/>
                <a:cs typeface="Times New Roman"/>
              </a:rPr>
              <a:t> </a:t>
            </a:r>
            <a:r>
              <a:rPr lang="en-GB" sz="2400" spc="-10" dirty="0">
                <a:latin typeface="Times New Roman"/>
                <a:cs typeface="Times New Roman"/>
              </a:rPr>
              <a:t>table </a:t>
            </a:r>
            <a:r>
              <a:rPr lang="en-GB" sz="2400" dirty="0">
                <a:latin typeface="Times New Roman"/>
                <a:cs typeface="Times New Roman"/>
              </a:rPr>
              <a:t>gives</a:t>
            </a:r>
            <a:r>
              <a:rPr lang="en-GB" sz="2400" spc="-25" dirty="0">
                <a:latin typeface="Times New Roman"/>
                <a:cs typeface="Times New Roman"/>
              </a:rPr>
              <a:t> </a:t>
            </a:r>
            <a:r>
              <a:rPr lang="en-GB" sz="2400" dirty="0">
                <a:latin typeface="Times New Roman"/>
                <a:cs typeface="Times New Roman"/>
              </a:rPr>
              <a:t>the</a:t>
            </a:r>
            <a:r>
              <a:rPr lang="en-GB" sz="2400" spc="-25" dirty="0">
                <a:latin typeface="Times New Roman"/>
                <a:cs typeface="Times New Roman"/>
              </a:rPr>
              <a:t> </a:t>
            </a:r>
            <a:r>
              <a:rPr lang="en-GB" sz="2400" dirty="0">
                <a:latin typeface="Times New Roman"/>
                <a:cs typeface="Times New Roman"/>
              </a:rPr>
              <a:t>modulus</a:t>
            </a:r>
            <a:r>
              <a:rPr lang="en-GB" sz="2400" spc="-20" dirty="0">
                <a:latin typeface="Times New Roman"/>
                <a:cs typeface="Times New Roman"/>
              </a:rPr>
              <a:t> </a:t>
            </a:r>
            <a:r>
              <a:rPr lang="en-GB" sz="2400" dirty="0">
                <a:latin typeface="Times New Roman"/>
                <a:cs typeface="Times New Roman"/>
              </a:rPr>
              <a:t>of</a:t>
            </a:r>
            <a:r>
              <a:rPr lang="en-GB" sz="2400" spc="-25" dirty="0">
                <a:latin typeface="Times New Roman"/>
                <a:cs typeface="Times New Roman"/>
              </a:rPr>
              <a:t> </a:t>
            </a:r>
            <a:r>
              <a:rPr lang="en-GB" sz="2400" dirty="0">
                <a:latin typeface="Times New Roman"/>
                <a:cs typeface="Times New Roman"/>
              </a:rPr>
              <a:t>elasticity</a:t>
            </a:r>
            <a:r>
              <a:rPr lang="en-GB" sz="2400" spc="-40" dirty="0">
                <a:latin typeface="Times New Roman"/>
                <a:cs typeface="Times New Roman"/>
              </a:rPr>
              <a:t> </a:t>
            </a:r>
            <a:r>
              <a:rPr lang="en-GB" sz="2400" dirty="0">
                <a:latin typeface="Times New Roman"/>
                <a:cs typeface="Times New Roman"/>
              </a:rPr>
              <a:t>for</a:t>
            </a:r>
            <a:r>
              <a:rPr lang="en-GB" sz="2400" spc="-30" dirty="0">
                <a:latin typeface="Times New Roman"/>
                <a:cs typeface="Times New Roman"/>
              </a:rPr>
              <a:t> </a:t>
            </a:r>
            <a:r>
              <a:rPr lang="en-GB" sz="2400" dirty="0">
                <a:latin typeface="Times New Roman"/>
                <a:cs typeface="Times New Roman"/>
              </a:rPr>
              <a:t>several</a:t>
            </a:r>
            <a:r>
              <a:rPr lang="en-GB" sz="2400" spc="-30" dirty="0">
                <a:latin typeface="Times New Roman"/>
                <a:cs typeface="Times New Roman"/>
              </a:rPr>
              <a:t> </a:t>
            </a:r>
            <a:r>
              <a:rPr lang="en-GB" sz="2400" dirty="0">
                <a:latin typeface="Times New Roman"/>
                <a:cs typeface="Times New Roman"/>
              </a:rPr>
              <a:t>materials.</a:t>
            </a:r>
            <a:r>
              <a:rPr lang="en-GB" sz="2400" spc="-25" dirty="0">
                <a:latin typeface="Times New Roman"/>
                <a:cs typeface="Times New Roman"/>
              </a:rPr>
              <a:t> </a:t>
            </a:r>
            <a:r>
              <a:rPr lang="en-GB" sz="2400" dirty="0">
                <a:latin typeface="Times New Roman"/>
                <a:cs typeface="Times New Roman"/>
              </a:rPr>
              <a:t>In</a:t>
            </a:r>
            <a:r>
              <a:rPr lang="en-GB" sz="2400" spc="-20" dirty="0">
                <a:latin typeface="Times New Roman"/>
                <a:cs typeface="Times New Roman"/>
              </a:rPr>
              <a:t> </a:t>
            </a:r>
            <a:r>
              <a:rPr lang="en-GB" sz="2400" dirty="0">
                <a:latin typeface="Times New Roman"/>
                <a:cs typeface="Times New Roman"/>
              </a:rPr>
              <a:t>an</a:t>
            </a:r>
            <a:r>
              <a:rPr lang="en-GB" sz="2400" spc="-20" dirty="0">
                <a:latin typeface="Times New Roman"/>
                <a:cs typeface="Times New Roman"/>
              </a:rPr>
              <a:t> </a:t>
            </a:r>
            <a:r>
              <a:rPr lang="en-GB" sz="2400" dirty="0">
                <a:latin typeface="Times New Roman"/>
                <a:cs typeface="Times New Roman"/>
              </a:rPr>
              <a:t>exactly</a:t>
            </a:r>
            <a:r>
              <a:rPr lang="en-GB" sz="2400" spc="-40" dirty="0">
                <a:latin typeface="Times New Roman"/>
                <a:cs typeface="Times New Roman"/>
              </a:rPr>
              <a:t> </a:t>
            </a:r>
            <a:r>
              <a:rPr lang="en-GB" sz="2400" dirty="0">
                <a:latin typeface="Times New Roman"/>
                <a:cs typeface="Times New Roman"/>
              </a:rPr>
              <a:t>similar</a:t>
            </a:r>
            <a:r>
              <a:rPr lang="en-GB" sz="2400" spc="-30" dirty="0">
                <a:latin typeface="Times New Roman"/>
                <a:cs typeface="Times New Roman"/>
              </a:rPr>
              <a:t> </a:t>
            </a:r>
            <a:r>
              <a:rPr lang="en-GB" sz="2400" spc="-10" dirty="0">
                <a:latin typeface="Times New Roman"/>
                <a:cs typeface="Times New Roman"/>
              </a:rPr>
              <a:t>fashion, </a:t>
            </a:r>
            <a:r>
              <a:rPr lang="en-GB" sz="2400" dirty="0">
                <a:latin typeface="Times New Roman"/>
                <a:cs typeface="Times New Roman"/>
              </a:rPr>
              <a:t>the</a:t>
            </a:r>
            <a:r>
              <a:rPr lang="en-GB" sz="2400" spc="-30" dirty="0">
                <a:latin typeface="Times New Roman"/>
                <a:cs typeface="Times New Roman"/>
              </a:rPr>
              <a:t> </a:t>
            </a:r>
            <a:r>
              <a:rPr lang="en-GB" sz="2400" dirty="0">
                <a:latin typeface="Times New Roman"/>
                <a:cs typeface="Times New Roman"/>
              </a:rPr>
              <a:t>shear</a:t>
            </a:r>
            <a:r>
              <a:rPr lang="en-GB" sz="2400" spc="-20" dirty="0">
                <a:latin typeface="Times New Roman"/>
                <a:cs typeface="Times New Roman"/>
              </a:rPr>
              <a:t> </a:t>
            </a:r>
            <a:r>
              <a:rPr lang="en-GB" sz="2400" dirty="0">
                <a:latin typeface="Times New Roman"/>
                <a:cs typeface="Times New Roman"/>
              </a:rPr>
              <a:t>modulus</a:t>
            </a:r>
            <a:r>
              <a:rPr lang="en-GB" sz="2400" spc="-15" dirty="0">
                <a:latin typeface="Times New Roman"/>
                <a:cs typeface="Times New Roman"/>
              </a:rPr>
              <a:t> </a:t>
            </a:r>
            <a:r>
              <a:rPr lang="en-GB" sz="2400" dirty="0">
                <a:latin typeface="Times New Roman"/>
                <a:cs typeface="Times New Roman"/>
              </a:rPr>
              <a:t>is</a:t>
            </a:r>
            <a:r>
              <a:rPr lang="en-GB" sz="2400" spc="-25" dirty="0">
                <a:latin typeface="Times New Roman"/>
                <a:cs typeface="Times New Roman"/>
              </a:rPr>
              <a:t> </a:t>
            </a:r>
            <a:r>
              <a:rPr lang="en-GB" sz="2400" dirty="0">
                <a:latin typeface="Times New Roman"/>
                <a:cs typeface="Times New Roman"/>
              </a:rPr>
              <a:t>defined</a:t>
            </a:r>
            <a:r>
              <a:rPr lang="en-GB" sz="2400" spc="-15" dirty="0">
                <a:latin typeface="Times New Roman"/>
                <a:cs typeface="Times New Roman"/>
              </a:rPr>
              <a:t> </a:t>
            </a:r>
            <a:r>
              <a:rPr lang="en-GB" sz="2400" dirty="0">
                <a:latin typeface="Times New Roman"/>
                <a:cs typeface="Times New Roman"/>
              </a:rPr>
              <a:t>for</a:t>
            </a:r>
            <a:r>
              <a:rPr lang="en-GB" sz="2400" spc="-20" dirty="0">
                <a:latin typeface="Times New Roman"/>
                <a:cs typeface="Times New Roman"/>
              </a:rPr>
              <a:t> </a:t>
            </a:r>
            <a:r>
              <a:rPr lang="en-GB" sz="2400" dirty="0">
                <a:latin typeface="Times New Roman"/>
                <a:cs typeface="Times New Roman"/>
              </a:rPr>
              <a:t>shear</a:t>
            </a:r>
            <a:r>
              <a:rPr lang="en-GB" sz="2400" spc="-25" dirty="0">
                <a:latin typeface="Times New Roman"/>
                <a:cs typeface="Times New Roman"/>
              </a:rPr>
              <a:t> </a:t>
            </a:r>
            <a:r>
              <a:rPr lang="en-GB" sz="2400" spc="-10" dirty="0">
                <a:latin typeface="Times New Roman"/>
                <a:cs typeface="Times New Roman"/>
              </a:rPr>
              <a:t>stress-</a:t>
            </a:r>
            <a:r>
              <a:rPr lang="en-GB" sz="2400" dirty="0">
                <a:latin typeface="Times New Roman"/>
                <a:cs typeface="Times New Roman"/>
              </a:rPr>
              <a:t>strain</a:t>
            </a:r>
            <a:r>
              <a:rPr lang="en-GB" sz="2400" spc="-15" dirty="0">
                <a:latin typeface="Times New Roman"/>
                <a:cs typeface="Times New Roman"/>
              </a:rPr>
              <a:t> </a:t>
            </a:r>
            <a:r>
              <a:rPr lang="en-GB" sz="2400" dirty="0">
                <a:latin typeface="Times New Roman"/>
                <a:cs typeface="Times New Roman"/>
              </a:rPr>
              <a:t>as</a:t>
            </a:r>
            <a:r>
              <a:rPr lang="en-GB" sz="2400" spc="-15" dirty="0">
                <a:latin typeface="Times New Roman"/>
                <a:cs typeface="Times New Roman"/>
              </a:rPr>
              <a:t> </a:t>
            </a:r>
            <a:r>
              <a:rPr lang="en-GB" sz="2400" dirty="0">
                <a:latin typeface="Times New Roman"/>
                <a:cs typeface="Times New Roman"/>
              </a:rPr>
              <a:t>modulus</a:t>
            </a:r>
            <a:r>
              <a:rPr lang="en-GB" sz="2400" spc="-15"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spc="-10" dirty="0">
                <a:latin typeface="Times New Roman"/>
                <a:cs typeface="Times New Roman"/>
              </a:rPr>
              <a:t>elasticity.</a:t>
            </a:r>
            <a:endParaRPr lang="en-GB" sz="2400" dirty="0">
              <a:latin typeface="Times New Roman"/>
              <a:cs typeface="Times New Roman"/>
            </a:endParaRPr>
          </a:p>
          <a:p>
            <a:pPr algn="just" fontAlgn="ctr">
              <a:spcAft>
                <a:spcPts val="600"/>
              </a:spcAft>
            </a:pPr>
            <a:endParaRPr lang="en-GB" sz="2400" dirty="0">
              <a:solidFill>
                <a:srgbClr val="000000"/>
              </a:solidFill>
              <a:latin typeface="Times New Roman" pitchFamily="18" charset="0"/>
              <a:cs typeface="Times New Roman" pitchFamily="18" charset="0"/>
            </a:endParaRPr>
          </a:p>
        </p:txBody>
      </p:sp>
      <p:graphicFrame>
        <p:nvGraphicFramePr>
          <p:cNvPr id="5" name="object 12"/>
          <p:cNvGraphicFramePr>
            <a:graphicFrameLocks noGrp="1"/>
          </p:cNvGraphicFramePr>
          <p:nvPr>
            <p:extLst>
              <p:ext uri="{D42A27DB-BD31-4B8C-83A1-F6EECF244321}">
                <p14:modId xmlns:p14="http://schemas.microsoft.com/office/powerpoint/2010/main" val="1945500568"/>
              </p:ext>
            </p:extLst>
          </p:nvPr>
        </p:nvGraphicFramePr>
        <p:xfrm>
          <a:off x="3351213" y="2590800"/>
          <a:ext cx="6172200" cy="1822450"/>
        </p:xfrm>
        <a:graphic>
          <a:graphicData uri="http://schemas.openxmlformats.org/drawingml/2006/table">
            <a:tbl>
              <a:tblPr firstRow="1" bandRow="1">
                <a:tableStyleId>{2D5ABB26-0587-4C30-8999-92F81FD0307C}</a:tableStyleId>
              </a:tblPr>
              <a:tblGrid>
                <a:gridCol w="2464946"/>
                <a:gridCol w="3707254"/>
              </a:tblGrid>
              <a:tr h="363220">
                <a:tc>
                  <a:txBody>
                    <a:bodyPr/>
                    <a:lstStyle/>
                    <a:p>
                      <a:pPr marL="25400">
                        <a:lnSpc>
                          <a:spcPct val="100000"/>
                        </a:lnSpc>
                        <a:spcBef>
                          <a:spcPts val="95"/>
                        </a:spcBef>
                      </a:pPr>
                      <a:r>
                        <a:rPr sz="2400" spc="-10" dirty="0">
                          <a:latin typeface="Times New Roman"/>
                          <a:cs typeface="Times New Roman"/>
                        </a:rPr>
                        <a:t>Material</a:t>
                      </a:r>
                      <a:endParaRPr sz="2400" dirty="0">
                        <a:latin typeface="Times New Roman"/>
                        <a:cs typeface="Times New Roman"/>
                      </a:endParaRPr>
                    </a:p>
                  </a:txBody>
                  <a:tcPr marL="0" marR="0" marT="12065" marB="0">
                    <a:lnL w="9525">
                      <a:solidFill>
                        <a:srgbClr val="E0DFE3"/>
                      </a:solidFill>
                      <a:prstDash val="solid"/>
                    </a:lnL>
                    <a:lnR w="9525">
                      <a:solidFill>
                        <a:srgbClr val="9D9DA1"/>
                      </a:solidFill>
                      <a:prstDash val="solid"/>
                    </a:lnR>
                    <a:lnT w="9525">
                      <a:solidFill>
                        <a:srgbClr val="9D9DA1"/>
                      </a:solidFill>
                      <a:prstDash val="solid"/>
                    </a:lnT>
                    <a:lnB w="9525">
                      <a:solidFill>
                        <a:srgbClr val="9D9DA1"/>
                      </a:solidFill>
                      <a:prstDash val="solid"/>
                    </a:lnB>
                  </a:tcPr>
                </a:tc>
                <a:tc>
                  <a:txBody>
                    <a:bodyPr/>
                    <a:lstStyle/>
                    <a:p>
                      <a:pPr marL="28575">
                        <a:lnSpc>
                          <a:spcPct val="100000"/>
                        </a:lnSpc>
                        <a:spcBef>
                          <a:spcPts val="95"/>
                        </a:spcBef>
                      </a:pPr>
                      <a:r>
                        <a:rPr sz="2400" dirty="0">
                          <a:latin typeface="Times New Roman"/>
                          <a:cs typeface="Times New Roman"/>
                        </a:rPr>
                        <a:t>Modulus</a:t>
                      </a:r>
                      <a:r>
                        <a:rPr sz="2400" spc="-45" dirty="0">
                          <a:latin typeface="Times New Roman"/>
                          <a:cs typeface="Times New Roman"/>
                        </a:rPr>
                        <a:t> </a:t>
                      </a:r>
                      <a:r>
                        <a:rPr sz="2400" spc="-10" dirty="0">
                          <a:latin typeface="Times New Roman"/>
                          <a:cs typeface="Times New Roman"/>
                        </a:rPr>
                        <a:t>(N/m</a:t>
                      </a:r>
                      <a:r>
                        <a:rPr sz="2000" spc="-15" baseline="40123" dirty="0">
                          <a:latin typeface="Times New Roman"/>
                          <a:cs typeface="Times New Roman"/>
                        </a:rPr>
                        <a:t>2</a:t>
                      </a:r>
                      <a:r>
                        <a:rPr sz="2400" spc="-10" dirty="0">
                          <a:latin typeface="Times New Roman"/>
                          <a:cs typeface="Times New Roman"/>
                        </a:rPr>
                        <a:t>)</a:t>
                      </a:r>
                      <a:endParaRPr sz="2400">
                        <a:latin typeface="Times New Roman"/>
                        <a:cs typeface="Times New Roman"/>
                      </a:endParaRPr>
                    </a:p>
                  </a:txBody>
                  <a:tcPr marL="0" marR="0" marT="12065" marB="0">
                    <a:lnL w="9525">
                      <a:solidFill>
                        <a:srgbClr val="9D9DA1"/>
                      </a:solidFill>
                      <a:prstDash val="solid"/>
                    </a:lnL>
                    <a:lnR w="9525">
                      <a:solidFill>
                        <a:srgbClr val="9D9DA1"/>
                      </a:solidFill>
                      <a:prstDash val="solid"/>
                    </a:lnR>
                    <a:lnT w="9525">
                      <a:solidFill>
                        <a:srgbClr val="9D9DA1"/>
                      </a:solidFill>
                      <a:prstDash val="solid"/>
                    </a:lnT>
                    <a:lnB w="9525">
                      <a:solidFill>
                        <a:srgbClr val="9D9DA1"/>
                      </a:solidFill>
                      <a:prstDash val="solid"/>
                    </a:lnB>
                  </a:tcPr>
                </a:tc>
              </a:tr>
              <a:tr h="297815">
                <a:tc>
                  <a:txBody>
                    <a:bodyPr/>
                    <a:lstStyle/>
                    <a:p>
                      <a:pPr marL="25400">
                        <a:lnSpc>
                          <a:spcPct val="100000"/>
                        </a:lnSpc>
                        <a:spcBef>
                          <a:spcPts val="100"/>
                        </a:spcBef>
                      </a:pPr>
                      <a:r>
                        <a:rPr sz="2400" spc="-10" dirty="0">
                          <a:latin typeface="Times New Roman"/>
                          <a:cs typeface="Times New Roman"/>
                        </a:rPr>
                        <a:t>Aluminum</a:t>
                      </a:r>
                      <a:endParaRPr sz="2400" dirty="0">
                        <a:latin typeface="Times New Roman"/>
                        <a:cs typeface="Times New Roman"/>
                      </a:endParaRPr>
                    </a:p>
                  </a:txBody>
                  <a:tcPr marL="0" marR="0" marT="12700" marB="0">
                    <a:lnL w="9525">
                      <a:solidFill>
                        <a:srgbClr val="E0DFE3"/>
                      </a:solidFill>
                      <a:prstDash val="solid"/>
                    </a:lnL>
                    <a:lnR w="9525">
                      <a:solidFill>
                        <a:srgbClr val="9D9DA1"/>
                      </a:solidFill>
                      <a:prstDash val="solid"/>
                    </a:lnR>
                    <a:lnT w="9525">
                      <a:solidFill>
                        <a:srgbClr val="9D9DA1"/>
                      </a:solidFill>
                      <a:prstDash val="solid"/>
                    </a:lnT>
                  </a:tcPr>
                </a:tc>
                <a:tc>
                  <a:txBody>
                    <a:bodyPr/>
                    <a:lstStyle/>
                    <a:p>
                      <a:pPr marL="28575">
                        <a:lnSpc>
                          <a:spcPct val="100000"/>
                        </a:lnSpc>
                        <a:spcBef>
                          <a:spcPts val="100"/>
                        </a:spcBef>
                      </a:pPr>
                      <a:r>
                        <a:rPr sz="2400" dirty="0">
                          <a:latin typeface="Times New Roman"/>
                          <a:cs typeface="Times New Roman"/>
                        </a:rPr>
                        <a:t>6.89</a:t>
                      </a:r>
                      <a:r>
                        <a:rPr sz="2400" spc="-20" dirty="0">
                          <a:latin typeface="Times New Roman"/>
                          <a:cs typeface="Times New Roman"/>
                        </a:rPr>
                        <a:t> </a:t>
                      </a:r>
                      <a:r>
                        <a:rPr sz="2400" dirty="0">
                          <a:latin typeface="Times New Roman"/>
                          <a:cs typeface="Times New Roman"/>
                        </a:rPr>
                        <a:t>x</a:t>
                      </a:r>
                      <a:r>
                        <a:rPr sz="2400" spc="-10" dirty="0">
                          <a:latin typeface="Times New Roman"/>
                          <a:cs typeface="Times New Roman"/>
                        </a:rPr>
                        <a:t> </a:t>
                      </a:r>
                      <a:r>
                        <a:rPr sz="2400" spc="-20" dirty="0">
                          <a:latin typeface="Times New Roman"/>
                          <a:cs typeface="Times New Roman"/>
                        </a:rPr>
                        <a:t>10</a:t>
                      </a:r>
                      <a:r>
                        <a:rPr sz="2000" spc="-30" baseline="40123" dirty="0">
                          <a:latin typeface="Times New Roman"/>
                          <a:cs typeface="Times New Roman"/>
                        </a:rPr>
                        <a:t>10</a:t>
                      </a:r>
                      <a:endParaRPr sz="2000" baseline="40123" dirty="0">
                        <a:latin typeface="Times New Roman"/>
                        <a:cs typeface="Times New Roman"/>
                      </a:endParaRPr>
                    </a:p>
                  </a:txBody>
                  <a:tcPr marL="0" marR="0" marT="12700" marB="0">
                    <a:lnL w="9525">
                      <a:solidFill>
                        <a:srgbClr val="9D9DA1"/>
                      </a:solidFill>
                      <a:prstDash val="solid"/>
                    </a:lnL>
                    <a:lnR w="9525">
                      <a:solidFill>
                        <a:srgbClr val="9D9DA1"/>
                      </a:solidFill>
                      <a:prstDash val="solid"/>
                    </a:lnR>
                    <a:lnT w="9525">
                      <a:solidFill>
                        <a:srgbClr val="9D9DA1"/>
                      </a:solidFill>
                      <a:prstDash val="solid"/>
                    </a:lnT>
                  </a:tcPr>
                </a:tc>
              </a:tr>
              <a:tr h="306705">
                <a:tc>
                  <a:txBody>
                    <a:bodyPr/>
                    <a:lstStyle/>
                    <a:p>
                      <a:pPr marL="25400">
                        <a:lnSpc>
                          <a:spcPct val="100000"/>
                        </a:lnSpc>
                        <a:spcBef>
                          <a:spcPts val="175"/>
                        </a:spcBef>
                      </a:pPr>
                      <a:r>
                        <a:rPr sz="2400" spc="-10" dirty="0">
                          <a:latin typeface="Times New Roman"/>
                          <a:cs typeface="Times New Roman"/>
                        </a:rPr>
                        <a:t>Copper</a:t>
                      </a:r>
                      <a:endParaRPr sz="2400">
                        <a:latin typeface="Times New Roman"/>
                        <a:cs typeface="Times New Roman"/>
                      </a:endParaRPr>
                    </a:p>
                  </a:txBody>
                  <a:tcPr marL="0" marR="0" marT="22225" marB="0">
                    <a:lnL w="9525">
                      <a:solidFill>
                        <a:srgbClr val="E0DFE3"/>
                      </a:solidFill>
                      <a:prstDash val="solid"/>
                    </a:lnL>
                    <a:lnR w="9525">
                      <a:solidFill>
                        <a:srgbClr val="9D9DA1"/>
                      </a:solidFill>
                      <a:prstDash val="solid"/>
                    </a:lnR>
                  </a:tcPr>
                </a:tc>
                <a:tc>
                  <a:txBody>
                    <a:bodyPr/>
                    <a:lstStyle/>
                    <a:p>
                      <a:pPr marL="28575">
                        <a:lnSpc>
                          <a:spcPct val="100000"/>
                        </a:lnSpc>
                        <a:spcBef>
                          <a:spcPts val="175"/>
                        </a:spcBef>
                      </a:pPr>
                      <a:r>
                        <a:rPr sz="2400" dirty="0">
                          <a:latin typeface="Times New Roman"/>
                          <a:cs typeface="Times New Roman"/>
                        </a:rPr>
                        <a:t>11.73</a:t>
                      </a:r>
                      <a:r>
                        <a:rPr sz="2400" spc="-10" dirty="0">
                          <a:latin typeface="Times New Roman"/>
                          <a:cs typeface="Times New Roman"/>
                        </a:rPr>
                        <a:t> </a:t>
                      </a:r>
                      <a:r>
                        <a:rPr sz="2400" dirty="0">
                          <a:latin typeface="Times New Roman"/>
                          <a:cs typeface="Times New Roman"/>
                        </a:rPr>
                        <a:t>X</a:t>
                      </a:r>
                      <a:r>
                        <a:rPr sz="2400" spc="-25" dirty="0">
                          <a:latin typeface="Times New Roman"/>
                          <a:cs typeface="Times New Roman"/>
                        </a:rPr>
                        <a:t> </a:t>
                      </a:r>
                      <a:r>
                        <a:rPr sz="2400" dirty="0">
                          <a:latin typeface="Times New Roman"/>
                          <a:cs typeface="Times New Roman"/>
                        </a:rPr>
                        <a:t>10'°</a:t>
                      </a:r>
                      <a:r>
                        <a:rPr sz="2400" spc="-5" dirty="0">
                          <a:latin typeface="Times New Roman"/>
                          <a:cs typeface="Times New Roman"/>
                        </a:rPr>
                        <a:t> </a:t>
                      </a:r>
                      <a:r>
                        <a:rPr sz="2400" dirty="0">
                          <a:latin typeface="Times New Roman"/>
                          <a:cs typeface="Times New Roman"/>
                        </a:rPr>
                        <a:t>20.70</a:t>
                      </a:r>
                      <a:r>
                        <a:rPr sz="2400" spc="-5" dirty="0">
                          <a:latin typeface="Times New Roman"/>
                          <a:cs typeface="Times New Roman"/>
                        </a:rPr>
                        <a:t> </a:t>
                      </a:r>
                      <a:r>
                        <a:rPr sz="2400" dirty="0">
                          <a:latin typeface="Times New Roman"/>
                          <a:cs typeface="Times New Roman"/>
                        </a:rPr>
                        <a:t>X</a:t>
                      </a:r>
                      <a:r>
                        <a:rPr sz="2400" spc="-15" dirty="0">
                          <a:latin typeface="Times New Roman"/>
                          <a:cs typeface="Times New Roman"/>
                        </a:rPr>
                        <a:t> </a:t>
                      </a:r>
                      <a:r>
                        <a:rPr sz="2400" spc="-20" dirty="0">
                          <a:latin typeface="Times New Roman"/>
                          <a:cs typeface="Times New Roman"/>
                        </a:rPr>
                        <a:t>10</a:t>
                      </a:r>
                      <a:r>
                        <a:rPr sz="2000" spc="-30" baseline="40123" dirty="0">
                          <a:latin typeface="Times New Roman"/>
                          <a:cs typeface="Times New Roman"/>
                        </a:rPr>
                        <a:t>10</a:t>
                      </a:r>
                      <a:endParaRPr sz="2000" baseline="40123" dirty="0">
                        <a:latin typeface="Times New Roman"/>
                        <a:cs typeface="Times New Roman"/>
                      </a:endParaRPr>
                    </a:p>
                  </a:txBody>
                  <a:tcPr marL="0" marR="0" marT="22225" marB="0">
                    <a:lnL w="9525">
                      <a:solidFill>
                        <a:srgbClr val="9D9DA1"/>
                      </a:solidFill>
                      <a:prstDash val="solid"/>
                    </a:lnL>
                    <a:lnR w="9525">
                      <a:solidFill>
                        <a:srgbClr val="9D9DA1"/>
                      </a:solidFill>
                      <a:prstDash val="solid"/>
                    </a:lnR>
                  </a:tcPr>
                </a:tc>
              </a:tr>
              <a:tr h="678180">
                <a:tc>
                  <a:txBody>
                    <a:bodyPr/>
                    <a:lstStyle/>
                    <a:p>
                      <a:pPr marL="25400">
                        <a:lnSpc>
                          <a:spcPct val="100000"/>
                        </a:lnSpc>
                        <a:spcBef>
                          <a:spcPts val="170"/>
                        </a:spcBef>
                      </a:pPr>
                      <a:r>
                        <a:rPr sz="2400" spc="-10" dirty="0">
                          <a:latin typeface="Times New Roman"/>
                          <a:cs typeface="Times New Roman"/>
                        </a:rPr>
                        <a:t>Steel</a:t>
                      </a:r>
                      <a:endParaRPr sz="2400">
                        <a:latin typeface="Times New Roman"/>
                        <a:cs typeface="Times New Roman"/>
                      </a:endParaRPr>
                    </a:p>
                  </a:txBody>
                  <a:tcPr marL="0" marR="0" marT="21590" marB="0">
                    <a:lnL w="9525">
                      <a:solidFill>
                        <a:srgbClr val="E0DFE3"/>
                      </a:solidFill>
                      <a:prstDash val="solid"/>
                    </a:lnL>
                    <a:lnR w="9525">
                      <a:solidFill>
                        <a:srgbClr val="9D9DA1"/>
                      </a:solidFill>
                      <a:prstDash val="solid"/>
                    </a:lnR>
                    <a:lnB w="9525">
                      <a:solidFill>
                        <a:srgbClr val="9D9DA1"/>
                      </a:solidFill>
                      <a:prstDash val="solid"/>
                    </a:lnB>
                  </a:tcPr>
                </a:tc>
                <a:tc>
                  <a:txBody>
                    <a:bodyPr/>
                    <a:lstStyle/>
                    <a:p>
                      <a:pPr marL="28575">
                        <a:lnSpc>
                          <a:spcPct val="100000"/>
                        </a:lnSpc>
                        <a:spcBef>
                          <a:spcPts val="170"/>
                        </a:spcBef>
                      </a:pPr>
                      <a:r>
                        <a:rPr sz="2400" dirty="0">
                          <a:latin typeface="Times New Roman"/>
                          <a:cs typeface="Times New Roman"/>
                        </a:rPr>
                        <a:t>2.1</a:t>
                      </a:r>
                      <a:r>
                        <a:rPr sz="2400" spc="-10" dirty="0">
                          <a:latin typeface="Times New Roman"/>
                          <a:cs typeface="Times New Roman"/>
                        </a:rPr>
                        <a:t> </a:t>
                      </a:r>
                      <a:r>
                        <a:rPr sz="2400" dirty="0">
                          <a:latin typeface="Times New Roman"/>
                          <a:cs typeface="Times New Roman"/>
                        </a:rPr>
                        <a:t>x </a:t>
                      </a:r>
                      <a:r>
                        <a:rPr sz="2400" spc="-25" dirty="0">
                          <a:latin typeface="Times New Roman"/>
                          <a:cs typeface="Times New Roman"/>
                        </a:rPr>
                        <a:t>10</a:t>
                      </a:r>
                      <a:r>
                        <a:rPr sz="2000" spc="-37" baseline="40123" dirty="0">
                          <a:latin typeface="Times New Roman"/>
                          <a:cs typeface="Times New Roman"/>
                        </a:rPr>
                        <a:t>8</a:t>
                      </a:r>
                      <a:endParaRPr sz="2000" baseline="40123" dirty="0">
                        <a:latin typeface="Times New Roman"/>
                        <a:cs typeface="Times New Roman"/>
                      </a:endParaRPr>
                    </a:p>
                  </a:txBody>
                  <a:tcPr marL="0" marR="0" marT="21590" marB="0">
                    <a:lnL w="9525">
                      <a:solidFill>
                        <a:srgbClr val="9D9DA1"/>
                      </a:solidFill>
                      <a:prstDash val="solid"/>
                    </a:lnL>
                    <a:lnR w="9525">
                      <a:solidFill>
                        <a:srgbClr val="9D9DA1"/>
                      </a:solidFill>
                      <a:prstDash val="solid"/>
                    </a:lnR>
                    <a:lnB w="9525">
                      <a:solidFill>
                        <a:srgbClr val="9D9DA1"/>
                      </a:solidFill>
                      <a:prstDash val="solid"/>
                    </a:lnB>
                  </a:tcPr>
                </a:tc>
              </a:tr>
            </a:tbl>
          </a:graphicData>
        </a:graphic>
      </p:graphicFrame>
    </p:spTree>
    <p:extLst>
      <p:ext uri="{BB962C8B-B14F-4D97-AF65-F5344CB8AC3E}">
        <p14:creationId xmlns:p14="http://schemas.microsoft.com/office/powerpoint/2010/main" val="34367008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38</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7" y="533456"/>
            <a:ext cx="6324601" cy="3815009"/>
          </a:xfrm>
          <a:prstGeom prst="rect">
            <a:avLst/>
          </a:prstGeom>
        </p:spPr>
        <p:txBody>
          <a:bodyPr wrap="square" lIns="91429" tIns="45715" rIns="91429" bIns="45715">
            <a:spAutoFit/>
          </a:bodyPr>
          <a:lstStyle/>
          <a:p>
            <a:pPr marL="50800" marR="43180" algn="just">
              <a:lnSpc>
                <a:spcPct val="143900"/>
              </a:lnSpc>
            </a:pPr>
            <a:r>
              <a:rPr lang="en-GB" sz="2400" b="1" dirty="0">
                <a:latin typeface="Times New Roman"/>
                <a:cs typeface="Times New Roman"/>
              </a:rPr>
              <a:t>Strain hardening </a:t>
            </a:r>
            <a:r>
              <a:rPr lang="en-GB" sz="2400" dirty="0">
                <a:latin typeface="Times New Roman"/>
                <a:cs typeface="Times New Roman"/>
              </a:rPr>
              <a:t>refers to a material becoming stronger and harder with increasing strain, while strain softening means a material becomes weaker with increasing strain; essentially, in </a:t>
            </a:r>
            <a:r>
              <a:rPr lang="en-GB" sz="2400" b="1" dirty="0">
                <a:latin typeface="Times New Roman"/>
                <a:cs typeface="Times New Roman"/>
              </a:rPr>
              <a:t>strain hardening</a:t>
            </a:r>
            <a:r>
              <a:rPr lang="en-GB" sz="2400" dirty="0">
                <a:latin typeface="Times New Roman"/>
                <a:cs typeface="Times New Roman"/>
              </a:rPr>
              <a:t>, stress increases with deformation, whereas in </a:t>
            </a:r>
            <a:r>
              <a:rPr lang="en-GB" sz="2400" b="1" dirty="0">
                <a:latin typeface="Times New Roman"/>
                <a:cs typeface="Times New Roman"/>
              </a:rPr>
              <a:t>strain softening</a:t>
            </a:r>
            <a:r>
              <a:rPr lang="en-GB" sz="2400" dirty="0">
                <a:latin typeface="Times New Roman"/>
                <a:cs typeface="Times New Roman"/>
              </a:rPr>
              <a:t>, stress decreases with deformation as strain increases.</a:t>
            </a:r>
            <a:endParaRPr lang="en-GB" sz="2400" dirty="0">
              <a:solidFill>
                <a:srgbClr val="000000"/>
              </a:solidFill>
              <a:latin typeface="Times New Roman" pitchFamily="18" charset="0"/>
              <a:cs typeface="Times New Roman" pitchFamily="18" charset="0"/>
            </a:endParaRP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6" y="609600"/>
            <a:ext cx="527588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67502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7</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40-43</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39</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3" y="976568"/>
            <a:ext cx="8305800" cy="923320"/>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Basic Materials Properties</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74894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8504229"/>
              </p:ext>
            </p:extLst>
          </p:nvPr>
        </p:nvGraphicFramePr>
        <p:xfrm>
          <a:off x="608014" y="19050"/>
          <a:ext cx="10768608" cy="5619750"/>
        </p:xfrm>
        <a:graphic>
          <a:graphicData uri="http://schemas.openxmlformats.org/drawingml/2006/table">
            <a:tbl>
              <a:tblPr firstRow="1" firstCol="1" bandRow="1"/>
              <a:tblGrid>
                <a:gridCol w="750274"/>
                <a:gridCol w="7944053"/>
                <a:gridCol w="809117"/>
                <a:gridCol w="1265164"/>
              </a:tblGrid>
              <a:tr h="462026">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Content of Course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Hrs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9600">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000" dirty="0" smtClean="0">
                          <a:effectLst/>
                          <a:latin typeface="Times New Roman"/>
                          <a:ea typeface="Times New Roman"/>
                        </a:rPr>
                        <a:t>Introduction and analysis of supports and connections: Roller support, hinged/pinned support, fixed support and simple support.</a:t>
                      </a:r>
                      <a:endParaRPr lang="en-US" sz="2000" dirty="0">
                        <a:effectLst/>
                        <a:latin typeface="Times New Roman"/>
                        <a:ea typeface="Times New Roman"/>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8800">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en-US" sz="2000" dirty="0" smtClean="0">
                          <a:effectLst/>
                          <a:latin typeface="Times New Roman"/>
                          <a:ea typeface="Times New Roman"/>
                        </a:rPr>
                        <a:t>Introduction and analysis of internal forces: Tension, compression, axial stress, strain, shear stress, shear force, bending moment, deformation, stress-strain diagram, elasticity, rigidity, yield strength, ultimate strength, strain hardening, strain softening, elastic limits, plastic limit, fracture point, ductility, engineering stress-strain, true stress-strain, bone shear failure, hardness, brittleness, resilience and toughness. </a:t>
                      </a:r>
                      <a:endParaRPr lang="en-US" sz="2000" dirty="0">
                        <a:effectLst/>
                        <a:latin typeface="Times New Roman"/>
                        <a:ea typeface="Times New Roman"/>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 CLO2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1524">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000" dirty="0" smtClean="0">
                          <a:effectLst/>
                          <a:latin typeface="Times New Roman"/>
                          <a:ea typeface="Times New Roman"/>
                        </a:rPr>
                        <a:t>Definition of some mechanical properties of materials: Poisson’s ratio, definition of torque and torsion, stresses in thin walled pressure vessels: hoop and longitudinal stress,</a:t>
                      </a:r>
                      <a:r>
                        <a:rPr lang="en-US" sz="2000" baseline="0" dirty="0" smtClean="0">
                          <a:effectLst/>
                          <a:latin typeface="Times New Roman"/>
                          <a:ea typeface="Times New Roman"/>
                        </a:rPr>
                        <a:t> </a:t>
                      </a:r>
                      <a:r>
                        <a:rPr kumimoji="0" lang="en-US" sz="2000" b="0" i="0" u="none" strike="noStrike" kern="1200" cap="none" spc="0" normalizeH="0" baseline="0" noProof="0" dirty="0" smtClean="0">
                          <a:ln>
                            <a:noFill/>
                          </a:ln>
                          <a:solidFill>
                            <a:srgbClr val="000000"/>
                          </a:solidFill>
                          <a:effectLst/>
                          <a:uLnTx/>
                          <a:uFillTx/>
                          <a:latin typeface="Times New Roman"/>
                          <a:ea typeface="Times New Roman"/>
                          <a:cs typeface="+mn-cs"/>
                        </a:rPr>
                        <a:t>Introduction to different types of loading and supports.</a:t>
                      </a:r>
                      <a:endParaRPr lang="en-US" sz="2000" dirty="0">
                        <a:effectLst/>
                        <a:latin typeface="Times New Roman"/>
                        <a:ea typeface="Times New Roman"/>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CLO2,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47800">
                <a:tc>
                  <a:txBody>
                    <a:bodyPr/>
                    <a:lstStyle/>
                    <a:p>
                      <a:pPr marL="0" marR="0" algn="ctr">
                        <a:lnSpc>
                          <a:spcPct val="107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600"/>
                        </a:spcAft>
                      </a:pPr>
                      <a:r>
                        <a:rPr lang="en-US" sz="2000" dirty="0" smtClean="0">
                          <a:effectLst/>
                          <a:latin typeface="Times New Roman"/>
                          <a:ea typeface="Times New Roman"/>
                        </a:rPr>
                        <a:t>Shear force and bending moment diagram under different conditions: Roller, hinged, fixed support, uniformly distributed and varying load, inclined load and special frame,</a:t>
                      </a:r>
                      <a:r>
                        <a:rPr lang="en-US" sz="2000" baseline="0" dirty="0" smtClean="0">
                          <a:effectLst/>
                          <a:latin typeface="Times New Roman"/>
                          <a:ea typeface="Times New Roman"/>
                        </a:rPr>
                        <a:t> </a:t>
                      </a:r>
                      <a:r>
                        <a:rPr lang="en-US" sz="2000" dirty="0" smtClean="0">
                          <a:effectLst/>
                          <a:latin typeface="Times New Roman"/>
                          <a:ea typeface="Times New Roman"/>
                        </a:rPr>
                        <a:t>Slope and deflection of beams, elastic curve, method of area moment and double</a:t>
                      </a:r>
                      <a:r>
                        <a:rPr lang="en-US" sz="2000" baseline="0" dirty="0" smtClean="0">
                          <a:effectLst/>
                          <a:latin typeface="Times New Roman"/>
                          <a:ea typeface="Times New Roman"/>
                        </a:rPr>
                        <a:t> integration. </a:t>
                      </a:r>
                      <a:endParaRPr lang="en-US" sz="2000" dirty="0">
                        <a:effectLst/>
                        <a:latin typeface="Times New Roman"/>
                        <a:ea typeface="Times New Roman"/>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 CLO4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63" marR="685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528941" y="5770246"/>
            <a:ext cx="10499562"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Text Book:</a:t>
            </a:r>
            <a:endParaRPr lang="en-US" sz="1100" dirty="0">
              <a:solidFill>
                <a:srgbClr val="000000"/>
              </a:solidFill>
            </a:endParaRPr>
          </a:p>
          <a:p>
            <a:r>
              <a:rPr lang="en-US" sz="1200" dirty="0">
                <a:latin typeface="Times New Roman"/>
                <a:ea typeface="Times New Roman"/>
              </a:rPr>
              <a:t>Strength of Materials (4</a:t>
            </a:r>
            <a:r>
              <a:rPr lang="en-US" sz="1200" baseline="30000" dirty="0">
                <a:latin typeface="Times New Roman"/>
                <a:ea typeface="Times New Roman"/>
              </a:rPr>
              <a:t>th</a:t>
            </a:r>
            <a:r>
              <a:rPr lang="en-US" sz="1200" dirty="0">
                <a:latin typeface="Times New Roman"/>
                <a:ea typeface="Times New Roman"/>
              </a:rPr>
              <a:t> ed.). </a:t>
            </a:r>
            <a:r>
              <a:rPr lang="en-US" sz="1200" dirty="0" err="1">
                <a:latin typeface="Times New Roman"/>
                <a:ea typeface="Times New Roman"/>
              </a:rPr>
              <a:t>Pytel</a:t>
            </a:r>
            <a:r>
              <a:rPr lang="en-US" sz="1200" dirty="0">
                <a:latin typeface="Times New Roman"/>
                <a:ea typeface="Times New Roman"/>
              </a:rPr>
              <a:t>, A. &amp; Singer, F. L., Harper Collins Inc., 1987; ISBN: 0-06-350599-1</a:t>
            </a:r>
          </a:p>
          <a:p>
            <a:r>
              <a:rPr lang="en-US" sz="1200" dirty="0">
                <a:latin typeface="Times New Roman"/>
                <a:ea typeface="Times New Roman"/>
              </a:rPr>
              <a:t>Mechanics of Materials. Beer and Johnston; McGraw- Hill, 2009; ISBN: 0073529389</a:t>
            </a:r>
          </a:p>
          <a:p>
            <a:r>
              <a:rPr lang="en-US" sz="1200" dirty="0">
                <a:latin typeface="Times New Roman"/>
                <a:ea typeface="Times New Roman"/>
              </a:rPr>
              <a:t>Mechanics of Materials (9</a:t>
            </a:r>
            <a:r>
              <a:rPr lang="en-US" sz="1200" baseline="30000" dirty="0">
                <a:latin typeface="Times New Roman"/>
                <a:ea typeface="Times New Roman"/>
              </a:rPr>
              <a:t>th</a:t>
            </a:r>
            <a:r>
              <a:rPr lang="en-US" sz="1200" dirty="0">
                <a:latin typeface="Times New Roman"/>
                <a:ea typeface="Times New Roman"/>
              </a:rPr>
              <a:t> ed.). </a:t>
            </a:r>
            <a:r>
              <a:rPr lang="en-US" sz="1200" dirty="0" err="1">
                <a:latin typeface="Times New Roman"/>
                <a:ea typeface="Times New Roman"/>
              </a:rPr>
              <a:t>Hibbeler</a:t>
            </a:r>
            <a:r>
              <a:rPr lang="en-US" sz="1200" dirty="0">
                <a:latin typeface="Times New Roman"/>
                <a:ea typeface="Times New Roman"/>
              </a:rPr>
              <a:t>, R. C., Pearson Prentice Hall, 2014; ISBN: 10: 0-13-3254429</a:t>
            </a:r>
            <a:endParaRPr lang="en-US" sz="1200" dirty="0">
              <a:solidFill>
                <a:srgbClr val="000000"/>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4</a:t>
            </a:fld>
            <a:endParaRPr lang="en-US"/>
          </a:p>
        </p:txBody>
      </p:sp>
    </p:spTree>
    <p:extLst>
      <p:ext uri="{BB962C8B-B14F-4D97-AF65-F5344CB8AC3E}">
        <p14:creationId xmlns:p14="http://schemas.microsoft.com/office/powerpoint/2010/main" val="24767540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40</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228600"/>
            <a:ext cx="5943600" cy="6043952"/>
          </a:xfrm>
          <a:prstGeom prst="rect">
            <a:avLst/>
          </a:prstGeom>
        </p:spPr>
        <p:txBody>
          <a:bodyPr wrap="square" lIns="91429" tIns="45715" rIns="91429" bIns="45715">
            <a:spAutoFit/>
          </a:bodyPr>
          <a:lstStyle/>
          <a:p>
            <a:pPr marL="12700">
              <a:lnSpc>
                <a:spcPct val="100000"/>
              </a:lnSpc>
              <a:spcBef>
                <a:spcPts val="925"/>
              </a:spcBef>
            </a:pPr>
            <a:r>
              <a:rPr lang="en-GB" sz="2400" b="1" spc="-10" dirty="0">
                <a:latin typeface="Times New Roman"/>
                <a:cs typeface="Times New Roman"/>
              </a:rPr>
              <a:t>Ductility:</a:t>
            </a:r>
            <a:endParaRPr lang="en-GB" sz="2400" dirty="0">
              <a:latin typeface="Times New Roman"/>
              <a:cs typeface="Times New Roman"/>
            </a:endParaRPr>
          </a:p>
          <a:p>
            <a:pPr marL="12700" marR="5080" algn="just">
              <a:lnSpc>
                <a:spcPct val="103600"/>
              </a:lnSpc>
              <a:spcBef>
                <a:spcPts val="770"/>
              </a:spcBef>
            </a:pPr>
            <a:r>
              <a:rPr lang="en-GB" sz="2400" dirty="0">
                <a:latin typeface="Times New Roman"/>
                <a:cs typeface="Times New Roman"/>
              </a:rPr>
              <a:t>Ductility</a:t>
            </a:r>
            <a:r>
              <a:rPr lang="en-GB" sz="2400" spc="55" dirty="0">
                <a:latin typeface="Times New Roman"/>
                <a:cs typeface="Times New Roman"/>
              </a:rPr>
              <a:t> </a:t>
            </a:r>
            <a:r>
              <a:rPr lang="en-GB" sz="2400" dirty="0">
                <a:latin typeface="Times New Roman"/>
                <a:cs typeface="Times New Roman"/>
              </a:rPr>
              <a:t>describes</a:t>
            </a:r>
            <a:r>
              <a:rPr lang="en-GB" sz="2400" spc="65" dirty="0">
                <a:latin typeface="Times New Roman"/>
                <a:cs typeface="Times New Roman"/>
              </a:rPr>
              <a:t> </a:t>
            </a:r>
            <a:r>
              <a:rPr lang="en-GB" sz="2400" dirty="0">
                <a:latin typeface="Times New Roman"/>
                <a:cs typeface="Times New Roman"/>
              </a:rPr>
              <a:t>the</a:t>
            </a:r>
            <a:r>
              <a:rPr lang="en-GB" sz="2400" spc="75" dirty="0">
                <a:latin typeface="Times New Roman"/>
                <a:cs typeface="Times New Roman"/>
              </a:rPr>
              <a:t> </a:t>
            </a:r>
            <a:r>
              <a:rPr lang="en-GB" sz="2400" dirty="0">
                <a:latin typeface="Times New Roman"/>
                <a:cs typeface="Times New Roman"/>
              </a:rPr>
              <a:t>extent</a:t>
            </a:r>
            <a:r>
              <a:rPr lang="en-GB" sz="2400" spc="65" dirty="0">
                <a:latin typeface="Times New Roman"/>
                <a:cs typeface="Times New Roman"/>
              </a:rPr>
              <a:t> </a:t>
            </a:r>
            <a:r>
              <a:rPr lang="en-GB" sz="2400" dirty="0">
                <a:latin typeface="Times New Roman"/>
                <a:cs typeface="Times New Roman"/>
              </a:rPr>
              <a:t>to</a:t>
            </a:r>
            <a:r>
              <a:rPr lang="en-GB" sz="2400" spc="75" dirty="0">
                <a:latin typeface="Times New Roman"/>
                <a:cs typeface="Times New Roman"/>
              </a:rPr>
              <a:t> </a:t>
            </a:r>
            <a:r>
              <a:rPr lang="en-GB" sz="2400" dirty="0">
                <a:latin typeface="Times New Roman"/>
                <a:cs typeface="Times New Roman"/>
              </a:rPr>
              <a:t>which</a:t>
            </a:r>
            <a:r>
              <a:rPr lang="en-GB" sz="2400" spc="75" dirty="0">
                <a:latin typeface="Times New Roman"/>
                <a:cs typeface="Times New Roman"/>
              </a:rPr>
              <a:t> </a:t>
            </a:r>
            <a:r>
              <a:rPr lang="en-GB" sz="2400" dirty="0">
                <a:latin typeface="Times New Roman"/>
                <a:cs typeface="Times New Roman"/>
              </a:rPr>
              <a:t>a</a:t>
            </a:r>
            <a:r>
              <a:rPr lang="en-GB" sz="2400" spc="55" dirty="0">
                <a:latin typeface="Times New Roman"/>
                <a:cs typeface="Times New Roman"/>
              </a:rPr>
              <a:t> </a:t>
            </a:r>
            <a:r>
              <a:rPr lang="en-GB" sz="2400" dirty="0">
                <a:latin typeface="Times New Roman"/>
                <a:cs typeface="Times New Roman"/>
              </a:rPr>
              <a:t>material</a:t>
            </a:r>
            <a:r>
              <a:rPr lang="en-GB" sz="2400" spc="75" dirty="0">
                <a:latin typeface="Times New Roman"/>
                <a:cs typeface="Times New Roman"/>
              </a:rPr>
              <a:t> </a:t>
            </a:r>
            <a:r>
              <a:rPr lang="en-GB" sz="2400" dirty="0">
                <a:latin typeface="Times New Roman"/>
                <a:cs typeface="Times New Roman"/>
              </a:rPr>
              <a:t>(or</a:t>
            </a:r>
            <a:r>
              <a:rPr lang="en-GB" sz="2400" spc="60" dirty="0">
                <a:latin typeface="Times New Roman"/>
                <a:cs typeface="Times New Roman"/>
              </a:rPr>
              <a:t> </a:t>
            </a:r>
            <a:r>
              <a:rPr lang="en-GB" sz="2400" dirty="0">
                <a:latin typeface="Times New Roman"/>
                <a:cs typeface="Times New Roman"/>
              </a:rPr>
              <a:t>structure)</a:t>
            </a:r>
            <a:r>
              <a:rPr lang="en-GB" sz="2400" spc="75" dirty="0">
                <a:latin typeface="Times New Roman"/>
                <a:cs typeface="Times New Roman"/>
              </a:rPr>
              <a:t> </a:t>
            </a:r>
            <a:r>
              <a:rPr lang="en-GB" sz="2400" dirty="0">
                <a:latin typeface="Times New Roman"/>
                <a:cs typeface="Times New Roman"/>
              </a:rPr>
              <a:t>can</a:t>
            </a:r>
            <a:r>
              <a:rPr lang="en-GB" sz="2400" spc="70" dirty="0">
                <a:latin typeface="Times New Roman"/>
                <a:cs typeface="Times New Roman"/>
              </a:rPr>
              <a:t> </a:t>
            </a:r>
            <a:r>
              <a:rPr lang="en-GB" sz="2400" dirty="0">
                <a:latin typeface="Times New Roman"/>
                <a:cs typeface="Times New Roman"/>
              </a:rPr>
              <a:t>undergo</a:t>
            </a:r>
            <a:r>
              <a:rPr lang="en-GB" sz="2400" spc="65" dirty="0">
                <a:latin typeface="Times New Roman"/>
                <a:cs typeface="Times New Roman"/>
              </a:rPr>
              <a:t> </a:t>
            </a:r>
            <a:r>
              <a:rPr lang="en-GB" sz="2400" spc="-10" dirty="0">
                <a:latin typeface="Times New Roman"/>
                <a:cs typeface="Times New Roman"/>
              </a:rPr>
              <a:t>large </a:t>
            </a:r>
            <a:r>
              <a:rPr lang="en-GB" sz="2400" dirty="0">
                <a:latin typeface="Times New Roman"/>
                <a:cs typeface="Times New Roman"/>
              </a:rPr>
              <a:t>deformations</a:t>
            </a:r>
            <a:r>
              <a:rPr lang="en-GB" sz="2400" spc="415" dirty="0">
                <a:latin typeface="Times New Roman"/>
                <a:cs typeface="Times New Roman"/>
              </a:rPr>
              <a:t> </a:t>
            </a:r>
            <a:r>
              <a:rPr lang="en-GB" sz="2400" dirty="0">
                <a:latin typeface="Times New Roman"/>
                <a:cs typeface="Times New Roman"/>
              </a:rPr>
              <a:t>before</a:t>
            </a:r>
            <a:r>
              <a:rPr lang="en-GB" sz="2400" spc="400" dirty="0">
                <a:latin typeface="Times New Roman"/>
                <a:cs typeface="Times New Roman"/>
              </a:rPr>
              <a:t> </a:t>
            </a:r>
            <a:r>
              <a:rPr lang="en-GB" sz="2400" dirty="0">
                <a:latin typeface="Times New Roman"/>
                <a:cs typeface="Times New Roman"/>
              </a:rPr>
              <a:t>fracture.</a:t>
            </a:r>
            <a:r>
              <a:rPr lang="en-GB" sz="2400" spc="409" dirty="0">
                <a:latin typeface="Times New Roman"/>
                <a:cs typeface="Times New Roman"/>
              </a:rPr>
              <a:t> </a:t>
            </a:r>
            <a:r>
              <a:rPr lang="en-GB" sz="2400" dirty="0">
                <a:latin typeface="Times New Roman"/>
                <a:cs typeface="Times New Roman"/>
              </a:rPr>
              <a:t>The</a:t>
            </a:r>
            <a:r>
              <a:rPr lang="en-GB" sz="2400" spc="415" dirty="0">
                <a:latin typeface="Times New Roman"/>
                <a:cs typeface="Times New Roman"/>
              </a:rPr>
              <a:t> </a:t>
            </a:r>
            <a:r>
              <a:rPr lang="en-GB" sz="2400" dirty="0">
                <a:latin typeface="Times New Roman"/>
                <a:cs typeface="Times New Roman"/>
              </a:rPr>
              <a:t>term</a:t>
            </a:r>
            <a:r>
              <a:rPr lang="en-GB" sz="2400" spc="400" dirty="0">
                <a:latin typeface="Times New Roman"/>
                <a:cs typeface="Times New Roman"/>
              </a:rPr>
              <a:t> </a:t>
            </a:r>
            <a:r>
              <a:rPr lang="en-GB" sz="2400" dirty="0">
                <a:latin typeface="Times New Roman"/>
                <a:cs typeface="Times New Roman"/>
              </a:rPr>
              <a:t>is</a:t>
            </a:r>
            <a:r>
              <a:rPr lang="en-GB" sz="2400" spc="409" dirty="0">
                <a:latin typeface="Times New Roman"/>
                <a:cs typeface="Times New Roman"/>
              </a:rPr>
              <a:t> </a:t>
            </a:r>
            <a:r>
              <a:rPr lang="en-GB" sz="2400" dirty="0">
                <a:latin typeface="Times New Roman"/>
                <a:cs typeface="Times New Roman"/>
              </a:rPr>
              <a:t>used</a:t>
            </a:r>
            <a:r>
              <a:rPr lang="en-GB" sz="2400" spc="415" dirty="0">
                <a:latin typeface="Times New Roman"/>
                <a:cs typeface="Times New Roman"/>
              </a:rPr>
              <a:t> </a:t>
            </a:r>
            <a:r>
              <a:rPr lang="en-GB" sz="2400" dirty="0">
                <a:latin typeface="Times New Roman"/>
                <a:cs typeface="Times New Roman"/>
              </a:rPr>
              <a:t>in</a:t>
            </a:r>
            <a:r>
              <a:rPr lang="en-GB" sz="2400" spc="415" dirty="0">
                <a:latin typeface="Times New Roman"/>
                <a:cs typeface="Times New Roman"/>
              </a:rPr>
              <a:t> </a:t>
            </a:r>
            <a:r>
              <a:rPr lang="en-GB" sz="2400" dirty="0">
                <a:latin typeface="Times New Roman"/>
                <a:cs typeface="Times New Roman"/>
              </a:rPr>
              <a:t>earthquake</a:t>
            </a:r>
            <a:r>
              <a:rPr lang="en-GB" sz="2400" spc="415" dirty="0">
                <a:latin typeface="Times New Roman"/>
                <a:cs typeface="Times New Roman"/>
              </a:rPr>
              <a:t> </a:t>
            </a:r>
            <a:r>
              <a:rPr lang="en-GB" sz="2400" dirty="0">
                <a:latin typeface="Times New Roman"/>
                <a:cs typeface="Times New Roman"/>
              </a:rPr>
              <a:t>engineering</a:t>
            </a:r>
            <a:r>
              <a:rPr lang="en-GB" sz="2400" spc="409" dirty="0">
                <a:latin typeface="Times New Roman"/>
                <a:cs typeface="Times New Roman"/>
              </a:rPr>
              <a:t> </a:t>
            </a:r>
            <a:r>
              <a:rPr lang="en-GB" sz="2400" spc="-25" dirty="0">
                <a:latin typeface="Times New Roman"/>
                <a:cs typeface="Times New Roman"/>
              </a:rPr>
              <a:t>to </a:t>
            </a:r>
            <a:r>
              <a:rPr lang="en-GB" sz="2400" dirty="0">
                <a:latin typeface="Times New Roman"/>
                <a:cs typeface="Times New Roman"/>
              </a:rPr>
              <a:t>designate</a:t>
            </a:r>
            <a:r>
              <a:rPr lang="en-GB" sz="2400" spc="55" dirty="0">
                <a:latin typeface="Times New Roman"/>
                <a:cs typeface="Times New Roman"/>
              </a:rPr>
              <a:t> </a:t>
            </a:r>
            <a:r>
              <a:rPr lang="en-GB" sz="2400" dirty="0">
                <a:latin typeface="Times New Roman"/>
                <a:cs typeface="Times New Roman"/>
              </a:rPr>
              <a:t>how</a:t>
            </a:r>
            <a:r>
              <a:rPr lang="en-GB" sz="2400" spc="65" dirty="0">
                <a:latin typeface="Times New Roman"/>
                <a:cs typeface="Times New Roman"/>
              </a:rPr>
              <a:t> </a:t>
            </a:r>
            <a:r>
              <a:rPr lang="en-GB" sz="2400" dirty="0">
                <a:latin typeface="Times New Roman"/>
                <a:cs typeface="Times New Roman"/>
              </a:rPr>
              <a:t>well</a:t>
            </a:r>
            <a:r>
              <a:rPr lang="en-GB" sz="2400" spc="70" dirty="0">
                <a:latin typeface="Times New Roman"/>
                <a:cs typeface="Times New Roman"/>
              </a:rPr>
              <a:t> </a:t>
            </a:r>
            <a:r>
              <a:rPr lang="en-GB" sz="2400" dirty="0">
                <a:latin typeface="Times New Roman"/>
                <a:cs typeface="Times New Roman"/>
              </a:rPr>
              <a:t>a</a:t>
            </a:r>
            <a:r>
              <a:rPr lang="en-GB" sz="2400" spc="60" dirty="0">
                <a:latin typeface="Times New Roman"/>
                <a:cs typeface="Times New Roman"/>
              </a:rPr>
              <a:t> </a:t>
            </a:r>
            <a:r>
              <a:rPr lang="en-GB" sz="2400" dirty="0">
                <a:latin typeface="Times New Roman"/>
                <a:cs typeface="Times New Roman"/>
              </a:rPr>
              <a:t>building</a:t>
            </a:r>
            <a:r>
              <a:rPr lang="en-GB" sz="2400" spc="75" dirty="0">
                <a:latin typeface="Times New Roman"/>
                <a:cs typeface="Times New Roman"/>
              </a:rPr>
              <a:t> </a:t>
            </a:r>
            <a:r>
              <a:rPr lang="en-GB" sz="2400" dirty="0">
                <a:latin typeface="Times New Roman"/>
                <a:cs typeface="Times New Roman"/>
              </a:rPr>
              <a:t>will</a:t>
            </a:r>
            <a:r>
              <a:rPr lang="en-GB" sz="2400" spc="70" dirty="0">
                <a:latin typeface="Times New Roman"/>
                <a:cs typeface="Times New Roman"/>
              </a:rPr>
              <a:t> </a:t>
            </a:r>
            <a:r>
              <a:rPr lang="en-GB" sz="2400" dirty="0">
                <a:latin typeface="Times New Roman"/>
                <a:cs typeface="Times New Roman"/>
              </a:rPr>
              <a:t>endure</a:t>
            </a:r>
            <a:r>
              <a:rPr lang="en-GB" sz="2400" spc="60" dirty="0">
                <a:latin typeface="Times New Roman"/>
                <a:cs typeface="Times New Roman"/>
              </a:rPr>
              <a:t> </a:t>
            </a:r>
            <a:r>
              <a:rPr lang="en-GB" sz="2400" dirty="0">
                <a:latin typeface="Times New Roman"/>
                <a:cs typeface="Times New Roman"/>
              </a:rPr>
              <a:t>large</a:t>
            </a:r>
            <a:r>
              <a:rPr lang="en-GB" sz="2400" spc="70" dirty="0">
                <a:latin typeface="Times New Roman"/>
                <a:cs typeface="Times New Roman"/>
              </a:rPr>
              <a:t> </a:t>
            </a:r>
            <a:r>
              <a:rPr lang="en-GB" sz="2400" dirty="0">
                <a:latin typeface="Times New Roman"/>
                <a:cs typeface="Times New Roman"/>
              </a:rPr>
              <a:t>lateral</a:t>
            </a:r>
            <a:r>
              <a:rPr lang="en-GB" sz="2400" spc="70" dirty="0">
                <a:latin typeface="Times New Roman"/>
                <a:cs typeface="Times New Roman"/>
              </a:rPr>
              <a:t> </a:t>
            </a:r>
            <a:r>
              <a:rPr lang="en-GB" sz="2400" dirty="0">
                <a:latin typeface="Times New Roman"/>
                <a:cs typeface="Times New Roman"/>
              </a:rPr>
              <a:t>displacements</a:t>
            </a:r>
            <a:r>
              <a:rPr lang="en-GB" sz="2400" spc="65" dirty="0">
                <a:latin typeface="Times New Roman"/>
                <a:cs typeface="Times New Roman"/>
              </a:rPr>
              <a:t> </a:t>
            </a:r>
            <a:r>
              <a:rPr lang="en-GB" sz="2400" dirty="0">
                <a:latin typeface="Times New Roman"/>
                <a:cs typeface="Times New Roman"/>
              </a:rPr>
              <a:t>imposed</a:t>
            </a:r>
            <a:r>
              <a:rPr lang="en-GB" sz="2400" spc="70" dirty="0">
                <a:latin typeface="Times New Roman"/>
                <a:cs typeface="Times New Roman"/>
              </a:rPr>
              <a:t> </a:t>
            </a:r>
            <a:r>
              <a:rPr lang="en-GB" sz="2400" spc="-25" dirty="0">
                <a:latin typeface="Times New Roman"/>
                <a:cs typeface="Times New Roman"/>
              </a:rPr>
              <a:t>by </a:t>
            </a:r>
            <a:r>
              <a:rPr lang="en-GB" sz="2400" dirty="0">
                <a:latin typeface="Times New Roman"/>
                <a:cs typeface="Times New Roman"/>
              </a:rPr>
              <a:t>ground</a:t>
            </a:r>
            <a:r>
              <a:rPr lang="en-GB" sz="2400" spc="-35" dirty="0">
                <a:latin typeface="Times New Roman"/>
                <a:cs typeface="Times New Roman"/>
              </a:rPr>
              <a:t> </a:t>
            </a:r>
            <a:r>
              <a:rPr lang="en-GB" sz="2400" spc="-10" dirty="0">
                <a:latin typeface="Times New Roman"/>
                <a:cs typeface="Times New Roman"/>
              </a:rPr>
              <a:t>shaking.</a:t>
            </a:r>
            <a:endParaRPr lang="en-GB" sz="2400" dirty="0">
              <a:latin typeface="Times New Roman"/>
              <a:cs typeface="Times New Roman"/>
            </a:endParaRPr>
          </a:p>
          <a:p>
            <a:pPr marL="12700" marR="5080" algn="just">
              <a:lnSpc>
                <a:spcPct val="103600"/>
              </a:lnSpc>
              <a:spcBef>
                <a:spcPts val="790"/>
              </a:spcBef>
            </a:pPr>
            <a:r>
              <a:rPr lang="en-GB" sz="2400" dirty="0">
                <a:latin typeface="Times New Roman"/>
                <a:cs typeface="Times New Roman"/>
              </a:rPr>
              <a:t>A</a:t>
            </a:r>
            <a:r>
              <a:rPr lang="en-GB" sz="2400" spc="80" dirty="0">
                <a:latin typeface="Times New Roman"/>
                <a:cs typeface="Times New Roman"/>
              </a:rPr>
              <a:t> </a:t>
            </a:r>
            <a:r>
              <a:rPr lang="en-GB" sz="2400" dirty="0">
                <a:latin typeface="Times New Roman"/>
                <a:cs typeface="Times New Roman"/>
              </a:rPr>
              <a:t>ductile</a:t>
            </a:r>
            <a:r>
              <a:rPr lang="en-GB" sz="2400" spc="85" dirty="0">
                <a:latin typeface="Times New Roman"/>
                <a:cs typeface="Times New Roman"/>
              </a:rPr>
              <a:t> </a:t>
            </a:r>
            <a:r>
              <a:rPr lang="en-GB" sz="2400" dirty="0">
                <a:latin typeface="Times New Roman"/>
                <a:cs typeface="Times New Roman"/>
              </a:rPr>
              <a:t>structure's</a:t>
            </a:r>
            <a:r>
              <a:rPr lang="en-GB" sz="2400" spc="70" dirty="0">
                <a:latin typeface="Times New Roman"/>
                <a:cs typeface="Times New Roman"/>
              </a:rPr>
              <a:t> </a:t>
            </a:r>
            <a:r>
              <a:rPr lang="en-GB" sz="2400" dirty="0">
                <a:latin typeface="Times New Roman"/>
                <a:cs typeface="Times New Roman"/>
              </a:rPr>
              <a:t>ability</a:t>
            </a:r>
            <a:r>
              <a:rPr lang="en-GB" sz="2400" spc="65" dirty="0">
                <a:latin typeface="Times New Roman"/>
                <a:cs typeface="Times New Roman"/>
              </a:rPr>
              <a:t> </a:t>
            </a:r>
            <a:r>
              <a:rPr lang="en-GB" sz="2400" dirty="0">
                <a:latin typeface="Times New Roman"/>
                <a:cs typeface="Times New Roman"/>
              </a:rPr>
              <a:t>to</a:t>
            </a:r>
            <a:r>
              <a:rPr lang="en-GB" sz="2400" spc="105" dirty="0">
                <a:latin typeface="Times New Roman"/>
                <a:cs typeface="Times New Roman"/>
              </a:rPr>
              <a:t> </a:t>
            </a:r>
            <a:r>
              <a:rPr lang="en-GB" sz="2400" dirty="0">
                <a:latin typeface="Times New Roman"/>
                <a:cs typeface="Times New Roman"/>
              </a:rPr>
              <a:t>dissipate</a:t>
            </a:r>
            <a:r>
              <a:rPr lang="en-GB" sz="2400" spc="70" dirty="0">
                <a:latin typeface="Times New Roman"/>
                <a:cs typeface="Times New Roman"/>
              </a:rPr>
              <a:t> </a:t>
            </a:r>
            <a:r>
              <a:rPr lang="en-GB" sz="2400" dirty="0">
                <a:latin typeface="Times New Roman"/>
                <a:cs typeface="Times New Roman"/>
              </a:rPr>
              <a:t>energy</a:t>
            </a:r>
            <a:r>
              <a:rPr lang="en-GB" sz="2400" spc="70" dirty="0">
                <a:latin typeface="Times New Roman"/>
                <a:cs typeface="Times New Roman"/>
              </a:rPr>
              <a:t> </a:t>
            </a:r>
            <a:r>
              <a:rPr lang="en-GB" sz="2400" dirty="0">
                <a:latin typeface="Times New Roman"/>
                <a:cs typeface="Times New Roman"/>
              </a:rPr>
              <a:t>during</a:t>
            </a:r>
            <a:r>
              <a:rPr lang="en-GB" sz="2400" spc="80" dirty="0">
                <a:latin typeface="Times New Roman"/>
                <a:cs typeface="Times New Roman"/>
              </a:rPr>
              <a:t> </a:t>
            </a:r>
            <a:r>
              <a:rPr lang="en-GB" sz="2400" dirty="0">
                <a:latin typeface="Times New Roman"/>
                <a:cs typeface="Times New Roman"/>
              </a:rPr>
              <a:t>an</a:t>
            </a:r>
            <a:r>
              <a:rPr lang="en-GB" sz="2400" spc="90" dirty="0">
                <a:latin typeface="Times New Roman"/>
                <a:cs typeface="Times New Roman"/>
              </a:rPr>
              <a:t> </a:t>
            </a:r>
            <a:r>
              <a:rPr lang="en-GB" sz="2400" dirty="0">
                <a:latin typeface="Times New Roman"/>
                <a:cs typeface="Times New Roman"/>
              </a:rPr>
              <a:t>earthquake</a:t>
            </a:r>
            <a:r>
              <a:rPr lang="en-GB" sz="2400" spc="75" dirty="0">
                <a:latin typeface="Times New Roman"/>
                <a:cs typeface="Times New Roman"/>
              </a:rPr>
              <a:t> </a:t>
            </a:r>
            <a:r>
              <a:rPr lang="en-GB" sz="2400" dirty="0">
                <a:latin typeface="Times New Roman"/>
                <a:cs typeface="Times New Roman"/>
              </a:rPr>
              <a:t>is,</a:t>
            </a:r>
            <a:r>
              <a:rPr lang="en-GB" sz="2400" spc="75" dirty="0">
                <a:latin typeface="Times New Roman"/>
                <a:cs typeface="Times New Roman"/>
              </a:rPr>
              <a:t> </a:t>
            </a:r>
            <a:r>
              <a:rPr lang="en-GB" sz="2400" spc="-10" dirty="0">
                <a:latin typeface="Times New Roman"/>
                <a:cs typeface="Times New Roman"/>
              </a:rPr>
              <a:t>therefore, </a:t>
            </a:r>
            <a:r>
              <a:rPr lang="en-GB" sz="2400" dirty="0">
                <a:latin typeface="Times New Roman"/>
                <a:cs typeface="Times New Roman"/>
              </a:rPr>
              <a:t>also</a:t>
            </a:r>
            <a:r>
              <a:rPr lang="en-GB" sz="2400" spc="140" dirty="0">
                <a:latin typeface="Times New Roman"/>
                <a:cs typeface="Times New Roman"/>
              </a:rPr>
              <a:t> </a:t>
            </a:r>
            <a:r>
              <a:rPr lang="en-GB" sz="2400" dirty="0">
                <a:latin typeface="Times New Roman"/>
                <a:cs typeface="Times New Roman"/>
              </a:rPr>
              <a:t>advantageous</a:t>
            </a:r>
            <a:r>
              <a:rPr lang="en-GB" sz="2400" spc="145" dirty="0">
                <a:latin typeface="Times New Roman"/>
                <a:cs typeface="Times New Roman"/>
              </a:rPr>
              <a:t> </a:t>
            </a:r>
            <a:r>
              <a:rPr lang="en-GB" sz="2400" dirty="0">
                <a:latin typeface="Times New Roman"/>
                <a:cs typeface="Times New Roman"/>
              </a:rPr>
              <a:t>as</a:t>
            </a:r>
            <a:r>
              <a:rPr lang="en-GB" sz="2400" spc="135" dirty="0">
                <a:latin typeface="Times New Roman"/>
                <a:cs typeface="Times New Roman"/>
              </a:rPr>
              <a:t> </a:t>
            </a:r>
            <a:r>
              <a:rPr lang="en-GB" sz="2400" dirty="0">
                <a:latin typeface="Times New Roman"/>
                <a:cs typeface="Times New Roman"/>
              </a:rPr>
              <a:t>it</a:t>
            </a:r>
            <a:r>
              <a:rPr lang="en-GB" sz="2400" spc="145" dirty="0">
                <a:latin typeface="Times New Roman"/>
                <a:cs typeface="Times New Roman"/>
              </a:rPr>
              <a:t> </a:t>
            </a:r>
            <a:r>
              <a:rPr lang="en-GB" sz="2400" dirty="0">
                <a:latin typeface="Times New Roman"/>
                <a:cs typeface="Times New Roman"/>
              </a:rPr>
              <a:t>will</a:t>
            </a:r>
            <a:r>
              <a:rPr lang="en-GB" sz="2400" spc="130" dirty="0">
                <a:latin typeface="Times New Roman"/>
                <a:cs typeface="Times New Roman"/>
              </a:rPr>
              <a:t> </a:t>
            </a:r>
            <a:r>
              <a:rPr lang="en-GB" sz="2400" dirty="0">
                <a:latin typeface="Times New Roman"/>
                <a:cs typeface="Times New Roman"/>
              </a:rPr>
              <a:t>keep</a:t>
            </a:r>
            <a:r>
              <a:rPr lang="en-GB" sz="2400" spc="130" dirty="0">
                <a:latin typeface="Times New Roman"/>
                <a:cs typeface="Times New Roman"/>
              </a:rPr>
              <a:t> </a:t>
            </a:r>
            <a:r>
              <a:rPr lang="en-GB" sz="2400" dirty="0">
                <a:latin typeface="Times New Roman"/>
                <a:cs typeface="Times New Roman"/>
              </a:rPr>
              <a:t>deforming</a:t>
            </a:r>
            <a:r>
              <a:rPr lang="en-GB" sz="2400" spc="140" dirty="0">
                <a:latin typeface="Times New Roman"/>
                <a:cs typeface="Times New Roman"/>
              </a:rPr>
              <a:t> </a:t>
            </a:r>
            <a:r>
              <a:rPr lang="en-GB" sz="2400" dirty="0">
                <a:latin typeface="Times New Roman"/>
                <a:cs typeface="Times New Roman"/>
              </a:rPr>
              <a:t>without</a:t>
            </a:r>
            <a:r>
              <a:rPr lang="en-GB" sz="2400" spc="145" dirty="0">
                <a:latin typeface="Times New Roman"/>
                <a:cs typeface="Times New Roman"/>
              </a:rPr>
              <a:t> </a:t>
            </a:r>
            <a:r>
              <a:rPr lang="en-GB" sz="2400" dirty="0">
                <a:latin typeface="Times New Roman"/>
                <a:cs typeface="Times New Roman"/>
              </a:rPr>
              <a:t>reaching</a:t>
            </a:r>
            <a:r>
              <a:rPr lang="en-GB" sz="2400" spc="130" dirty="0">
                <a:latin typeface="Times New Roman"/>
                <a:cs typeface="Times New Roman"/>
              </a:rPr>
              <a:t> </a:t>
            </a:r>
            <a:r>
              <a:rPr lang="en-GB" sz="2400" dirty="0">
                <a:latin typeface="Times New Roman"/>
                <a:cs typeface="Times New Roman"/>
              </a:rPr>
              <a:t>ultimate</a:t>
            </a:r>
            <a:r>
              <a:rPr lang="en-GB" sz="2400" spc="140" dirty="0">
                <a:latin typeface="Times New Roman"/>
                <a:cs typeface="Times New Roman"/>
              </a:rPr>
              <a:t> </a:t>
            </a:r>
            <a:r>
              <a:rPr lang="en-GB" sz="2400" dirty="0">
                <a:latin typeface="Times New Roman"/>
                <a:cs typeface="Times New Roman"/>
              </a:rPr>
              <a:t>failure</a:t>
            </a:r>
            <a:r>
              <a:rPr lang="en-GB" sz="2400" spc="130" dirty="0">
                <a:latin typeface="Times New Roman"/>
                <a:cs typeface="Times New Roman"/>
              </a:rPr>
              <a:t> </a:t>
            </a:r>
            <a:r>
              <a:rPr lang="en-GB" sz="2400" spc="-25" dirty="0">
                <a:latin typeface="Times New Roman"/>
                <a:cs typeface="Times New Roman"/>
              </a:rPr>
              <a:t>or </a:t>
            </a:r>
            <a:r>
              <a:rPr lang="en-GB" sz="2400" dirty="0">
                <a:latin typeface="Times New Roman"/>
                <a:cs typeface="Times New Roman"/>
              </a:rPr>
              <a:t>collapse.</a:t>
            </a:r>
            <a:r>
              <a:rPr lang="en-GB" sz="2400" spc="70" dirty="0">
                <a:latin typeface="Times New Roman"/>
                <a:cs typeface="Times New Roman"/>
              </a:rPr>
              <a:t> </a:t>
            </a:r>
            <a:r>
              <a:rPr lang="en-GB" sz="2400" dirty="0">
                <a:latin typeface="Times New Roman"/>
                <a:cs typeface="Times New Roman"/>
              </a:rPr>
              <a:t>An</a:t>
            </a:r>
            <a:r>
              <a:rPr lang="en-GB" sz="2400" spc="65" dirty="0">
                <a:latin typeface="Times New Roman"/>
                <a:cs typeface="Times New Roman"/>
              </a:rPr>
              <a:t> </a:t>
            </a:r>
            <a:r>
              <a:rPr lang="en-GB" sz="2400" dirty="0">
                <a:latin typeface="Times New Roman"/>
                <a:cs typeface="Times New Roman"/>
              </a:rPr>
              <a:t>example</a:t>
            </a:r>
            <a:r>
              <a:rPr lang="en-GB" sz="2400" spc="75" dirty="0">
                <a:latin typeface="Times New Roman"/>
                <a:cs typeface="Times New Roman"/>
              </a:rPr>
              <a:t> </a:t>
            </a:r>
            <a:r>
              <a:rPr lang="en-GB" sz="2400" dirty="0">
                <a:latin typeface="Times New Roman"/>
                <a:cs typeface="Times New Roman"/>
              </a:rPr>
              <a:t>of</a:t>
            </a:r>
            <a:r>
              <a:rPr lang="en-GB" sz="2400" spc="65" dirty="0">
                <a:latin typeface="Times New Roman"/>
                <a:cs typeface="Times New Roman"/>
              </a:rPr>
              <a:t> </a:t>
            </a:r>
            <a:r>
              <a:rPr lang="en-GB" sz="2400" dirty="0">
                <a:latin typeface="Times New Roman"/>
                <a:cs typeface="Times New Roman"/>
              </a:rPr>
              <a:t>a</a:t>
            </a:r>
            <a:r>
              <a:rPr lang="en-GB" sz="2400" spc="60" dirty="0">
                <a:latin typeface="Times New Roman"/>
                <a:cs typeface="Times New Roman"/>
              </a:rPr>
              <a:t> </a:t>
            </a:r>
            <a:r>
              <a:rPr lang="en-GB" sz="2400" dirty="0">
                <a:latin typeface="Times New Roman"/>
                <a:cs typeface="Times New Roman"/>
              </a:rPr>
              <a:t>ductile</a:t>
            </a:r>
            <a:r>
              <a:rPr lang="en-GB" sz="2400" spc="65" dirty="0">
                <a:latin typeface="Times New Roman"/>
                <a:cs typeface="Times New Roman"/>
              </a:rPr>
              <a:t> </a:t>
            </a:r>
            <a:r>
              <a:rPr lang="en-GB" sz="2400" dirty="0">
                <a:latin typeface="Times New Roman"/>
                <a:cs typeface="Times New Roman"/>
              </a:rPr>
              <a:t>structure</a:t>
            </a:r>
            <a:r>
              <a:rPr lang="en-GB" sz="2400" spc="75" dirty="0">
                <a:latin typeface="Times New Roman"/>
                <a:cs typeface="Times New Roman"/>
              </a:rPr>
              <a:t> </a:t>
            </a:r>
            <a:r>
              <a:rPr lang="en-GB" sz="2400" dirty="0">
                <a:latin typeface="Times New Roman"/>
                <a:cs typeface="Times New Roman"/>
              </a:rPr>
              <a:t>is</a:t>
            </a:r>
            <a:r>
              <a:rPr lang="en-GB" sz="2400" spc="70" dirty="0">
                <a:latin typeface="Times New Roman"/>
                <a:cs typeface="Times New Roman"/>
              </a:rPr>
              <a:t> </a:t>
            </a:r>
            <a:r>
              <a:rPr lang="en-GB" sz="2400" dirty="0">
                <a:latin typeface="Times New Roman"/>
                <a:cs typeface="Times New Roman"/>
              </a:rPr>
              <a:t>a</a:t>
            </a:r>
            <a:r>
              <a:rPr lang="en-GB" sz="2400" spc="60" dirty="0">
                <a:latin typeface="Times New Roman"/>
                <a:cs typeface="Times New Roman"/>
              </a:rPr>
              <a:t> </a:t>
            </a:r>
            <a:r>
              <a:rPr lang="en-GB" sz="2400" dirty="0">
                <a:latin typeface="Times New Roman"/>
                <a:cs typeface="Times New Roman"/>
              </a:rPr>
              <a:t>properly</a:t>
            </a:r>
            <a:r>
              <a:rPr lang="en-GB" sz="2400" spc="60" dirty="0">
                <a:latin typeface="Times New Roman"/>
                <a:cs typeface="Times New Roman"/>
              </a:rPr>
              <a:t> </a:t>
            </a:r>
            <a:r>
              <a:rPr lang="en-GB" sz="2400" dirty="0">
                <a:latin typeface="Times New Roman"/>
                <a:cs typeface="Times New Roman"/>
              </a:rPr>
              <a:t>detailed</a:t>
            </a:r>
            <a:r>
              <a:rPr lang="en-GB" sz="2400" spc="65" dirty="0">
                <a:latin typeface="Times New Roman"/>
                <a:cs typeface="Times New Roman"/>
              </a:rPr>
              <a:t> </a:t>
            </a:r>
            <a:r>
              <a:rPr lang="en-GB" sz="2400" dirty="0">
                <a:latin typeface="Times New Roman"/>
                <a:cs typeface="Times New Roman"/>
              </a:rPr>
              <a:t>steel</a:t>
            </a:r>
            <a:r>
              <a:rPr lang="en-GB" sz="2400" spc="70" dirty="0">
                <a:latin typeface="Times New Roman"/>
                <a:cs typeface="Times New Roman"/>
              </a:rPr>
              <a:t> </a:t>
            </a:r>
            <a:r>
              <a:rPr lang="en-GB" sz="2400" dirty="0">
                <a:latin typeface="Times New Roman"/>
                <a:cs typeface="Times New Roman"/>
              </a:rPr>
              <a:t>frame</a:t>
            </a:r>
            <a:r>
              <a:rPr lang="en-GB" sz="2400" spc="70" dirty="0">
                <a:latin typeface="Times New Roman"/>
                <a:cs typeface="Times New Roman"/>
              </a:rPr>
              <a:t> </a:t>
            </a:r>
            <a:r>
              <a:rPr lang="en-GB" sz="2400" spc="-20" dirty="0">
                <a:latin typeface="Times New Roman"/>
                <a:cs typeface="Times New Roman"/>
              </a:rPr>
              <a:t>with </a:t>
            </a:r>
            <a:r>
              <a:rPr lang="en-GB" sz="2400" dirty="0">
                <a:latin typeface="Times New Roman"/>
                <a:cs typeface="Times New Roman"/>
              </a:rPr>
              <a:t>that</a:t>
            </a:r>
            <a:r>
              <a:rPr lang="en-GB" sz="2400" spc="-20" dirty="0">
                <a:latin typeface="Times New Roman"/>
                <a:cs typeface="Times New Roman"/>
              </a:rPr>
              <a:t> </a:t>
            </a:r>
            <a:r>
              <a:rPr lang="en-GB" sz="2400" dirty="0">
                <a:latin typeface="Times New Roman"/>
                <a:cs typeface="Times New Roman"/>
              </a:rPr>
              <a:t>will</a:t>
            </a:r>
            <a:r>
              <a:rPr lang="en-GB" sz="2400" spc="-20" dirty="0">
                <a:latin typeface="Times New Roman"/>
                <a:cs typeface="Times New Roman"/>
              </a:rPr>
              <a:t> </a:t>
            </a:r>
            <a:r>
              <a:rPr lang="en-GB" sz="2400" dirty="0">
                <a:latin typeface="Times New Roman"/>
                <a:cs typeface="Times New Roman"/>
              </a:rPr>
              <a:t>enable</a:t>
            </a:r>
            <a:r>
              <a:rPr lang="en-GB" sz="2400" spc="-25" dirty="0">
                <a:latin typeface="Times New Roman"/>
                <a:cs typeface="Times New Roman"/>
              </a:rPr>
              <a:t> </a:t>
            </a:r>
            <a:r>
              <a:rPr lang="en-GB" sz="2400" dirty="0">
                <a:latin typeface="Times New Roman"/>
                <a:cs typeface="Times New Roman"/>
              </a:rPr>
              <a:t>it</a:t>
            </a:r>
            <a:r>
              <a:rPr lang="en-GB" sz="2400" spc="-20" dirty="0">
                <a:latin typeface="Times New Roman"/>
                <a:cs typeface="Times New Roman"/>
              </a:rPr>
              <a:t> </a:t>
            </a:r>
            <a:r>
              <a:rPr lang="en-GB" sz="2400" dirty="0">
                <a:latin typeface="Times New Roman"/>
                <a:cs typeface="Times New Roman"/>
              </a:rPr>
              <a:t>to</a:t>
            </a:r>
            <a:r>
              <a:rPr lang="en-GB" sz="2400" spc="-20" dirty="0">
                <a:latin typeface="Times New Roman"/>
                <a:cs typeface="Times New Roman"/>
              </a:rPr>
              <a:t> </a:t>
            </a:r>
            <a:r>
              <a:rPr lang="en-GB" sz="2400" dirty="0">
                <a:latin typeface="Times New Roman"/>
                <a:cs typeface="Times New Roman"/>
              </a:rPr>
              <a:t>undergo</a:t>
            </a:r>
            <a:r>
              <a:rPr lang="en-GB" sz="2400" spc="-20" dirty="0">
                <a:latin typeface="Times New Roman"/>
                <a:cs typeface="Times New Roman"/>
              </a:rPr>
              <a:t> </a:t>
            </a:r>
            <a:r>
              <a:rPr lang="en-GB" sz="2400" dirty="0">
                <a:latin typeface="Times New Roman"/>
                <a:cs typeface="Times New Roman"/>
              </a:rPr>
              <a:t>large</a:t>
            </a:r>
            <a:r>
              <a:rPr lang="en-GB" sz="2400" spc="-25" dirty="0">
                <a:latin typeface="Times New Roman"/>
                <a:cs typeface="Times New Roman"/>
              </a:rPr>
              <a:t> </a:t>
            </a:r>
            <a:r>
              <a:rPr lang="en-GB" sz="2400" dirty="0">
                <a:latin typeface="Times New Roman"/>
                <a:cs typeface="Times New Roman"/>
              </a:rPr>
              <a:t>deformations</a:t>
            </a:r>
            <a:r>
              <a:rPr lang="en-GB" sz="2400" spc="-35" dirty="0">
                <a:latin typeface="Times New Roman"/>
                <a:cs typeface="Times New Roman"/>
              </a:rPr>
              <a:t> </a:t>
            </a:r>
            <a:r>
              <a:rPr lang="en-GB" sz="2400" dirty="0">
                <a:latin typeface="Times New Roman"/>
                <a:cs typeface="Times New Roman"/>
              </a:rPr>
              <a:t>before</a:t>
            </a:r>
            <a:r>
              <a:rPr lang="en-GB" sz="2400" spc="-25" dirty="0">
                <a:latin typeface="Times New Roman"/>
                <a:cs typeface="Times New Roman"/>
              </a:rPr>
              <a:t> </a:t>
            </a:r>
            <a:r>
              <a:rPr lang="en-GB" sz="2400" dirty="0">
                <a:latin typeface="Times New Roman"/>
                <a:cs typeface="Times New Roman"/>
              </a:rPr>
              <a:t>the</a:t>
            </a:r>
            <a:r>
              <a:rPr lang="en-GB" sz="2400" spc="-40" dirty="0">
                <a:latin typeface="Times New Roman"/>
                <a:cs typeface="Times New Roman"/>
              </a:rPr>
              <a:t> </a:t>
            </a:r>
            <a:r>
              <a:rPr lang="en-GB" sz="2400" dirty="0">
                <a:latin typeface="Times New Roman"/>
                <a:cs typeface="Times New Roman"/>
              </a:rPr>
              <a:t>onset</a:t>
            </a:r>
            <a:r>
              <a:rPr lang="en-GB" sz="2400" spc="-30" dirty="0">
                <a:latin typeface="Times New Roman"/>
                <a:cs typeface="Times New Roman"/>
              </a:rPr>
              <a:t> </a:t>
            </a:r>
            <a:r>
              <a:rPr lang="en-GB" sz="2400" dirty="0">
                <a:latin typeface="Times New Roman"/>
                <a:cs typeface="Times New Roman"/>
              </a:rPr>
              <a:t>of</a:t>
            </a:r>
            <a:r>
              <a:rPr lang="en-GB" sz="2400" spc="-20" dirty="0">
                <a:latin typeface="Times New Roman"/>
                <a:cs typeface="Times New Roman"/>
              </a:rPr>
              <a:t> </a:t>
            </a:r>
            <a:r>
              <a:rPr lang="en-GB" sz="2400" spc="-10" dirty="0">
                <a:latin typeface="Times New Roman"/>
                <a:cs typeface="Times New Roman"/>
              </a:rPr>
              <a:t>failure.</a:t>
            </a:r>
            <a:endParaRPr lang="en-GB" sz="2400" dirty="0">
              <a:latin typeface="Times New Roman"/>
              <a:cs typeface="Times New Roman"/>
            </a:endParaRPr>
          </a:p>
        </p:txBody>
      </p:sp>
      <p:pic>
        <p:nvPicPr>
          <p:cNvPr id="8" name="object 5"/>
          <p:cNvPicPr/>
          <p:nvPr/>
        </p:nvPicPr>
        <p:blipFill>
          <a:blip r:embed="rId2" cstate="print"/>
          <a:stretch>
            <a:fillRect/>
          </a:stretch>
        </p:blipFill>
        <p:spPr>
          <a:xfrm>
            <a:off x="6170613" y="381000"/>
            <a:ext cx="5988050" cy="4267200"/>
          </a:xfrm>
          <a:prstGeom prst="rect">
            <a:avLst/>
          </a:prstGeom>
        </p:spPr>
      </p:pic>
    </p:spTree>
    <p:extLst>
      <p:ext uri="{BB962C8B-B14F-4D97-AF65-F5344CB8AC3E}">
        <p14:creationId xmlns:p14="http://schemas.microsoft.com/office/powerpoint/2010/main" val="397314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41</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5574"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Rectangle 9"/>
          <p:cNvSpPr/>
          <p:nvPr/>
        </p:nvSpPr>
        <p:spPr>
          <a:xfrm>
            <a:off x="3537710" y="5410256"/>
            <a:ext cx="4746043" cy="461665"/>
          </a:xfrm>
          <a:prstGeom prst="rect">
            <a:avLst/>
          </a:prstGeom>
        </p:spPr>
        <p:txBody>
          <a:bodyPr wrap="none">
            <a:spAutoFit/>
          </a:bodyPr>
          <a:lstStyle/>
          <a:p>
            <a:pPr algn="just" fontAlgn="ctr">
              <a:spcAft>
                <a:spcPts val="600"/>
              </a:spcAft>
            </a:pPr>
            <a:r>
              <a:rPr lang="en-GB" sz="2400" b="1" dirty="0" smtClean="0">
                <a:solidFill>
                  <a:srgbClr val="000000"/>
                </a:solidFill>
                <a:latin typeface="Times New Roman" pitchFamily="18" charset="0"/>
                <a:cs typeface="Times New Roman" pitchFamily="18" charset="0"/>
              </a:rPr>
              <a:t>Figure: Brittle </a:t>
            </a:r>
            <a:r>
              <a:rPr lang="en-GB" sz="2400" b="1" dirty="0" err="1" smtClean="0">
                <a:solidFill>
                  <a:srgbClr val="000000"/>
                </a:solidFill>
                <a:latin typeface="Times New Roman" pitchFamily="18" charset="0"/>
                <a:cs typeface="Times New Roman" pitchFamily="18" charset="0"/>
              </a:rPr>
              <a:t>vs</a:t>
            </a:r>
            <a:r>
              <a:rPr lang="en-GB" sz="2400" b="1" dirty="0" smtClean="0">
                <a:solidFill>
                  <a:srgbClr val="000000"/>
                </a:solidFill>
                <a:latin typeface="Times New Roman" pitchFamily="18" charset="0"/>
                <a:cs typeface="Times New Roman" pitchFamily="18" charset="0"/>
              </a:rPr>
              <a:t> Ductile Material.</a:t>
            </a:r>
            <a:endParaRPr lang="en-GB" sz="2400" b="1" dirty="0">
              <a:solidFill>
                <a:srgbClr val="000000"/>
              </a:solidFill>
              <a:latin typeface="Times New Roman" pitchFamily="18" charset="0"/>
              <a:cs typeface="Times New Roman" pitchFamily="18" charset="0"/>
            </a:endParaRPr>
          </a:p>
        </p:txBody>
      </p:sp>
      <p:grpSp>
        <p:nvGrpSpPr>
          <p:cNvPr id="7" name="object 4"/>
          <p:cNvGrpSpPr/>
          <p:nvPr/>
        </p:nvGrpSpPr>
        <p:grpSpPr>
          <a:xfrm>
            <a:off x="2729341" y="304800"/>
            <a:ext cx="6362700" cy="4419600"/>
            <a:chOff x="896111" y="2625852"/>
            <a:chExt cx="5980430" cy="4110354"/>
          </a:xfrm>
        </p:grpSpPr>
        <p:sp>
          <p:nvSpPr>
            <p:cNvPr id="8" name="object 5"/>
            <p:cNvSpPr/>
            <p:nvPr/>
          </p:nvSpPr>
          <p:spPr>
            <a:xfrm>
              <a:off x="896112" y="2625851"/>
              <a:ext cx="5980430" cy="4110354"/>
            </a:xfrm>
            <a:custGeom>
              <a:avLst/>
              <a:gdLst/>
              <a:ahLst/>
              <a:cxnLst/>
              <a:rect l="l" t="t" r="r" b="b"/>
              <a:pathLst>
                <a:path w="5980430" h="4110354">
                  <a:moveTo>
                    <a:pt x="5980176" y="0"/>
                  </a:moveTo>
                  <a:lnTo>
                    <a:pt x="0" y="0"/>
                  </a:lnTo>
                  <a:lnTo>
                    <a:pt x="0" y="484632"/>
                  </a:lnTo>
                  <a:lnTo>
                    <a:pt x="0" y="4110228"/>
                  </a:lnTo>
                  <a:lnTo>
                    <a:pt x="5980176" y="4110228"/>
                  </a:lnTo>
                  <a:lnTo>
                    <a:pt x="5980176" y="484632"/>
                  </a:lnTo>
                  <a:lnTo>
                    <a:pt x="5980176" y="0"/>
                  </a:lnTo>
                  <a:close/>
                </a:path>
              </a:pathLst>
            </a:custGeom>
            <a:solidFill>
              <a:srgbClr val="F8FCFF"/>
            </a:solidFill>
          </p:spPr>
          <p:txBody>
            <a:bodyPr wrap="square" lIns="0" tIns="0" rIns="0" bIns="0" rtlCol="0"/>
            <a:lstStyle/>
            <a:p>
              <a:endParaRPr/>
            </a:p>
          </p:txBody>
        </p:sp>
        <p:pic>
          <p:nvPicPr>
            <p:cNvPr id="9" name="object 6"/>
            <p:cNvPicPr/>
            <p:nvPr/>
          </p:nvPicPr>
          <p:blipFill>
            <a:blip r:embed="rId2" cstate="print"/>
            <a:stretch>
              <a:fillRect/>
            </a:stretch>
          </p:blipFill>
          <p:spPr>
            <a:xfrm>
              <a:off x="1871472" y="3108960"/>
              <a:ext cx="4029455" cy="3496055"/>
            </a:xfrm>
            <a:prstGeom prst="rect">
              <a:avLst/>
            </a:prstGeom>
          </p:spPr>
        </p:pic>
      </p:grpSp>
    </p:spTree>
    <p:extLst>
      <p:ext uri="{BB962C8B-B14F-4D97-AF65-F5344CB8AC3E}">
        <p14:creationId xmlns:p14="http://schemas.microsoft.com/office/powerpoint/2010/main" val="22483984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42</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5" name="AutoShape 2" descr="Understand Bending Moments [Everything ..."/>
          <p:cNvSpPr>
            <a:spLocks noChangeAspect="1" noChangeArrowheads="1"/>
          </p:cNvSpPr>
          <p:nvPr/>
        </p:nvSpPr>
        <p:spPr bwMode="auto">
          <a:xfrm>
            <a:off x="155574" y="-14446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Rectangle 9"/>
          <p:cNvSpPr/>
          <p:nvPr/>
        </p:nvSpPr>
        <p:spPr>
          <a:xfrm>
            <a:off x="744425" y="5410256"/>
            <a:ext cx="10332572" cy="461665"/>
          </a:xfrm>
          <a:prstGeom prst="rect">
            <a:avLst/>
          </a:prstGeom>
        </p:spPr>
        <p:txBody>
          <a:bodyPr wrap="none">
            <a:spAutoFit/>
          </a:bodyPr>
          <a:lstStyle/>
          <a:p>
            <a:pPr algn="just" fontAlgn="ctr">
              <a:spcAft>
                <a:spcPts val="600"/>
              </a:spcAft>
            </a:pPr>
            <a:r>
              <a:rPr lang="en-GB" sz="2400" b="1" dirty="0" smtClean="0">
                <a:solidFill>
                  <a:srgbClr val="000000"/>
                </a:solidFill>
                <a:latin typeface="Times New Roman" pitchFamily="18" charset="0"/>
                <a:cs typeface="Times New Roman" pitchFamily="18" charset="0"/>
              </a:rPr>
              <a:t>Figure: What do you think which colour exhibits less ductile behaviour?????.</a:t>
            </a:r>
            <a:endParaRPr lang="en-GB" sz="2400" b="1" dirty="0">
              <a:solidFill>
                <a:srgbClr val="000000"/>
              </a:solidFill>
              <a:latin typeface="Times New Roman" pitchFamily="18" charset="0"/>
              <a:cs typeface="Times New Roman" pitchFamily="18" charset="0"/>
            </a:endParaRPr>
          </a:p>
        </p:txBody>
      </p:sp>
      <p:pic>
        <p:nvPicPr>
          <p:cNvPr id="18434" name="Picture 2" descr="D:\UGV\Mechanics of Solids I\Material properties\Corrected fc' C_page-000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95" t="6723" r="7579" b="49811"/>
          <a:stretch/>
        </p:blipFill>
        <p:spPr bwMode="auto">
          <a:xfrm>
            <a:off x="836647" y="304856"/>
            <a:ext cx="6689291" cy="4638043"/>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Person Thinking Vector Art, Icons, and ..."/>
          <p:cNvSpPr>
            <a:spLocks noChangeAspect="1" noChangeArrowheads="1"/>
          </p:cNvSpPr>
          <p:nvPr/>
        </p:nvSpPr>
        <p:spPr bwMode="auto">
          <a:xfrm>
            <a:off x="307980" y="7993"/>
            <a:ext cx="304801"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411" y="1676400"/>
            <a:ext cx="2438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254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43</a:t>
            </a:fld>
            <a:endParaRPr lang="en-US"/>
          </a:p>
        </p:txBody>
      </p:sp>
      <p:sp>
        <p:nvSpPr>
          <p:cNvPr id="6" name="TextBox 5"/>
          <p:cNvSpPr txBox="1"/>
          <p:nvPr/>
        </p:nvSpPr>
        <p:spPr>
          <a:xfrm>
            <a:off x="206376" y="381056"/>
            <a:ext cx="5257800" cy="461655"/>
          </a:xfrm>
          <a:prstGeom prst="rect">
            <a:avLst/>
          </a:prstGeom>
          <a:noFill/>
        </p:spPr>
        <p:txBody>
          <a:bodyPr wrap="square" lIns="91429" tIns="45715" rIns="91429" bIns="45715" rtlCol="0">
            <a:spAutoFit/>
          </a:bodyPr>
          <a:lstStyle/>
          <a:p>
            <a:r>
              <a:rPr lang="en-GB" sz="2400" b="1" dirty="0" smtClean="0">
                <a:solidFill>
                  <a:srgbClr val="000000"/>
                </a:solidFill>
                <a:latin typeface="Times New Roman" pitchFamily="18" charset="0"/>
                <a:cs typeface="Times New Roman" pitchFamily="18" charset="0"/>
              </a:rPr>
              <a:t>True Stress versus Engineering Stress</a:t>
            </a:r>
            <a:endParaRPr lang="en-US" sz="2400" b="1" dirty="0">
              <a:solidFill>
                <a:srgbClr val="000000"/>
              </a:solidFill>
              <a:latin typeface="Times New Roman" pitchFamily="18" charset="0"/>
              <a:cs typeface="Times New Roman" pitchFamily="18" charset="0"/>
            </a:endParaRPr>
          </a:p>
        </p:txBody>
      </p:sp>
      <p:sp>
        <p:nvSpPr>
          <p:cNvPr id="7" name="Rectangle 6"/>
          <p:cNvSpPr/>
          <p:nvPr/>
        </p:nvSpPr>
        <p:spPr>
          <a:xfrm>
            <a:off x="227012" y="990651"/>
            <a:ext cx="5943600" cy="4524305"/>
          </a:xfrm>
          <a:prstGeom prst="rect">
            <a:avLst/>
          </a:prstGeom>
        </p:spPr>
        <p:txBody>
          <a:bodyPr wrap="square" lIns="91429" tIns="45715" rIns="91429" bIns="45715">
            <a:spAutoFit/>
          </a:bodyPr>
          <a:lstStyle/>
          <a:p>
            <a:pPr fontAlgn="ctr"/>
            <a:r>
              <a:rPr lang="en-GB" sz="2400" dirty="0">
                <a:latin typeface="Times New Roman" pitchFamily="18" charset="0"/>
                <a:cs typeface="Times New Roman" pitchFamily="18" charset="0"/>
              </a:rPr>
              <a:t>While both "stress" and "strain" measure deformation in a material, the key difference between "</a:t>
            </a:r>
            <a:r>
              <a:rPr lang="en-GB" sz="2400" b="1" dirty="0">
                <a:latin typeface="Times New Roman" pitchFamily="18" charset="0"/>
                <a:cs typeface="Times New Roman" pitchFamily="18" charset="0"/>
              </a:rPr>
              <a:t>true stress/strain</a:t>
            </a:r>
            <a:r>
              <a:rPr lang="en-GB" sz="2400" dirty="0">
                <a:latin typeface="Times New Roman" pitchFamily="18" charset="0"/>
                <a:cs typeface="Times New Roman" pitchFamily="18" charset="0"/>
              </a:rPr>
              <a:t>" and "</a:t>
            </a:r>
            <a:r>
              <a:rPr lang="en-GB" sz="2400" b="1" dirty="0">
                <a:latin typeface="Times New Roman" pitchFamily="18" charset="0"/>
                <a:cs typeface="Times New Roman" pitchFamily="18" charset="0"/>
              </a:rPr>
              <a:t>engineering stress/strain</a:t>
            </a:r>
            <a:r>
              <a:rPr lang="en-GB" sz="2400" dirty="0">
                <a:latin typeface="Times New Roman" pitchFamily="18" charset="0"/>
                <a:cs typeface="Times New Roman" pitchFamily="18" charset="0"/>
              </a:rPr>
              <a:t>" lies in how the cross-sectional area is considered: "engineering" calculations use the original cross-sectional area of the material, while "true" calculations use the instantaneous, changing cross-sectional area during deformation, making true stress/strain values always higher than engineering stress/strain, especially at large deformations.</a:t>
            </a:r>
            <a:r>
              <a:rPr lang="en-GB" sz="2400" dirty="0"/>
              <a:t> </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0247" y="371531"/>
            <a:ext cx="4419599" cy="4116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97421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8</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45-48</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44</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3" y="976568"/>
            <a:ext cx="8305800" cy="923320"/>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Basic Materials Properties</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5752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45</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457234"/>
            <a:ext cx="11506200" cy="3802569"/>
          </a:xfrm>
          <a:prstGeom prst="rect">
            <a:avLst/>
          </a:prstGeom>
        </p:spPr>
        <p:txBody>
          <a:bodyPr wrap="square" lIns="91429" tIns="45715" rIns="91429" bIns="45715">
            <a:spAutoFit/>
          </a:bodyPr>
          <a:lstStyle/>
          <a:p>
            <a:pPr algn="just" fontAlgn="ctr">
              <a:spcAft>
                <a:spcPts val="600"/>
              </a:spcAft>
            </a:pPr>
            <a:r>
              <a:rPr lang="en-US" sz="2400" b="1" dirty="0" smtClean="0">
                <a:latin typeface="Times New Roman"/>
                <a:ea typeface="Calibri"/>
              </a:rPr>
              <a:t>Hardness</a:t>
            </a:r>
            <a:endParaRPr lang="en-GB" sz="2400" dirty="0">
              <a:solidFill>
                <a:srgbClr val="000000"/>
              </a:solidFill>
              <a:latin typeface="Times New Roman" pitchFamily="18" charset="0"/>
              <a:cs typeface="Times New Roman" pitchFamily="18" charset="0"/>
            </a:endParaRPr>
          </a:p>
          <a:p>
            <a:pPr algn="just">
              <a:lnSpc>
                <a:spcPct val="107000"/>
              </a:lnSpc>
              <a:spcAft>
                <a:spcPts val="800"/>
              </a:spcAft>
            </a:pPr>
            <a:r>
              <a:rPr lang="en-GB" sz="2400" dirty="0" smtClean="0">
                <a:solidFill>
                  <a:srgbClr val="000000"/>
                </a:solidFill>
                <a:latin typeface="Times New Roman" pitchFamily="18" charset="0"/>
                <a:cs typeface="Times New Roman" pitchFamily="18" charset="0"/>
              </a:rPr>
              <a:t> </a:t>
            </a:r>
            <a:r>
              <a:rPr lang="en-US" sz="2400" dirty="0">
                <a:latin typeface="Times New Roman"/>
                <a:ea typeface="Calibri"/>
                <a:cs typeface="Times New Roman"/>
              </a:rPr>
              <a:t>Hardness is the resistance of a material to localized plastic deformation. Hardness is a measure of a material's resistance to permanent deformation. Toughness is a measure of how much deformation a solid material can undergo before fracturing. Hardness is often inversely related to ductility, so the ductile metals mentioned above typically have relatively low hardness.</a:t>
            </a:r>
            <a:endParaRPr lang="en-US" sz="16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The product EI is termed the "beam stiffness", or sometimes the "flexural rigidity". It is often given the symbol Σ. It is a measure of how strongly the beam resists deflection under bending moments</a:t>
            </a:r>
            <a:r>
              <a:rPr lang="en-US" sz="2400" dirty="0" smtClean="0">
                <a:latin typeface="Times New Roman"/>
                <a:ea typeface="Calibri"/>
                <a:cs typeface="Times New Roman"/>
              </a:rPr>
              <a:t>.</a:t>
            </a:r>
            <a:endParaRPr lang="en-US" sz="1600" dirty="0">
              <a:latin typeface="Calibri"/>
              <a:ea typeface="Calibri"/>
              <a:cs typeface="Times New Roman"/>
            </a:endParaRPr>
          </a:p>
        </p:txBody>
      </p:sp>
    </p:spTree>
    <p:extLst>
      <p:ext uri="{BB962C8B-B14F-4D97-AF65-F5344CB8AC3E}">
        <p14:creationId xmlns:p14="http://schemas.microsoft.com/office/powerpoint/2010/main" val="13115716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46</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609622"/>
            <a:ext cx="11506200" cy="6137696"/>
          </a:xfrm>
          <a:prstGeom prst="rect">
            <a:avLst/>
          </a:prstGeom>
        </p:spPr>
        <p:txBody>
          <a:bodyPr wrap="square" lIns="91429" tIns="45715" rIns="91429" bIns="45715">
            <a:spAutoFit/>
          </a:bodyPr>
          <a:lstStyle/>
          <a:p>
            <a:pPr algn="just">
              <a:lnSpc>
                <a:spcPct val="107000"/>
              </a:lnSpc>
              <a:spcAft>
                <a:spcPts val="800"/>
              </a:spcAft>
            </a:pPr>
            <a:r>
              <a:rPr lang="en-US" sz="2400" b="1" dirty="0">
                <a:latin typeface="Times New Roman"/>
                <a:ea typeface="Calibri"/>
                <a:cs typeface="Times New Roman"/>
              </a:rPr>
              <a:t>Stiffness</a:t>
            </a:r>
            <a:r>
              <a:rPr lang="en-US" sz="2400" dirty="0">
                <a:latin typeface="Times New Roman"/>
                <a:ea typeface="Calibri"/>
                <a:cs typeface="Times New Roman"/>
              </a:rPr>
              <a:t> is how a component resists elastic deformation when a load is applied. Hardness is resistance to localized surface deformation.</a:t>
            </a:r>
            <a:endParaRPr lang="en-US" sz="2400" dirty="0">
              <a:latin typeface="Calibri"/>
              <a:ea typeface="Calibri"/>
              <a:cs typeface="Times New Roman"/>
            </a:endParaRPr>
          </a:p>
          <a:p>
            <a:pPr algn="just">
              <a:lnSpc>
                <a:spcPct val="107000"/>
              </a:lnSpc>
              <a:spcAft>
                <a:spcPts val="800"/>
              </a:spcAft>
            </a:pPr>
            <a:r>
              <a:rPr lang="en-US" sz="2400" dirty="0" smtClean="0">
                <a:latin typeface="Times New Roman"/>
                <a:ea typeface="Calibri"/>
                <a:cs typeface="Times New Roman"/>
              </a:rPr>
              <a:t>The </a:t>
            </a:r>
            <a:r>
              <a:rPr lang="en-US" sz="2400" dirty="0">
                <a:latin typeface="Times New Roman"/>
                <a:ea typeface="Calibri"/>
                <a:cs typeface="Times New Roman"/>
              </a:rPr>
              <a:t>modulus of rigidity, also known as shear modulus, is defined as the ratio of shear stress to shear strain of a structural member. This property depends on the material of the member: the more elastic the member, the higher the modulus of rigidity.</a:t>
            </a:r>
            <a:endParaRPr lang="en-US" sz="2400" dirty="0">
              <a:latin typeface="Calibri"/>
              <a:ea typeface="Calibri"/>
              <a:cs typeface="Times New Roman"/>
            </a:endParaRPr>
          </a:p>
          <a:p>
            <a:pPr algn="just">
              <a:lnSpc>
                <a:spcPct val="107000"/>
              </a:lnSpc>
              <a:spcAft>
                <a:spcPts val="800"/>
              </a:spcAft>
            </a:pPr>
            <a:r>
              <a:rPr lang="en-US" sz="2400" dirty="0">
                <a:latin typeface="Times New Roman"/>
                <a:ea typeface="Calibri"/>
                <a:cs typeface="Times New Roman"/>
              </a:rPr>
              <a:t>Stiffness is the extent to which an object resists deformation in response to an applied force.</a:t>
            </a:r>
            <a:endParaRPr lang="en-US" sz="2400" dirty="0">
              <a:latin typeface="Calibri"/>
              <a:ea typeface="Calibri"/>
              <a:cs typeface="Times New Roman"/>
            </a:endParaRPr>
          </a:p>
          <a:p>
            <a:pPr algn="just">
              <a:lnSpc>
                <a:spcPct val="107000"/>
              </a:lnSpc>
              <a:spcAft>
                <a:spcPts val="800"/>
              </a:spcAft>
            </a:pPr>
            <a:r>
              <a:rPr lang="en-US" sz="2400" dirty="0" smtClean="0">
                <a:latin typeface="Times New Roman"/>
                <a:ea typeface="Calibri"/>
                <a:cs typeface="Times New Roman"/>
              </a:rPr>
              <a:t>Elastic </a:t>
            </a:r>
            <a:r>
              <a:rPr lang="en-US" sz="2400" dirty="0">
                <a:latin typeface="Times New Roman"/>
                <a:ea typeface="Calibri"/>
                <a:cs typeface="Times New Roman"/>
              </a:rPr>
              <a:t>modulus is a measure of stiffness. </a:t>
            </a:r>
            <a:r>
              <a:rPr lang="en-US" sz="2400" b="1" dirty="0">
                <a:solidFill>
                  <a:schemeClr val="accent2">
                    <a:lumMod val="75000"/>
                  </a:schemeClr>
                </a:solidFill>
                <a:latin typeface="Times New Roman"/>
                <a:ea typeface="Calibri"/>
                <a:cs typeface="Times New Roman"/>
              </a:rPr>
              <a:t>Steel is stiffer than rubber thus its modulus is higher</a:t>
            </a:r>
            <a:r>
              <a:rPr lang="en-US" sz="2400" dirty="0">
                <a:latin typeface="Times New Roman"/>
                <a:ea typeface="Calibri"/>
                <a:cs typeface="Times New Roman"/>
              </a:rPr>
              <a:t>. </a:t>
            </a:r>
            <a:endParaRPr lang="en-US" sz="2400" dirty="0">
              <a:latin typeface="Calibri"/>
              <a:ea typeface="Calibri"/>
              <a:cs typeface="Times New Roman"/>
            </a:endParaRPr>
          </a:p>
          <a:p>
            <a:pPr algn="just">
              <a:lnSpc>
                <a:spcPct val="107000"/>
              </a:lnSpc>
              <a:spcAft>
                <a:spcPts val="800"/>
              </a:spcAft>
            </a:pPr>
            <a:r>
              <a:rPr lang="en-US" sz="2400" dirty="0" smtClean="0">
                <a:latin typeface="Times New Roman"/>
                <a:ea typeface="Calibri"/>
                <a:cs typeface="Times New Roman"/>
              </a:rPr>
              <a:t>Stiff </a:t>
            </a:r>
            <a:r>
              <a:rPr lang="en-US" sz="2400" dirty="0">
                <a:latin typeface="Times New Roman"/>
                <a:ea typeface="Calibri"/>
                <a:cs typeface="Times New Roman"/>
              </a:rPr>
              <a:t>→ not easily bent or changed in shape. Rigid → unable to bend or be forced out of shape, not flexible.</a:t>
            </a:r>
            <a:endParaRPr lang="en-US" sz="2400" dirty="0">
              <a:latin typeface="Calibri"/>
              <a:ea typeface="Calibri"/>
              <a:cs typeface="Times New Roman"/>
            </a:endParaRPr>
          </a:p>
          <a:p>
            <a:pPr algn="just">
              <a:lnSpc>
                <a:spcPct val="107000"/>
              </a:lnSpc>
              <a:spcAft>
                <a:spcPts val="800"/>
              </a:spcAft>
            </a:pPr>
            <a:r>
              <a:rPr lang="en-US" sz="2400" dirty="0" smtClean="0">
                <a:latin typeface="Times New Roman"/>
                <a:ea typeface="Calibri"/>
                <a:cs typeface="Times New Roman"/>
              </a:rPr>
              <a:t>Rigidity</a:t>
            </a:r>
            <a:r>
              <a:rPr lang="en-US" sz="2400" dirty="0">
                <a:latin typeface="Times New Roman"/>
                <a:ea typeface="Calibri"/>
                <a:cs typeface="Times New Roman"/>
              </a:rPr>
              <a:t>, on the other hand, refers to the opposite property of elasticity. It is the inability of a material to deform under an external force. Flexibility is the ability of a material to bend, twist or stretch without breaking. This property depends on the material's elasticity and plasticity.</a:t>
            </a:r>
            <a:endParaRPr lang="en-US" sz="2400" dirty="0">
              <a:effectLst/>
              <a:latin typeface="Calibri"/>
              <a:ea typeface="Calibri"/>
              <a:cs typeface="Times New Roman"/>
            </a:endParaRPr>
          </a:p>
        </p:txBody>
      </p:sp>
    </p:spTree>
    <p:extLst>
      <p:ext uri="{BB962C8B-B14F-4D97-AF65-F5344CB8AC3E}">
        <p14:creationId xmlns:p14="http://schemas.microsoft.com/office/powerpoint/2010/main" val="6200844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47</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3" name="Rectangle 2"/>
          <p:cNvSpPr/>
          <p:nvPr/>
        </p:nvSpPr>
        <p:spPr>
          <a:xfrm>
            <a:off x="531848" y="457203"/>
            <a:ext cx="5791199" cy="2523768"/>
          </a:xfrm>
          <a:prstGeom prst="rect">
            <a:avLst/>
          </a:prstGeom>
        </p:spPr>
        <p:txBody>
          <a:bodyPr wrap="square">
            <a:spAutoFit/>
          </a:bodyPr>
          <a:lstStyle/>
          <a:p>
            <a:pPr marL="63500" algn="just">
              <a:lnSpc>
                <a:spcPct val="100000"/>
              </a:lnSpc>
              <a:tabLst>
                <a:tab pos="570865" algn="l"/>
              </a:tabLst>
            </a:pPr>
            <a:r>
              <a:rPr lang="en-US" sz="2000" b="1" spc="-10" dirty="0" smtClean="0">
                <a:latin typeface="Times New Roman"/>
                <a:cs typeface="Times New Roman"/>
              </a:rPr>
              <a:t>Resilience</a:t>
            </a:r>
          </a:p>
          <a:p>
            <a:pPr marL="63500" algn="just">
              <a:lnSpc>
                <a:spcPct val="100000"/>
              </a:lnSpc>
              <a:tabLst>
                <a:tab pos="570865" algn="l"/>
              </a:tabLst>
            </a:pPr>
            <a:r>
              <a:rPr lang="en-GB" sz="2000" dirty="0">
                <a:latin typeface="Times New Roman"/>
                <a:cs typeface="Times New Roman"/>
              </a:rPr>
              <a:t>The resilience of the material is the triangular area underneath the elastic region </a:t>
            </a:r>
            <a:r>
              <a:rPr lang="en-GB" sz="2000" dirty="0" smtClean="0">
                <a:latin typeface="Times New Roman"/>
                <a:cs typeface="Times New Roman"/>
              </a:rPr>
              <a:t>of the </a:t>
            </a:r>
            <a:r>
              <a:rPr lang="en-GB" sz="2000" dirty="0">
                <a:latin typeface="Times New Roman"/>
                <a:cs typeface="Times New Roman"/>
              </a:rPr>
              <a:t>curve</a:t>
            </a:r>
            <a:r>
              <a:rPr lang="en-GB" sz="2000" dirty="0" smtClean="0">
                <a:latin typeface="Times New Roman"/>
                <a:cs typeface="Times New Roman"/>
              </a:rPr>
              <a:t>.</a:t>
            </a:r>
            <a:r>
              <a:rPr lang="en-US" sz="2000" dirty="0">
                <a:latin typeface="Times New Roman"/>
                <a:cs typeface="Times New Roman"/>
              </a:rPr>
              <a:t> </a:t>
            </a:r>
            <a:r>
              <a:rPr lang="en-GB" sz="2000" dirty="0">
                <a:latin typeface="Times New Roman"/>
                <a:cs typeface="Times New Roman"/>
              </a:rPr>
              <a:t>In physics and engineering, resilience is defined as the capacity of a material to absorb energy when it is deformed elastically and then, upon unloading to have this energy </a:t>
            </a:r>
            <a:r>
              <a:rPr lang="en-GB" sz="2000" dirty="0" smtClean="0">
                <a:latin typeface="Times New Roman"/>
                <a:cs typeface="Times New Roman"/>
              </a:rPr>
              <a:t>recovered. </a:t>
            </a:r>
            <a:endParaRPr lang="en-GB" sz="2000" dirty="0">
              <a:latin typeface="Times New Roman"/>
              <a:cs typeface="Times New Roman"/>
            </a:endParaRPr>
          </a:p>
          <a:p>
            <a:pPr marL="63500" algn="just">
              <a:lnSpc>
                <a:spcPct val="100000"/>
              </a:lnSpc>
              <a:tabLst>
                <a:tab pos="570865" algn="l"/>
              </a:tabLst>
            </a:pPr>
            <a:endParaRPr lang="en-GB" dirty="0" smtClean="0">
              <a:latin typeface="Times New Roman"/>
              <a:cs typeface="Times New Roman"/>
            </a:endParaRPr>
          </a:p>
        </p:txBody>
      </p:sp>
      <p:sp>
        <p:nvSpPr>
          <p:cNvPr id="8" name="Rectangle 7"/>
          <p:cNvSpPr/>
          <p:nvPr/>
        </p:nvSpPr>
        <p:spPr>
          <a:xfrm>
            <a:off x="531848" y="2819422"/>
            <a:ext cx="5791199" cy="3447098"/>
          </a:xfrm>
          <a:prstGeom prst="rect">
            <a:avLst/>
          </a:prstGeom>
        </p:spPr>
        <p:txBody>
          <a:bodyPr wrap="square">
            <a:spAutoFit/>
          </a:bodyPr>
          <a:lstStyle/>
          <a:p>
            <a:pPr marL="63500" algn="just">
              <a:lnSpc>
                <a:spcPct val="100000"/>
              </a:lnSpc>
              <a:tabLst>
                <a:tab pos="570865" algn="l"/>
              </a:tabLst>
            </a:pPr>
            <a:r>
              <a:rPr lang="en-US" sz="2000" b="1" spc="-10" dirty="0">
                <a:latin typeface="Times New Roman"/>
                <a:cs typeface="Times New Roman"/>
              </a:rPr>
              <a:t>Toughness</a:t>
            </a:r>
          </a:p>
          <a:p>
            <a:pPr marL="63500" algn="just">
              <a:lnSpc>
                <a:spcPct val="100000"/>
              </a:lnSpc>
              <a:tabLst>
                <a:tab pos="570865" algn="l"/>
              </a:tabLst>
            </a:pPr>
            <a:r>
              <a:rPr lang="en-GB" sz="2000" dirty="0">
                <a:latin typeface="Times New Roman"/>
                <a:cs typeface="Times New Roman"/>
              </a:rPr>
              <a:t>The area underneath the stress-strain curve is the toughness of the material- i.e. </a:t>
            </a:r>
            <a:r>
              <a:rPr lang="en-GB" sz="2000" dirty="0" smtClean="0">
                <a:latin typeface="Times New Roman"/>
                <a:cs typeface="Times New Roman"/>
              </a:rPr>
              <a:t>the energy </a:t>
            </a:r>
            <a:r>
              <a:rPr lang="en-GB" sz="2000" dirty="0">
                <a:latin typeface="Times New Roman"/>
                <a:cs typeface="Times New Roman"/>
              </a:rPr>
              <a:t>the material can absorb prior to rupture.. It also can be defined as the resistance of a material to crack propagation. The ability of a metal to deform plastically and to absorb energy in the process before fracture is termed toughness. A material with high strength and high ductility will have more toughness than a material with low strength and high ductility. </a:t>
            </a:r>
          </a:p>
          <a:p>
            <a:pPr marL="63500" algn="just">
              <a:lnSpc>
                <a:spcPct val="100000"/>
              </a:lnSpc>
              <a:tabLst>
                <a:tab pos="570865" algn="l"/>
              </a:tabLst>
            </a:pPr>
            <a:endParaRPr lang="en-GB" dirty="0" smtClean="0">
              <a:latin typeface="Times New Roman"/>
              <a:cs typeface="Times New Roman"/>
            </a:endParaRPr>
          </a:p>
        </p:txBody>
      </p:sp>
      <p:pic>
        <p:nvPicPr>
          <p:cNvPr id="9" name="object 3"/>
          <p:cNvPicPr/>
          <p:nvPr/>
        </p:nvPicPr>
        <p:blipFill>
          <a:blip r:embed="rId2" cstate="print"/>
          <a:stretch>
            <a:fillRect/>
          </a:stretch>
        </p:blipFill>
        <p:spPr>
          <a:xfrm>
            <a:off x="6399213" y="1066855"/>
            <a:ext cx="5638801" cy="2667001"/>
          </a:xfrm>
          <a:prstGeom prst="rect">
            <a:avLst/>
          </a:prstGeom>
        </p:spPr>
      </p:pic>
      <p:sp>
        <p:nvSpPr>
          <p:cNvPr id="10" name="object 4"/>
          <p:cNvSpPr txBox="1"/>
          <p:nvPr/>
        </p:nvSpPr>
        <p:spPr>
          <a:xfrm>
            <a:off x="7096761" y="4114823"/>
            <a:ext cx="4243705" cy="228268"/>
          </a:xfrm>
          <a:prstGeom prst="rect">
            <a:avLst/>
          </a:prstGeom>
        </p:spPr>
        <p:txBody>
          <a:bodyPr vert="horz" wrap="square" lIns="0" tIns="12700" rIns="0" bIns="0" rtlCol="0">
            <a:spAutoFit/>
          </a:bodyPr>
          <a:lstStyle/>
          <a:p>
            <a:pPr marL="12700">
              <a:lnSpc>
                <a:spcPct val="100000"/>
              </a:lnSpc>
              <a:spcBef>
                <a:spcPts val="100"/>
              </a:spcBef>
            </a:pPr>
            <a:r>
              <a:rPr sz="1400" b="1" dirty="0">
                <a:latin typeface="Times New Roman"/>
                <a:cs typeface="Times New Roman"/>
              </a:rPr>
              <a:t>Comparison</a:t>
            </a:r>
            <a:r>
              <a:rPr sz="1400" b="1" spc="-40" dirty="0">
                <a:latin typeface="Times New Roman"/>
                <a:cs typeface="Times New Roman"/>
              </a:rPr>
              <a:t> </a:t>
            </a:r>
            <a:r>
              <a:rPr sz="1400" b="1" dirty="0">
                <a:latin typeface="Times New Roman"/>
                <a:cs typeface="Times New Roman"/>
              </a:rPr>
              <a:t>between</a:t>
            </a:r>
            <a:r>
              <a:rPr sz="1400" b="1" spc="-35" dirty="0">
                <a:latin typeface="Times New Roman"/>
                <a:cs typeface="Times New Roman"/>
              </a:rPr>
              <a:t> </a:t>
            </a:r>
            <a:r>
              <a:rPr sz="1400" b="1" dirty="0">
                <a:latin typeface="Times New Roman"/>
                <a:cs typeface="Times New Roman"/>
              </a:rPr>
              <a:t>resilience</a:t>
            </a:r>
            <a:r>
              <a:rPr sz="1400" b="1" spc="-50" dirty="0">
                <a:latin typeface="Times New Roman"/>
                <a:cs typeface="Times New Roman"/>
              </a:rPr>
              <a:t> </a:t>
            </a:r>
            <a:r>
              <a:rPr sz="1400" b="1" dirty="0">
                <a:latin typeface="Times New Roman"/>
                <a:cs typeface="Times New Roman"/>
              </a:rPr>
              <a:t>and</a:t>
            </a:r>
            <a:r>
              <a:rPr sz="1400" b="1" spc="-35" dirty="0">
                <a:latin typeface="Times New Roman"/>
                <a:cs typeface="Times New Roman"/>
              </a:rPr>
              <a:t> </a:t>
            </a:r>
            <a:r>
              <a:rPr sz="1400" b="1" dirty="0">
                <a:latin typeface="Times New Roman"/>
                <a:cs typeface="Times New Roman"/>
              </a:rPr>
              <a:t>toughness</a:t>
            </a:r>
            <a:r>
              <a:rPr sz="1400" b="1" spc="-40" dirty="0">
                <a:latin typeface="Times New Roman"/>
                <a:cs typeface="Times New Roman"/>
              </a:rPr>
              <a:t> </a:t>
            </a:r>
            <a:r>
              <a:rPr sz="1400" b="1" dirty="0">
                <a:latin typeface="Times New Roman"/>
                <a:cs typeface="Times New Roman"/>
              </a:rPr>
              <a:t>of</a:t>
            </a:r>
            <a:r>
              <a:rPr sz="1400" b="1" spc="-40" dirty="0">
                <a:latin typeface="Times New Roman"/>
                <a:cs typeface="Times New Roman"/>
              </a:rPr>
              <a:t> </a:t>
            </a:r>
            <a:r>
              <a:rPr sz="1400" b="1" spc="-10" dirty="0">
                <a:latin typeface="Times New Roman"/>
                <a:cs typeface="Times New Roman"/>
              </a:rPr>
              <a:t>metals</a:t>
            </a:r>
            <a:endParaRPr sz="1400" dirty="0">
              <a:latin typeface="Times New Roman"/>
              <a:cs typeface="Times New Roman"/>
            </a:endParaRPr>
          </a:p>
        </p:txBody>
      </p:sp>
    </p:spTree>
    <p:extLst>
      <p:ext uri="{BB962C8B-B14F-4D97-AF65-F5344CB8AC3E}">
        <p14:creationId xmlns:p14="http://schemas.microsoft.com/office/powerpoint/2010/main" val="21259037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48</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457234"/>
            <a:ext cx="11506200" cy="1646595"/>
          </a:xfrm>
          <a:prstGeom prst="rect">
            <a:avLst/>
          </a:prstGeom>
        </p:spPr>
        <p:txBody>
          <a:bodyPr wrap="square" lIns="91429" tIns="45715" rIns="91429" bIns="45715">
            <a:spAutoFit/>
          </a:bodyPr>
          <a:lstStyle/>
          <a:p>
            <a:pPr algn="just" fontAlgn="ctr">
              <a:spcAft>
                <a:spcPts val="600"/>
              </a:spcAft>
            </a:pPr>
            <a:r>
              <a:rPr lang="en-GB" sz="2400" b="1" dirty="0">
                <a:solidFill>
                  <a:srgbClr val="1F1F1F"/>
                </a:solidFill>
                <a:latin typeface="Times New Roman" pitchFamily="18" charset="0"/>
                <a:cs typeface="Times New Roman" pitchFamily="18" charset="0"/>
              </a:rPr>
              <a:t>Poisson </a:t>
            </a:r>
            <a:r>
              <a:rPr lang="en-GB" sz="2400" b="1" dirty="0" smtClean="0">
                <a:solidFill>
                  <a:srgbClr val="1F1F1F"/>
                </a:solidFill>
                <a:latin typeface="Times New Roman" pitchFamily="18" charset="0"/>
                <a:cs typeface="Times New Roman" pitchFamily="18" charset="0"/>
              </a:rPr>
              <a:t>ratio</a:t>
            </a:r>
          </a:p>
          <a:p>
            <a:pPr lvl="0" algn="just" fontAlgn="ctr">
              <a:spcAft>
                <a:spcPts val="600"/>
              </a:spcAft>
            </a:pPr>
            <a:r>
              <a:rPr lang="en-GB" sz="2400" dirty="0" smtClean="0">
                <a:solidFill>
                  <a:srgbClr val="1F1F1F"/>
                </a:solidFill>
                <a:latin typeface="Times New Roman" pitchFamily="18" charset="0"/>
                <a:cs typeface="Times New Roman" pitchFamily="18" charset="0"/>
              </a:rPr>
              <a:t>Poisson ratio is</a:t>
            </a:r>
            <a:r>
              <a:rPr lang="en-GB" sz="2400" dirty="0">
                <a:solidFill>
                  <a:srgbClr val="1F1F1F"/>
                </a:solidFill>
                <a:latin typeface="Times New Roman" pitchFamily="18" charset="0"/>
                <a:cs typeface="Times New Roman" pitchFamily="18" charset="0"/>
              </a:rPr>
              <a:t> </a:t>
            </a:r>
            <a:r>
              <a:rPr lang="en-GB" sz="2400" dirty="0">
                <a:solidFill>
                  <a:srgbClr val="040C28"/>
                </a:solidFill>
                <a:latin typeface="Times New Roman" pitchFamily="18" charset="0"/>
                <a:cs typeface="Times New Roman" pitchFamily="18" charset="0"/>
              </a:rPr>
              <a:t>the ratio of transverse contraction (or expansion) strain to longitudinal extension strain in the direction of stretching force</a:t>
            </a:r>
            <a:r>
              <a:rPr lang="en-GB" sz="2400" dirty="0">
                <a:solidFill>
                  <a:srgbClr val="1F1F1F"/>
                </a:solidFill>
                <a:latin typeface="Times New Roman" pitchFamily="18" charset="0"/>
                <a:cs typeface="Times New Roman" pitchFamily="18" charset="0"/>
              </a:rPr>
              <a:t>. Tensile deformation is considered positive and compressive deformation is considered negative.</a:t>
            </a:r>
            <a:endParaRPr lang="en-US" sz="1600" dirty="0">
              <a:solidFill>
                <a:srgbClr val="000000"/>
              </a:solidFill>
              <a:latin typeface="Times New Roman" pitchFamily="18" charset="0"/>
              <a:ea typeface="Calibri"/>
              <a:cs typeface="Times New Roman" pitchFamily="18" charset="0"/>
            </a:endParaRP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5684" y="2122488"/>
            <a:ext cx="1838325"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3" descr="v"/>
          <p:cNvSpPr>
            <a:spLocks noChangeAspect="1" noChangeArrowheads="1"/>
          </p:cNvSpPr>
          <p:nvPr/>
        </p:nvSpPr>
        <p:spPr bwMode="auto">
          <a:xfrm>
            <a:off x="1096962" y="2341563"/>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varepsilon_{trans}"/>
          <p:cNvSpPr>
            <a:spLocks noChangeAspect="1" noChangeArrowheads="1"/>
          </p:cNvSpPr>
          <p:nvPr/>
        </p:nvSpPr>
        <p:spPr bwMode="auto">
          <a:xfrm>
            <a:off x="1096962" y="2341563"/>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5" descr="\varepsilon_{axial}"/>
          <p:cNvSpPr>
            <a:spLocks noChangeAspect="1" noChangeArrowheads="1"/>
          </p:cNvSpPr>
          <p:nvPr/>
        </p:nvSpPr>
        <p:spPr bwMode="auto">
          <a:xfrm>
            <a:off x="1096962" y="2341563"/>
            <a:ext cx="304801"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Rectangle 10"/>
          <p:cNvSpPr/>
          <p:nvPr/>
        </p:nvSpPr>
        <p:spPr>
          <a:xfrm>
            <a:off x="455614" y="3048034"/>
            <a:ext cx="6248400" cy="3699795"/>
          </a:xfrm>
          <a:prstGeom prst="rect">
            <a:avLst/>
          </a:prstGeom>
        </p:spPr>
        <p:txBody>
          <a:bodyPr wrap="square">
            <a:spAutoFit/>
          </a:bodyPr>
          <a:lstStyle/>
          <a:p>
            <a:r>
              <a:rPr lang="en-US" sz="2400" b="1" dirty="0">
                <a:latin typeface="Times New Roman" pitchFamily="18" charset="0"/>
                <a:cs typeface="Times New Roman" pitchFamily="18" charset="0"/>
              </a:rPr>
              <a:t>Torque (Twisting Moment</a:t>
            </a:r>
            <a:r>
              <a:rPr lang="en-US" sz="2400" b="1" dirty="0" smtClean="0">
                <a:latin typeface="Times New Roman" pitchFamily="18" charset="0"/>
                <a:cs typeface="Times New Roman" pitchFamily="18" charset="0"/>
              </a:rPr>
              <a:t>)</a:t>
            </a:r>
          </a:p>
          <a:p>
            <a:pPr algn="just">
              <a:lnSpc>
                <a:spcPct val="107000"/>
              </a:lnSpc>
              <a:spcAft>
                <a:spcPts val="800"/>
              </a:spcAft>
            </a:pPr>
            <a:r>
              <a:rPr lang="en-US" sz="2400" dirty="0">
                <a:latin typeface="Times New Roman"/>
                <a:ea typeface="Calibri"/>
                <a:cs typeface="Times New Roman"/>
              </a:rPr>
              <a:t>Torque typically refers to the tendency of a force to rotate an object around an axis. It is commonly used in the context of engines, vehicles, and rotating machinery. Torque is a measure of the rotational force applied to an object and is typically expressed in units such as newton-meters or foot-pounds.</a:t>
            </a:r>
            <a:endParaRPr lang="en-US" sz="2400" dirty="0">
              <a:latin typeface="Calibri"/>
              <a:ea typeface="Calibri"/>
              <a:cs typeface="Times New Roman"/>
            </a:endParaRPr>
          </a:p>
          <a:p>
            <a:endParaRPr lang="en-US" sz="2400" dirty="0">
              <a:latin typeface="Times New Roman" pitchFamily="18" charset="0"/>
              <a:cs typeface="Times New Roman" pitchFamily="18" charset="0"/>
            </a:endParaRPr>
          </a:p>
        </p:txBody>
      </p:sp>
      <p:pic>
        <p:nvPicPr>
          <p:cNvPr id="12" name="Picture 11" descr="Four Reasons Why Measuring Torque Doesn't Add Up - SmartBolts"/>
          <p:cNvPicPr/>
          <p:nvPr/>
        </p:nvPicPr>
        <p:blipFill>
          <a:blip r:embed="rId3">
            <a:extLst>
              <a:ext uri="{28A0092B-C50C-407E-A947-70E740481C1C}">
                <a14:useLocalDpi xmlns:a14="http://schemas.microsoft.com/office/drawing/2010/main" val="0"/>
              </a:ext>
            </a:extLst>
          </a:blip>
          <a:srcRect/>
          <a:stretch>
            <a:fillRect/>
          </a:stretch>
        </p:blipFill>
        <p:spPr bwMode="auto">
          <a:xfrm>
            <a:off x="7237414" y="2646418"/>
            <a:ext cx="3997960" cy="3189605"/>
          </a:xfrm>
          <a:prstGeom prst="rect">
            <a:avLst/>
          </a:prstGeom>
          <a:noFill/>
          <a:ln>
            <a:noFill/>
          </a:ln>
        </p:spPr>
      </p:pic>
    </p:spTree>
    <p:extLst>
      <p:ext uri="{BB962C8B-B14F-4D97-AF65-F5344CB8AC3E}">
        <p14:creationId xmlns:p14="http://schemas.microsoft.com/office/powerpoint/2010/main" val="40147880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9</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50-51</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49</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3" y="976568"/>
            <a:ext cx="8305800" cy="923320"/>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Basic Materials Properties</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50496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779584" y="76200"/>
            <a:ext cx="1054175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ASSESSMENT PATTERN</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CIE- Continuous Internal Evaluation </a:t>
            </a:r>
            <a:r>
              <a:rPr lang="en-U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(90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Marks)</a:t>
            </a:r>
            <a:endParaRPr lang="en-US" sz="1600" dirty="0">
              <a:solidFill>
                <a:srgbClr val="000000"/>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SEE- Semester End Examination </a:t>
            </a:r>
            <a:r>
              <a:rPr lang="en-US"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(60 </a:t>
            </a:r>
            <a:r>
              <a:rPr lang="en-US"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Marks)</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p>
            <a:fld id="{34216374-E7D6-4C74-ADA3-2C9987A1DEB2}" type="slidenum">
              <a:rPr lang="en-US" smtClean="0"/>
              <a:pPr/>
              <a:t>5</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867961314"/>
              </p:ext>
            </p:extLst>
          </p:nvPr>
        </p:nvGraphicFramePr>
        <p:xfrm>
          <a:off x="912812" y="999530"/>
          <a:ext cx="10025062" cy="2453640"/>
        </p:xfrm>
        <a:graphic>
          <a:graphicData uri="http://schemas.openxmlformats.org/drawingml/2006/table">
            <a:tbl>
              <a:tblPr firstRow="1" firstCol="1" lastRow="1" lastCol="1" bandRow="1" bandCol="1"/>
              <a:tblGrid>
                <a:gridCol w="5277193"/>
                <a:gridCol w="4747869"/>
              </a:tblGrid>
              <a:tr h="350520">
                <a:tc>
                  <a:txBody>
                    <a:bodyPr/>
                    <a:lstStyle/>
                    <a:p>
                      <a:pPr marL="63500" marR="0" algn="ctr">
                        <a:lnSpc>
                          <a:spcPct val="115000"/>
                        </a:lnSpc>
                        <a:spcBef>
                          <a:spcPts val="0"/>
                        </a:spcBef>
                        <a:spcAft>
                          <a:spcPts val="0"/>
                        </a:spcAft>
                      </a:pPr>
                      <a:r>
                        <a:rPr lang="en-US" sz="2000" b="1" dirty="0">
                          <a:effectLst/>
                          <a:latin typeface="Times New Roman"/>
                          <a:ea typeface="Times New Roman"/>
                        </a:rPr>
                        <a:t>Bloom’s Category</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effectLst/>
                          <a:latin typeface="Times New Roman"/>
                          <a:ea typeface="Times New Roman"/>
                        </a:rPr>
                        <a:t>Tests</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nSpc>
                          <a:spcPct val="115000"/>
                        </a:lnSpc>
                        <a:spcBef>
                          <a:spcPts val="0"/>
                        </a:spcBef>
                        <a:spcAft>
                          <a:spcPts val="0"/>
                        </a:spcAft>
                      </a:pPr>
                      <a:r>
                        <a:rPr lang="en-US" sz="2000" dirty="0">
                          <a:effectLst/>
                          <a:latin typeface="Times New Roman"/>
                          <a:ea typeface="Times New Roman"/>
                        </a:rPr>
                        <a:t>Remember</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a:effectLst/>
                          <a:latin typeface="Times New Roman"/>
                          <a:ea typeface="Times New Roman"/>
                        </a:rPr>
                        <a:t>10</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nSpc>
                          <a:spcPct val="115000"/>
                        </a:lnSpc>
                        <a:spcBef>
                          <a:spcPts val="0"/>
                        </a:spcBef>
                        <a:spcAft>
                          <a:spcPts val="0"/>
                        </a:spcAft>
                      </a:pPr>
                      <a:r>
                        <a:rPr lang="en-US" sz="2000" dirty="0">
                          <a:effectLst/>
                          <a:latin typeface="Times New Roman"/>
                          <a:ea typeface="Times New Roman"/>
                        </a:rPr>
                        <a:t>Understand</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10</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nSpc>
                          <a:spcPct val="115000"/>
                        </a:lnSpc>
                        <a:spcBef>
                          <a:spcPts val="0"/>
                        </a:spcBef>
                        <a:spcAft>
                          <a:spcPts val="0"/>
                        </a:spcAft>
                      </a:pPr>
                      <a:r>
                        <a:rPr lang="en-US" sz="2000" dirty="0">
                          <a:effectLst/>
                          <a:latin typeface="Times New Roman"/>
                          <a:ea typeface="Times New Roman"/>
                        </a:rPr>
                        <a:t>Apply</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10</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nSpc>
                          <a:spcPct val="115000"/>
                        </a:lnSpc>
                        <a:spcBef>
                          <a:spcPts val="0"/>
                        </a:spcBef>
                        <a:spcAft>
                          <a:spcPts val="0"/>
                        </a:spcAft>
                      </a:pPr>
                      <a:r>
                        <a:rPr lang="en-US" sz="2000">
                          <a:effectLst/>
                          <a:latin typeface="Times New Roman"/>
                          <a:ea typeface="Times New Roman"/>
                        </a:rPr>
                        <a:t>Analyze</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15</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nSpc>
                          <a:spcPct val="115000"/>
                        </a:lnSpc>
                        <a:spcBef>
                          <a:spcPts val="0"/>
                        </a:spcBef>
                        <a:spcAft>
                          <a:spcPts val="0"/>
                        </a:spcAft>
                      </a:pPr>
                      <a:r>
                        <a:rPr lang="en-US" sz="2000">
                          <a:effectLst/>
                          <a:latin typeface="Times New Roman"/>
                          <a:ea typeface="Times New Roman"/>
                        </a:rPr>
                        <a:t>Evaluate</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10</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nSpc>
                          <a:spcPct val="115000"/>
                        </a:lnSpc>
                        <a:spcBef>
                          <a:spcPts val="0"/>
                        </a:spcBef>
                        <a:spcAft>
                          <a:spcPts val="0"/>
                        </a:spcAft>
                      </a:pPr>
                      <a:r>
                        <a:rPr lang="en-US" sz="2000">
                          <a:effectLst/>
                          <a:latin typeface="Times New Roman"/>
                          <a:ea typeface="Times New Roman"/>
                        </a:rPr>
                        <a:t>Create</a:t>
                      </a:r>
                      <a:endParaRPr lang="en-US" sz="200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a:effectLst/>
                          <a:latin typeface="Times New Roman"/>
                          <a:ea typeface="Times New Roman"/>
                        </a:rPr>
                        <a:t>5</a:t>
                      </a:r>
                      <a:endParaRPr lang="en-US" sz="2000" dirty="0">
                        <a:effectLst/>
                        <a:latin typeface="Calibri"/>
                        <a:ea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1"/>
          <p:cNvSpPr>
            <a:spLocks noChangeArrowheads="1"/>
          </p:cNvSpPr>
          <p:nvPr/>
        </p:nvSpPr>
        <p:spPr bwMode="auto">
          <a:xfrm>
            <a:off x="1096966" y="2117214"/>
            <a:ext cx="184708"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165427165"/>
              </p:ext>
            </p:extLst>
          </p:nvPr>
        </p:nvGraphicFramePr>
        <p:xfrm>
          <a:off x="779584" y="3505201"/>
          <a:ext cx="10344028" cy="3154680"/>
        </p:xfrm>
        <a:graphic>
          <a:graphicData uri="http://schemas.openxmlformats.org/drawingml/2006/table">
            <a:tbl>
              <a:tblPr firstRow="1" firstCol="1" lastRow="1" lastCol="1" bandRow="1" bandCol="1"/>
              <a:tblGrid>
                <a:gridCol w="2673431"/>
                <a:gridCol w="1173247"/>
                <a:gridCol w="1870575"/>
                <a:gridCol w="1332577"/>
                <a:gridCol w="3294198"/>
              </a:tblGrid>
              <a:tr h="1051560">
                <a:tc>
                  <a:txBody>
                    <a:bodyPr/>
                    <a:lstStyle/>
                    <a:p>
                      <a:pPr marL="63500" marR="0" algn="ctr">
                        <a:lnSpc>
                          <a:spcPct val="115000"/>
                        </a:lnSpc>
                        <a:spcBef>
                          <a:spcPts val="0"/>
                        </a:spcBef>
                        <a:spcAft>
                          <a:spcPts val="0"/>
                        </a:spcAft>
                      </a:pPr>
                      <a:r>
                        <a:rPr lang="en-US" sz="2000" b="1" dirty="0">
                          <a:effectLst/>
                          <a:latin typeface="Times New Roman"/>
                          <a:ea typeface="Times New Roman"/>
                        </a:rPr>
                        <a:t>Bloom’s Category Marks (out of 90)</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smtClean="0">
                          <a:effectLst/>
                          <a:latin typeface="Times New Roman"/>
                          <a:ea typeface="Times New Roman"/>
                        </a:rPr>
                        <a:t>Tests</a:t>
                      </a:r>
                    </a:p>
                    <a:p>
                      <a:pPr marL="62865" marR="0" algn="ctr">
                        <a:lnSpc>
                          <a:spcPct val="115000"/>
                        </a:lnSpc>
                        <a:spcBef>
                          <a:spcPts val="0"/>
                        </a:spcBef>
                        <a:spcAft>
                          <a:spcPts val="0"/>
                        </a:spcAft>
                      </a:pPr>
                      <a:r>
                        <a:rPr lang="en-US" sz="2000" b="1" dirty="0" smtClean="0">
                          <a:effectLst/>
                          <a:latin typeface="Times New Roman"/>
                          <a:ea typeface="Times New Roman"/>
                        </a:rPr>
                        <a:t>(min 4) </a:t>
                      </a:r>
                      <a:endParaRPr lang="en-US" sz="2000" dirty="0">
                        <a:effectLst/>
                        <a:latin typeface="Calibri"/>
                        <a:ea typeface="Calibri"/>
                      </a:endParaRPr>
                    </a:p>
                    <a:p>
                      <a:pPr marL="62865" marR="0" algn="ctr">
                        <a:lnSpc>
                          <a:spcPct val="115000"/>
                        </a:lnSpc>
                        <a:spcBef>
                          <a:spcPts val="0"/>
                        </a:spcBef>
                        <a:spcAft>
                          <a:spcPts val="0"/>
                        </a:spcAft>
                      </a:pPr>
                      <a:r>
                        <a:rPr lang="en-US" sz="2000" b="1" dirty="0">
                          <a:effectLst/>
                          <a:latin typeface="Times New Roman"/>
                          <a:ea typeface="Times New Roman"/>
                        </a:rPr>
                        <a:t>(45)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gn="ctr">
                        <a:lnSpc>
                          <a:spcPct val="115000"/>
                        </a:lnSpc>
                        <a:spcBef>
                          <a:spcPts val="0"/>
                        </a:spcBef>
                        <a:spcAft>
                          <a:spcPts val="0"/>
                        </a:spcAft>
                      </a:pPr>
                      <a:r>
                        <a:rPr lang="en-US" sz="2000" b="1" dirty="0" smtClean="0">
                          <a:effectLst/>
                          <a:latin typeface="Times New Roman"/>
                          <a:ea typeface="Times New Roman"/>
                        </a:rPr>
                        <a:t>Assignments</a:t>
                      </a:r>
                    </a:p>
                    <a:p>
                      <a:pPr marL="62865" marR="0" lvl="0" indent="0" algn="ctr" defTabSz="914400" rtl="0" eaLnBrk="1" fontAlgn="auto" latinLnBrk="0" hangingPunct="1">
                        <a:lnSpc>
                          <a:spcPct val="115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(min 4)</a:t>
                      </a:r>
                      <a:endParaRPr lang="en-US" sz="2000" dirty="0">
                        <a:effectLst/>
                        <a:latin typeface="Calibri"/>
                        <a:ea typeface="Calibri"/>
                      </a:endParaRPr>
                    </a:p>
                    <a:p>
                      <a:pPr marL="0" marR="0" algn="ctr">
                        <a:lnSpc>
                          <a:spcPct val="115000"/>
                        </a:lnSpc>
                        <a:spcBef>
                          <a:spcPts val="0"/>
                        </a:spcBef>
                        <a:spcAft>
                          <a:spcPts val="0"/>
                        </a:spcAft>
                      </a:pPr>
                      <a:r>
                        <a:rPr lang="en-US" sz="2000" b="1" dirty="0">
                          <a:effectLst/>
                          <a:latin typeface="Times New Roman"/>
                          <a:ea typeface="Times New Roman"/>
                        </a:rPr>
                        <a:t>(15)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88900" algn="ctr">
                        <a:lnSpc>
                          <a:spcPct val="115000"/>
                        </a:lnSpc>
                        <a:spcBef>
                          <a:spcPts val="0"/>
                        </a:spcBef>
                        <a:spcAft>
                          <a:spcPts val="0"/>
                        </a:spcAft>
                      </a:pPr>
                      <a:r>
                        <a:rPr lang="en-US" sz="2000" b="1" spc="-5" dirty="0">
                          <a:effectLst/>
                          <a:latin typeface="Times New Roman"/>
                          <a:ea typeface="Times New Roman"/>
                        </a:rPr>
                        <a:t>Quizzes</a:t>
                      </a:r>
                      <a:endParaRPr lang="en-US" sz="2000" dirty="0">
                        <a:effectLst/>
                        <a:latin typeface="Calibri"/>
                        <a:ea typeface="Calibri"/>
                      </a:endParaRPr>
                    </a:p>
                    <a:p>
                      <a:pPr marL="0" marR="113665" algn="ctr">
                        <a:lnSpc>
                          <a:spcPct val="115000"/>
                        </a:lnSpc>
                        <a:spcBef>
                          <a:spcPts val="0"/>
                        </a:spcBef>
                        <a:spcAft>
                          <a:spcPts val="0"/>
                        </a:spcAft>
                      </a:pPr>
                      <a:r>
                        <a:rPr lang="en-US" sz="2000" b="1" dirty="0">
                          <a:effectLst/>
                          <a:latin typeface="Times New Roman"/>
                          <a:ea typeface="Times New Roman"/>
                        </a:rPr>
                        <a:t>(15)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62865" algn="ctr">
                        <a:lnSpc>
                          <a:spcPct val="115000"/>
                        </a:lnSpc>
                        <a:spcBef>
                          <a:spcPts val="0"/>
                        </a:spcBef>
                        <a:spcAft>
                          <a:spcPts val="0"/>
                        </a:spcAft>
                      </a:pPr>
                      <a:r>
                        <a:rPr lang="en-US" sz="2000" b="1">
                          <a:effectLst/>
                          <a:latin typeface="Times New Roman"/>
                          <a:ea typeface="Times New Roman"/>
                        </a:rPr>
                        <a:t>External Participation in Curricular/Co-Curricular Activities (15)</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gn="ctr">
                        <a:lnSpc>
                          <a:spcPct val="115000"/>
                        </a:lnSpc>
                        <a:spcBef>
                          <a:spcPts val="0"/>
                        </a:spcBef>
                        <a:spcAft>
                          <a:spcPts val="0"/>
                        </a:spcAft>
                      </a:pPr>
                      <a:r>
                        <a:rPr lang="en-US" sz="2000">
                          <a:effectLst/>
                          <a:latin typeface="Times New Roman"/>
                          <a:ea typeface="Times New Roman"/>
                        </a:rPr>
                        <a:t>Remember</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10</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latin typeface="Times New Roman"/>
                          <a:ea typeface="Times New Roman"/>
                        </a:rPr>
                        <a:t>     10</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6">
                  <a:txBody>
                    <a:bodyPr/>
                    <a:lstStyle/>
                    <a:p>
                      <a:pPr marL="808355" marR="847725" lvl="0" indent="0" algn="ctr"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Attendance/Field Visit/Presentation/Project Exhibition</a:t>
                      </a:r>
                      <a:endParaRPr kumimoji="0" lang="en-US" sz="16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808355" marR="847725" lvl="0" indent="0" algn="ctr"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a:t>
                      </a:r>
                      <a:endParaRPr kumimoji="0" lang="en-US" sz="1800" b="0" i="0" u="none" strike="noStrike" kern="1200" cap="none" spc="0" normalizeH="0" baseline="0" noProof="0" dirty="0" smtClean="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808355" marR="847725" algn="ctr">
                        <a:lnSpc>
                          <a:spcPct val="115000"/>
                        </a:lnSpc>
                        <a:spcBef>
                          <a:spcPts val="0"/>
                        </a:spcBef>
                        <a:spcAft>
                          <a:spcPts val="0"/>
                        </a:spcAft>
                      </a:pP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0520">
                <a:tc>
                  <a:txBody>
                    <a:bodyPr/>
                    <a:lstStyle/>
                    <a:p>
                      <a:pPr marL="63500" marR="0" algn="ctr">
                        <a:lnSpc>
                          <a:spcPct val="115000"/>
                        </a:lnSpc>
                        <a:spcBef>
                          <a:spcPts val="0"/>
                        </a:spcBef>
                        <a:spcAft>
                          <a:spcPts val="0"/>
                        </a:spcAft>
                      </a:pPr>
                      <a:r>
                        <a:rPr lang="en-US" sz="2000">
                          <a:effectLst/>
                          <a:latin typeface="Times New Roman"/>
                          <a:ea typeface="Times New Roman"/>
                        </a:rPr>
                        <a:t>Understand</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latin typeface="Times New Roman"/>
                          <a:ea typeface="Times New Roman"/>
                        </a:rPr>
                        <a:t>     </a:t>
                      </a:r>
                      <a:r>
                        <a:rPr lang="en-US" sz="2000" baseline="0" dirty="0" smtClean="0">
                          <a:effectLst/>
                          <a:latin typeface="Times New Roman"/>
                          <a:ea typeface="Times New Roman"/>
                        </a:rPr>
                        <a:t>  </a:t>
                      </a:r>
                      <a:r>
                        <a:rPr lang="en-US" sz="2000" dirty="0" smtClean="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350520">
                <a:tc>
                  <a:txBody>
                    <a:bodyPr/>
                    <a:lstStyle/>
                    <a:p>
                      <a:pPr marL="63500" marR="0" algn="ctr">
                        <a:lnSpc>
                          <a:spcPct val="115000"/>
                        </a:lnSpc>
                        <a:spcBef>
                          <a:spcPts val="0"/>
                        </a:spcBef>
                        <a:spcAft>
                          <a:spcPts val="0"/>
                        </a:spcAft>
                      </a:pPr>
                      <a:r>
                        <a:rPr lang="en-US" sz="2000">
                          <a:effectLst/>
                          <a:latin typeface="Times New Roman"/>
                          <a:ea typeface="Times New Roman"/>
                        </a:rPr>
                        <a:t>Apply</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nSpc>
                          <a:spcPct val="115000"/>
                        </a:lnSpc>
                        <a:spcBef>
                          <a:spcPts val="0"/>
                        </a:spcBef>
                        <a:spcAft>
                          <a:spcPts val="0"/>
                        </a:spcAft>
                      </a:pPr>
                      <a:r>
                        <a:rPr lang="en-US" sz="2000" dirty="0">
                          <a:effectLst/>
                          <a:latin typeface="Times New Roman"/>
                          <a:ea typeface="Times New Roman"/>
                        </a:rPr>
                        <a:t>   </a:t>
                      </a:r>
                      <a:r>
                        <a:rPr lang="en-US" sz="2000" dirty="0" smtClean="0">
                          <a:effectLst/>
                          <a:latin typeface="Times New Roman"/>
                          <a:ea typeface="Times New Roman"/>
                        </a:rPr>
                        <a:t>  10</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 </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350520">
                <a:tc>
                  <a:txBody>
                    <a:bodyPr/>
                    <a:lstStyle/>
                    <a:p>
                      <a:pPr marL="63500" marR="0" algn="ctr">
                        <a:lnSpc>
                          <a:spcPct val="115000"/>
                        </a:lnSpc>
                        <a:spcBef>
                          <a:spcPts val="0"/>
                        </a:spcBef>
                        <a:spcAft>
                          <a:spcPts val="0"/>
                        </a:spcAft>
                      </a:pPr>
                      <a:r>
                        <a:rPr lang="en-US" sz="2000">
                          <a:effectLst/>
                          <a:latin typeface="Times New Roman"/>
                          <a:ea typeface="Times New Roman"/>
                        </a:rPr>
                        <a:t>Analyze</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nSpc>
                          <a:spcPct val="115000"/>
                        </a:lnSpc>
                        <a:spcBef>
                          <a:spcPts val="0"/>
                        </a:spcBef>
                        <a:spcAft>
                          <a:spcPts val="0"/>
                        </a:spcAft>
                      </a:pPr>
                      <a:r>
                        <a:rPr lang="en-US" sz="2000" dirty="0">
                          <a:effectLst/>
                          <a:latin typeface="Times New Roman"/>
                          <a:ea typeface="Times New Roman"/>
                        </a:rPr>
                        <a:t>   </a:t>
                      </a:r>
                      <a:r>
                        <a:rPr lang="en-US" sz="2000" dirty="0" smtClean="0">
                          <a:effectLst/>
                          <a:latin typeface="Times New Roman"/>
                          <a:ea typeface="Times New Roman"/>
                        </a:rPr>
                        <a:t>  10</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 </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350520">
                <a:tc>
                  <a:txBody>
                    <a:bodyPr/>
                    <a:lstStyle/>
                    <a:p>
                      <a:pPr marL="63500" marR="0" algn="ctr">
                        <a:lnSpc>
                          <a:spcPct val="115000"/>
                        </a:lnSpc>
                        <a:spcBef>
                          <a:spcPts val="0"/>
                        </a:spcBef>
                        <a:spcAft>
                          <a:spcPts val="0"/>
                        </a:spcAft>
                      </a:pPr>
                      <a:r>
                        <a:rPr lang="en-US" sz="2000">
                          <a:effectLst/>
                          <a:latin typeface="Times New Roman"/>
                          <a:ea typeface="Times New Roman"/>
                        </a:rPr>
                        <a:t>Evaluate</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2865" marR="0">
                        <a:lnSpc>
                          <a:spcPct val="115000"/>
                        </a:lnSpc>
                        <a:spcBef>
                          <a:spcPts val="0"/>
                        </a:spcBef>
                        <a:spcAft>
                          <a:spcPts val="0"/>
                        </a:spcAft>
                      </a:pPr>
                      <a:r>
                        <a:rPr lang="en-US" sz="2000" dirty="0">
                          <a:effectLst/>
                          <a:latin typeface="Times New Roman"/>
                          <a:ea typeface="Times New Roman"/>
                        </a:rPr>
                        <a:t>   </a:t>
                      </a:r>
                      <a:r>
                        <a:rPr lang="en-US" sz="2000" dirty="0" smtClean="0">
                          <a:effectLst/>
                          <a:latin typeface="Times New Roman"/>
                          <a:ea typeface="Times New Roman"/>
                        </a:rPr>
                        <a:t>   </a:t>
                      </a:r>
                      <a:r>
                        <a:rPr lang="en-US" sz="2000" baseline="0" dirty="0" smtClean="0">
                          <a:effectLst/>
                          <a:latin typeface="Times New Roman"/>
                          <a:ea typeface="Times New Roman"/>
                        </a:rPr>
                        <a:t> </a:t>
                      </a:r>
                      <a:r>
                        <a:rPr lang="en-US" sz="2000" dirty="0" smtClean="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a:effectLst/>
                          <a:latin typeface="Times New Roman"/>
                          <a:ea typeface="Times New Roman"/>
                        </a:rPr>
                        <a:t> </a:t>
                      </a:r>
                      <a:endParaRPr lang="en-US" sz="200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r h="350520">
                <a:tc>
                  <a:txBody>
                    <a:bodyPr/>
                    <a:lstStyle/>
                    <a:p>
                      <a:pPr marL="63500" marR="0" algn="ctr">
                        <a:lnSpc>
                          <a:spcPct val="115000"/>
                        </a:lnSpc>
                        <a:spcBef>
                          <a:spcPts val="0"/>
                        </a:spcBef>
                        <a:spcAft>
                          <a:spcPts val="0"/>
                        </a:spcAft>
                      </a:pPr>
                      <a:r>
                        <a:rPr lang="en-US" sz="2000" dirty="0">
                          <a:effectLst/>
                          <a:latin typeface="Times New Roman"/>
                          <a:ea typeface="Times New Roman"/>
                        </a:rPr>
                        <a:t>Create</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smtClean="0">
                          <a:effectLst/>
                          <a:latin typeface="Times New Roman"/>
                          <a:ea typeface="Times New Roman"/>
                        </a:rPr>
                        <a:t>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245745" algn="ctr">
                        <a:lnSpc>
                          <a:spcPct val="115000"/>
                        </a:lnSpc>
                        <a:spcBef>
                          <a:spcPts val="0"/>
                        </a:spcBef>
                        <a:spcAft>
                          <a:spcPts val="0"/>
                        </a:spcAft>
                      </a:pPr>
                      <a:r>
                        <a:rPr lang="en-US" sz="2000" dirty="0">
                          <a:effectLst/>
                          <a:latin typeface="Times New Roman"/>
                          <a:ea typeface="Times New Roman"/>
                        </a:rPr>
                        <a:t>      15</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dirty="0">
                          <a:effectLst/>
                          <a:latin typeface="Times New Roman"/>
                          <a:ea typeface="Times New Roman"/>
                        </a:rPr>
                        <a:t> </a:t>
                      </a:r>
                      <a:endParaRPr lang="en-US" sz="2000" dirty="0">
                        <a:effectLst/>
                        <a:latin typeface="Calibri"/>
                        <a:ea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r>
            </a:tbl>
          </a:graphicData>
        </a:graphic>
      </p:graphicFrame>
      <p:sp>
        <p:nvSpPr>
          <p:cNvPr id="9" name="Rectangle 2"/>
          <p:cNvSpPr>
            <a:spLocks noChangeArrowheads="1"/>
          </p:cNvSpPr>
          <p:nvPr/>
        </p:nvSpPr>
        <p:spPr bwMode="auto">
          <a:xfrm>
            <a:off x="1096966" y="1929889"/>
            <a:ext cx="184708"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Tree>
    <p:extLst>
      <p:ext uri="{BB962C8B-B14F-4D97-AF65-F5344CB8AC3E}">
        <p14:creationId xmlns:p14="http://schemas.microsoft.com/office/powerpoint/2010/main" val="17128806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50</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3" name="Rectangle 2"/>
          <p:cNvSpPr/>
          <p:nvPr/>
        </p:nvSpPr>
        <p:spPr>
          <a:xfrm>
            <a:off x="244479" y="-76200"/>
            <a:ext cx="7010401" cy="7109639"/>
          </a:xfrm>
          <a:prstGeom prst="rect">
            <a:avLst/>
          </a:prstGeom>
        </p:spPr>
        <p:txBody>
          <a:bodyPr wrap="square">
            <a:spAutoFit/>
          </a:bodyPr>
          <a:lstStyle/>
          <a:p>
            <a:pPr algn="just" fontAlgn="ctr"/>
            <a:r>
              <a:rPr lang="en-GB" sz="2400" dirty="0">
                <a:solidFill>
                  <a:srgbClr val="001D35"/>
                </a:solidFill>
                <a:latin typeface="Times New Roman" pitchFamily="18" charset="0"/>
                <a:cs typeface="Times New Roman" pitchFamily="18" charset="0"/>
              </a:rPr>
              <a:t>Hoop stress and longitudinal stress are two types of stress that occur in cylindrical pipes: </a:t>
            </a:r>
          </a:p>
          <a:p>
            <a:pPr algn="just">
              <a:buFont typeface="Arial"/>
              <a:buChar char="•"/>
            </a:pPr>
            <a:r>
              <a:rPr lang="en-GB" sz="2400" b="1" dirty="0">
                <a:solidFill>
                  <a:srgbClr val="001D35"/>
                </a:solidFill>
                <a:latin typeface="Times New Roman" pitchFamily="18" charset="0"/>
                <a:cs typeface="Times New Roman" pitchFamily="18" charset="0"/>
              </a:rPr>
              <a:t>Hoop stress</a:t>
            </a:r>
            <a:endParaRPr lang="en-GB" sz="2400" dirty="0">
              <a:solidFill>
                <a:srgbClr val="001D35"/>
              </a:solidFill>
              <a:latin typeface="Times New Roman" pitchFamily="18" charset="0"/>
              <a:cs typeface="Times New Roman" pitchFamily="18" charset="0"/>
            </a:endParaRPr>
          </a:p>
          <a:p>
            <a:pPr algn="just" fontAlgn="ctr"/>
            <a:r>
              <a:rPr lang="en-GB" sz="2400" dirty="0">
                <a:solidFill>
                  <a:srgbClr val="001D35"/>
                </a:solidFill>
                <a:latin typeface="Times New Roman" pitchFamily="18" charset="0"/>
                <a:cs typeface="Times New Roman" pitchFamily="18" charset="0"/>
              </a:rPr>
              <a:t>Also known as tangential stress, this stress runs around the pipe in a ring-like pattern. It's caused by internal pressure and acts perpendicular to the pipe's axis and radius. </a:t>
            </a:r>
          </a:p>
          <a:p>
            <a:pPr algn="just">
              <a:buFont typeface="Arial"/>
              <a:buChar char="•"/>
            </a:pPr>
            <a:r>
              <a:rPr lang="en-GB" sz="2400" b="1" dirty="0">
                <a:solidFill>
                  <a:srgbClr val="001D35"/>
                </a:solidFill>
                <a:latin typeface="Times New Roman" pitchFamily="18" charset="0"/>
                <a:cs typeface="Times New Roman" pitchFamily="18" charset="0"/>
              </a:rPr>
              <a:t>Longitudinal stress</a:t>
            </a:r>
            <a:endParaRPr lang="en-GB" sz="2400" dirty="0">
              <a:solidFill>
                <a:srgbClr val="001D35"/>
              </a:solidFill>
              <a:latin typeface="Times New Roman" pitchFamily="18" charset="0"/>
              <a:cs typeface="Times New Roman" pitchFamily="18" charset="0"/>
            </a:endParaRPr>
          </a:p>
          <a:p>
            <a:pPr algn="just" fontAlgn="ctr"/>
            <a:r>
              <a:rPr lang="en-GB" sz="2400" dirty="0">
                <a:solidFill>
                  <a:srgbClr val="001D35"/>
                </a:solidFill>
                <a:latin typeface="Times New Roman" pitchFamily="18" charset="0"/>
                <a:cs typeface="Times New Roman" pitchFamily="18" charset="0"/>
              </a:rPr>
              <a:t>This stress runs up the pipe in an axial direction. It occurs when the length of the pipe changes due to normal stress. </a:t>
            </a:r>
          </a:p>
          <a:p>
            <a:pPr algn="just" fontAlgn="ctr"/>
            <a:r>
              <a:rPr lang="en-GB" sz="2400" dirty="0">
                <a:solidFill>
                  <a:srgbClr val="001D35"/>
                </a:solidFill>
                <a:latin typeface="Times New Roman" pitchFamily="18" charset="0"/>
                <a:cs typeface="Times New Roman" pitchFamily="18" charset="0"/>
              </a:rPr>
              <a:t>The relationship between hoop stress and longitudinal stress depends on the thickness of the pipe wall relative to its radius: </a:t>
            </a:r>
          </a:p>
          <a:p>
            <a:pPr algn="just">
              <a:buFont typeface="Arial"/>
              <a:buChar char="•"/>
            </a:pPr>
            <a:r>
              <a:rPr lang="en-GB" sz="2400" b="1" dirty="0">
                <a:solidFill>
                  <a:srgbClr val="001D35"/>
                </a:solidFill>
                <a:latin typeface="Times New Roman" pitchFamily="18" charset="0"/>
                <a:cs typeface="Times New Roman" pitchFamily="18" charset="0"/>
              </a:rPr>
              <a:t>Thin-walled pipes</a:t>
            </a:r>
            <a:endParaRPr lang="en-GB" sz="2400" dirty="0">
              <a:solidFill>
                <a:srgbClr val="001D35"/>
              </a:solidFill>
              <a:latin typeface="Times New Roman" pitchFamily="18" charset="0"/>
              <a:cs typeface="Times New Roman" pitchFamily="18" charset="0"/>
            </a:endParaRPr>
          </a:p>
          <a:p>
            <a:pPr algn="just"/>
            <a:r>
              <a:rPr lang="en-GB" sz="2400" dirty="0">
                <a:solidFill>
                  <a:srgbClr val="001D35"/>
                </a:solidFill>
                <a:latin typeface="Times New Roman" pitchFamily="18" charset="0"/>
                <a:cs typeface="Times New Roman" pitchFamily="18" charset="0"/>
              </a:rPr>
              <a:t>In most practical engineering applications, the hoop stress is about twice the magnitude of the longitudinal stress. This is because the wall thickness is small compared to the radius</a:t>
            </a:r>
            <a:r>
              <a:rPr lang="en-GB" sz="2400" dirty="0" smtClean="0">
                <a:solidFill>
                  <a:srgbClr val="001D35"/>
                </a:solidFill>
                <a:latin typeface="Times New Roman" pitchFamily="18" charset="0"/>
                <a:cs typeface="Times New Roman" pitchFamily="18" charset="0"/>
              </a:rPr>
              <a:t>..</a:t>
            </a:r>
            <a:endParaRPr lang="en-GB" sz="2400" dirty="0">
              <a:solidFill>
                <a:srgbClr val="001D35"/>
              </a:solidFill>
              <a:latin typeface="Times New Roman" pitchFamily="18" charset="0"/>
              <a:cs typeface="Times New Roman" pitchFamily="18" charset="0"/>
            </a:endParaRPr>
          </a:p>
        </p:txBody>
      </p:sp>
      <p:pic>
        <p:nvPicPr>
          <p:cNvPr id="11" name="Picture 10" descr="What is Hoop Stress? - Definition from Trenchlesspedia"/>
          <p:cNvPicPr/>
          <p:nvPr/>
        </p:nvPicPr>
        <p:blipFill>
          <a:blip r:embed="rId2">
            <a:extLst>
              <a:ext uri="{28A0092B-C50C-407E-A947-70E740481C1C}">
                <a14:useLocalDpi xmlns:a14="http://schemas.microsoft.com/office/drawing/2010/main" val="0"/>
              </a:ext>
            </a:extLst>
          </a:blip>
          <a:srcRect/>
          <a:stretch>
            <a:fillRect/>
          </a:stretch>
        </p:blipFill>
        <p:spPr bwMode="auto">
          <a:xfrm>
            <a:off x="7389813" y="481012"/>
            <a:ext cx="4669790" cy="2562225"/>
          </a:xfrm>
          <a:prstGeom prst="rect">
            <a:avLst/>
          </a:prstGeom>
          <a:noFill/>
          <a:ln>
            <a:noFill/>
          </a:ln>
        </p:spPr>
      </p:pic>
      <p:sp>
        <p:nvSpPr>
          <p:cNvPr id="4" name="TextBox 3"/>
          <p:cNvSpPr txBox="1"/>
          <p:nvPr/>
        </p:nvSpPr>
        <p:spPr>
          <a:xfrm>
            <a:off x="7542242" y="3478619"/>
            <a:ext cx="4419599" cy="400110"/>
          </a:xfrm>
          <a:prstGeom prst="rect">
            <a:avLst/>
          </a:prstGeom>
          <a:noFill/>
        </p:spPr>
        <p:txBody>
          <a:bodyPr wrap="square" rtlCol="0">
            <a:spAutoFit/>
          </a:bodyPr>
          <a:lstStyle/>
          <a:p>
            <a:pPr lvl="0" algn="ctr"/>
            <a:r>
              <a:rPr lang="en-GB" sz="2000" b="1" dirty="0">
                <a:solidFill>
                  <a:srgbClr val="001D35"/>
                </a:solidFill>
                <a:latin typeface="Times New Roman" pitchFamily="18" charset="0"/>
                <a:cs typeface="Times New Roman" pitchFamily="18" charset="0"/>
              </a:rPr>
              <a:t>Longitudinal </a:t>
            </a:r>
            <a:r>
              <a:rPr lang="en-GB" sz="2000" b="1" dirty="0" smtClean="0">
                <a:solidFill>
                  <a:srgbClr val="001D35"/>
                </a:solidFill>
                <a:latin typeface="Times New Roman" pitchFamily="18" charset="0"/>
                <a:cs typeface="Times New Roman" pitchFamily="18" charset="0"/>
              </a:rPr>
              <a:t>stress and Hoop stress</a:t>
            </a:r>
            <a:endParaRPr lang="en-GB" sz="2000" dirty="0">
              <a:solidFill>
                <a:srgbClr val="001D35"/>
              </a:solidFill>
              <a:latin typeface="Times New Roman" pitchFamily="18" charset="0"/>
              <a:cs typeface="Times New Roman" pitchFamily="18" charset="0"/>
            </a:endParaRPr>
          </a:p>
        </p:txBody>
      </p:sp>
    </p:spTree>
    <p:extLst>
      <p:ext uri="{BB962C8B-B14F-4D97-AF65-F5344CB8AC3E}">
        <p14:creationId xmlns:p14="http://schemas.microsoft.com/office/powerpoint/2010/main" val="13146039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51</a:t>
            </a:fld>
            <a:endParaRPr lang="en-US"/>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solidFill>
                <a:srgbClr val="000000"/>
              </a:solidFill>
            </a:endParaRPr>
          </a:p>
        </p:txBody>
      </p:sp>
      <p:sp>
        <p:nvSpPr>
          <p:cNvPr id="7" name="Rectangle 6"/>
          <p:cNvSpPr/>
          <p:nvPr/>
        </p:nvSpPr>
        <p:spPr>
          <a:xfrm>
            <a:off x="227012" y="457256"/>
            <a:ext cx="11506200" cy="1277263"/>
          </a:xfrm>
          <a:prstGeom prst="rect">
            <a:avLst/>
          </a:prstGeom>
        </p:spPr>
        <p:txBody>
          <a:bodyPr wrap="square" lIns="91429" tIns="45715" rIns="91429" bIns="45715">
            <a:spAutoFit/>
          </a:bodyPr>
          <a:lstStyle/>
          <a:p>
            <a:pPr algn="just" fontAlgn="ctr">
              <a:spcAft>
                <a:spcPts val="600"/>
              </a:spcAft>
            </a:pPr>
            <a:r>
              <a:rPr lang="en-GB" sz="2400" b="1" dirty="0">
                <a:solidFill>
                  <a:srgbClr val="000000"/>
                </a:solidFill>
                <a:latin typeface="Times New Roman"/>
                <a:ea typeface="Calibri"/>
              </a:rPr>
              <a:t>Thick-walled pipes</a:t>
            </a:r>
          </a:p>
          <a:p>
            <a:pPr algn="just" fontAlgn="ctr">
              <a:spcAft>
                <a:spcPts val="600"/>
              </a:spcAft>
            </a:pPr>
            <a:r>
              <a:rPr lang="en-GB" sz="2400" dirty="0">
                <a:solidFill>
                  <a:srgbClr val="000000"/>
                </a:solidFill>
                <a:latin typeface="Times New Roman"/>
                <a:ea typeface="Calibri"/>
              </a:rPr>
              <a:t>In these cases, the relationship between the two types of stress is more complex and may require more advanced analysis.</a:t>
            </a:r>
          </a:p>
        </p:txBody>
      </p:sp>
      <p:sp>
        <p:nvSpPr>
          <p:cNvPr id="3" name="TextBox 2"/>
          <p:cNvSpPr txBox="1"/>
          <p:nvPr/>
        </p:nvSpPr>
        <p:spPr>
          <a:xfrm>
            <a:off x="4189412" y="2409855"/>
            <a:ext cx="2362199" cy="400110"/>
          </a:xfrm>
          <a:prstGeom prst="rect">
            <a:avLst/>
          </a:prstGeom>
          <a:noFill/>
        </p:spPr>
        <p:txBody>
          <a:bodyPr wrap="square" rtlCol="0">
            <a:spAutoFit/>
          </a:bodyPr>
          <a:lstStyle/>
          <a:p>
            <a:pPr algn="ctr"/>
            <a:r>
              <a:rPr lang="en-GB" sz="2000" b="1" dirty="0" smtClean="0">
                <a:latin typeface="Times New Roman" pitchFamily="18" charset="0"/>
                <a:cs typeface="Times New Roman" pitchFamily="18" charset="0"/>
              </a:rPr>
              <a:t>Click this link</a:t>
            </a:r>
            <a:endParaRPr lang="en-US" sz="2000" b="1" dirty="0">
              <a:latin typeface="Times New Roman" pitchFamily="18" charset="0"/>
              <a:cs typeface="Times New Roman" pitchFamily="18" charset="0"/>
            </a:endParaRPr>
          </a:p>
        </p:txBody>
      </p:sp>
      <p:sp>
        <p:nvSpPr>
          <p:cNvPr id="4" name="TextBox 3"/>
          <p:cNvSpPr txBox="1"/>
          <p:nvPr/>
        </p:nvSpPr>
        <p:spPr>
          <a:xfrm>
            <a:off x="4037011" y="3200399"/>
            <a:ext cx="2667000" cy="1015663"/>
          </a:xfrm>
          <a:prstGeom prst="rect">
            <a:avLst/>
          </a:prstGeom>
          <a:noFill/>
        </p:spPr>
        <p:txBody>
          <a:bodyPr wrap="square" rtlCol="0">
            <a:spAutoFit/>
          </a:bodyPr>
          <a:lstStyle/>
          <a:p>
            <a:r>
              <a:rPr lang="en-GB" sz="2000" dirty="0" smtClean="0">
                <a:latin typeface="Times New Roman" pitchFamily="18" charset="0"/>
                <a:cs typeface="Times New Roman" pitchFamily="18" charset="0"/>
                <a:hlinkClick r:id="rId2"/>
              </a:rPr>
              <a:t>Hoop Stress</a:t>
            </a:r>
            <a:endParaRPr lang="en-GB" sz="2000" dirty="0" smtClean="0">
              <a:latin typeface="Times New Roman" pitchFamily="18" charset="0"/>
              <a:cs typeface="Times New Roman" pitchFamily="18" charset="0"/>
            </a:endParaRPr>
          </a:p>
          <a:p>
            <a:endParaRPr lang="en-GB" sz="2000" dirty="0" smtClean="0">
              <a:latin typeface="Times New Roman" pitchFamily="18" charset="0"/>
              <a:cs typeface="Times New Roman" pitchFamily="18" charset="0"/>
            </a:endParaRPr>
          </a:p>
          <a:p>
            <a:r>
              <a:rPr lang="en-GB" sz="2000" dirty="0" smtClean="0">
                <a:latin typeface="Times New Roman" pitchFamily="18" charset="0"/>
                <a:cs typeface="Times New Roman" pitchFamily="18" charset="0"/>
                <a:hlinkClick r:id="rId3"/>
              </a:rPr>
              <a:t>Longitudinal Stress</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32863675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81940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10</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53-67</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52</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2" y="561132"/>
            <a:ext cx="8305800" cy="1754316"/>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Shear Force and Bending moment diagram</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6859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 y="234695"/>
            <a:ext cx="12188825" cy="1009650"/>
            <a:chOff x="0" y="234695"/>
            <a:chExt cx="9144000" cy="1009650"/>
          </a:xfrm>
        </p:grpSpPr>
        <p:sp>
          <p:nvSpPr>
            <p:cNvPr id="3" name="object 3"/>
            <p:cNvSpPr/>
            <p:nvPr/>
          </p:nvSpPr>
          <p:spPr>
            <a:xfrm>
              <a:off x="0" y="1038224"/>
              <a:ext cx="9144000" cy="57150"/>
            </a:xfrm>
            <a:custGeom>
              <a:avLst/>
              <a:gdLst/>
              <a:ahLst/>
              <a:cxnLst/>
              <a:rect l="l" t="t" r="r" b="b"/>
              <a:pathLst>
                <a:path w="9144000" h="57150">
                  <a:moveTo>
                    <a:pt x="9144000" y="22860"/>
                  </a:moveTo>
                  <a:lnTo>
                    <a:pt x="0" y="22860"/>
                  </a:lnTo>
                  <a:lnTo>
                    <a:pt x="0" y="57150"/>
                  </a:lnTo>
                  <a:lnTo>
                    <a:pt x="9144000" y="57150"/>
                  </a:lnTo>
                  <a:lnTo>
                    <a:pt x="9144000" y="22860"/>
                  </a:lnTo>
                  <a:close/>
                </a:path>
                <a:path w="9144000" h="57150">
                  <a:moveTo>
                    <a:pt x="9144000" y="0"/>
                  </a:moveTo>
                  <a:lnTo>
                    <a:pt x="0" y="0"/>
                  </a:lnTo>
                  <a:lnTo>
                    <a:pt x="0" y="11430"/>
                  </a:lnTo>
                  <a:lnTo>
                    <a:pt x="9144000" y="11430"/>
                  </a:lnTo>
                  <a:lnTo>
                    <a:pt x="9144000" y="0"/>
                  </a:lnTo>
                  <a:close/>
                </a:path>
              </a:pathLst>
            </a:custGeom>
            <a:solidFill>
              <a:srgbClr val="E8AB00"/>
            </a:solidFill>
          </p:spPr>
          <p:txBody>
            <a:bodyPr wrap="square" lIns="0" tIns="0" rIns="0" bIns="0" rtlCol="0"/>
            <a:lstStyle/>
            <a:p>
              <a:pPr defTabSz="914400"/>
              <a:endParaRPr kern="0" smtClean="0">
                <a:solidFill>
                  <a:sysClr val="windowText" lastClr="000000"/>
                </a:solidFill>
              </a:endParaRPr>
            </a:p>
          </p:txBody>
        </p:sp>
        <p:pic>
          <p:nvPicPr>
            <p:cNvPr id="4" name="object 4"/>
            <p:cNvPicPr/>
            <p:nvPr/>
          </p:nvPicPr>
          <p:blipFill>
            <a:blip r:embed="rId2" cstate="print"/>
            <a:stretch>
              <a:fillRect/>
            </a:stretch>
          </p:blipFill>
          <p:spPr>
            <a:xfrm>
              <a:off x="1595627" y="234695"/>
              <a:ext cx="6668261" cy="1009650"/>
            </a:xfrm>
            <a:prstGeom prst="rect">
              <a:avLst/>
            </a:prstGeom>
          </p:spPr>
        </p:pic>
      </p:grpSp>
      <p:sp>
        <p:nvSpPr>
          <p:cNvPr id="5" name="object 5"/>
          <p:cNvSpPr txBox="1">
            <a:spLocks noGrp="1"/>
          </p:cNvSpPr>
          <p:nvPr>
            <p:ph type="title"/>
          </p:nvPr>
        </p:nvSpPr>
        <p:spPr>
          <a:xfrm>
            <a:off x="2488247" y="353314"/>
            <a:ext cx="7974369" cy="574040"/>
          </a:xfrm>
          <a:prstGeom prst="rect">
            <a:avLst/>
          </a:prstGeom>
        </p:spPr>
        <p:txBody>
          <a:bodyPr vert="horz" wrap="square" lIns="0" tIns="12700" rIns="0" bIns="0" rtlCol="0">
            <a:spAutoFit/>
          </a:bodyPr>
          <a:lstStyle/>
          <a:p>
            <a:pPr marL="12700">
              <a:lnSpc>
                <a:spcPct val="100000"/>
              </a:lnSpc>
              <a:spcBef>
                <a:spcPts val="100"/>
              </a:spcBef>
            </a:pPr>
            <a:r>
              <a:rPr dirty="0"/>
              <a:t>Moment</a:t>
            </a:r>
            <a:r>
              <a:rPr spc="-45" dirty="0"/>
              <a:t> </a:t>
            </a:r>
            <a:r>
              <a:rPr dirty="0"/>
              <a:t>and</a:t>
            </a:r>
            <a:r>
              <a:rPr spc="-45" dirty="0"/>
              <a:t> </a:t>
            </a:r>
            <a:r>
              <a:rPr dirty="0"/>
              <a:t>Bending</a:t>
            </a:r>
            <a:r>
              <a:rPr spc="-40" dirty="0"/>
              <a:t> </a:t>
            </a:r>
            <a:r>
              <a:rPr spc="-10" dirty="0"/>
              <a:t>moment</a:t>
            </a:r>
          </a:p>
        </p:txBody>
      </p:sp>
      <p:sp>
        <p:nvSpPr>
          <p:cNvPr id="6" name="object 6"/>
          <p:cNvSpPr txBox="1"/>
          <p:nvPr/>
        </p:nvSpPr>
        <p:spPr>
          <a:xfrm>
            <a:off x="287826" y="1589966"/>
            <a:ext cx="11615781" cy="3130985"/>
          </a:xfrm>
          <a:prstGeom prst="rect">
            <a:avLst/>
          </a:prstGeom>
        </p:spPr>
        <p:txBody>
          <a:bodyPr vert="horz" wrap="square" lIns="0" tIns="12065" rIns="0" bIns="0" rtlCol="0">
            <a:spAutoFit/>
          </a:bodyPr>
          <a:lstStyle/>
          <a:p>
            <a:pPr marL="12700" marR="5080" algn="just" defTabSz="914400">
              <a:spcBef>
                <a:spcPts val="95"/>
              </a:spcBef>
            </a:pPr>
            <a:r>
              <a:rPr sz="2800" b="1" u="sng" kern="0" dirty="0">
                <a:solidFill>
                  <a:srgbClr val="FFFFFF"/>
                </a:solidFill>
                <a:uFill>
                  <a:solidFill>
                    <a:srgbClr val="FFFFFF"/>
                  </a:solidFill>
                </a:uFill>
                <a:latin typeface="Times New Roman"/>
                <a:cs typeface="Times New Roman"/>
              </a:rPr>
              <a:t>Moment:</a:t>
            </a:r>
            <a:r>
              <a:rPr sz="2800" b="1" u="sng" kern="0" spc="180" dirty="0">
                <a:solidFill>
                  <a:srgbClr val="FFFFFF"/>
                </a:solidFill>
                <a:uFill>
                  <a:solidFill>
                    <a:srgbClr val="FFFFFF"/>
                  </a:solidFill>
                </a:uFill>
                <a:latin typeface="Times New Roman"/>
                <a:cs typeface="Times New Roman"/>
              </a:rPr>
              <a:t>  </a:t>
            </a:r>
            <a:r>
              <a:rPr sz="2800" kern="0" dirty="0">
                <a:solidFill>
                  <a:srgbClr val="FFFFFF"/>
                </a:solidFill>
                <a:latin typeface="Times New Roman"/>
                <a:cs typeface="Times New Roman"/>
              </a:rPr>
              <a:t>It</a:t>
            </a:r>
            <a:r>
              <a:rPr sz="2800" kern="0" spc="180" dirty="0">
                <a:solidFill>
                  <a:srgbClr val="FFFFFF"/>
                </a:solidFill>
                <a:latin typeface="Times New Roman"/>
                <a:cs typeface="Times New Roman"/>
              </a:rPr>
              <a:t>  </a:t>
            </a:r>
            <a:r>
              <a:rPr sz="2800" kern="0" dirty="0">
                <a:solidFill>
                  <a:srgbClr val="FFFFFF"/>
                </a:solidFill>
                <a:latin typeface="Times New Roman"/>
                <a:cs typeface="Times New Roman"/>
              </a:rPr>
              <a:t>is</a:t>
            </a:r>
            <a:r>
              <a:rPr sz="2800" kern="0" spc="185" dirty="0">
                <a:solidFill>
                  <a:srgbClr val="FFFFFF"/>
                </a:solidFill>
                <a:latin typeface="Times New Roman"/>
                <a:cs typeface="Times New Roman"/>
              </a:rPr>
              <a:t>  </a:t>
            </a:r>
            <a:r>
              <a:rPr sz="2800" kern="0" dirty="0">
                <a:solidFill>
                  <a:srgbClr val="FFFFFF"/>
                </a:solidFill>
                <a:latin typeface="Times New Roman"/>
                <a:cs typeface="Times New Roman"/>
              </a:rPr>
              <a:t>the</a:t>
            </a:r>
            <a:r>
              <a:rPr sz="2800" kern="0" spc="170" dirty="0">
                <a:solidFill>
                  <a:srgbClr val="FFFFFF"/>
                </a:solidFill>
                <a:latin typeface="Times New Roman"/>
                <a:cs typeface="Times New Roman"/>
              </a:rPr>
              <a:t>  </a:t>
            </a:r>
            <a:r>
              <a:rPr sz="2800" kern="0" dirty="0">
                <a:solidFill>
                  <a:srgbClr val="FFFFFF"/>
                </a:solidFill>
                <a:latin typeface="Times New Roman"/>
                <a:cs typeface="Times New Roman"/>
              </a:rPr>
              <a:t>product</a:t>
            </a:r>
            <a:r>
              <a:rPr sz="2800" kern="0" spc="180" dirty="0">
                <a:solidFill>
                  <a:srgbClr val="FFFFFF"/>
                </a:solidFill>
                <a:latin typeface="Times New Roman"/>
                <a:cs typeface="Times New Roman"/>
              </a:rPr>
              <a:t>  </a:t>
            </a:r>
            <a:r>
              <a:rPr sz="2800" kern="0" dirty="0">
                <a:solidFill>
                  <a:srgbClr val="FFFFFF"/>
                </a:solidFill>
                <a:latin typeface="Times New Roman"/>
                <a:cs typeface="Times New Roman"/>
              </a:rPr>
              <a:t>of</a:t>
            </a:r>
            <a:r>
              <a:rPr sz="2800" kern="0" spc="180" dirty="0">
                <a:solidFill>
                  <a:srgbClr val="FFFFFF"/>
                </a:solidFill>
                <a:latin typeface="Times New Roman"/>
                <a:cs typeface="Times New Roman"/>
              </a:rPr>
              <a:t>  </a:t>
            </a:r>
            <a:r>
              <a:rPr sz="2800" kern="0" dirty="0">
                <a:solidFill>
                  <a:srgbClr val="FFFFFF"/>
                </a:solidFill>
                <a:latin typeface="Times New Roman"/>
                <a:cs typeface="Times New Roman"/>
              </a:rPr>
              <a:t>force</a:t>
            </a:r>
            <a:r>
              <a:rPr sz="2800" kern="0" spc="175" dirty="0">
                <a:solidFill>
                  <a:srgbClr val="FFFFFF"/>
                </a:solidFill>
                <a:latin typeface="Times New Roman"/>
                <a:cs typeface="Times New Roman"/>
              </a:rPr>
              <a:t>  </a:t>
            </a:r>
            <a:r>
              <a:rPr sz="2800" kern="0" dirty="0">
                <a:solidFill>
                  <a:srgbClr val="FFFFFF"/>
                </a:solidFill>
                <a:latin typeface="Times New Roman"/>
                <a:cs typeface="Times New Roman"/>
              </a:rPr>
              <a:t>and</a:t>
            </a:r>
            <a:r>
              <a:rPr sz="2800" kern="0" spc="180" dirty="0">
                <a:solidFill>
                  <a:srgbClr val="FFFFFF"/>
                </a:solidFill>
                <a:latin typeface="Times New Roman"/>
                <a:cs typeface="Times New Roman"/>
              </a:rPr>
              <a:t>  </a:t>
            </a:r>
            <a:r>
              <a:rPr sz="2800" kern="0" spc="-10" dirty="0">
                <a:solidFill>
                  <a:srgbClr val="FFFFFF"/>
                </a:solidFill>
                <a:latin typeface="Times New Roman"/>
                <a:cs typeface="Times New Roman"/>
              </a:rPr>
              <a:t>perpendicular </a:t>
            </a:r>
            <a:r>
              <a:rPr sz="2800" kern="0" dirty="0">
                <a:solidFill>
                  <a:srgbClr val="FFFFFF"/>
                </a:solidFill>
                <a:latin typeface="Times New Roman"/>
                <a:cs typeface="Times New Roman"/>
              </a:rPr>
              <a:t>distance</a:t>
            </a:r>
            <a:r>
              <a:rPr sz="2800" kern="0" spc="455" dirty="0">
                <a:solidFill>
                  <a:srgbClr val="FFFFFF"/>
                </a:solidFill>
                <a:latin typeface="Times New Roman"/>
                <a:cs typeface="Times New Roman"/>
              </a:rPr>
              <a:t> </a:t>
            </a:r>
            <a:r>
              <a:rPr sz="2800" kern="0" dirty="0">
                <a:solidFill>
                  <a:srgbClr val="FFFFFF"/>
                </a:solidFill>
                <a:latin typeface="Times New Roman"/>
                <a:cs typeface="Times New Roman"/>
              </a:rPr>
              <a:t>between</a:t>
            </a:r>
            <a:r>
              <a:rPr sz="2800" kern="0" spc="475" dirty="0">
                <a:solidFill>
                  <a:srgbClr val="FFFFFF"/>
                </a:solidFill>
                <a:latin typeface="Times New Roman"/>
                <a:cs typeface="Times New Roman"/>
              </a:rPr>
              <a:t> </a:t>
            </a:r>
            <a:r>
              <a:rPr sz="2800" kern="0" dirty="0">
                <a:solidFill>
                  <a:srgbClr val="FFFFFF"/>
                </a:solidFill>
                <a:latin typeface="Times New Roman"/>
                <a:cs typeface="Times New Roman"/>
              </a:rPr>
              <a:t>line</a:t>
            </a:r>
            <a:r>
              <a:rPr sz="2800" kern="0" spc="455" dirty="0">
                <a:solidFill>
                  <a:srgbClr val="FFFFFF"/>
                </a:solidFill>
                <a:latin typeface="Times New Roman"/>
                <a:cs typeface="Times New Roman"/>
              </a:rPr>
              <a:t> </a:t>
            </a:r>
            <a:r>
              <a:rPr sz="2800" kern="0" dirty="0">
                <a:solidFill>
                  <a:srgbClr val="FFFFFF"/>
                </a:solidFill>
                <a:latin typeface="Times New Roman"/>
                <a:cs typeface="Times New Roman"/>
              </a:rPr>
              <a:t>of</a:t>
            </a:r>
            <a:r>
              <a:rPr sz="2800" kern="0" spc="475" dirty="0">
                <a:solidFill>
                  <a:srgbClr val="FFFFFF"/>
                </a:solidFill>
                <a:latin typeface="Times New Roman"/>
                <a:cs typeface="Times New Roman"/>
              </a:rPr>
              <a:t> </a:t>
            </a:r>
            <a:r>
              <a:rPr sz="2800" kern="0" dirty="0">
                <a:solidFill>
                  <a:srgbClr val="FFFFFF"/>
                </a:solidFill>
                <a:latin typeface="Times New Roman"/>
                <a:cs typeface="Times New Roman"/>
              </a:rPr>
              <a:t>action</a:t>
            </a:r>
            <a:r>
              <a:rPr sz="2800" kern="0" spc="470" dirty="0">
                <a:solidFill>
                  <a:srgbClr val="FFFFFF"/>
                </a:solidFill>
                <a:latin typeface="Times New Roman"/>
                <a:cs typeface="Times New Roman"/>
              </a:rPr>
              <a:t> </a:t>
            </a:r>
            <a:r>
              <a:rPr sz="2800" kern="0" dirty="0">
                <a:solidFill>
                  <a:srgbClr val="FFFFFF"/>
                </a:solidFill>
                <a:latin typeface="Times New Roman"/>
                <a:cs typeface="Times New Roman"/>
              </a:rPr>
              <a:t>of</a:t>
            </a:r>
            <a:r>
              <a:rPr sz="2800" kern="0" spc="470" dirty="0">
                <a:solidFill>
                  <a:srgbClr val="FFFFFF"/>
                </a:solidFill>
                <a:latin typeface="Times New Roman"/>
                <a:cs typeface="Times New Roman"/>
              </a:rPr>
              <a:t> </a:t>
            </a:r>
            <a:r>
              <a:rPr sz="2800" kern="0" dirty="0">
                <a:solidFill>
                  <a:srgbClr val="FFFFFF"/>
                </a:solidFill>
                <a:latin typeface="Times New Roman"/>
                <a:cs typeface="Times New Roman"/>
              </a:rPr>
              <a:t>the</a:t>
            </a:r>
            <a:r>
              <a:rPr sz="2800" kern="0" spc="475" dirty="0">
                <a:solidFill>
                  <a:srgbClr val="FFFFFF"/>
                </a:solidFill>
                <a:latin typeface="Times New Roman"/>
                <a:cs typeface="Times New Roman"/>
              </a:rPr>
              <a:t> </a:t>
            </a:r>
            <a:r>
              <a:rPr sz="2800" kern="0" dirty="0">
                <a:solidFill>
                  <a:srgbClr val="FFFFFF"/>
                </a:solidFill>
                <a:latin typeface="Times New Roman"/>
                <a:cs typeface="Times New Roman"/>
              </a:rPr>
              <a:t>force</a:t>
            </a:r>
            <a:r>
              <a:rPr sz="2800" kern="0" spc="459" dirty="0">
                <a:solidFill>
                  <a:srgbClr val="FFFFFF"/>
                </a:solidFill>
                <a:latin typeface="Times New Roman"/>
                <a:cs typeface="Times New Roman"/>
              </a:rPr>
              <a:t> </a:t>
            </a:r>
            <a:r>
              <a:rPr sz="2800" kern="0" dirty="0">
                <a:solidFill>
                  <a:srgbClr val="FFFFFF"/>
                </a:solidFill>
                <a:latin typeface="Times New Roman"/>
                <a:cs typeface="Times New Roman"/>
              </a:rPr>
              <a:t>and</a:t>
            </a:r>
            <a:r>
              <a:rPr sz="2800" kern="0" spc="470" dirty="0">
                <a:solidFill>
                  <a:srgbClr val="FFFFFF"/>
                </a:solidFill>
                <a:latin typeface="Times New Roman"/>
                <a:cs typeface="Times New Roman"/>
              </a:rPr>
              <a:t> </a:t>
            </a:r>
            <a:r>
              <a:rPr sz="2800" kern="0" dirty="0">
                <a:solidFill>
                  <a:srgbClr val="FFFFFF"/>
                </a:solidFill>
                <a:latin typeface="Times New Roman"/>
                <a:cs typeface="Times New Roman"/>
              </a:rPr>
              <a:t>the</a:t>
            </a:r>
            <a:r>
              <a:rPr sz="2800" kern="0" spc="470" dirty="0">
                <a:solidFill>
                  <a:srgbClr val="FFFFFF"/>
                </a:solidFill>
                <a:latin typeface="Times New Roman"/>
                <a:cs typeface="Times New Roman"/>
              </a:rPr>
              <a:t> </a:t>
            </a:r>
            <a:r>
              <a:rPr sz="2800" kern="0" spc="-10" dirty="0">
                <a:solidFill>
                  <a:srgbClr val="FFFFFF"/>
                </a:solidFill>
                <a:latin typeface="Times New Roman"/>
                <a:cs typeface="Times New Roman"/>
              </a:rPr>
              <a:t>point </a:t>
            </a:r>
            <a:r>
              <a:rPr sz="2800" kern="0" dirty="0">
                <a:solidFill>
                  <a:srgbClr val="FFFFFF"/>
                </a:solidFill>
                <a:latin typeface="Times New Roman"/>
                <a:cs typeface="Times New Roman"/>
              </a:rPr>
              <a:t>about</a:t>
            </a:r>
            <a:r>
              <a:rPr sz="2800" kern="0" spc="-50" dirty="0">
                <a:solidFill>
                  <a:srgbClr val="FFFFFF"/>
                </a:solidFill>
                <a:latin typeface="Times New Roman"/>
                <a:cs typeface="Times New Roman"/>
              </a:rPr>
              <a:t> </a:t>
            </a:r>
            <a:r>
              <a:rPr sz="2800" kern="0" dirty="0">
                <a:solidFill>
                  <a:srgbClr val="FFFFFF"/>
                </a:solidFill>
                <a:latin typeface="Times New Roman"/>
                <a:cs typeface="Times New Roman"/>
              </a:rPr>
              <a:t>which</a:t>
            </a:r>
            <a:r>
              <a:rPr sz="2800" kern="0" spc="-35" dirty="0">
                <a:solidFill>
                  <a:srgbClr val="FFFFFF"/>
                </a:solidFill>
                <a:latin typeface="Times New Roman"/>
                <a:cs typeface="Times New Roman"/>
              </a:rPr>
              <a:t> </a:t>
            </a:r>
            <a:r>
              <a:rPr sz="2800" kern="0" dirty="0">
                <a:solidFill>
                  <a:srgbClr val="FFFFFF"/>
                </a:solidFill>
                <a:latin typeface="Times New Roman"/>
                <a:cs typeface="Times New Roman"/>
              </a:rPr>
              <a:t>moment</a:t>
            </a:r>
            <a:r>
              <a:rPr sz="2800" kern="0" spc="-15" dirty="0">
                <a:solidFill>
                  <a:srgbClr val="FFFFFF"/>
                </a:solidFill>
                <a:latin typeface="Times New Roman"/>
                <a:cs typeface="Times New Roman"/>
              </a:rPr>
              <a:t> </a:t>
            </a:r>
            <a:r>
              <a:rPr sz="2800" kern="0" dirty="0">
                <a:solidFill>
                  <a:srgbClr val="FFFFFF"/>
                </a:solidFill>
                <a:latin typeface="Times New Roman"/>
                <a:cs typeface="Times New Roman"/>
              </a:rPr>
              <a:t>is</a:t>
            </a:r>
            <a:r>
              <a:rPr sz="2800" kern="0" spc="-40" dirty="0">
                <a:solidFill>
                  <a:srgbClr val="FFFFFF"/>
                </a:solidFill>
                <a:latin typeface="Times New Roman"/>
                <a:cs typeface="Times New Roman"/>
              </a:rPr>
              <a:t> </a:t>
            </a:r>
            <a:r>
              <a:rPr sz="2800" kern="0" dirty="0">
                <a:solidFill>
                  <a:srgbClr val="FFFFFF"/>
                </a:solidFill>
                <a:latin typeface="Times New Roman"/>
                <a:cs typeface="Times New Roman"/>
              </a:rPr>
              <a:t>required</a:t>
            </a:r>
            <a:r>
              <a:rPr sz="2800" kern="0" spc="-40" dirty="0">
                <a:solidFill>
                  <a:srgbClr val="FFFFFF"/>
                </a:solidFill>
                <a:latin typeface="Times New Roman"/>
                <a:cs typeface="Times New Roman"/>
              </a:rPr>
              <a:t> </a:t>
            </a:r>
            <a:r>
              <a:rPr sz="2800" kern="0" dirty="0">
                <a:solidFill>
                  <a:srgbClr val="FFFFFF"/>
                </a:solidFill>
                <a:latin typeface="Times New Roman"/>
                <a:cs typeface="Times New Roman"/>
              </a:rPr>
              <a:t>to</a:t>
            </a:r>
            <a:r>
              <a:rPr sz="2800" kern="0" spc="-35" dirty="0">
                <a:solidFill>
                  <a:srgbClr val="FFFFFF"/>
                </a:solidFill>
                <a:latin typeface="Times New Roman"/>
                <a:cs typeface="Times New Roman"/>
              </a:rPr>
              <a:t> </a:t>
            </a:r>
            <a:r>
              <a:rPr sz="2800" kern="0" dirty="0">
                <a:solidFill>
                  <a:srgbClr val="FFFFFF"/>
                </a:solidFill>
                <a:latin typeface="Times New Roman"/>
                <a:cs typeface="Times New Roman"/>
              </a:rPr>
              <a:t>be</a:t>
            </a:r>
            <a:r>
              <a:rPr sz="2800" kern="0" spc="-50" dirty="0">
                <a:solidFill>
                  <a:srgbClr val="FFFFFF"/>
                </a:solidFill>
                <a:latin typeface="Times New Roman"/>
                <a:cs typeface="Times New Roman"/>
              </a:rPr>
              <a:t> </a:t>
            </a:r>
            <a:r>
              <a:rPr sz="2800" kern="0" spc="-10" dirty="0">
                <a:solidFill>
                  <a:srgbClr val="FFFFFF"/>
                </a:solidFill>
                <a:latin typeface="Times New Roman"/>
                <a:cs typeface="Times New Roman"/>
              </a:rPr>
              <a:t>calculated.</a:t>
            </a:r>
            <a:endParaRPr sz="2800" kern="0" dirty="0">
              <a:solidFill>
                <a:sysClr val="windowText" lastClr="000000"/>
              </a:solidFill>
              <a:latin typeface="Times New Roman"/>
              <a:cs typeface="Times New Roman"/>
            </a:endParaRPr>
          </a:p>
          <a:p>
            <a:pPr defTabSz="914400"/>
            <a:endParaRPr sz="2800" kern="0" dirty="0">
              <a:solidFill>
                <a:sysClr val="windowText" lastClr="000000"/>
              </a:solidFill>
              <a:latin typeface="Times New Roman"/>
              <a:cs typeface="Times New Roman"/>
            </a:endParaRPr>
          </a:p>
          <a:p>
            <a:pPr defTabSz="914400">
              <a:spcBef>
                <a:spcPts val="770"/>
              </a:spcBef>
            </a:pPr>
            <a:endParaRPr sz="2800" kern="0" dirty="0">
              <a:solidFill>
                <a:sysClr val="windowText" lastClr="000000"/>
              </a:solidFill>
              <a:latin typeface="Times New Roman"/>
              <a:cs typeface="Times New Roman"/>
            </a:endParaRPr>
          </a:p>
          <a:p>
            <a:pPr marL="12700" marR="79375" algn="just" defTabSz="914400"/>
            <a:r>
              <a:rPr sz="2800" u="sng" kern="0" dirty="0">
                <a:solidFill>
                  <a:srgbClr val="FFFFFF"/>
                </a:solidFill>
                <a:uFill>
                  <a:solidFill>
                    <a:srgbClr val="FFFFFF"/>
                  </a:solidFill>
                </a:uFill>
                <a:latin typeface="Times New Roman"/>
                <a:cs typeface="Times New Roman"/>
              </a:rPr>
              <a:t>Bending</a:t>
            </a:r>
            <a:r>
              <a:rPr sz="2800" u="sng" kern="0" spc="40" dirty="0">
                <a:solidFill>
                  <a:srgbClr val="FFFFFF"/>
                </a:solidFill>
                <a:uFill>
                  <a:solidFill>
                    <a:srgbClr val="FFFFFF"/>
                  </a:solidFill>
                </a:uFill>
                <a:latin typeface="Times New Roman"/>
                <a:cs typeface="Times New Roman"/>
              </a:rPr>
              <a:t>  </a:t>
            </a:r>
            <a:r>
              <a:rPr sz="2800" u="sng" kern="0" dirty="0">
                <a:solidFill>
                  <a:srgbClr val="FFFFFF"/>
                </a:solidFill>
                <a:uFill>
                  <a:solidFill>
                    <a:srgbClr val="FFFFFF"/>
                  </a:solidFill>
                </a:uFill>
                <a:latin typeface="Times New Roman"/>
                <a:cs typeface="Times New Roman"/>
              </a:rPr>
              <a:t>Moment</a:t>
            </a:r>
            <a:r>
              <a:rPr sz="2800" u="sng" kern="0" spc="45" dirty="0">
                <a:solidFill>
                  <a:srgbClr val="FFFFFF"/>
                </a:solidFill>
                <a:uFill>
                  <a:solidFill>
                    <a:srgbClr val="FFFFFF"/>
                  </a:solidFill>
                </a:uFill>
                <a:latin typeface="Times New Roman"/>
                <a:cs typeface="Times New Roman"/>
              </a:rPr>
              <a:t>  </a:t>
            </a:r>
            <a:r>
              <a:rPr sz="2800" kern="0" dirty="0">
                <a:solidFill>
                  <a:srgbClr val="FFFFFF"/>
                </a:solidFill>
                <a:latin typeface="Times New Roman"/>
                <a:cs typeface="Times New Roman"/>
              </a:rPr>
              <a:t>(BM):</a:t>
            </a:r>
            <a:r>
              <a:rPr sz="2800" kern="0" spc="40" dirty="0">
                <a:solidFill>
                  <a:srgbClr val="FFFFFF"/>
                </a:solidFill>
                <a:latin typeface="Times New Roman"/>
                <a:cs typeface="Times New Roman"/>
              </a:rPr>
              <a:t>  </a:t>
            </a:r>
            <a:r>
              <a:rPr sz="2800" kern="0" dirty="0">
                <a:solidFill>
                  <a:srgbClr val="FFFFFF"/>
                </a:solidFill>
                <a:latin typeface="Times New Roman"/>
                <a:cs typeface="Times New Roman"/>
              </a:rPr>
              <a:t>The</a:t>
            </a:r>
            <a:r>
              <a:rPr sz="2800" kern="0" spc="50" dirty="0">
                <a:solidFill>
                  <a:srgbClr val="FFFFFF"/>
                </a:solidFill>
                <a:latin typeface="Times New Roman"/>
                <a:cs typeface="Times New Roman"/>
              </a:rPr>
              <a:t>  </a:t>
            </a:r>
            <a:r>
              <a:rPr sz="2800" kern="0" dirty="0">
                <a:solidFill>
                  <a:srgbClr val="FFFFFF"/>
                </a:solidFill>
                <a:latin typeface="Times New Roman"/>
                <a:cs typeface="Times New Roman"/>
              </a:rPr>
              <a:t>moment</a:t>
            </a:r>
            <a:r>
              <a:rPr sz="2800" kern="0" spc="50" dirty="0">
                <a:solidFill>
                  <a:srgbClr val="FFFFFF"/>
                </a:solidFill>
                <a:latin typeface="Times New Roman"/>
                <a:cs typeface="Times New Roman"/>
              </a:rPr>
              <a:t>  </a:t>
            </a:r>
            <a:r>
              <a:rPr sz="2800" kern="0" dirty="0">
                <a:solidFill>
                  <a:srgbClr val="FFFFFF"/>
                </a:solidFill>
                <a:latin typeface="Times New Roman"/>
                <a:cs typeface="Times New Roman"/>
              </a:rPr>
              <a:t>which</a:t>
            </a:r>
            <a:r>
              <a:rPr sz="2800" kern="0" spc="45" dirty="0">
                <a:solidFill>
                  <a:srgbClr val="FFFFFF"/>
                </a:solidFill>
                <a:latin typeface="Times New Roman"/>
                <a:cs typeface="Times New Roman"/>
              </a:rPr>
              <a:t>  </a:t>
            </a:r>
            <a:r>
              <a:rPr sz="2800" kern="0" dirty="0">
                <a:solidFill>
                  <a:srgbClr val="FFFFFF"/>
                </a:solidFill>
                <a:latin typeface="Times New Roman"/>
                <a:cs typeface="Times New Roman"/>
              </a:rPr>
              <a:t>causes</a:t>
            </a:r>
            <a:r>
              <a:rPr sz="2800" kern="0" spc="45" dirty="0">
                <a:solidFill>
                  <a:srgbClr val="FFFFFF"/>
                </a:solidFill>
                <a:latin typeface="Times New Roman"/>
                <a:cs typeface="Times New Roman"/>
              </a:rPr>
              <a:t>  </a:t>
            </a:r>
            <a:r>
              <a:rPr sz="2800" kern="0" spc="-25" dirty="0">
                <a:solidFill>
                  <a:srgbClr val="FFFFFF"/>
                </a:solidFill>
                <a:latin typeface="Times New Roman"/>
                <a:cs typeface="Times New Roman"/>
              </a:rPr>
              <a:t>the </a:t>
            </a:r>
            <a:r>
              <a:rPr sz="2800" kern="0" dirty="0">
                <a:solidFill>
                  <a:srgbClr val="FFFFFF"/>
                </a:solidFill>
                <a:latin typeface="Times New Roman"/>
                <a:cs typeface="Times New Roman"/>
              </a:rPr>
              <a:t>bending</a:t>
            </a:r>
            <a:r>
              <a:rPr sz="2800" kern="0" spc="165" dirty="0">
                <a:solidFill>
                  <a:srgbClr val="FFFFFF"/>
                </a:solidFill>
                <a:latin typeface="Times New Roman"/>
                <a:cs typeface="Times New Roman"/>
              </a:rPr>
              <a:t> </a:t>
            </a:r>
            <a:r>
              <a:rPr sz="2800" kern="0" dirty="0">
                <a:solidFill>
                  <a:srgbClr val="FFFFFF"/>
                </a:solidFill>
                <a:latin typeface="Times New Roman"/>
                <a:cs typeface="Times New Roman"/>
              </a:rPr>
              <a:t>effect</a:t>
            </a:r>
            <a:r>
              <a:rPr sz="2800" kern="0" spc="145" dirty="0">
                <a:solidFill>
                  <a:srgbClr val="FFFFFF"/>
                </a:solidFill>
                <a:latin typeface="Times New Roman"/>
                <a:cs typeface="Times New Roman"/>
              </a:rPr>
              <a:t> </a:t>
            </a:r>
            <a:r>
              <a:rPr sz="2800" kern="0" dirty="0">
                <a:solidFill>
                  <a:srgbClr val="FFFFFF"/>
                </a:solidFill>
                <a:latin typeface="Times New Roman"/>
                <a:cs typeface="Times New Roman"/>
              </a:rPr>
              <a:t>on</a:t>
            </a:r>
            <a:r>
              <a:rPr sz="2800" kern="0" spc="150" dirty="0">
                <a:solidFill>
                  <a:srgbClr val="FFFFFF"/>
                </a:solidFill>
                <a:latin typeface="Times New Roman"/>
                <a:cs typeface="Times New Roman"/>
              </a:rPr>
              <a:t> </a:t>
            </a:r>
            <a:r>
              <a:rPr sz="2800" kern="0" dirty="0">
                <a:solidFill>
                  <a:srgbClr val="FFFFFF"/>
                </a:solidFill>
                <a:latin typeface="Times New Roman"/>
                <a:cs typeface="Times New Roman"/>
              </a:rPr>
              <a:t>the</a:t>
            </a:r>
            <a:r>
              <a:rPr sz="2800" kern="0" spc="130" dirty="0">
                <a:solidFill>
                  <a:srgbClr val="FFFFFF"/>
                </a:solidFill>
                <a:latin typeface="Times New Roman"/>
                <a:cs typeface="Times New Roman"/>
              </a:rPr>
              <a:t> </a:t>
            </a:r>
            <a:r>
              <a:rPr sz="2800" kern="0" dirty="0">
                <a:solidFill>
                  <a:srgbClr val="FFFFFF"/>
                </a:solidFill>
                <a:latin typeface="Times New Roman"/>
                <a:cs typeface="Times New Roman"/>
              </a:rPr>
              <a:t>beam</a:t>
            </a:r>
            <a:r>
              <a:rPr sz="2800" kern="0" spc="140" dirty="0">
                <a:solidFill>
                  <a:srgbClr val="FFFFFF"/>
                </a:solidFill>
                <a:latin typeface="Times New Roman"/>
                <a:cs typeface="Times New Roman"/>
              </a:rPr>
              <a:t> </a:t>
            </a:r>
            <a:r>
              <a:rPr sz="2800" kern="0" dirty="0">
                <a:solidFill>
                  <a:srgbClr val="FFFFFF"/>
                </a:solidFill>
                <a:latin typeface="Times New Roman"/>
                <a:cs typeface="Times New Roman"/>
              </a:rPr>
              <a:t>is</a:t>
            </a:r>
            <a:r>
              <a:rPr sz="2800" kern="0" spc="155" dirty="0">
                <a:solidFill>
                  <a:srgbClr val="FFFFFF"/>
                </a:solidFill>
                <a:latin typeface="Times New Roman"/>
                <a:cs typeface="Times New Roman"/>
              </a:rPr>
              <a:t> </a:t>
            </a:r>
            <a:r>
              <a:rPr sz="2800" kern="0" dirty="0">
                <a:solidFill>
                  <a:srgbClr val="FFFFFF"/>
                </a:solidFill>
                <a:latin typeface="Times New Roman"/>
                <a:cs typeface="Times New Roman"/>
              </a:rPr>
              <a:t>called</a:t>
            </a:r>
            <a:r>
              <a:rPr sz="2800" kern="0" spc="155" dirty="0">
                <a:solidFill>
                  <a:srgbClr val="FFFFFF"/>
                </a:solidFill>
                <a:latin typeface="Times New Roman"/>
                <a:cs typeface="Times New Roman"/>
              </a:rPr>
              <a:t> </a:t>
            </a:r>
            <a:r>
              <a:rPr sz="2800" i="1" kern="0" dirty="0">
                <a:solidFill>
                  <a:srgbClr val="FFFFFF"/>
                </a:solidFill>
                <a:latin typeface="Times New Roman"/>
                <a:cs typeface="Times New Roman"/>
              </a:rPr>
              <a:t>Bending</a:t>
            </a:r>
            <a:r>
              <a:rPr sz="2800" i="1" kern="0" spc="150" dirty="0">
                <a:solidFill>
                  <a:srgbClr val="FFFFFF"/>
                </a:solidFill>
                <a:latin typeface="Times New Roman"/>
                <a:cs typeface="Times New Roman"/>
              </a:rPr>
              <a:t> </a:t>
            </a:r>
            <a:r>
              <a:rPr sz="2800" i="1" kern="0" dirty="0">
                <a:solidFill>
                  <a:srgbClr val="FFFFFF"/>
                </a:solidFill>
                <a:latin typeface="Times New Roman"/>
                <a:cs typeface="Times New Roman"/>
              </a:rPr>
              <a:t>Moment</a:t>
            </a:r>
            <a:r>
              <a:rPr sz="2800" b="1" i="1" kern="0" dirty="0">
                <a:solidFill>
                  <a:srgbClr val="FFFFFF"/>
                </a:solidFill>
                <a:latin typeface="Times New Roman"/>
                <a:cs typeface="Times New Roman"/>
              </a:rPr>
              <a:t>.</a:t>
            </a:r>
            <a:r>
              <a:rPr sz="2800" b="1" i="1" kern="0" spc="145" dirty="0">
                <a:solidFill>
                  <a:srgbClr val="FFFFFF"/>
                </a:solidFill>
                <a:latin typeface="Times New Roman"/>
                <a:cs typeface="Times New Roman"/>
              </a:rPr>
              <a:t> </a:t>
            </a:r>
            <a:r>
              <a:rPr sz="2800" kern="0" dirty="0">
                <a:solidFill>
                  <a:srgbClr val="FFFFFF"/>
                </a:solidFill>
                <a:latin typeface="Times New Roman"/>
                <a:cs typeface="Times New Roman"/>
              </a:rPr>
              <a:t>It</a:t>
            </a:r>
            <a:r>
              <a:rPr sz="2800" kern="0" spc="150" dirty="0">
                <a:solidFill>
                  <a:srgbClr val="FFFFFF"/>
                </a:solidFill>
                <a:latin typeface="Times New Roman"/>
                <a:cs typeface="Times New Roman"/>
              </a:rPr>
              <a:t> </a:t>
            </a:r>
            <a:r>
              <a:rPr sz="2800" kern="0" spc="-25" dirty="0">
                <a:solidFill>
                  <a:srgbClr val="FFFFFF"/>
                </a:solidFill>
                <a:latin typeface="Times New Roman"/>
                <a:cs typeface="Times New Roman"/>
              </a:rPr>
              <a:t>is </a:t>
            </a:r>
            <a:r>
              <a:rPr sz="2800" kern="0" dirty="0">
                <a:solidFill>
                  <a:srgbClr val="FFFFFF"/>
                </a:solidFill>
                <a:latin typeface="Times New Roman"/>
                <a:cs typeface="Times New Roman"/>
              </a:rPr>
              <a:t>generally</a:t>
            </a:r>
            <a:r>
              <a:rPr sz="2800" kern="0" spc="-30" dirty="0">
                <a:solidFill>
                  <a:srgbClr val="FFFFFF"/>
                </a:solidFill>
                <a:latin typeface="Times New Roman"/>
                <a:cs typeface="Times New Roman"/>
              </a:rPr>
              <a:t> </a:t>
            </a:r>
            <a:r>
              <a:rPr sz="2800" kern="0" dirty="0">
                <a:solidFill>
                  <a:srgbClr val="FFFFFF"/>
                </a:solidFill>
                <a:latin typeface="Times New Roman"/>
                <a:cs typeface="Times New Roman"/>
              </a:rPr>
              <a:t>denoted</a:t>
            </a:r>
            <a:r>
              <a:rPr sz="2800" kern="0" spc="-20" dirty="0">
                <a:solidFill>
                  <a:srgbClr val="FFFFFF"/>
                </a:solidFill>
                <a:latin typeface="Times New Roman"/>
                <a:cs typeface="Times New Roman"/>
              </a:rPr>
              <a:t> </a:t>
            </a:r>
            <a:r>
              <a:rPr sz="2800" kern="0" dirty="0">
                <a:solidFill>
                  <a:srgbClr val="FFFFFF"/>
                </a:solidFill>
                <a:latin typeface="Times New Roman"/>
                <a:cs typeface="Times New Roman"/>
              </a:rPr>
              <a:t>by</a:t>
            </a:r>
            <a:r>
              <a:rPr sz="2800" kern="0" spc="-5" dirty="0">
                <a:solidFill>
                  <a:srgbClr val="FFFFFF"/>
                </a:solidFill>
                <a:latin typeface="Times New Roman"/>
                <a:cs typeface="Times New Roman"/>
              </a:rPr>
              <a:t> </a:t>
            </a:r>
            <a:r>
              <a:rPr sz="2800" kern="0" spc="-20" dirty="0">
                <a:solidFill>
                  <a:srgbClr val="FFFFFF"/>
                </a:solidFill>
                <a:latin typeface="Times New Roman"/>
                <a:cs typeface="Times New Roman"/>
              </a:rPr>
              <a:t>‘M’</a:t>
            </a:r>
            <a:r>
              <a:rPr sz="2800" kern="0" spc="-204" dirty="0">
                <a:solidFill>
                  <a:srgbClr val="FFFFFF"/>
                </a:solidFill>
                <a:latin typeface="Times New Roman"/>
                <a:cs typeface="Times New Roman"/>
              </a:rPr>
              <a:t> </a:t>
            </a:r>
            <a:r>
              <a:rPr sz="2800" kern="0" dirty="0">
                <a:solidFill>
                  <a:srgbClr val="FFFFFF"/>
                </a:solidFill>
                <a:latin typeface="Times New Roman"/>
                <a:cs typeface="Times New Roman"/>
              </a:rPr>
              <a:t>or</a:t>
            </a:r>
            <a:r>
              <a:rPr sz="2800" kern="0" spc="-10" dirty="0">
                <a:solidFill>
                  <a:srgbClr val="FFFFFF"/>
                </a:solidFill>
                <a:latin typeface="Times New Roman"/>
                <a:cs typeface="Times New Roman"/>
              </a:rPr>
              <a:t> ‘BM’.</a:t>
            </a:r>
            <a:endParaRPr sz="2800" kern="0" dirty="0">
              <a:solidFill>
                <a:sysClr val="windowText" lastClr="000000"/>
              </a:solidFill>
              <a:latin typeface="Times New Roman"/>
              <a:cs typeface="Times New Roman"/>
            </a:endParaRPr>
          </a:p>
        </p:txBody>
      </p:sp>
      <p:sp>
        <p:nvSpPr>
          <p:cNvPr id="7" name="object 7"/>
          <p:cNvSpPr/>
          <p:nvPr/>
        </p:nvSpPr>
        <p:spPr>
          <a:xfrm>
            <a:off x="9751066" y="152400"/>
            <a:ext cx="1117309" cy="685800"/>
          </a:xfrm>
          <a:custGeom>
            <a:avLst/>
            <a:gdLst/>
            <a:ahLst/>
            <a:cxnLst/>
            <a:rect l="l" t="t" r="r" b="b"/>
            <a:pathLst>
              <a:path w="838200" h="685800">
                <a:moveTo>
                  <a:pt x="533400" y="0"/>
                </a:moveTo>
                <a:lnTo>
                  <a:pt x="76200" y="685800"/>
                </a:lnTo>
              </a:path>
              <a:path w="838200" h="685800">
                <a:moveTo>
                  <a:pt x="0" y="76200"/>
                </a:moveTo>
                <a:lnTo>
                  <a:pt x="838200" y="685800"/>
                </a:lnTo>
              </a:path>
            </a:pathLst>
          </a:custGeom>
          <a:ln w="9525">
            <a:solidFill>
              <a:srgbClr val="FFFFFF"/>
            </a:solidFill>
          </a:ln>
        </p:spPr>
        <p:txBody>
          <a:bodyPr wrap="square" lIns="0" tIns="0" rIns="0" bIns="0" rtlCol="0"/>
          <a:lstStyle/>
          <a:p>
            <a:pPr defTabSz="914400"/>
            <a:endParaRPr kern="0" smtClean="0">
              <a:solidFill>
                <a:sysClr val="windowText" lastClr="000000"/>
              </a:solidFill>
            </a:endParaRPr>
          </a:p>
        </p:txBody>
      </p:sp>
      <p:sp>
        <p:nvSpPr>
          <p:cNvPr id="8" name="Slide Number Placeholder 7"/>
          <p:cNvSpPr>
            <a:spLocks noGrp="1"/>
          </p:cNvSpPr>
          <p:nvPr>
            <p:ph type="sldNum" sz="quarter" idx="7"/>
          </p:nvPr>
        </p:nvSpPr>
        <p:spPr/>
        <p:txBody>
          <a:bodyPr/>
          <a:lstStyle/>
          <a:p>
            <a:fld id="{B6F15528-21DE-4FAA-801E-634DDDAF4B2B}" type="slidenum">
              <a:rPr lang="en-US" smtClean="0">
                <a:solidFill>
                  <a:prstClr val="black">
                    <a:tint val="75000"/>
                  </a:prstClr>
                </a:solidFill>
              </a:rPr>
              <a:pPr/>
              <a:t>53</a:t>
            </a:fld>
            <a:endParaRPr lang="en-US">
              <a:solidFill>
                <a:prstClr val="black">
                  <a:tint val="75000"/>
                </a:prstClr>
              </a:solidFill>
            </a:endParaRPr>
          </a:p>
        </p:txBody>
      </p:sp>
    </p:spTree>
    <p:extLst>
      <p:ext uri="{BB962C8B-B14F-4D97-AF65-F5344CB8AC3E}">
        <p14:creationId xmlns:p14="http://schemas.microsoft.com/office/powerpoint/2010/main" val="16526674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0335" y="249991"/>
            <a:ext cx="11950127" cy="912113"/>
          </a:xfrm>
          <a:prstGeom prst="rect">
            <a:avLst/>
          </a:prstGeom>
        </p:spPr>
      </p:pic>
      <p:sp>
        <p:nvSpPr>
          <p:cNvPr id="3" name="object 3"/>
          <p:cNvSpPr txBox="1">
            <a:spLocks noGrp="1"/>
          </p:cNvSpPr>
          <p:nvPr>
            <p:ph type="title"/>
          </p:nvPr>
        </p:nvSpPr>
        <p:spPr>
          <a:xfrm>
            <a:off x="465341" y="350320"/>
            <a:ext cx="11267892" cy="513715"/>
          </a:xfrm>
          <a:prstGeom prst="rect">
            <a:avLst/>
          </a:prstGeom>
        </p:spPr>
        <p:txBody>
          <a:bodyPr vert="horz" wrap="square" lIns="0" tIns="12700" rIns="0" bIns="0" rtlCol="0">
            <a:spAutoFit/>
          </a:bodyPr>
          <a:lstStyle/>
          <a:p>
            <a:pPr marL="12700">
              <a:lnSpc>
                <a:spcPct val="100000"/>
              </a:lnSpc>
              <a:spcBef>
                <a:spcPts val="100"/>
              </a:spcBef>
              <a:tabLst>
                <a:tab pos="1198880" algn="l"/>
                <a:tab pos="5280025" algn="l"/>
                <a:tab pos="6924675" algn="l"/>
              </a:tabLst>
            </a:pPr>
            <a:r>
              <a:rPr sz="3200" spc="275" dirty="0">
                <a:latin typeface="Cambria"/>
                <a:cs typeface="Cambria"/>
              </a:rPr>
              <a:t>SIGN</a:t>
            </a:r>
            <a:r>
              <a:rPr sz="3200" dirty="0">
                <a:latin typeface="Cambria"/>
                <a:cs typeface="Cambria"/>
              </a:rPr>
              <a:t>	</a:t>
            </a:r>
            <a:r>
              <a:rPr sz="3200" spc="270" dirty="0">
                <a:latin typeface="Cambria"/>
                <a:cs typeface="Cambria"/>
              </a:rPr>
              <a:t>CONVENTION</a:t>
            </a:r>
            <a:r>
              <a:rPr sz="3200" spc="380" dirty="0">
                <a:latin typeface="Cambria"/>
                <a:cs typeface="Cambria"/>
              </a:rPr>
              <a:t> </a:t>
            </a:r>
            <a:r>
              <a:rPr sz="3200" spc="340" dirty="0">
                <a:latin typeface="Cambria"/>
                <a:cs typeface="Cambria"/>
              </a:rPr>
              <a:t>FOR</a:t>
            </a:r>
            <a:r>
              <a:rPr sz="3200" dirty="0">
                <a:latin typeface="Cambria"/>
                <a:cs typeface="Cambria"/>
              </a:rPr>
              <a:t>	</a:t>
            </a:r>
            <a:r>
              <a:rPr sz="3200" spc="350" dirty="0">
                <a:latin typeface="Cambria"/>
                <a:cs typeface="Cambria"/>
              </a:rPr>
              <a:t>SHEAR</a:t>
            </a:r>
            <a:r>
              <a:rPr sz="3200" dirty="0">
                <a:latin typeface="Cambria"/>
                <a:cs typeface="Cambria"/>
              </a:rPr>
              <a:t>	</a:t>
            </a:r>
            <a:r>
              <a:rPr sz="3200" spc="409" dirty="0">
                <a:latin typeface="Cambria"/>
                <a:cs typeface="Cambria"/>
              </a:rPr>
              <a:t>FORCE</a:t>
            </a:r>
            <a:endParaRPr sz="3200">
              <a:latin typeface="Cambria"/>
              <a:cs typeface="Cambria"/>
            </a:endParaRPr>
          </a:p>
        </p:txBody>
      </p:sp>
      <p:grpSp>
        <p:nvGrpSpPr>
          <p:cNvPr id="4" name="object 4"/>
          <p:cNvGrpSpPr/>
          <p:nvPr/>
        </p:nvGrpSpPr>
        <p:grpSpPr>
          <a:xfrm>
            <a:off x="1219925" y="1946148"/>
            <a:ext cx="1268823" cy="1087120"/>
            <a:chOff x="915161" y="1946148"/>
            <a:chExt cx="951865" cy="1087120"/>
          </a:xfrm>
        </p:grpSpPr>
        <p:sp>
          <p:nvSpPr>
            <p:cNvPr id="5" name="object 5"/>
            <p:cNvSpPr/>
            <p:nvPr/>
          </p:nvSpPr>
          <p:spPr>
            <a:xfrm>
              <a:off x="915161" y="2722626"/>
              <a:ext cx="838200" cy="0"/>
            </a:xfrm>
            <a:custGeom>
              <a:avLst/>
              <a:gdLst/>
              <a:ahLst/>
              <a:cxnLst/>
              <a:rect l="l" t="t" r="r" b="b"/>
              <a:pathLst>
                <a:path w="838200">
                  <a:moveTo>
                    <a:pt x="0" y="0"/>
                  </a:moveTo>
                  <a:lnTo>
                    <a:pt x="838200" y="0"/>
                  </a:lnTo>
                </a:path>
              </a:pathLst>
            </a:custGeom>
            <a:ln w="38100">
              <a:solidFill>
                <a:srgbClr val="FFFFFF"/>
              </a:solidFill>
            </a:ln>
          </p:spPr>
          <p:txBody>
            <a:bodyPr wrap="square" lIns="0" tIns="0" rIns="0" bIns="0" rtlCol="0"/>
            <a:lstStyle/>
            <a:p>
              <a:pPr defTabSz="914400"/>
              <a:endParaRPr kern="0" smtClean="0">
                <a:solidFill>
                  <a:sysClr val="windowText" lastClr="000000"/>
                </a:solidFill>
              </a:endParaRPr>
            </a:p>
          </p:txBody>
        </p:sp>
        <p:sp>
          <p:nvSpPr>
            <p:cNvPr id="6" name="object 6"/>
            <p:cNvSpPr/>
            <p:nvPr/>
          </p:nvSpPr>
          <p:spPr>
            <a:xfrm>
              <a:off x="1638299" y="1946148"/>
              <a:ext cx="228600" cy="1087120"/>
            </a:xfrm>
            <a:custGeom>
              <a:avLst/>
              <a:gdLst/>
              <a:ahLst/>
              <a:cxnLst/>
              <a:rect l="l" t="t" r="r" b="b"/>
              <a:pathLst>
                <a:path w="228600" h="1087120">
                  <a:moveTo>
                    <a:pt x="152400" y="190500"/>
                  </a:moveTo>
                  <a:lnTo>
                    <a:pt x="76200" y="190500"/>
                  </a:lnTo>
                  <a:lnTo>
                    <a:pt x="76200" y="1086612"/>
                  </a:lnTo>
                  <a:lnTo>
                    <a:pt x="152400" y="1086612"/>
                  </a:lnTo>
                  <a:lnTo>
                    <a:pt x="152400" y="190500"/>
                  </a:lnTo>
                  <a:close/>
                </a:path>
                <a:path w="228600" h="1087120">
                  <a:moveTo>
                    <a:pt x="114300" y="0"/>
                  </a:moveTo>
                  <a:lnTo>
                    <a:pt x="0" y="228600"/>
                  </a:lnTo>
                  <a:lnTo>
                    <a:pt x="76200" y="228600"/>
                  </a:lnTo>
                  <a:lnTo>
                    <a:pt x="76200" y="190500"/>
                  </a:lnTo>
                  <a:lnTo>
                    <a:pt x="209550" y="190500"/>
                  </a:lnTo>
                  <a:lnTo>
                    <a:pt x="114300" y="0"/>
                  </a:lnTo>
                  <a:close/>
                </a:path>
                <a:path w="228600" h="1087120">
                  <a:moveTo>
                    <a:pt x="209550" y="190500"/>
                  </a:moveTo>
                  <a:lnTo>
                    <a:pt x="152400" y="190500"/>
                  </a:lnTo>
                  <a:lnTo>
                    <a:pt x="152400" y="228600"/>
                  </a:lnTo>
                  <a:lnTo>
                    <a:pt x="228600" y="228600"/>
                  </a:lnTo>
                  <a:lnTo>
                    <a:pt x="209550" y="19050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097995" y="2255520"/>
            <a:ext cx="1372934" cy="1088390"/>
            <a:chOff x="2324100" y="2255520"/>
            <a:chExt cx="1029969" cy="1088390"/>
          </a:xfrm>
        </p:grpSpPr>
        <p:sp>
          <p:nvSpPr>
            <p:cNvPr id="8" name="object 8"/>
            <p:cNvSpPr/>
            <p:nvPr/>
          </p:nvSpPr>
          <p:spPr>
            <a:xfrm>
              <a:off x="2439162" y="2722626"/>
              <a:ext cx="914400" cy="0"/>
            </a:xfrm>
            <a:custGeom>
              <a:avLst/>
              <a:gdLst/>
              <a:ahLst/>
              <a:cxnLst/>
              <a:rect l="l" t="t" r="r" b="b"/>
              <a:pathLst>
                <a:path w="914400">
                  <a:moveTo>
                    <a:pt x="0" y="0"/>
                  </a:moveTo>
                  <a:lnTo>
                    <a:pt x="914400" y="0"/>
                  </a:lnTo>
                </a:path>
              </a:pathLst>
            </a:custGeom>
            <a:ln w="38100">
              <a:solidFill>
                <a:srgbClr val="FFFFFF"/>
              </a:solidFill>
            </a:ln>
          </p:spPr>
          <p:txBody>
            <a:bodyPr wrap="square" lIns="0" tIns="0" rIns="0" bIns="0" rtlCol="0"/>
            <a:lstStyle/>
            <a:p>
              <a:pPr defTabSz="914400"/>
              <a:endParaRPr kern="0" smtClean="0">
                <a:solidFill>
                  <a:sysClr val="windowText" lastClr="000000"/>
                </a:solidFill>
              </a:endParaRPr>
            </a:p>
          </p:txBody>
        </p:sp>
        <p:sp>
          <p:nvSpPr>
            <p:cNvPr id="9" name="object 9"/>
            <p:cNvSpPr/>
            <p:nvPr/>
          </p:nvSpPr>
          <p:spPr>
            <a:xfrm>
              <a:off x="2324100" y="2255520"/>
              <a:ext cx="228600" cy="1088390"/>
            </a:xfrm>
            <a:custGeom>
              <a:avLst/>
              <a:gdLst/>
              <a:ahLst/>
              <a:cxnLst/>
              <a:rect l="l" t="t" r="r" b="b"/>
              <a:pathLst>
                <a:path w="228600" h="1088389">
                  <a:moveTo>
                    <a:pt x="76200" y="859535"/>
                  </a:moveTo>
                  <a:lnTo>
                    <a:pt x="0" y="859535"/>
                  </a:lnTo>
                  <a:lnTo>
                    <a:pt x="114300" y="1088135"/>
                  </a:lnTo>
                  <a:lnTo>
                    <a:pt x="209550" y="897635"/>
                  </a:lnTo>
                  <a:lnTo>
                    <a:pt x="76200" y="897635"/>
                  </a:lnTo>
                  <a:lnTo>
                    <a:pt x="76200" y="859535"/>
                  </a:lnTo>
                  <a:close/>
                </a:path>
                <a:path w="228600" h="1088389">
                  <a:moveTo>
                    <a:pt x="152400" y="0"/>
                  </a:moveTo>
                  <a:lnTo>
                    <a:pt x="76200" y="0"/>
                  </a:lnTo>
                  <a:lnTo>
                    <a:pt x="76200" y="897635"/>
                  </a:lnTo>
                  <a:lnTo>
                    <a:pt x="152400" y="897635"/>
                  </a:lnTo>
                  <a:lnTo>
                    <a:pt x="152400" y="0"/>
                  </a:lnTo>
                  <a:close/>
                </a:path>
                <a:path w="228600" h="1088389">
                  <a:moveTo>
                    <a:pt x="228600" y="859535"/>
                  </a:moveTo>
                  <a:lnTo>
                    <a:pt x="152400" y="859535"/>
                  </a:lnTo>
                  <a:lnTo>
                    <a:pt x="152400" y="897635"/>
                  </a:lnTo>
                  <a:lnTo>
                    <a:pt x="209550" y="897635"/>
                  </a:lnTo>
                  <a:lnTo>
                    <a:pt x="228600" y="859535"/>
                  </a:lnTo>
                  <a:close/>
                </a:path>
              </a:pathLst>
            </a:custGeom>
            <a:solidFill>
              <a:srgbClr val="FFCC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3425264" y="3165094"/>
            <a:ext cx="259859" cy="391160"/>
          </a:xfrm>
          <a:prstGeom prst="rect">
            <a:avLst/>
          </a:prstGeom>
        </p:spPr>
        <p:txBody>
          <a:bodyPr vert="horz" wrap="square" lIns="0" tIns="12700" rIns="0" bIns="0" rtlCol="0">
            <a:spAutoFit/>
          </a:bodyPr>
          <a:lstStyle/>
          <a:p>
            <a:pPr marL="12700" defTabSz="914400">
              <a:spcBef>
                <a:spcPts val="100"/>
              </a:spcBef>
            </a:pPr>
            <a:r>
              <a:rPr sz="2400" kern="0" spc="-50" dirty="0">
                <a:solidFill>
                  <a:srgbClr val="FFFFFF"/>
                </a:solidFill>
                <a:latin typeface="Times New Roman"/>
                <a:cs typeface="Times New Roman"/>
              </a:rPr>
              <a:t>F</a:t>
            </a:r>
            <a:endParaRPr sz="2400" kern="0">
              <a:solidFill>
                <a:sysClr val="windowText" lastClr="000000"/>
              </a:solidFill>
              <a:latin typeface="Times New Roman"/>
              <a:cs typeface="Times New Roman"/>
            </a:endParaRPr>
          </a:p>
        </p:txBody>
      </p:sp>
      <p:sp>
        <p:nvSpPr>
          <p:cNvPr id="11" name="object 11"/>
          <p:cNvSpPr txBox="1"/>
          <p:nvPr/>
        </p:nvSpPr>
        <p:spPr>
          <a:xfrm>
            <a:off x="1799579" y="1612138"/>
            <a:ext cx="259859" cy="391160"/>
          </a:xfrm>
          <a:prstGeom prst="rect">
            <a:avLst/>
          </a:prstGeom>
        </p:spPr>
        <p:txBody>
          <a:bodyPr vert="horz" wrap="square" lIns="0" tIns="12700" rIns="0" bIns="0" rtlCol="0">
            <a:spAutoFit/>
          </a:bodyPr>
          <a:lstStyle/>
          <a:p>
            <a:pPr marL="12700" defTabSz="914400">
              <a:spcBef>
                <a:spcPts val="100"/>
              </a:spcBef>
            </a:pPr>
            <a:r>
              <a:rPr sz="2400" kern="0" spc="-50" dirty="0">
                <a:solidFill>
                  <a:srgbClr val="FFFFFF"/>
                </a:solidFill>
                <a:latin typeface="Times New Roman"/>
                <a:cs typeface="Times New Roman"/>
              </a:rPr>
              <a:t>F</a:t>
            </a:r>
            <a:endParaRPr sz="2400" kern="0">
              <a:solidFill>
                <a:sysClr val="windowText" lastClr="000000"/>
              </a:solidFill>
              <a:latin typeface="Times New Roman"/>
              <a:cs typeface="Times New Roman"/>
            </a:endParaRPr>
          </a:p>
        </p:txBody>
      </p:sp>
      <p:grpSp>
        <p:nvGrpSpPr>
          <p:cNvPr id="12" name="object 12"/>
          <p:cNvGrpSpPr/>
          <p:nvPr/>
        </p:nvGrpSpPr>
        <p:grpSpPr>
          <a:xfrm>
            <a:off x="9395553" y="2410967"/>
            <a:ext cx="1372934" cy="1087120"/>
            <a:chOff x="7048500" y="2410967"/>
            <a:chExt cx="1029969" cy="1087120"/>
          </a:xfrm>
        </p:grpSpPr>
        <p:sp>
          <p:nvSpPr>
            <p:cNvPr id="13" name="object 13"/>
            <p:cNvSpPr/>
            <p:nvPr/>
          </p:nvSpPr>
          <p:spPr>
            <a:xfrm>
              <a:off x="7163562" y="3033521"/>
              <a:ext cx="914400" cy="0"/>
            </a:xfrm>
            <a:custGeom>
              <a:avLst/>
              <a:gdLst/>
              <a:ahLst/>
              <a:cxnLst/>
              <a:rect l="l" t="t" r="r" b="b"/>
              <a:pathLst>
                <a:path w="914400">
                  <a:moveTo>
                    <a:pt x="0" y="0"/>
                  </a:moveTo>
                  <a:lnTo>
                    <a:pt x="914400" y="0"/>
                  </a:lnTo>
                </a:path>
              </a:pathLst>
            </a:custGeom>
            <a:ln w="38100">
              <a:solidFill>
                <a:srgbClr val="FFFFFF"/>
              </a:solidFill>
            </a:ln>
          </p:spPr>
          <p:txBody>
            <a:bodyPr wrap="square" lIns="0" tIns="0" rIns="0" bIns="0" rtlCol="0"/>
            <a:lstStyle/>
            <a:p>
              <a:pPr defTabSz="914400"/>
              <a:endParaRPr kern="0" smtClean="0">
                <a:solidFill>
                  <a:sysClr val="windowText" lastClr="000000"/>
                </a:solidFill>
              </a:endParaRPr>
            </a:p>
          </p:txBody>
        </p:sp>
        <p:sp>
          <p:nvSpPr>
            <p:cNvPr id="14" name="object 14"/>
            <p:cNvSpPr/>
            <p:nvPr/>
          </p:nvSpPr>
          <p:spPr>
            <a:xfrm>
              <a:off x="7048500" y="2410967"/>
              <a:ext cx="228600" cy="1087120"/>
            </a:xfrm>
            <a:custGeom>
              <a:avLst/>
              <a:gdLst/>
              <a:ahLst/>
              <a:cxnLst/>
              <a:rect l="l" t="t" r="r" b="b"/>
              <a:pathLst>
                <a:path w="228600" h="1087120">
                  <a:moveTo>
                    <a:pt x="152400" y="190500"/>
                  </a:moveTo>
                  <a:lnTo>
                    <a:pt x="76200" y="190500"/>
                  </a:lnTo>
                  <a:lnTo>
                    <a:pt x="76200" y="1086612"/>
                  </a:lnTo>
                  <a:lnTo>
                    <a:pt x="152400" y="1086612"/>
                  </a:lnTo>
                  <a:lnTo>
                    <a:pt x="152400" y="190500"/>
                  </a:lnTo>
                  <a:close/>
                </a:path>
                <a:path w="228600" h="1087120">
                  <a:moveTo>
                    <a:pt x="114300" y="0"/>
                  </a:moveTo>
                  <a:lnTo>
                    <a:pt x="0" y="228600"/>
                  </a:lnTo>
                  <a:lnTo>
                    <a:pt x="76200" y="228600"/>
                  </a:lnTo>
                  <a:lnTo>
                    <a:pt x="76200" y="190500"/>
                  </a:lnTo>
                  <a:lnTo>
                    <a:pt x="209550" y="190500"/>
                  </a:lnTo>
                  <a:lnTo>
                    <a:pt x="114300" y="0"/>
                  </a:lnTo>
                  <a:close/>
                </a:path>
                <a:path w="228600" h="1087120">
                  <a:moveTo>
                    <a:pt x="209550" y="190500"/>
                  </a:moveTo>
                  <a:lnTo>
                    <a:pt x="152400" y="190500"/>
                  </a:lnTo>
                  <a:lnTo>
                    <a:pt x="152400" y="228600"/>
                  </a:lnTo>
                  <a:lnTo>
                    <a:pt x="228600" y="228600"/>
                  </a:lnTo>
                  <a:lnTo>
                    <a:pt x="209550" y="190500"/>
                  </a:lnTo>
                  <a:close/>
                </a:path>
              </a:pathLst>
            </a:custGeom>
            <a:solidFill>
              <a:srgbClr val="FFCC00"/>
            </a:solidFill>
          </p:spPr>
          <p:txBody>
            <a:bodyPr wrap="square" lIns="0" tIns="0" rIns="0" bIns="0" rtlCol="0"/>
            <a:lstStyle/>
            <a:p>
              <a:pPr defTabSz="914400"/>
              <a:endParaRPr kern="0" smtClean="0">
                <a:solidFill>
                  <a:sysClr val="windowText" lastClr="000000"/>
                </a:solidFill>
              </a:endParaRPr>
            </a:p>
          </p:txBody>
        </p:sp>
      </p:grpSp>
      <p:grpSp>
        <p:nvGrpSpPr>
          <p:cNvPr id="15" name="object 15"/>
          <p:cNvGrpSpPr/>
          <p:nvPr/>
        </p:nvGrpSpPr>
        <p:grpSpPr>
          <a:xfrm>
            <a:off x="7517485" y="2721864"/>
            <a:ext cx="1268823" cy="1087120"/>
            <a:chOff x="5639561" y="2721864"/>
            <a:chExt cx="951865" cy="1087120"/>
          </a:xfrm>
        </p:grpSpPr>
        <p:sp>
          <p:nvSpPr>
            <p:cNvPr id="16" name="object 16"/>
            <p:cNvSpPr/>
            <p:nvPr/>
          </p:nvSpPr>
          <p:spPr>
            <a:xfrm>
              <a:off x="5639561" y="3033522"/>
              <a:ext cx="838200" cy="0"/>
            </a:xfrm>
            <a:custGeom>
              <a:avLst/>
              <a:gdLst/>
              <a:ahLst/>
              <a:cxnLst/>
              <a:rect l="l" t="t" r="r" b="b"/>
              <a:pathLst>
                <a:path w="838200">
                  <a:moveTo>
                    <a:pt x="0" y="0"/>
                  </a:moveTo>
                  <a:lnTo>
                    <a:pt x="838200" y="0"/>
                  </a:lnTo>
                </a:path>
              </a:pathLst>
            </a:custGeom>
            <a:ln w="38100">
              <a:solidFill>
                <a:srgbClr val="FFFFFF"/>
              </a:solidFill>
            </a:ln>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6362699" y="2721864"/>
              <a:ext cx="228600" cy="1087120"/>
            </a:xfrm>
            <a:custGeom>
              <a:avLst/>
              <a:gdLst/>
              <a:ahLst/>
              <a:cxnLst/>
              <a:rect l="l" t="t" r="r" b="b"/>
              <a:pathLst>
                <a:path w="228600" h="1087120">
                  <a:moveTo>
                    <a:pt x="76200" y="858012"/>
                  </a:moveTo>
                  <a:lnTo>
                    <a:pt x="0" y="858012"/>
                  </a:lnTo>
                  <a:lnTo>
                    <a:pt x="114300" y="1086612"/>
                  </a:lnTo>
                  <a:lnTo>
                    <a:pt x="209550" y="896112"/>
                  </a:lnTo>
                  <a:lnTo>
                    <a:pt x="76200" y="896112"/>
                  </a:lnTo>
                  <a:lnTo>
                    <a:pt x="76200" y="858012"/>
                  </a:lnTo>
                  <a:close/>
                </a:path>
                <a:path w="228600" h="1087120">
                  <a:moveTo>
                    <a:pt x="152400" y="0"/>
                  </a:moveTo>
                  <a:lnTo>
                    <a:pt x="76200" y="0"/>
                  </a:lnTo>
                  <a:lnTo>
                    <a:pt x="76200" y="896112"/>
                  </a:lnTo>
                  <a:lnTo>
                    <a:pt x="152400" y="896112"/>
                  </a:lnTo>
                  <a:lnTo>
                    <a:pt x="152400" y="0"/>
                  </a:lnTo>
                  <a:close/>
                </a:path>
                <a:path w="228600" h="1087120">
                  <a:moveTo>
                    <a:pt x="228600" y="858012"/>
                  </a:moveTo>
                  <a:lnTo>
                    <a:pt x="152400" y="858012"/>
                  </a:lnTo>
                  <a:lnTo>
                    <a:pt x="152400" y="896112"/>
                  </a:lnTo>
                  <a:lnTo>
                    <a:pt x="209550" y="896112"/>
                  </a:lnTo>
                  <a:lnTo>
                    <a:pt x="228600" y="858012"/>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grpSp>
      <p:sp>
        <p:nvSpPr>
          <p:cNvPr id="18" name="object 18"/>
          <p:cNvSpPr txBox="1"/>
          <p:nvPr/>
        </p:nvSpPr>
        <p:spPr>
          <a:xfrm>
            <a:off x="9724008" y="1922779"/>
            <a:ext cx="259859" cy="391160"/>
          </a:xfrm>
          <a:prstGeom prst="rect">
            <a:avLst/>
          </a:prstGeom>
        </p:spPr>
        <p:txBody>
          <a:bodyPr vert="horz" wrap="square" lIns="0" tIns="12700" rIns="0" bIns="0" rtlCol="0">
            <a:spAutoFit/>
          </a:bodyPr>
          <a:lstStyle/>
          <a:p>
            <a:pPr marL="12700" defTabSz="914400">
              <a:spcBef>
                <a:spcPts val="100"/>
              </a:spcBef>
            </a:pPr>
            <a:r>
              <a:rPr sz="2400" kern="0" spc="-50" dirty="0">
                <a:solidFill>
                  <a:srgbClr val="FFFFFF"/>
                </a:solidFill>
                <a:latin typeface="Times New Roman"/>
                <a:cs typeface="Times New Roman"/>
              </a:rPr>
              <a:t>F</a:t>
            </a:r>
            <a:endParaRPr sz="2400" kern="0">
              <a:solidFill>
                <a:sysClr val="windowText" lastClr="000000"/>
              </a:solidFill>
              <a:latin typeface="Times New Roman"/>
              <a:cs typeface="Times New Roman"/>
            </a:endParaRPr>
          </a:p>
        </p:txBody>
      </p:sp>
      <p:sp>
        <p:nvSpPr>
          <p:cNvPr id="19" name="object 19"/>
          <p:cNvSpPr txBox="1"/>
          <p:nvPr/>
        </p:nvSpPr>
        <p:spPr>
          <a:xfrm>
            <a:off x="8098466" y="3662883"/>
            <a:ext cx="260705" cy="391795"/>
          </a:xfrm>
          <a:prstGeom prst="rect">
            <a:avLst/>
          </a:prstGeom>
        </p:spPr>
        <p:txBody>
          <a:bodyPr vert="horz" wrap="square" lIns="0" tIns="12700" rIns="0" bIns="0" rtlCol="0">
            <a:spAutoFit/>
          </a:bodyPr>
          <a:lstStyle/>
          <a:p>
            <a:pPr marL="12700" defTabSz="914400">
              <a:spcBef>
                <a:spcPts val="100"/>
              </a:spcBef>
            </a:pPr>
            <a:r>
              <a:rPr sz="2400" kern="0" spc="-50" dirty="0">
                <a:solidFill>
                  <a:srgbClr val="FFFFFF"/>
                </a:solidFill>
                <a:latin typeface="Times New Roman"/>
                <a:cs typeface="Times New Roman"/>
              </a:rPr>
              <a:t>F</a:t>
            </a:r>
            <a:endParaRPr sz="2400" kern="0">
              <a:solidFill>
                <a:sysClr val="windowText" lastClr="000000"/>
              </a:solidFill>
              <a:latin typeface="Times New Roman"/>
              <a:cs typeface="Times New Roman"/>
            </a:endParaRPr>
          </a:p>
        </p:txBody>
      </p:sp>
      <p:sp>
        <p:nvSpPr>
          <p:cNvPr id="20" name="object 20"/>
          <p:cNvSpPr txBox="1"/>
          <p:nvPr/>
        </p:nvSpPr>
        <p:spPr>
          <a:xfrm>
            <a:off x="1196299" y="5398719"/>
            <a:ext cx="3193641" cy="452120"/>
          </a:xfrm>
          <a:prstGeom prst="rect">
            <a:avLst/>
          </a:prstGeom>
        </p:spPr>
        <p:txBody>
          <a:bodyPr vert="horz" wrap="square" lIns="0" tIns="12065" rIns="0" bIns="0" rtlCol="0">
            <a:spAutoFit/>
          </a:bodyPr>
          <a:lstStyle/>
          <a:p>
            <a:pPr marL="12700" defTabSz="914400">
              <a:spcBef>
                <a:spcPts val="95"/>
              </a:spcBef>
              <a:tabLst>
                <a:tab pos="814705" algn="l"/>
              </a:tabLst>
            </a:pPr>
            <a:r>
              <a:rPr sz="2800" kern="0" dirty="0">
                <a:solidFill>
                  <a:srgbClr val="FFFFFF"/>
                </a:solidFill>
                <a:latin typeface="Times New Roman"/>
                <a:cs typeface="Times New Roman"/>
              </a:rPr>
              <a:t>+</a:t>
            </a:r>
            <a:r>
              <a:rPr sz="2800" kern="0" spc="-5" dirty="0">
                <a:solidFill>
                  <a:srgbClr val="FFFFFF"/>
                </a:solidFill>
                <a:latin typeface="Times New Roman"/>
                <a:cs typeface="Times New Roman"/>
              </a:rPr>
              <a:t> </a:t>
            </a:r>
            <a:r>
              <a:rPr sz="2800" kern="0" spc="-25" dirty="0">
                <a:solidFill>
                  <a:srgbClr val="FFFFFF"/>
                </a:solidFill>
                <a:latin typeface="Times New Roman"/>
                <a:cs typeface="Times New Roman"/>
              </a:rPr>
              <a:t>ve</a:t>
            </a:r>
            <a:r>
              <a:rPr sz="2800" kern="0" dirty="0">
                <a:solidFill>
                  <a:srgbClr val="FFFFFF"/>
                </a:solidFill>
                <a:latin typeface="Times New Roman"/>
                <a:cs typeface="Times New Roman"/>
              </a:rPr>
              <a:t>	shear</a:t>
            </a:r>
            <a:r>
              <a:rPr sz="2800" kern="0" spc="-30" dirty="0">
                <a:solidFill>
                  <a:srgbClr val="FFFFFF"/>
                </a:solidFill>
                <a:latin typeface="Times New Roman"/>
                <a:cs typeface="Times New Roman"/>
              </a:rPr>
              <a:t> </a:t>
            </a:r>
            <a:r>
              <a:rPr sz="2800" kern="0" spc="-20" dirty="0">
                <a:solidFill>
                  <a:srgbClr val="FFFFFF"/>
                </a:solidFill>
                <a:latin typeface="Times New Roman"/>
                <a:cs typeface="Times New Roman"/>
              </a:rPr>
              <a:t>force</a:t>
            </a:r>
            <a:endParaRPr sz="2800" kern="0">
              <a:solidFill>
                <a:sysClr val="windowText" lastClr="000000"/>
              </a:solidFill>
              <a:latin typeface="Times New Roman"/>
              <a:cs typeface="Times New Roman"/>
            </a:endParaRPr>
          </a:p>
        </p:txBody>
      </p:sp>
      <p:sp>
        <p:nvSpPr>
          <p:cNvPr id="21" name="object 21"/>
          <p:cNvSpPr txBox="1"/>
          <p:nvPr/>
        </p:nvSpPr>
        <p:spPr>
          <a:xfrm>
            <a:off x="7651029" y="5492902"/>
            <a:ext cx="3085296" cy="452120"/>
          </a:xfrm>
          <a:prstGeom prst="rect">
            <a:avLst/>
          </a:prstGeom>
        </p:spPr>
        <p:txBody>
          <a:bodyPr vert="horz" wrap="square" lIns="0" tIns="12065" rIns="0" bIns="0" rtlCol="0">
            <a:spAutoFit/>
          </a:bodyPr>
          <a:lstStyle/>
          <a:p>
            <a:pPr marL="12700" defTabSz="914400">
              <a:spcBef>
                <a:spcPts val="95"/>
              </a:spcBef>
              <a:tabLst>
                <a:tab pos="733425" algn="l"/>
              </a:tabLst>
            </a:pPr>
            <a:r>
              <a:rPr sz="2800" kern="0" dirty="0">
                <a:solidFill>
                  <a:srgbClr val="FFFFFF"/>
                </a:solidFill>
                <a:latin typeface="Times New Roman"/>
                <a:cs typeface="Times New Roman"/>
              </a:rPr>
              <a:t>-</a:t>
            </a:r>
            <a:r>
              <a:rPr sz="2800" kern="0" spc="-10" dirty="0">
                <a:solidFill>
                  <a:srgbClr val="FFFFFF"/>
                </a:solidFill>
                <a:latin typeface="Times New Roman"/>
                <a:cs typeface="Times New Roman"/>
              </a:rPr>
              <a:t> </a:t>
            </a:r>
            <a:r>
              <a:rPr sz="2800" kern="0" spc="-25" dirty="0">
                <a:solidFill>
                  <a:srgbClr val="FFFFFF"/>
                </a:solidFill>
                <a:latin typeface="Times New Roman"/>
                <a:cs typeface="Times New Roman"/>
              </a:rPr>
              <a:t>ve</a:t>
            </a:r>
            <a:r>
              <a:rPr sz="2800" kern="0" dirty="0">
                <a:solidFill>
                  <a:srgbClr val="FFFFFF"/>
                </a:solidFill>
                <a:latin typeface="Times New Roman"/>
                <a:cs typeface="Times New Roman"/>
              </a:rPr>
              <a:t>	shear</a:t>
            </a:r>
            <a:r>
              <a:rPr sz="2800" kern="0" spc="-65" dirty="0">
                <a:solidFill>
                  <a:srgbClr val="FFFFFF"/>
                </a:solidFill>
                <a:latin typeface="Times New Roman"/>
                <a:cs typeface="Times New Roman"/>
              </a:rPr>
              <a:t> </a:t>
            </a:r>
            <a:r>
              <a:rPr sz="2800" kern="0" spc="-10" dirty="0">
                <a:solidFill>
                  <a:srgbClr val="FFFFFF"/>
                </a:solidFill>
                <a:latin typeface="Times New Roman"/>
                <a:cs typeface="Times New Roman"/>
              </a:rPr>
              <a:t>force</a:t>
            </a:r>
            <a:endParaRPr sz="2800" kern="0">
              <a:solidFill>
                <a:sysClr val="windowText" lastClr="000000"/>
              </a:solidFill>
              <a:latin typeface="Times New Roman"/>
              <a:cs typeface="Times New Roman"/>
            </a:endParaRPr>
          </a:p>
        </p:txBody>
      </p:sp>
      <p:sp>
        <p:nvSpPr>
          <p:cNvPr id="22" name="object 22"/>
          <p:cNvSpPr/>
          <p:nvPr/>
        </p:nvSpPr>
        <p:spPr>
          <a:xfrm>
            <a:off x="2743500" y="1791461"/>
            <a:ext cx="0" cy="2484120"/>
          </a:xfrm>
          <a:custGeom>
            <a:avLst/>
            <a:gdLst/>
            <a:ahLst/>
            <a:cxnLst/>
            <a:rect l="l" t="t" r="r" b="b"/>
            <a:pathLst>
              <a:path h="2484120">
                <a:moveTo>
                  <a:pt x="0" y="0"/>
                </a:moveTo>
                <a:lnTo>
                  <a:pt x="0" y="2484120"/>
                </a:lnTo>
              </a:path>
            </a:pathLst>
          </a:custGeom>
          <a:ln w="25400">
            <a:solidFill>
              <a:srgbClr val="FFFFFF"/>
            </a:solidFill>
            <a:prstDash val="sysDash"/>
          </a:ln>
        </p:spPr>
        <p:txBody>
          <a:bodyPr wrap="square" lIns="0" tIns="0" rIns="0" bIns="0" rtlCol="0"/>
          <a:lstStyle/>
          <a:p>
            <a:pPr defTabSz="914400"/>
            <a:endParaRPr kern="0" smtClean="0">
              <a:solidFill>
                <a:sysClr val="windowText" lastClr="000000"/>
              </a:solidFill>
            </a:endParaRPr>
          </a:p>
        </p:txBody>
      </p:sp>
      <p:sp>
        <p:nvSpPr>
          <p:cNvPr id="23" name="object 23"/>
          <p:cNvSpPr/>
          <p:nvPr/>
        </p:nvSpPr>
        <p:spPr>
          <a:xfrm>
            <a:off x="9041060" y="1791461"/>
            <a:ext cx="0" cy="2484120"/>
          </a:xfrm>
          <a:custGeom>
            <a:avLst/>
            <a:gdLst/>
            <a:ahLst/>
            <a:cxnLst/>
            <a:rect l="l" t="t" r="r" b="b"/>
            <a:pathLst>
              <a:path h="2484120">
                <a:moveTo>
                  <a:pt x="0" y="0"/>
                </a:moveTo>
                <a:lnTo>
                  <a:pt x="0" y="2484120"/>
                </a:lnTo>
              </a:path>
            </a:pathLst>
          </a:custGeom>
          <a:ln w="25400">
            <a:solidFill>
              <a:srgbClr val="FFFFFF"/>
            </a:solidFill>
            <a:prstDash val="sysDash"/>
          </a:ln>
        </p:spPr>
        <p:txBody>
          <a:bodyPr wrap="square" lIns="0" tIns="0" rIns="0" bIns="0" rtlCol="0"/>
          <a:lstStyle/>
          <a:p>
            <a:pPr defTabSz="914400"/>
            <a:endParaRPr kern="0" smtClean="0">
              <a:solidFill>
                <a:sysClr val="windowText" lastClr="000000"/>
              </a:solidFill>
            </a:endParaRPr>
          </a:p>
        </p:txBody>
      </p:sp>
      <p:sp>
        <p:nvSpPr>
          <p:cNvPr id="24" name="object 24"/>
          <p:cNvSpPr/>
          <p:nvPr/>
        </p:nvSpPr>
        <p:spPr>
          <a:xfrm>
            <a:off x="6" y="1038224"/>
            <a:ext cx="12188825" cy="57150"/>
          </a:xfrm>
          <a:custGeom>
            <a:avLst/>
            <a:gdLst/>
            <a:ahLst/>
            <a:cxnLst/>
            <a:rect l="l" t="t" r="r" b="b"/>
            <a:pathLst>
              <a:path w="9144000" h="57150">
                <a:moveTo>
                  <a:pt x="9144000" y="22860"/>
                </a:moveTo>
                <a:lnTo>
                  <a:pt x="0" y="22860"/>
                </a:lnTo>
                <a:lnTo>
                  <a:pt x="0" y="57150"/>
                </a:lnTo>
                <a:lnTo>
                  <a:pt x="9144000" y="57150"/>
                </a:lnTo>
                <a:lnTo>
                  <a:pt x="9144000" y="22860"/>
                </a:lnTo>
                <a:close/>
              </a:path>
              <a:path w="9144000" h="57150">
                <a:moveTo>
                  <a:pt x="9144000" y="0"/>
                </a:moveTo>
                <a:lnTo>
                  <a:pt x="0" y="0"/>
                </a:lnTo>
                <a:lnTo>
                  <a:pt x="0" y="11430"/>
                </a:lnTo>
                <a:lnTo>
                  <a:pt x="9144000" y="11430"/>
                </a:lnTo>
                <a:lnTo>
                  <a:pt x="9144000" y="0"/>
                </a:lnTo>
                <a:close/>
              </a:path>
            </a:pathLst>
          </a:custGeom>
          <a:solidFill>
            <a:srgbClr val="E8AB00"/>
          </a:solidFill>
        </p:spPr>
        <p:txBody>
          <a:bodyPr wrap="square" lIns="0" tIns="0" rIns="0" bIns="0" rtlCol="0"/>
          <a:lstStyle/>
          <a:p>
            <a:pPr defTabSz="914400"/>
            <a:endParaRPr kern="0" smtClean="0">
              <a:solidFill>
                <a:sysClr val="windowText" lastClr="000000"/>
              </a:solidFill>
            </a:endParaRPr>
          </a:p>
        </p:txBody>
      </p:sp>
      <p:sp>
        <p:nvSpPr>
          <p:cNvPr id="25" name="Slide Number Placeholder 24"/>
          <p:cNvSpPr>
            <a:spLocks noGrp="1"/>
          </p:cNvSpPr>
          <p:nvPr>
            <p:ph type="sldNum" sz="quarter" idx="7"/>
          </p:nvPr>
        </p:nvSpPr>
        <p:spPr/>
        <p:txBody>
          <a:bodyPr/>
          <a:lstStyle/>
          <a:p>
            <a:fld id="{B6F15528-21DE-4FAA-801E-634DDDAF4B2B}" type="slidenum">
              <a:rPr lang="en-US" smtClean="0">
                <a:solidFill>
                  <a:prstClr val="black">
                    <a:tint val="75000"/>
                  </a:prstClr>
                </a:solidFill>
              </a:rPr>
              <a:pPr/>
              <a:t>54</a:t>
            </a:fld>
            <a:endParaRPr lang="en-US">
              <a:solidFill>
                <a:prstClr val="black">
                  <a:tint val="75000"/>
                </a:prstClr>
              </a:solidFill>
            </a:endParaRPr>
          </a:p>
        </p:txBody>
      </p:sp>
    </p:spTree>
    <p:extLst>
      <p:ext uri="{BB962C8B-B14F-4D97-AF65-F5344CB8AC3E}">
        <p14:creationId xmlns:p14="http://schemas.microsoft.com/office/powerpoint/2010/main" val="11870607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6" y="144779"/>
            <a:ext cx="12188825" cy="912494"/>
            <a:chOff x="0" y="144779"/>
            <a:chExt cx="9144000" cy="912494"/>
          </a:xfrm>
        </p:grpSpPr>
        <p:pic>
          <p:nvPicPr>
            <p:cNvPr id="3" name="object 3"/>
            <p:cNvPicPr/>
            <p:nvPr/>
          </p:nvPicPr>
          <p:blipFill>
            <a:blip r:embed="rId2" cstate="print"/>
            <a:stretch>
              <a:fillRect/>
            </a:stretch>
          </p:blipFill>
          <p:spPr>
            <a:xfrm>
              <a:off x="0" y="192023"/>
              <a:ext cx="4257294" cy="832865"/>
            </a:xfrm>
            <a:prstGeom prst="rect">
              <a:avLst/>
            </a:prstGeom>
          </p:spPr>
        </p:pic>
        <p:pic>
          <p:nvPicPr>
            <p:cNvPr id="4" name="object 4"/>
            <p:cNvPicPr/>
            <p:nvPr/>
          </p:nvPicPr>
          <p:blipFill>
            <a:blip r:embed="rId3" cstate="print"/>
            <a:stretch>
              <a:fillRect/>
            </a:stretch>
          </p:blipFill>
          <p:spPr>
            <a:xfrm>
              <a:off x="3733800" y="144779"/>
              <a:ext cx="1466850" cy="912113"/>
            </a:xfrm>
            <a:prstGeom prst="rect">
              <a:avLst/>
            </a:prstGeom>
          </p:spPr>
        </p:pic>
        <p:pic>
          <p:nvPicPr>
            <p:cNvPr id="5" name="object 5"/>
            <p:cNvPicPr/>
            <p:nvPr/>
          </p:nvPicPr>
          <p:blipFill>
            <a:blip r:embed="rId4" cstate="print"/>
            <a:stretch>
              <a:fillRect/>
            </a:stretch>
          </p:blipFill>
          <p:spPr>
            <a:xfrm>
              <a:off x="4802123" y="192023"/>
              <a:ext cx="2423922" cy="832865"/>
            </a:xfrm>
            <a:prstGeom prst="rect">
              <a:avLst/>
            </a:prstGeom>
          </p:spPr>
        </p:pic>
        <p:pic>
          <p:nvPicPr>
            <p:cNvPr id="6" name="object 6"/>
            <p:cNvPicPr/>
            <p:nvPr/>
          </p:nvPicPr>
          <p:blipFill>
            <a:blip r:embed="rId5" cstate="print"/>
            <a:stretch>
              <a:fillRect/>
            </a:stretch>
          </p:blipFill>
          <p:spPr>
            <a:xfrm>
              <a:off x="6725411" y="192023"/>
              <a:ext cx="2418588" cy="832865"/>
            </a:xfrm>
            <a:prstGeom prst="rect">
              <a:avLst/>
            </a:prstGeom>
          </p:spPr>
        </p:pic>
      </p:grpSp>
      <p:sp>
        <p:nvSpPr>
          <p:cNvPr id="7" name="object 7"/>
          <p:cNvSpPr txBox="1">
            <a:spLocks noGrp="1"/>
          </p:cNvSpPr>
          <p:nvPr>
            <p:ph type="title"/>
          </p:nvPr>
        </p:nvSpPr>
        <p:spPr>
          <a:xfrm>
            <a:off x="201256" y="243968"/>
            <a:ext cx="11785917" cy="513715"/>
          </a:xfrm>
          <a:prstGeom prst="rect">
            <a:avLst/>
          </a:prstGeom>
        </p:spPr>
        <p:txBody>
          <a:bodyPr vert="horz" wrap="square" lIns="0" tIns="12700" rIns="0" bIns="0" rtlCol="0">
            <a:spAutoFit/>
          </a:bodyPr>
          <a:lstStyle/>
          <a:p>
            <a:pPr marL="12700">
              <a:lnSpc>
                <a:spcPct val="100000"/>
              </a:lnSpc>
              <a:spcBef>
                <a:spcPts val="100"/>
              </a:spcBef>
            </a:pPr>
            <a:r>
              <a:rPr sz="2900" spc="265" dirty="0">
                <a:latin typeface="Cambria"/>
                <a:cs typeface="Cambria"/>
              </a:rPr>
              <a:t>SIGN</a:t>
            </a:r>
            <a:r>
              <a:rPr sz="2900" spc="365" dirty="0">
                <a:latin typeface="Cambria"/>
                <a:cs typeface="Cambria"/>
              </a:rPr>
              <a:t> </a:t>
            </a:r>
            <a:r>
              <a:rPr sz="2900" spc="245" dirty="0">
                <a:latin typeface="Cambria"/>
                <a:cs typeface="Cambria"/>
              </a:rPr>
              <a:t>CONVENTION</a:t>
            </a:r>
            <a:r>
              <a:rPr sz="2900" spc="370" dirty="0">
                <a:latin typeface="Cambria"/>
                <a:cs typeface="Cambria"/>
              </a:rPr>
              <a:t> </a:t>
            </a:r>
            <a:r>
              <a:rPr sz="3200" spc="365" dirty="0">
                <a:latin typeface="Cambria"/>
                <a:cs typeface="Cambria"/>
              </a:rPr>
              <a:t>FOR</a:t>
            </a:r>
            <a:r>
              <a:rPr sz="3200" spc="295" dirty="0">
                <a:latin typeface="Cambria"/>
                <a:cs typeface="Cambria"/>
              </a:rPr>
              <a:t> </a:t>
            </a:r>
            <a:r>
              <a:rPr sz="2900" spc="229" dirty="0">
                <a:latin typeface="Cambria"/>
                <a:cs typeface="Cambria"/>
              </a:rPr>
              <a:t>BENDING</a:t>
            </a:r>
            <a:r>
              <a:rPr sz="2900" spc="350" dirty="0">
                <a:latin typeface="Cambria"/>
                <a:cs typeface="Cambria"/>
              </a:rPr>
              <a:t> </a:t>
            </a:r>
            <a:r>
              <a:rPr sz="2900" spc="260" dirty="0">
                <a:latin typeface="Cambria"/>
                <a:cs typeface="Cambria"/>
              </a:rPr>
              <a:t>MOMENTS</a:t>
            </a:r>
            <a:endParaRPr sz="2900">
              <a:latin typeface="Cambria"/>
              <a:cs typeface="Cambria"/>
            </a:endParaRPr>
          </a:p>
        </p:txBody>
      </p:sp>
      <p:grpSp>
        <p:nvGrpSpPr>
          <p:cNvPr id="8" name="object 8"/>
          <p:cNvGrpSpPr/>
          <p:nvPr/>
        </p:nvGrpSpPr>
        <p:grpSpPr>
          <a:xfrm>
            <a:off x="6" y="1184202"/>
            <a:ext cx="12188825" cy="2847975"/>
            <a:chOff x="0" y="1184147"/>
            <a:chExt cx="9144000" cy="2847975"/>
          </a:xfrm>
        </p:grpSpPr>
        <p:pic>
          <p:nvPicPr>
            <p:cNvPr id="9" name="object 9"/>
            <p:cNvPicPr/>
            <p:nvPr/>
          </p:nvPicPr>
          <p:blipFill>
            <a:blip r:embed="rId6" cstate="print"/>
            <a:stretch>
              <a:fillRect/>
            </a:stretch>
          </p:blipFill>
          <p:spPr>
            <a:xfrm>
              <a:off x="0" y="1184147"/>
              <a:ext cx="960882" cy="799338"/>
            </a:xfrm>
            <a:prstGeom prst="rect">
              <a:avLst/>
            </a:prstGeom>
          </p:spPr>
        </p:pic>
        <p:pic>
          <p:nvPicPr>
            <p:cNvPr id="10" name="object 10"/>
            <p:cNvPicPr/>
            <p:nvPr/>
          </p:nvPicPr>
          <p:blipFill>
            <a:blip r:embed="rId7" cstate="print"/>
            <a:stretch>
              <a:fillRect/>
            </a:stretch>
          </p:blipFill>
          <p:spPr>
            <a:xfrm>
              <a:off x="783336" y="1184147"/>
              <a:ext cx="1867662" cy="799338"/>
            </a:xfrm>
            <a:prstGeom prst="rect">
              <a:avLst/>
            </a:prstGeom>
          </p:spPr>
        </p:pic>
        <p:pic>
          <p:nvPicPr>
            <p:cNvPr id="11" name="object 11"/>
            <p:cNvPicPr/>
            <p:nvPr/>
          </p:nvPicPr>
          <p:blipFill>
            <a:blip r:embed="rId8" cstate="print"/>
            <a:stretch>
              <a:fillRect/>
            </a:stretch>
          </p:blipFill>
          <p:spPr>
            <a:xfrm>
              <a:off x="2473451" y="1184147"/>
              <a:ext cx="1812798" cy="799338"/>
            </a:xfrm>
            <a:prstGeom prst="rect">
              <a:avLst/>
            </a:prstGeom>
          </p:spPr>
        </p:pic>
        <p:pic>
          <p:nvPicPr>
            <p:cNvPr id="12" name="object 12"/>
            <p:cNvPicPr/>
            <p:nvPr/>
          </p:nvPicPr>
          <p:blipFill>
            <a:blip r:embed="rId9" cstate="print"/>
            <a:stretch>
              <a:fillRect/>
            </a:stretch>
          </p:blipFill>
          <p:spPr>
            <a:xfrm>
              <a:off x="4108703" y="1184147"/>
              <a:ext cx="745998" cy="799338"/>
            </a:xfrm>
            <a:prstGeom prst="rect">
              <a:avLst/>
            </a:prstGeom>
          </p:spPr>
        </p:pic>
        <p:pic>
          <p:nvPicPr>
            <p:cNvPr id="13" name="object 13"/>
            <p:cNvPicPr/>
            <p:nvPr/>
          </p:nvPicPr>
          <p:blipFill>
            <a:blip r:embed="rId10" cstate="print"/>
            <a:stretch>
              <a:fillRect/>
            </a:stretch>
          </p:blipFill>
          <p:spPr>
            <a:xfrm>
              <a:off x="4678679" y="1184147"/>
              <a:ext cx="2320289" cy="799338"/>
            </a:xfrm>
            <a:prstGeom prst="rect">
              <a:avLst/>
            </a:prstGeom>
          </p:spPr>
        </p:pic>
        <p:pic>
          <p:nvPicPr>
            <p:cNvPr id="14" name="object 14"/>
            <p:cNvPicPr/>
            <p:nvPr/>
          </p:nvPicPr>
          <p:blipFill>
            <a:blip r:embed="rId11" cstate="print"/>
            <a:stretch>
              <a:fillRect/>
            </a:stretch>
          </p:blipFill>
          <p:spPr>
            <a:xfrm>
              <a:off x="6821423" y="1184147"/>
              <a:ext cx="831342" cy="799338"/>
            </a:xfrm>
            <a:prstGeom prst="rect">
              <a:avLst/>
            </a:prstGeom>
          </p:spPr>
        </p:pic>
        <p:pic>
          <p:nvPicPr>
            <p:cNvPr id="15" name="object 15"/>
            <p:cNvPicPr/>
            <p:nvPr/>
          </p:nvPicPr>
          <p:blipFill>
            <a:blip r:embed="rId12" cstate="print"/>
            <a:stretch>
              <a:fillRect/>
            </a:stretch>
          </p:blipFill>
          <p:spPr>
            <a:xfrm>
              <a:off x="7475219" y="1184147"/>
              <a:ext cx="1668779" cy="799338"/>
            </a:xfrm>
            <a:prstGeom prst="rect">
              <a:avLst/>
            </a:prstGeom>
          </p:spPr>
        </p:pic>
        <p:pic>
          <p:nvPicPr>
            <p:cNvPr id="16" name="object 16"/>
            <p:cNvPicPr/>
            <p:nvPr/>
          </p:nvPicPr>
          <p:blipFill>
            <a:blip r:embed="rId13" cstate="print"/>
            <a:stretch>
              <a:fillRect/>
            </a:stretch>
          </p:blipFill>
          <p:spPr>
            <a:xfrm>
              <a:off x="7688580" y="1662683"/>
              <a:ext cx="1401318" cy="70865"/>
            </a:xfrm>
            <a:prstGeom prst="rect">
              <a:avLst/>
            </a:prstGeom>
          </p:spPr>
        </p:pic>
        <p:pic>
          <p:nvPicPr>
            <p:cNvPr id="17" name="object 17"/>
            <p:cNvPicPr/>
            <p:nvPr/>
          </p:nvPicPr>
          <p:blipFill>
            <a:blip r:embed="rId14" cstate="print"/>
            <a:stretch>
              <a:fillRect/>
            </a:stretch>
          </p:blipFill>
          <p:spPr>
            <a:xfrm>
              <a:off x="92964" y="1696211"/>
              <a:ext cx="1846326" cy="799338"/>
            </a:xfrm>
            <a:prstGeom prst="rect">
              <a:avLst/>
            </a:prstGeom>
          </p:spPr>
        </p:pic>
        <p:pic>
          <p:nvPicPr>
            <p:cNvPr id="18" name="object 18"/>
            <p:cNvPicPr/>
            <p:nvPr/>
          </p:nvPicPr>
          <p:blipFill>
            <a:blip r:embed="rId15" cstate="print"/>
            <a:stretch>
              <a:fillRect/>
            </a:stretch>
          </p:blipFill>
          <p:spPr>
            <a:xfrm>
              <a:off x="306324" y="2174747"/>
              <a:ext cx="2899410" cy="70865"/>
            </a:xfrm>
            <a:prstGeom prst="rect">
              <a:avLst/>
            </a:prstGeom>
          </p:spPr>
        </p:pic>
        <p:pic>
          <p:nvPicPr>
            <p:cNvPr id="19" name="object 19"/>
            <p:cNvPicPr/>
            <p:nvPr/>
          </p:nvPicPr>
          <p:blipFill>
            <a:blip r:embed="rId16" cstate="print"/>
            <a:stretch>
              <a:fillRect/>
            </a:stretch>
          </p:blipFill>
          <p:spPr>
            <a:xfrm>
              <a:off x="1603247" y="1696211"/>
              <a:ext cx="1815845" cy="799338"/>
            </a:xfrm>
            <a:prstGeom prst="rect">
              <a:avLst/>
            </a:prstGeom>
          </p:spPr>
        </p:pic>
        <p:pic>
          <p:nvPicPr>
            <p:cNvPr id="20" name="object 20"/>
            <p:cNvPicPr/>
            <p:nvPr/>
          </p:nvPicPr>
          <p:blipFill>
            <a:blip r:embed="rId17" cstate="print"/>
            <a:stretch>
              <a:fillRect/>
            </a:stretch>
          </p:blipFill>
          <p:spPr>
            <a:xfrm>
              <a:off x="3084576" y="1696211"/>
              <a:ext cx="686562" cy="799338"/>
            </a:xfrm>
            <a:prstGeom prst="rect">
              <a:avLst/>
            </a:prstGeom>
          </p:spPr>
        </p:pic>
        <p:pic>
          <p:nvPicPr>
            <p:cNvPr id="21" name="object 21"/>
            <p:cNvPicPr/>
            <p:nvPr/>
          </p:nvPicPr>
          <p:blipFill>
            <a:blip r:embed="rId18" cstate="print"/>
            <a:stretch>
              <a:fillRect/>
            </a:stretch>
          </p:blipFill>
          <p:spPr>
            <a:xfrm>
              <a:off x="3436620" y="1696211"/>
              <a:ext cx="689610" cy="799338"/>
            </a:xfrm>
            <a:prstGeom prst="rect">
              <a:avLst/>
            </a:prstGeom>
          </p:spPr>
        </p:pic>
        <p:pic>
          <p:nvPicPr>
            <p:cNvPr id="22" name="object 22"/>
            <p:cNvPicPr/>
            <p:nvPr/>
          </p:nvPicPr>
          <p:blipFill>
            <a:blip r:embed="rId19" cstate="print"/>
            <a:stretch>
              <a:fillRect/>
            </a:stretch>
          </p:blipFill>
          <p:spPr>
            <a:xfrm>
              <a:off x="3791711" y="1696211"/>
              <a:ext cx="1379982" cy="799338"/>
            </a:xfrm>
            <a:prstGeom prst="rect">
              <a:avLst/>
            </a:prstGeom>
          </p:spPr>
        </p:pic>
        <p:pic>
          <p:nvPicPr>
            <p:cNvPr id="23" name="object 23"/>
            <p:cNvPicPr/>
            <p:nvPr/>
          </p:nvPicPr>
          <p:blipFill>
            <a:blip r:embed="rId20" cstate="print"/>
            <a:stretch>
              <a:fillRect/>
            </a:stretch>
          </p:blipFill>
          <p:spPr>
            <a:xfrm>
              <a:off x="4837176" y="1696211"/>
              <a:ext cx="790194" cy="799338"/>
            </a:xfrm>
            <a:prstGeom prst="rect">
              <a:avLst/>
            </a:prstGeom>
          </p:spPr>
        </p:pic>
        <p:pic>
          <p:nvPicPr>
            <p:cNvPr id="24" name="object 24"/>
            <p:cNvPicPr/>
            <p:nvPr/>
          </p:nvPicPr>
          <p:blipFill>
            <a:blip r:embed="rId21" cstate="print"/>
            <a:stretch>
              <a:fillRect/>
            </a:stretch>
          </p:blipFill>
          <p:spPr>
            <a:xfrm>
              <a:off x="5292852" y="1696211"/>
              <a:ext cx="1340357" cy="799338"/>
            </a:xfrm>
            <a:prstGeom prst="rect">
              <a:avLst/>
            </a:prstGeom>
          </p:spPr>
        </p:pic>
        <p:pic>
          <p:nvPicPr>
            <p:cNvPr id="25" name="object 25"/>
            <p:cNvPicPr/>
            <p:nvPr/>
          </p:nvPicPr>
          <p:blipFill>
            <a:blip r:embed="rId22" cstate="print"/>
            <a:stretch>
              <a:fillRect/>
            </a:stretch>
          </p:blipFill>
          <p:spPr>
            <a:xfrm>
              <a:off x="6443471" y="1696211"/>
              <a:ext cx="994409" cy="799338"/>
            </a:xfrm>
            <a:prstGeom prst="rect">
              <a:avLst/>
            </a:prstGeom>
          </p:spPr>
        </p:pic>
        <p:pic>
          <p:nvPicPr>
            <p:cNvPr id="26" name="object 26"/>
            <p:cNvPicPr/>
            <p:nvPr/>
          </p:nvPicPr>
          <p:blipFill>
            <a:blip r:embed="rId23" cstate="print"/>
            <a:stretch>
              <a:fillRect/>
            </a:stretch>
          </p:blipFill>
          <p:spPr>
            <a:xfrm>
              <a:off x="7103364" y="1696211"/>
              <a:ext cx="1410462" cy="799338"/>
            </a:xfrm>
            <a:prstGeom prst="rect">
              <a:avLst/>
            </a:prstGeom>
          </p:spPr>
        </p:pic>
        <p:pic>
          <p:nvPicPr>
            <p:cNvPr id="27" name="object 27"/>
            <p:cNvPicPr/>
            <p:nvPr/>
          </p:nvPicPr>
          <p:blipFill>
            <a:blip r:embed="rId20" cstate="print"/>
            <a:stretch>
              <a:fillRect/>
            </a:stretch>
          </p:blipFill>
          <p:spPr>
            <a:xfrm>
              <a:off x="8179307" y="1696211"/>
              <a:ext cx="790194" cy="799338"/>
            </a:xfrm>
            <a:prstGeom prst="rect">
              <a:avLst/>
            </a:prstGeom>
          </p:spPr>
        </p:pic>
        <p:pic>
          <p:nvPicPr>
            <p:cNvPr id="28" name="object 28"/>
            <p:cNvPicPr/>
            <p:nvPr/>
          </p:nvPicPr>
          <p:blipFill>
            <a:blip r:embed="rId24" cstate="print"/>
            <a:stretch>
              <a:fillRect/>
            </a:stretch>
          </p:blipFill>
          <p:spPr>
            <a:xfrm>
              <a:off x="8634983" y="1696211"/>
              <a:ext cx="509016" cy="799338"/>
            </a:xfrm>
            <a:prstGeom prst="rect">
              <a:avLst/>
            </a:prstGeom>
          </p:spPr>
        </p:pic>
        <p:pic>
          <p:nvPicPr>
            <p:cNvPr id="29" name="object 29"/>
            <p:cNvPicPr/>
            <p:nvPr/>
          </p:nvPicPr>
          <p:blipFill>
            <a:blip r:embed="rId25" cstate="print"/>
            <a:stretch>
              <a:fillRect/>
            </a:stretch>
          </p:blipFill>
          <p:spPr>
            <a:xfrm>
              <a:off x="92964" y="2208275"/>
              <a:ext cx="2035302" cy="799338"/>
            </a:xfrm>
            <a:prstGeom prst="rect">
              <a:avLst/>
            </a:prstGeom>
          </p:spPr>
        </p:pic>
        <p:pic>
          <p:nvPicPr>
            <p:cNvPr id="30" name="object 30"/>
            <p:cNvPicPr/>
            <p:nvPr/>
          </p:nvPicPr>
          <p:blipFill>
            <a:blip r:embed="rId26" cstate="print"/>
            <a:stretch>
              <a:fillRect/>
            </a:stretch>
          </p:blipFill>
          <p:spPr>
            <a:xfrm>
              <a:off x="1752600" y="2208275"/>
              <a:ext cx="1587246" cy="799338"/>
            </a:xfrm>
            <a:prstGeom prst="rect">
              <a:avLst/>
            </a:prstGeom>
          </p:spPr>
        </p:pic>
        <p:pic>
          <p:nvPicPr>
            <p:cNvPr id="31" name="object 31"/>
            <p:cNvPicPr/>
            <p:nvPr/>
          </p:nvPicPr>
          <p:blipFill>
            <a:blip r:embed="rId27" cstate="print"/>
            <a:stretch>
              <a:fillRect/>
            </a:stretch>
          </p:blipFill>
          <p:spPr>
            <a:xfrm>
              <a:off x="2964179" y="2208275"/>
              <a:ext cx="2052066" cy="799338"/>
            </a:xfrm>
            <a:prstGeom prst="rect">
              <a:avLst/>
            </a:prstGeom>
          </p:spPr>
        </p:pic>
        <p:pic>
          <p:nvPicPr>
            <p:cNvPr id="32" name="object 32"/>
            <p:cNvPicPr/>
            <p:nvPr/>
          </p:nvPicPr>
          <p:blipFill>
            <a:blip r:embed="rId28" cstate="print"/>
            <a:stretch>
              <a:fillRect/>
            </a:stretch>
          </p:blipFill>
          <p:spPr>
            <a:xfrm>
              <a:off x="4640579" y="2208275"/>
              <a:ext cx="774953" cy="799338"/>
            </a:xfrm>
            <a:prstGeom prst="rect">
              <a:avLst/>
            </a:prstGeom>
          </p:spPr>
        </p:pic>
        <p:pic>
          <p:nvPicPr>
            <p:cNvPr id="33" name="object 33"/>
            <p:cNvPicPr/>
            <p:nvPr/>
          </p:nvPicPr>
          <p:blipFill>
            <a:blip r:embed="rId22" cstate="print"/>
            <a:stretch>
              <a:fillRect/>
            </a:stretch>
          </p:blipFill>
          <p:spPr>
            <a:xfrm>
              <a:off x="5041391" y="2208275"/>
              <a:ext cx="994410" cy="799338"/>
            </a:xfrm>
            <a:prstGeom prst="rect">
              <a:avLst/>
            </a:prstGeom>
          </p:spPr>
        </p:pic>
        <p:pic>
          <p:nvPicPr>
            <p:cNvPr id="34" name="object 34"/>
            <p:cNvPicPr/>
            <p:nvPr/>
          </p:nvPicPr>
          <p:blipFill>
            <a:blip r:embed="rId29" cstate="print"/>
            <a:stretch>
              <a:fillRect/>
            </a:stretch>
          </p:blipFill>
          <p:spPr>
            <a:xfrm>
              <a:off x="5660135" y="2208275"/>
              <a:ext cx="1639062" cy="799338"/>
            </a:xfrm>
            <a:prstGeom prst="rect">
              <a:avLst/>
            </a:prstGeom>
          </p:spPr>
        </p:pic>
        <p:pic>
          <p:nvPicPr>
            <p:cNvPr id="35" name="object 35"/>
            <p:cNvPicPr/>
            <p:nvPr/>
          </p:nvPicPr>
          <p:blipFill>
            <a:blip r:embed="rId11" cstate="print"/>
            <a:stretch>
              <a:fillRect/>
            </a:stretch>
          </p:blipFill>
          <p:spPr>
            <a:xfrm>
              <a:off x="6923531" y="2208275"/>
              <a:ext cx="831342" cy="799338"/>
            </a:xfrm>
            <a:prstGeom prst="rect">
              <a:avLst/>
            </a:prstGeom>
          </p:spPr>
        </p:pic>
        <p:pic>
          <p:nvPicPr>
            <p:cNvPr id="36" name="object 36"/>
            <p:cNvPicPr/>
            <p:nvPr/>
          </p:nvPicPr>
          <p:blipFill>
            <a:blip r:embed="rId30" cstate="print"/>
            <a:stretch>
              <a:fillRect/>
            </a:stretch>
          </p:blipFill>
          <p:spPr>
            <a:xfrm>
              <a:off x="7379207" y="2208275"/>
              <a:ext cx="1514094" cy="799338"/>
            </a:xfrm>
            <a:prstGeom prst="rect">
              <a:avLst/>
            </a:prstGeom>
          </p:spPr>
        </p:pic>
        <p:pic>
          <p:nvPicPr>
            <p:cNvPr id="37" name="object 37"/>
            <p:cNvPicPr/>
            <p:nvPr/>
          </p:nvPicPr>
          <p:blipFill>
            <a:blip r:embed="rId31" cstate="print"/>
            <a:stretch>
              <a:fillRect/>
            </a:stretch>
          </p:blipFill>
          <p:spPr>
            <a:xfrm>
              <a:off x="8517635" y="2208275"/>
              <a:ext cx="626364" cy="799338"/>
            </a:xfrm>
            <a:prstGeom prst="rect">
              <a:avLst/>
            </a:prstGeom>
          </p:spPr>
        </p:pic>
        <p:pic>
          <p:nvPicPr>
            <p:cNvPr id="38" name="object 38"/>
            <p:cNvPicPr/>
            <p:nvPr/>
          </p:nvPicPr>
          <p:blipFill>
            <a:blip r:embed="rId22" cstate="print"/>
            <a:stretch>
              <a:fillRect/>
            </a:stretch>
          </p:blipFill>
          <p:spPr>
            <a:xfrm>
              <a:off x="92964" y="2720339"/>
              <a:ext cx="994410" cy="799338"/>
            </a:xfrm>
            <a:prstGeom prst="rect">
              <a:avLst/>
            </a:prstGeom>
          </p:spPr>
        </p:pic>
        <p:pic>
          <p:nvPicPr>
            <p:cNvPr id="39" name="object 39"/>
            <p:cNvPicPr/>
            <p:nvPr/>
          </p:nvPicPr>
          <p:blipFill>
            <a:blip r:embed="rId32" cstate="print"/>
            <a:stretch>
              <a:fillRect/>
            </a:stretch>
          </p:blipFill>
          <p:spPr>
            <a:xfrm>
              <a:off x="803148" y="2720339"/>
              <a:ext cx="988313" cy="799338"/>
            </a:xfrm>
            <a:prstGeom prst="rect">
              <a:avLst/>
            </a:prstGeom>
          </p:spPr>
        </p:pic>
        <p:pic>
          <p:nvPicPr>
            <p:cNvPr id="40" name="object 40"/>
            <p:cNvPicPr/>
            <p:nvPr/>
          </p:nvPicPr>
          <p:blipFill>
            <a:blip r:embed="rId33" cstate="print"/>
            <a:stretch>
              <a:fillRect/>
            </a:stretch>
          </p:blipFill>
          <p:spPr>
            <a:xfrm>
              <a:off x="1312163" y="2720339"/>
              <a:ext cx="553974" cy="799338"/>
            </a:xfrm>
            <a:prstGeom prst="rect">
              <a:avLst/>
            </a:prstGeom>
          </p:spPr>
        </p:pic>
        <p:pic>
          <p:nvPicPr>
            <p:cNvPr id="41" name="object 41"/>
            <p:cNvPicPr/>
            <p:nvPr/>
          </p:nvPicPr>
          <p:blipFill>
            <a:blip r:embed="rId34" cstate="print"/>
            <a:stretch>
              <a:fillRect/>
            </a:stretch>
          </p:blipFill>
          <p:spPr>
            <a:xfrm>
              <a:off x="1580388" y="2720339"/>
              <a:ext cx="1389126" cy="799338"/>
            </a:xfrm>
            <a:prstGeom prst="rect">
              <a:avLst/>
            </a:prstGeom>
          </p:spPr>
        </p:pic>
        <p:pic>
          <p:nvPicPr>
            <p:cNvPr id="42" name="object 42"/>
            <p:cNvPicPr/>
            <p:nvPr/>
          </p:nvPicPr>
          <p:blipFill>
            <a:blip r:embed="rId35" cstate="print"/>
            <a:stretch>
              <a:fillRect/>
            </a:stretch>
          </p:blipFill>
          <p:spPr>
            <a:xfrm>
              <a:off x="2685288" y="2720339"/>
              <a:ext cx="1448562" cy="799338"/>
            </a:xfrm>
            <a:prstGeom prst="rect">
              <a:avLst/>
            </a:prstGeom>
          </p:spPr>
        </p:pic>
        <p:pic>
          <p:nvPicPr>
            <p:cNvPr id="43" name="object 43"/>
            <p:cNvPicPr/>
            <p:nvPr/>
          </p:nvPicPr>
          <p:blipFill>
            <a:blip r:embed="rId33" cstate="print"/>
            <a:stretch>
              <a:fillRect/>
            </a:stretch>
          </p:blipFill>
          <p:spPr>
            <a:xfrm>
              <a:off x="3654552" y="2720339"/>
              <a:ext cx="553974" cy="799338"/>
            </a:xfrm>
            <a:prstGeom prst="rect">
              <a:avLst/>
            </a:prstGeom>
          </p:spPr>
        </p:pic>
        <p:pic>
          <p:nvPicPr>
            <p:cNvPr id="44" name="object 44"/>
            <p:cNvPicPr/>
            <p:nvPr/>
          </p:nvPicPr>
          <p:blipFill>
            <a:blip r:embed="rId36" cstate="print"/>
            <a:stretch>
              <a:fillRect/>
            </a:stretch>
          </p:blipFill>
          <p:spPr>
            <a:xfrm>
              <a:off x="3924300" y="2720339"/>
              <a:ext cx="1828038" cy="799338"/>
            </a:xfrm>
            <a:prstGeom prst="rect">
              <a:avLst/>
            </a:prstGeom>
          </p:spPr>
        </p:pic>
        <p:pic>
          <p:nvPicPr>
            <p:cNvPr id="45" name="object 45"/>
            <p:cNvPicPr/>
            <p:nvPr/>
          </p:nvPicPr>
          <p:blipFill>
            <a:blip r:embed="rId37" cstate="print"/>
            <a:stretch>
              <a:fillRect/>
            </a:stretch>
          </p:blipFill>
          <p:spPr>
            <a:xfrm>
              <a:off x="4137659" y="3198875"/>
              <a:ext cx="4952238" cy="70865"/>
            </a:xfrm>
            <a:prstGeom prst="rect">
              <a:avLst/>
            </a:prstGeom>
          </p:spPr>
        </p:pic>
        <p:pic>
          <p:nvPicPr>
            <p:cNvPr id="46" name="object 46"/>
            <p:cNvPicPr/>
            <p:nvPr/>
          </p:nvPicPr>
          <p:blipFill>
            <a:blip r:embed="rId38" cstate="print"/>
            <a:stretch>
              <a:fillRect/>
            </a:stretch>
          </p:blipFill>
          <p:spPr>
            <a:xfrm>
              <a:off x="5468111" y="2720339"/>
              <a:ext cx="1843278" cy="799338"/>
            </a:xfrm>
            <a:prstGeom prst="rect">
              <a:avLst/>
            </a:prstGeom>
          </p:spPr>
        </p:pic>
        <p:pic>
          <p:nvPicPr>
            <p:cNvPr id="47" name="object 47"/>
            <p:cNvPicPr/>
            <p:nvPr/>
          </p:nvPicPr>
          <p:blipFill>
            <a:blip r:embed="rId39" cstate="print"/>
            <a:stretch>
              <a:fillRect/>
            </a:stretch>
          </p:blipFill>
          <p:spPr>
            <a:xfrm>
              <a:off x="7027164" y="2720339"/>
              <a:ext cx="1814322" cy="799338"/>
            </a:xfrm>
            <a:prstGeom prst="rect">
              <a:avLst/>
            </a:prstGeom>
          </p:spPr>
        </p:pic>
        <p:pic>
          <p:nvPicPr>
            <p:cNvPr id="48" name="object 48"/>
            <p:cNvPicPr/>
            <p:nvPr/>
          </p:nvPicPr>
          <p:blipFill>
            <a:blip r:embed="rId40" cstate="print"/>
            <a:stretch>
              <a:fillRect/>
            </a:stretch>
          </p:blipFill>
          <p:spPr>
            <a:xfrm>
              <a:off x="8557259" y="2720339"/>
              <a:ext cx="586740" cy="799338"/>
            </a:xfrm>
            <a:prstGeom prst="rect">
              <a:avLst/>
            </a:prstGeom>
          </p:spPr>
        </p:pic>
        <p:pic>
          <p:nvPicPr>
            <p:cNvPr id="49" name="object 49"/>
            <p:cNvPicPr/>
            <p:nvPr/>
          </p:nvPicPr>
          <p:blipFill>
            <a:blip r:embed="rId41" cstate="print"/>
            <a:stretch>
              <a:fillRect/>
            </a:stretch>
          </p:blipFill>
          <p:spPr>
            <a:xfrm>
              <a:off x="92964" y="3232403"/>
              <a:ext cx="2321814" cy="799338"/>
            </a:xfrm>
            <a:prstGeom prst="rect">
              <a:avLst/>
            </a:prstGeom>
          </p:spPr>
        </p:pic>
        <p:pic>
          <p:nvPicPr>
            <p:cNvPr id="50" name="object 50"/>
            <p:cNvPicPr/>
            <p:nvPr/>
          </p:nvPicPr>
          <p:blipFill>
            <a:blip r:embed="rId42" cstate="print"/>
            <a:stretch>
              <a:fillRect/>
            </a:stretch>
          </p:blipFill>
          <p:spPr>
            <a:xfrm>
              <a:off x="306324" y="3710940"/>
              <a:ext cx="6694170" cy="70866"/>
            </a:xfrm>
            <a:prstGeom prst="rect">
              <a:avLst/>
            </a:prstGeom>
          </p:spPr>
        </p:pic>
        <p:pic>
          <p:nvPicPr>
            <p:cNvPr id="51" name="object 51"/>
            <p:cNvPicPr/>
            <p:nvPr/>
          </p:nvPicPr>
          <p:blipFill>
            <a:blip r:embed="rId11" cstate="print"/>
            <a:stretch>
              <a:fillRect/>
            </a:stretch>
          </p:blipFill>
          <p:spPr>
            <a:xfrm>
              <a:off x="2020823" y="3232403"/>
              <a:ext cx="831341" cy="799338"/>
            </a:xfrm>
            <a:prstGeom prst="rect">
              <a:avLst/>
            </a:prstGeom>
          </p:spPr>
        </p:pic>
        <p:pic>
          <p:nvPicPr>
            <p:cNvPr id="52" name="object 52"/>
            <p:cNvPicPr/>
            <p:nvPr/>
          </p:nvPicPr>
          <p:blipFill>
            <a:blip r:embed="rId43" cstate="print"/>
            <a:stretch>
              <a:fillRect/>
            </a:stretch>
          </p:blipFill>
          <p:spPr>
            <a:xfrm>
              <a:off x="2462783" y="3232403"/>
              <a:ext cx="1762506" cy="799338"/>
            </a:xfrm>
            <a:prstGeom prst="rect">
              <a:avLst/>
            </a:prstGeom>
          </p:spPr>
        </p:pic>
        <p:pic>
          <p:nvPicPr>
            <p:cNvPr id="53" name="object 53"/>
            <p:cNvPicPr/>
            <p:nvPr/>
          </p:nvPicPr>
          <p:blipFill>
            <a:blip r:embed="rId44" cstate="print"/>
            <a:stretch>
              <a:fillRect/>
            </a:stretch>
          </p:blipFill>
          <p:spPr>
            <a:xfrm>
              <a:off x="3834384" y="3232403"/>
              <a:ext cx="1870710" cy="799338"/>
            </a:xfrm>
            <a:prstGeom prst="rect">
              <a:avLst/>
            </a:prstGeom>
          </p:spPr>
        </p:pic>
        <p:pic>
          <p:nvPicPr>
            <p:cNvPr id="54" name="object 54"/>
            <p:cNvPicPr/>
            <p:nvPr/>
          </p:nvPicPr>
          <p:blipFill>
            <a:blip r:embed="rId45" cstate="print"/>
            <a:stretch>
              <a:fillRect/>
            </a:stretch>
          </p:blipFill>
          <p:spPr>
            <a:xfrm>
              <a:off x="5311140" y="3232403"/>
              <a:ext cx="1814321" cy="799338"/>
            </a:xfrm>
            <a:prstGeom prst="rect">
              <a:avLst/>
            </a:prstGeom>
          </p:spPr>
        </p:pic>
        <p:pic>
          <p:nvPicPr>
            <p:cNvPr id="55" name="object 55"/>
            <p:cNvPicPr/>
            <p:nvPr/>
          </p:nvPicPr>
          <p:blipFill>
            <a:blip r:embed="rId46" cstate="print"/>
            <a:stretch>
              <a:fillRect/>
            </a:stretch>
          </p:blipFill>
          <p:spPr>
            <a:xfrm>
              <a:off x="6676643" y="3297936"/>
              <a:ext cx="506717" cy="692657"/>
            </a:xfrm>
            <a:prstGeom prst="rect">
              <a:avLst/>
            </a:prstGeom>
          </p:spPr>
        </p:pic>
      </p:grpSp>
      <p:sp>
        <p:nvSpPr>
          <p:cNvPr id="56" name="object 56"/>
          <p:cNvSpPr txBox="1"/>
          <p:nvPr/>
        </p:nvSpPr>
        <p:spPr>
          <a:xfrm>
            <a:off x="104958" y="1195888"/>
            <a:ext cx="11978906" cy="2080441"/>
          </a:xfrm>
          <a:prstGeom prst="rect">
            <a:avLst/>
          </a:prstGeom>
        </p:spPr>
        <p:txBody>
          <a:bodyPr vert="horz" wrap="square" lIns="0" tIns="12065" rIns="0" bIns="0" rtlCol="0">
            <a:spAutoFit/>
          </a:bodyPr>
          <a:lstStyle/>
          <a:p>
            <a:pPr marL="241300" marR="5080" indent="-228600" algn="just" defTabSz="914400">
              <a:lnSpc>
                <a:spcPct val="120000"/>
              </a:lnSpc>
              <a:spcBef>
                <a:spcPts val="95"/>
              </a:spcBef>
            </a:pPr>
            <a:r>
              <a:rPr sz="2800" kern="0" spc="80" dirty="0">
                <a:solidFill>
                  <a:srgbClr val="FFFFFF"/>
                </a:solidFill>
                <a:latin typeface="Cambria"/>
                <a:cs typeface="Cambria"/>
              </a:rPr>
              <a:t>The</a:t>
            </a:r>
            <a:r>
              <a:rPr sz="2800" kern="0" spc="575" dirty="0">
                <a:solidFill>
                  <a:srgbClr val="FFFFFF"/>
                </a:solidFill>
                <a:latin typeface="Cambria"/>
                <a:cs typeface="Cambria"/>
              </a:rPr>
              <a:t>  </a:t>
            </a:r>
            <a:r>
              <a:rPr sz="2800" kern="0" spc="165" dirty="0">
                <a:solidFill>
                  <a:srgbClr val="FFFFFF"/>
                </a:solidFill>
                <a:latin typeface="Cambria"/>
                <a:cs typeface="Cambria"/>
              </a:rPr>
              <a:t>bending</a:t>
            </a:r>
            <a:r>
              <a:rPr sz="2800" kern="0" spc="575" dirty="0">
                <a:solidFill>
                  <a:srgbClr val="FFFFFF"/>
                </a:solidFill>
                <a:latin typeface="Cambria"/>
                <a:cs typeface="Cambria"/>
              </a:rPr>
              <a:t>  </a:t>
            </a:r>
            <a:r>
              <a:rPr sz="2800" kern="0" spc="70" dirty="0">
                <a:solidFill>
                  <a:srgbClr val="FFFFFF"/>
                </a:solidFill>
                <a:latin typeface="Cambria"/>
                <a:cs typeface="Cambria"/>
              </a:rPr>
              <a:t>moment</a:t>
            </a:r>
            <a:r>
              <a:rPr sz="2800" kern="0" spc="570" dirty="0">
                <a:solidFill>
                  <a:srgbClr val="FFFFFF"/>
                </a:solidFill>
                <a:latin typeface="Cambria"/>
                <a:cs typeface="Cambria"/>
              </a:rPr>
              <a:t>  </a:t>
            </a:r>
            <a:r>
              <a:rPr sz="2800" kern="0" spc="55" dirty="0">
                <a:solidFill>
                  <a:srgbClr val="FFFFFF"/>
                </a:solidFill>
                <a:latin typeface="Cambria"/>
                <a:cs typeface="Cambria"/>
              </a:rPr>
              <a:t>is</a:t>
            </a:r>
            <a:r>
              <a:rPr sz="2800" kern="0" spc="580" dirty="0">
                <a:solidFill>
                  <a:srgbClr val="FFFFFF"/>
                </a:solidFill>
                <a:latin typeface="Cambria"/>
                <a:cs typeface="Cambria"/>
              </a:rPr>
              <a:t>  </a:t>
            </a:r>
            <a:r>
              <a:rPr sz="2800" kern="0" spc="114" dirty="0">
                <a:solidFill>
                  <a:srgbClr val="FFFFFF"/>
                </a:solidFill>
                <a:latin typeface="Cambria"/>
                <a:cs typeface="Cambria"/>
              </a:rPr>
              <a:t>considered</a:t>
            </a:r>
            <a:r>
              <a:rPr sz="2800" kern="0" spc="580" dirty="0">
                <a:solidFill>
                  <a:srgbClr val="FFFFFF"/>
                </a:solidFill>
                <a:latin typeface="Cambria"/>
                <a:cs typeface="Cambria"/>
              </a:rPr>
              <a:t>  </a:t>
            </a:r>
            <a:r>
              <a:rPr sz="2800" kern="0" spc="85" dirty="0">
                <a:solidFill>
                  <a:srgbClr val="FFFFFF"/>
                </a:solidFill>
                <a:latin typeface="Cambria"/>
                <a:cs typeface="Cambria"/>
              </a:rPr>
              <a:t>as</a:t>
            </a:r>
            <a:r>
              <a:rPr sz="2800" kern="0" spc="570" dirty="0">
                <a:solidFill>
                  <a:srgbClr val="FFFFFF"/>
                </a:solidFill>
                <a:latin typeface="Cambria"/>
                <a:cs typeface="Cambria"/>
              </a:rPr>
              <a:t>  </a:t>
            </a:r>
            <a:r>
              <a:rPr sz="2800" u="sng" kern="0" spc="170" dirty="0">
                <a:solidFill>
                  <a:srgbClr val="FFFFFF"/>
                </a:solidFill>
                <a:uFill>
                  <a:solidFill>
                    <a:srgbClr val="FFFFFF"/>
                  </a:solidFill>
                </a:uFill>
                <a:latin typeface="Cambria"/>
                <a:cs typeface="Cambria"/>
              </a:rPr>
              <a:t>Sagging</a:t>
            </a:r>
            <a:r>
              <a:rPr sz="2800" kern="0" spc="170" dirty="0">
                <a:solidFill>
                  <a:srgbClr val="FFFFFF"/>
                </a:solidFill>
                <a:latin typeface="Cambria"/>
                <a:cs typeface="Cambria"/>
              </a:rPr>
              <a:t> </a:t>
            </a:r>
            <a:r>
              <a:rPr sz="2800" u="sng" kern="0" spc="110" dirty="0">
                <a:solidFill>
                  <a:srgbClr val="FFFFFF"/>
                </a:solidFill>
                <a:uFill>
                  <a:solidFill>
                    <a:srgbClr val="FFFFFF"/>
                  </a:solidFill>
                </a:uFill>
                <a:latin typeface="Cambria"/>
                <a:cs typeface="Cambria"/>
              </a:rPr>
              <a:t>Bending</a:t>
            </a:r>
            <a:r>
              <a:rPr sz="2800" u="sng" kern="0" spc="520" dirty="0">
                <a:solidFill>
                  <a:srgbClr val="FFFFFF"/>
                </a:solidFill>
                <a:uFill>
                  <a:solidFill>
                    <a:srgbClr val="FFFFFF"/>
                  </a:solidFill>
                </a:uFill>
                <a:latin typeface="Cambria"/>
                <a:cs typeface="Cambria"/>
              </a:rPr>
              <a:t> </a:t>
            </a:r>
            <a:r>
              <a:rPr sz="2800" u="sng" kern="0" spc="80" dirty="0">
                <a:solidFill>
                  <a:srgbClr val="FFFFFF"/>
                </a:solidFill>
                <a:uFill>
                  <a:solidFill>
                    <a:srgbClr val="FFFFFF"/>
                  </a:solidFill>
                </a:uFill>
                <a:latin typeface="Cambria"/>
                <a:cs typeface="Cambria"/>
              </a:rPr>
              <a:t>Moment</a:t>
            </a:r>
            <a:r>
              <a:rPr sz="2800" kern="0" spc="520" dirty="0">
                <a:solidFill>
                  <a:srgbClr val="FFFFFF"/>
                </a:solidFill>
                <a:latin typeface="Cambria"/>
                <a:cs typeface="Cambria"/>
              </a:rPr>
              <a:t> </a:t>
            </a:r>
            <a:r>
              <a:rPr sz="2800" kern="0" dirty="0">
                <a:solidFill>
                  <a:srgbClr val="FFFFFF"/>
                </a:solidFill>
                <a:latin typeface="Cambria"/>
                <a:cs typeface="Cambria"/>
              </a:rPr>
              <a:t>if</a:t>
            </a:r>
            <a:r>
              <a:rPr sz="2800" kern="0" spc="525" dirty="0">
                <a:solidFill>
                  <a:srgbClr val="FFFFFF"/>
                </a:solidFill>
                <a:latin typeface="Cambria"/>
                <a:cs typeface="Cambria"/>
              </a:rPr>
              <a:t> </a:t>
            </a:r>
            <a:r>
              <a:rPr sz="2800" kern="0" dirty="0">
                <a:solidFill>
                  <a:srgbClr val="FFFFFF"/>
                </a:solidFill>
                <a:latin typeface="Cambria"/>
                <a:cs typeface="Cambria"/>
              </a:rPr>
              <a:t>it</a:t>
            </a:r>
            <a:r>
              <a:rPr sz="2800" kern="0" spc="520" dirty="0">
                <a:solidFill>
                  <a:srgbClr val="FFFFFF"/>
                </a:solidFill>
                <a:latin typeface="Cambria"/>
                <a:cs typeface="Cambria"/>
              </a:rPr>
              <a:t> </a:t>
            </a:r>
            <a:r>
              <a:rPr sz="2800" kern="0" spc="85" dirty="0">
                <a:solidFill>
                  <a:srgbClr val="FFFFFF"/>
                </a:solidFill>
                <a:latin typeface="Cambria"/>
                <a:cs typeface="Cambria"/>
              </a:rPr>
              <a:t>tends</a:t>
            </a:r>
            <a:r>
              <a:rPr sz="2800" kern="0" spc="525" dirty="0">
                <a:solidFill>
                  <a:srgbClr val="FFFFFF"/>
                </a:solidFill>
                <a:latin typeface="Cambria"/>
                <a:cs typeface="Cambria"/>
              </a:rPr>
              <a:t> </a:t>
            </a:r>
            <a:r>
              <a:rPr sz="2800" kern="0" dirty="0">
                <a:solidFill>
                  <a:srgbClr val="FFFFFF"/>
                </a:solidFill>
                <a:latin typeface="Cambria"/>
                <a:cs typeface="Cambria"/>
              </a:rPr>
              <a:t>to</a:t>
            </a:r>
            <a:r>
              <a:rPr sz="2800" kern="0" spc="530" dirty="0">
                <a:solidFill>
                  <a:srgbClr val="FFFFFF"/>
                </a:solidFill>
                <a:latin typeface="Cambria"/>
                <a:cs typeface="Cambria"/>
              </a:rPr>
              <a:t> </a:t>
            </a:r>
            <a:r>
              <a:rPr sz="2800" kern="0" spc="180" dirty="0">
                <a:solidFill>
                  <a:srgbClr val="FFFFFF"/>
                </a:solidFill>
                <a:latin typeface="Cambria"/>
                <a:cs typeface="Cambria"/>
              </a:rPr>
              <a:t>bend</a:t>
            </a:r>
            <a:r>
              <a:rPr sz="2800" kern="0" spc="525" dirty="0">
                <a:solidFill>
                  <a:srgbClr val="FFFFFF"/>
                </a:solidFill>
                <a:latin typeface="Cambria"/>
                <a:cs typeface="Cambria"/>
              </a:rPr>
              <a:t>  </a:t>
            </a:r>
            <a:r>
              <a:rPr sz="2800" kern="0" dirty="0">
                <a:solidFill>
                  <a:srgbClr val="FFFFFF"/>
                </a:solidFill>
                <a:latin typeface="Cambria"/>
                <a:cs typeface="Cambria"/>
              </a:rPr>
              <a:t>the</a:t>
            </a:r>
            <a:r>
              <a:rPr sz="2800" kern="0" spc="535" dirty="0">
                <a:solidFill>
                  <a:srgbClr val="FFFFFF"/>
                </a:solidFill>
                <a:latin typeface="Cambria"/>
                <a:cs typeface="Cambria"/>
              </a:rPr>
              <a:t> </a:t>
            </a:r>
            <a:r>
              <a:rPr sz="2800" kern="0" spc="165" dirty="0">
                <a:solidFill>
                  <a:srgbClr val="FFFFFF"/>
                </a:solidFill>
                <a:latin typeface="Cambria"/>
                <a:cs typeface="Cambria"/>
              </a:rPr>
              <a:t>beam</a:t>
            </a:r>
            <a:r>
              <a:rPr sz="2800" kern="0" spc="530" dirty="0">
                <a:solidFill>
                  <a:srgbClr val="FFFFFF"/>
                </a:solidFill>
                <a:latin typeface="Cambria"/>
                <a:cs typeface="Cambria"/>
              </a:rPr>
              <a:t> </a:t>
            </a:r>
            <a:r>
              <a:rPr sz="2800" kern="0" dirty="0">
                <a:solidFill>
                  <a:srgbClr val="FFFFFF"/>
                </a:solidFill>
                <a:latin typeface="Cambria"/>
                <a:cs typeface="Cambria"/>
              </a:rPr>
              <a:t>to</a:t>
            </a:r>
            <a:r>
              <a:rPr sz="2800" kern="0" spc="530" dirty="0">
                <a:solidFill>
                  <a:srgbClr val="FFFFFF"/>
                </a:solidFill>
                <a:latin typeface="Cambria"/>
                <a:cs typeface="Cambria"/>
              </a:rPr>
              <a:t> </a:t>
            </a:r>
            <a:r>
              <a:rPr sz="2800" kern="0" spc="70" dirty="0">
                <a:solidFill>
                  <a:srgbClr val="FFFFFF"/>
                </a:solidFill>
                <a:latin typeface="Cambria"/>
                <a:cs typeface="Cambria"/>
              </a:rPr>
              <a:t>a </a:t>
            </a:r>
            <a:r>
              <a:rPr sz="2800" kern="0" dirty="0">
                <a:solidFill>
                  <a:srgbClr val="FFFFFF"/>
                </a:solidFill>
                <a:latin typeface="Cambria"/>
                <a:cs typeface="Cambria"/>
              </a:rPr>
              <a:t>curvature</a:t>
            </a:r>
            <a:r>
              <a:rPr sz="2800" kern="0" spc="320" dirty="0">
                <a:solidFill>
                  <a:srgbClr val="FFFFFF"/>
                </a:solidFill>
                <a:latin typeface="Cambria"/>
                <a:cs typeface="Cambria"/>
              </a:rPr>
              <a:t> </a:t>
            </a:r>
            <a:r>
              <a:rPr sz="2800" kern="0" spc="100" dirty="0">
                <a:solidFill>
                  <a:srgbClr val="FFFFFF"/>
                </a:solidFill>
                <a:latin typeface="Cambria"/>
                <a:cs typeface="Cambria"/>
              </a:rPr>
              <a:t>having</a:t>
            </a:r>
            <a:r>
              <a:rPr sz="2800" kern="0" spc="295" dirty="0">
                <a:solidFill>
                  <a:srgbClr val="FFFFFF"/>
                </a:solidFill>
                <a:latin typeface="Cambria"/>
                <a:cs typeface="Cambria"/>
              </a:rPr>
              <a:t> </a:t>
            </a:r>
            <a:r>
              <a:rPr sz="2800" kern="0" spc="80" dirty="0">
                <a:solidFill>
                  <a:srgbClr val="FFFFFF"/>
                </a:solidFill>
                <a:latin typeface="Cambria"/>
                <a:cs typeface="Cambria"/>
              </a:rPr>
              <a:t>convexity</a:t>
            </a:r>
            <a:r>
              <a:rPr sz="2800" kern="0" spc="290" dirty="0">
                <a:solidFill>
                  <a:srgbClr val="FFFFFF"/>
                </a:solidFill>
                <a:latin typeface="Cambria"/>
                <a:cs typeface="Cambria"/>
              </a:rPr>
              <a:t> </a:t>
            </a:r>
            <a:r>
              <a:rPr sz="2800" kern="0" dirty="0">
                <a:solidFill>
                  <a:srgbClr val="FFFFFF"/>
                </a:solidFill>
                <a:latin typeface="Cambria"/>
                <a:cs typeface="Cambria"/>
              </a:rPr>
              <a:t>at</a:t>
            </a:r>
            <a:r>
              <a:rPr sz="2800" kern="0" spc="295" dirty="0">
                <a:solidFill>
                  <a:srgbClr val="FFFFFF"/>
                </a:solidFill>
                <a:latin typeface="Cambria"/>
                <a:cs typeface="Cambria"/>
              </a:rPr>
              <a:t> </a:t>
            </a:r>
            <a:r>
              <a:rPr sz="2800" kern="0" dirty="0">
                <a:solidFill>
                  <a:srgbClr val="FFFFFF"/>
                </a:solidFill>
                <a:latin typeface="Cambria"/>
                <a:cs typeface="Cambria"/>
              </a:rPr>
              <a:t>the</a:t>
            </a:r>
            <a:r>
              <a:rPr sz="2800" kern="0" spc="305" dirty="0">
                <a:solidFill>
                  <a:srgbClr val="FFFFFF"/>
                </a:solidFill>
                <a:latin typeface="Cambria"/>
                <a:cs typeface="Cambria"/>
              </a:rPr>
              <a:t> </a:t>
            </a:r>
            <a:r>
              <a:rPr sz="2800" kern="0" spc="50" dirty="0">
                <a:solidFill>
                  <a:srgbClr val="FFFFFF"/>
                </a:solidFill>
                <a:latin typeface="Cambria"/>
                <a:cs typeface="Cambria"/>
              </a:rPr>
              <a:t>bottom</a:t>
            </a:r>
            <a:r>
              <a:rPr sz="2800" kern="0" spc="305" dirty="0">
                <a:solidFill>
                  <a:srgbClr val="FFFFFF"/>
                </a:solidFill>
                <a:latin typeface="Cambria"/>
                <a:cs typeface="Cambria"/>
              </a:rPr>
              <a:t> </a:t>
            </a:r>
            <a:r>
              <a:rPr sz="2800" kern="0" spc="85" dirty="0">
                <a:solidFill>
                  <a:srgbClr val="FFFFFF"/>
                </a:solidFill>
                <a:latin typeface="Cambria"/>
                <a:cs typeface="Cambria"/>
              </a:rPr>
              <a:t>as</a:t>
            </a:r>
            <a:r>
              <a:rPr sz="2800" kern="0" spc="300" dirty="0">
                <a:solidFill>
                  <a:srgbClr val="FFFFFF"/>
                </a:solidFill>
                <a:latin typeface="Cambria"/>
                <a:cs typeface="Cambria"/>
              </a:rPr>
              <a:t> </a:t>
            </a:r>
            <a:r>
              <a:rPr sz="2800" kern="0" dirty="0">
                <a:solidFill>
                  <a:srgbClr val="FFFFFF"/>
                </a:solidFill>
                <a:latin typeface="Cambria"/>
                <a:cs typeface="Cambria"/>
              </a:rPr>
              <a:t>shown</a:t>
            </a:r>
            <a:r>
              <a:rPr sz="2800" kern="0" spc="300" dirty="0">
                <a:solidFill>
                  <a:srgbClr val="FFFFFF"/>
                </a:solidFill>
                <a:latin typeface="Cambria"/>
                <a:cs typeface="Cambria"/>
              </a:rPr>
              <a:t> </a:t>
            </a:r>
            <a:r>
              <a:rPr sz="2800" kern="0" spc="-25" dirty="0">
                <a:solidFill>
                  <a:srgbClr val="FFFFFF"/>
                </a:solidFill>
                <a:latin typeface="Cambria"/>
                <a:cs typeface="Cambria"/>
              </a:rPr>
              <a:t>in </a:t>
            </a:r>
            <a:r>
              <a:rPr sz="2800" kern="0" dirty="0">
                <a:solidFill>
                  <a:srgbClr val="FFFFFF"/>
                </a:solidFill>
                <a:latin typeface="Cambria"/>
                <a:cs typeface="Cambria"/>
              </a:rPr>
              <a:t>the</a:t>
            </a:r>
            <a:r>
              <a:rPr sz="2800" kern="0" spc="170" dirty="0">
                <a:solidFill>
                  <a:srgbClr val="FFFFFF"/>
                </a:solidFill>
                <a:latin typeface="Cambria"/>
                <a:cs typeface="Cambria"/>
              </a:rPr>
              <a:t>  </a:t>
            </a:r>
            <a:r>
              <a:rPr sz="2800" kern="0" spc="140" dirty="0">
                <a:solidFill>
                  <a:srgbClr val="FFFFFF"/>
                </a:solidFill>
                <a:latin typeface="Cambria"/>
                <a:cs typeface="Cambria"/>
              </a:rPr>
              <a:t>Fig.</a:t>
            </a:r>
            <a:r>
              <a:rPr sz="2800" kern="0" spc="45" dirty="0">
                <a:solidFill>
                  <a:srgbClr val="FFFFFF"/>
                </a:solidFill>
                <a:latin typeface="Cambria"/>
                <a:cs typeface="Cambria"/>
              </a:rPr>
              <a:t>  </a:t>
            </a:r>
            <a:r>
              <a:rPr sz="2800" kern="0" spc="120" dirty="0">
                <a:solidFill>
                  <a:srgbClr val="FFFFFF"/>
                </a:solidFill>
                <a:latin typeface="Cambria"/>
                <a:cs typeface="Cambria"/>
              </a:rPr>
              <a:t>given</a:t>
            </a:r>
            <a:r>
              <a:rPr sz="2800" kern="0" spc="180" dirty="0">
                <a:solidFill>
                  <a:srgbClr val="FFFFFF"/>
                </a:solidFill>
                <a:latin typeface="Cambria"/>
                <a:cs typeface="Cambria"/>
              </a:rPr>
              <a:t>  </a:t>
            </a:r>
            <a:r>
              <a:rPr sz="2800" kern="0" spc="80" dirty="0">
                <a:solidFill>
                  <a:srgbClr val="FFFFFF"/>
                </a:solidFill>
                <a:latin typeface="Cambria"/>
                <a:cs typeface="Cambria"/>
              </a:rPr>
              <a:t>below.</a:t>
            </a:r>
            <a:r>
              <a:rPr sz="2800" kern="0" spc="55" dirty="0">
                <a:solidFill>
                  <a:srgbClr val="FFFFFF"/>
                </a:solidFill>
                <a:latin typeface="Cambria"/>
                <a:cs typeface="Cambria"/>
              </a:rPr>
              <a:t>  </a:t>
            </a:r>
            <a:r>
              <a:rPr sz="2800" u="sng" kern="0" spc="175" dirty="0">
                <a:solidFill>
                  <a:srgbClr val="FFFFFF"/>
                </a:solidFill>
                <a:uFill>
                  <a:solidFill>
                    <a:srgbClr val="FFFFFF"/>
                  </a:solidFill>
                </a:uFill>
                <a:latin typeface="Cambria"/>
                <a:cs typeface="Cambria"/>
              </a:rPr>
              <a:t>Sagging</a:t>
            </a:r>
            <a:r>
              <a:rPr sz="2800" u="sng" kern="0" spc="170" dirty="0">
                <a:solidFill>
                  <a:srgbClr val="FFFFFF"/>
                </a:solidFill>
                <a:uFill>
                  <a:solidFill>
                    <a:srgbClr val="FFFFFF"/>
                  </a:solidFill>
                </a:uFill>
                <a:latin typeface="Cambria"/>
                <a:cs typeface="Cambria"/>
              </a:rPr>
              <a:t>  </a:t>
            </a:r>
            <a:r>
              <a:rPr sz="2800" u="sng" kern="0" spc="105" dirty="0">
                <a:solidFill>
                  <a:srgbClr val="FFFFFF"/>
                </a:solidFill>
                <a:uFill>
                  <a:solidFill>
                    <a:srgbClr val="FFFFFF"/>
                  </a:solidFill>
                </a:uFill>
                <a:latin typeface="Cambria"/>
                <a:cs typeface="Cambria"/>
              </a:rPr>
              <a:t>Bending</a:t>
            </a:r>
            <a:r>
              <a:rPr sz="2800" u="sng" kern="0" spc="175" dirty="0">
                <a:solidFill>
                  <a:srgbClr val="FFFFFF"/>
                </a:solidFill>
                <a:uFill>
                  <a:solidFill>
                    <a:srgbClr val="FFFFFF"/>
                  </a:solidFill>
                </a:uFill>
                <a:latin typeface="Cambria"/>
                <a:cs typeface="Cambria"/>
              </a:rPr>
              <a:t>  </a:t>
            </a:r>
            <a:r>
              <a:rPr sz="2800" u="sng" kern="0" spc="80" dirty="0">
                <a:solidFill>
                  <a:srgbClr val="FFFFFF"/>
                </a:solidFill>
                <a:uFill>
                  <a:solidFill>
                    <a:srgbClr val="FFFFFF"/>
                  </a:solidFill>
                </a:uFill>
                <a:latin typeface="Cambria"/>
                <a:cs typeface="Cambria"/>
              </a:rPr>
              <a:t>Moment</a:t>
            </a:r>
            <a:r>
              <a:rPr sz="2800" u="sng" kern="0" spc="160" dirty="0">
                <a:solidFill>
                  <a:srgbClr val="FFFFFF"/>
                </a:solidFill>
                <a:uFill>
                  <a:solidFill>
                    <a:srgbClr val="FFFFFF"/>
                  </a:solidFill>
                </a:uFill>
                <a:latin typeface="Cambria"/>
                <a:cs typeface="Cambria"/>
              </a:rPr>
              <a:t>  </a:t>
            </a:r>
            <a:r>
              <a:rPr sz="2800" u="sng" kern="0" spc="25" dirty="0">
                <a:solidFill>
                  <a:srgbClr val="FFFFFF"/>
                </a:solidFill>
                <a:uFill>
                  <a:solidFill>
                    <a:srgbClr val="FFFFFF"/>
                  </a:solidFill>
                </a:uFill>
                <a:latin typeface="Cambria"/>
                <a:cs typeface="Cambria"/>
              </a:rPr>
              <a:t>is</a:t>
            </a:r>
            <a:r>
              <a:rPr sz="2800" kern="0" spc="25" dirty="0">
                <a:solidFill>
                  <a:srgbClr val="FFFFFF"/>
                </a:solidFill>
                <a:latin typeface="Cambria"/>
                <a:cs typeface="Cambria"/>
              </a:rPr>
              <a:t> </a:t>
            </a:r>
            <a:r>
              <a:rPr sz="2800" u="sng" kern="0" spc="114" dirty="0">
                <a:solidFill>
                  <a:srgbClr val="FFFFFF"/>
                </a:solidFill>
                <a:uFill>
                  <a:solidFill>
                    <a:srgbClr val="FFFFFF"/>
                  </a:solidFill>
                </a:uFill>
                <a:latin typeface="Cambria"/>
                <a:cs typeface="Cambria"/>
              </a:rPr>
              <a:t>considered</a:t>
            </a:r>
            <a:r>
              <a:rPr sz="2800" u="sng" kern="0" spc="85" dirty="0">
                <a:solidFill>
                  <a:srgbClr val="FFFFFF"/>
                </a:solidFill>
                <a:uFill>
                  <a:solidFill>
                    <a:srgbClr val="FFFFFF"/>
                  </a:solidFill>
                </a:uFill>
                <a:latin typeface="Cambria"/>
                <a:cs typeface="Cambria"/>
              </a:rPr>
              <a:t> </a:t>
            </a:r>
            <a:r>
              <a:rPr sz="2800" u="sng" kern="0" spc="95" dirty="0">
                <a:solidFill>
                  <a:srgbClr val="FFFFFF"/>
                </a:solidFill>
                <a:uFill>
                  <a:solidFill>
                    <a:srgbClr val="FFFFFF"/>
                  </a:solidFill>
                </a:uFill>
                <a:latin typeface="Cambria"/>
                <a:cs typeface="Cambria"/>
              </a:rPr>
              <a:t>as</a:t>
            </a:r>
            <a:r>
              <a:rPr sz="2800" u="sng" kern="0" spc="114" dirty="0">
                <a:solidFill>
                  <a:srgbClr val="FFFFFF"/>
                </a:solidFill>
                <a:uFill>
                  <a:solidFill>
                    <a:srgbClr val="FFFFFF"/>
                  </a:solidFill>
                </a:uFill>
                <a:latin typeface="Cambria"/>
                <a:cs typeface="Cambria"/>
              </a:rPr>
              <a:t> </a:t>
            </a:r>
            <a:r>
              <a:rPr sz="2800" u="sng" kern="0" spc="65" dirty="0">
                <a:solidFill>
                  <a:srgbClr val="FFFFFF"/>
                </a:solidFill>
                <a:uFill>
                  <a:solidFill>
                    <a:srgbClr val="FFFFFF"/>
                  </a:solidFill>
                </a:uFill>
                <a:latin typeface="Cambria"/>
                <a:cs typeface="Cambria"/>
              </a:rPr>
              <a:t>positive</a:t>
            </a:r>
            <a:r>
              <a:rPr sz="2800" u="sng" kern="0" spc="95" dirty="0">
                <a:solidFill>
                  <a:srgbClr val="FFFFFF"/>
                </a:solidFill>
                <a:uFill>
                  <a:solidFill>
                    <a:srgbClr val="FFFFFF"/>
                  </a:solidFill>
                </a:uFill>
                <a:latin typeface="Cambria"/>
                <a:cs typeface="Cambria"/>
              </a:rPr>
              <a:t> </a:t>
            </a:r>
            <a:r>
              <a:rPr sz="2800" u="sng" kern="0" spc="160" dirty="0">
                <a:solidFill>
                  <a:srgbClr val="FFFFFF"/>
                </a:solidFill>
                <a:uFill>
                  <a:solidFill>
                    <a:srgbClr val="FFFFFF"/>
                  </a:solidFill>
                </a:uFill>
                <a:latin typeface="Cambria"/>
                <a:cs typeface="Cambria"/>
              </a:rPr>
              <a:t>bending</a:t>
            </a:r>
            <a:r>
              <a:rPr sz="2800" u="sng" kern="0" spc="70" dirty="0">
                <a:solidFill>
                  <a:srgbClr val="FFFFFF"/>
                </a:solidFill>
                <a:uFill>
                  <a:solidFill>
                    <a:srgbClr val="FFFFFF"/>
                  </a:solidFill>
                </a:uFill>
                <a:latin typeface="Cambria"/>
                <a:cs typeface="Cambria"/>
              </a:rPr>
              <a:t> </a:t>
            </a:r>
            <a:r>
              <a:rPr sz="2800" u="sng" kern="0" spc="80" dirty="0">
                <a:solidFill>
                  <a:srgbClr val="FFFFFF"/>
                </a:solidFill>
                <a:uFill>
                  <a:solidFill>
                    <a:srgbClr val="FFFFFF"/>
                  </a:solidFill>
                </a:uFill>
                <a:latin typeface="Cambria"/>
                <a:cs typeface="Cambria"/>
              </a:rPr>
              <a:t>moment</a:t>
            </a:r>
            <a:r>
              <a:rPr sz="2400" u="sng" kern="0" spc="80" dirty="0">
                <a:solidFill>
                  <a:srgbClr val="FFFFFF"/>
                </a:solidFill>
                <a:uFill>
                  <a:solidFill>
                    <a:srgbClr val="FFFFFF"/>
                  </a:solidFill>
                </a:uFill>
                <a:latin typeface="Cambria"/>
                <a:cs typeface="Cambria"/>
              </a:rPr>
              <a:t>.</a:t>
            </a:r>
            <a:endParaRPr sz="2400" kern="0">
              <a:solidFill>
                <a:sysClr val="windowText" lastClr="000000"/>
              </a:solidFill>
              <a:latin typeface="Cambria"/>
              <a:cs typeface="Cambria"/>
            </a:endParaRPr>
          </a:p>
        </p:txBody>
      </p:sp>
      <p:sp>
        <p:nvSpPr>
          <p:cNvPr id="57" name="object 57"/>
          <p:cNvSpPr/>
          <p:nvPr/>
        </p:nvSpPr>
        <p:spPr>
          <a:xfrm>
            <a:off x="6" y="962024"/>
            <a:ext cx="12188825" cy="57150"/>
          </a:xfrm>
          <a:custGeom>
            <a:avLst/>
            <a:gdLst/>
            <a:ahLst/>
            <a:cxnLst/>
            <a:rect l="l" t="t" r="r" b="b"/>
            <a:pathLst>
              <a:path w="9144000" h="57150">
                <a:moveTo>
                  <a:pt x="9144000" y="22860"/>
                </a:moveTo>
                <a:lnTo>
                  <a:pt x="0" y="22860"/>
                </a:lnTo>
                <a:lnTo>
                  <a:pt x="0" y="57150"/>
                </a:lnTo>
                <a:lnTo>
                  <a:pt x="9144000" y="57150"/>
                </a:lnTo>
                <a:lnTo>
                  <a:pt x="9144000" y="22860"/>
                </a:lnTo>
                <a:close/>
              </a:path>
              <a:path w="9144000" h="57150">
                <a:moveTo>
                  <a:pt x="9144000" y="0"/>
                </a:moveTo>
                <a:lnTo>
                  <a:pt x="0" y="0"/>
                </a:lnTo>
                <a:lnTo>
                  <a:pt x="0" y="11430"/>
                </a:lnTo>
                <a:lnTo>
                  <a:pt x="9144000" y="11430"/>
                </a:lnTo>
                <a:lnTo>
                  <a:pt x="9144000" y="0"/>
                </a:lnTo>
                <a:close/>
              </a:path>
            </a:pathLst>
          </a:custGeom>
          <a:solidFill>
            <a:srgbClr val="E8AB00"/>
          </a:solidFill>
        </p:spPr>
        <p:txBody>
          <a:bodyPr wrap="square" lIns="0" tIns="0" rIns="0" bIns="0" rtlCol="0"/>
          <a:lstStyle/>
          <a:p>
            <a:pPr defTabSz="914400"/>
            <a:endParaRPr kern="0" smtClean="0">
              <a:solidFill>
                <a:sysClr val="windowText" lastClr="000000"/>
              </a:solidFill>
            </a:endParaRPr>
          </a:p>
        </p:txBody>
      </p:sp>
      <p:grpSp>
        <p:nvGrpSpPr>
          <p:cNvPr id="58" name="object 58"/>
          <p:cNvGrpSpPr/>
          <p:nvPr/>
        </p:nvGrpSpPr>
        <p:grpSpPr>
          <a:xfrm>
            <a:off x="4207179" y="4082669"/>
            <a:ext cx="4431146" cy="1257300"/>
            <a:chOff x="3156204" y="4082669"/>
            <a:chExt cx="3324225" cy="1257300"/>
          </a:xfrm>
        </p:grpSpPr>
        <p:sp>
          <p:nvSpPr>
            <p:cNvPr id="59" name="object 59"/>
            <p:cNvSpPr/>
            <p:nvPr/>
          </p:nvSpPr>
          <p:spPr>
            <a:xfrm>
              <a:off x="3156204" y="4082669"/>
              <a:ext cx="2906395" cy="695325"/>
            </a:xfrm>
            <a:custGeom>
              <a:avLst/>
              <a:gdLst/>
              <a:ahLst/>
              <a:cxnLst/>
              <a:rect l="l" t="t" r="r" b="b"/>
              <a:pathLst>
                <a:path w="2906395" h="695325">
                  <a:moveTo>
                    <a:pt x="2541650" y="0"/>
                  </a:moveTo>
                  <a:lnTo>
                    <a:pt x="2510969" y="30754"/>
                  </a:lnTo>
                  <a:lnTo>
                    <a:pt x="2478561" y="60456"/>
                  </a:lnTo>
                  <a:lnTo>
                    <a:pt x="2444487" y="89081"/>
                  </a:lnTo>
                  <a:lnTo>
                    <a:pt x="2408809" y="116607"/>
                  </a:lnTo>
                  <a:lnTo>
                    <a:pt x="2371588" y="143012"/>
                  </a:lnTo>
                  <a:lnTo>
                    <a:pt x="2332886" y="168273"/>
                  </a:lnTo>
                  <a:lnTo>
                    <a:pt x="2292765" y="192366"/>
                  </a:lnTo>
                  <a:lnTo>
                    <a:pt x="2251286" y="215269"/>
                  </a:lnTo>
                  <a:lnTo>
                    <a:pt x="2208511" y="236960"/>
                  </a:lnTo>
                  <a:lnTo>
                    <a:pt x="2164500" y="257415"/>
                  </a:lnTo>
                  <a:lnTo>
                    <a:pt x="2119316" y="276612"/>
                  </a:lnTo>
                  <a:lnTo>
                    <a:pt x="2073020" y="294528"/>
                  </a:lnTo>
                  <a:lnTo>
                    <a:pt x="2025674" y="311141"/>
                  </a:lnTo>
                  <a:lnTo>
                    <a:pt x="1977339" y="326427"/>
                  </a:lnTo>
                  <a:lnTo>
                    <a:pt x="1928077" y="340363"/>
                  </a:lnTo>
                  <a:lnTo>
                    <a:pt x="1877948" y="352928"/>
                  </a:lnTo>
                  <a:lnTo>
                    <a:pt x="1827016" y="364098"/>
                  </a:lnTo>
                  <a:lnTo>
                    <a:pt x="1775340" y="373850"/>
                  </a:lnTo>
                  <a:lnTo>
                    <a:pt x="1722984" y="382162"/>
                  </a:lnTo>
                  <a:lnTo>
                    <a:pt x="1670007" y="389010"/>
                  </a:lnTo>
                  <a:lnTo>
                    <a:pt x="1616472" y="394373"/>
                  </a:lnTo>
                  <a:lnTo>
                    <a:pt x="1562441" y="398228"/>
                  </a:lnTo>
                  <a:lnTo>
                    <a:pt x="1507974" y="400551"/>
                  </a:lnTo>
                  <a:lnTo>
                    <a:pt x="1453133" y="401319"/>
                  </a:lnTo>
                  <a:lnTo>
                    <a:pt x="1398309" y="400536"/>
                  </a:lnTo>
                  <a:lnTo>
                    <a:pt x="1343858" y="398201"/>
                  </a:lnTo>
                  <a:lnTo>
                    <a:pt x="1289842" y="394337"/>
                  </a:lnTo>
                  <a:lnTo>
                    <a:pt x="1236323" y="388966"/>
                  </a:lnTo>
                  <a:lnTo>
                    <a:pt x="1183362" y="382112"/>
                  </a:lnTo>
                  <a:lnTo>
                    <a:pt x="1131020" y="373796"/>
                  </a:lnTo>
                  <a:lnTo>
                    <a:pt x="1079359" y="364042"/>
                  </a:lnTo>
                  <a:lnTo>
                    <a:pt x="1028441" y="352871"/>
                  </a:lnTo>
                  <a:lnTo>
                    <a:pt x="978326" y="340307"/>
                  </a:lnTo>
                  <a:lnTo>
                    <a:pt x="929077" y="326373"/>
                  </a:lnTo>
                  <a:lnTo>
                    <a:pt x="880755" y="311090"/>
                  </a:lnTo>
                  <a:lnTo>
                    <a:pt x="833421" y="294481"/>
                  </a:lnTo>
                  <a:lnTo>
                    <a:pt x="787137" y="276569"/>
                  </a:lnTo>
                  <a:lnTo>
                    <a:pt x="741964" y="257377"/>
                  </a:lnTo>
                  <a:lnTo>
                    <a:pt x="697963" y="236926"/>
                  </a:lnTo>
                  <a:lnTo>
                    <a:pt x="655197" y="215241"/>
                  </a:lnTo>
                  <a:lnTo>
                    <a:pt x="613727" y="192343"/>
                  </a:lnTo>
                  <a:lnTo>
                    <a:pt x="573613" y="168255"/>
                  </a:lnTo>
                  <a:lnTo>
                    <a:pt x="534918" y="142999"/>
                  </a:lnTo>
                  <a:lnTo>
                    <a:pt x="497703" y="116598"/>
                  </a:lnTo>
                  <a:lnTo>
                    <a:pt x="462029" y="89076"/>
                  </a:lnTo>
                  <a:lnTo>
                    <a:pt x="427958" y="60453"/>
                  </a:lnTo>
                  <a:lnTo>
                    <a:pt x="395551" y="30754"/>
                  </a:lnTo>
                  <a:lnTo>
                    <a:pt x="364870" y="0"/>
                  </a:lnTo>
                  <a:lnTo>
                    <a:pt x="0" y="159130"/>
                  </a:lnTo>
                  <a:lnTo>
                    <a:pt x="30502" y="190055"/>
                  </a:lnTo>
                  <a:lnTo>
                    <a:pt x="62312" y="220194"/>
                  </a:lnTo>
                  <a:lnTo>
                    <a:pt x="95396" y="249534"/>
                  </a:lnTo>
                  <a:lnTo>
                    <a:pt x="129718" y="278062"/>
                  </a:lnTo>
                  <a:lnTo>
                    <a:pt x="165245" y="305765"/>
                  </a:lnTo>
                  <a:lnTo>
                    <a:pt x="201941" y="332631"/>
                  </a:lnTo>
                  <a:lnTo>
                    <a:pt x="239772" y="358647"/>
                  </a:lnTo>
                  <a:lnTo>
                    <a:pt x="278703" y="383799"/>
                  </a:lnTo>
                  <a:lnTo>
                    <a:pt x="318700" y="408076"/>
                  </a:lnTo>
                  <a:lnTo>
                    <a:pt x="359728" y="431463"/>
                  </a:lnTo>
                  <a:lnTo>
                    <a:pt x="401753" y="453949"/>
                  </a:lnTo>
                  <a:lnTo>
                    <a:pt x="444740" y="475520"/>
                  </a:lnTo>
                  <a:lnTo>
                    <a:pt x="488655" y="496164"/>
                  </a:lnTo>
                  <a:lnTo>
                    <a:pt x="533462" y="515868"/>
                  </a:lnTo>
                  <a:lnTo>
                    <a:pt x="579128" y="534618"/>
                  </a:lnTo>
                  <a:lnTo>
                    <a:pt x="625617" y="552402"/>
                  </a:lnTo>
                  <a:lnTo>
                    <a:pt x="672896" y="569207"/>
                  </a:lnTo>
                  <a:lnTo>
                    <a:pt x="720929" y="585021"/>
                  </a:lnTo>
                  <a:lnTo>
                    <a:pt x="769682" y="599829"/>
                  </a:lnTo>
                  <a:lnTo>
                    <a:pt x="819121" y="613621"/>
                  </a:lnTo>
                  <a:lnTo>
                    <a:pt x="869210" y="626382"/>
                  </a:lnTo>
                  <a:lnTo>
                    <a:pt x="919916" y="638099"/>
                  </a:lnTo>
                  <a:lnTo>
                    <a:pt x="971204" y="648761"/>
                  </a:lnTo>
                  <a:lnTo>
                    <a:pt x="1023038" y="658354"/>
                  </a:lnTo>
                  <a:lnTo>
                    <a:pt x="1075385" y="666865"/>
                  </a:lnTo>
                  <a:lnTo>
                    <a:pt x="1128210" y="674281"/>
                  </a:lnTo>
                  <a:lnTo>
                    <a:pt x="1181478" y="680590"/>
                  </a:lnTo>
                  <a:lnTo>
                    <a:pt x="1235156" y="685778"/>
                  </a:lnTo>
                  <a:lnTo>
                    <a:pt x="1289207" y="689833"/>
                  </a:lnTo>
                  <a:lnTo>
                    <a:pt x="1343598" y="692742"/>
                  </a:lnTo>
                  <a:lnTo>
                    <a:pt x="1398294" y="694492"/>
                  </a:lnTo>
                  <a:lnTo>
                    <a:pt x="1453260" y="695070"/>
                  </a:lnTo>
                  <a:lnTo>
                    <a:pt x="1508215" y="694481"/>
                  </a:lnTo>
                  <a:lnTo>
                    <a:pt x="1562901" y="692721"/>
                  </a:lnTo>
                  <a:lnTo>
                    <a:pt x="1617282" y="689804"/>
                  </a:lnTo>
                  <a:lnTo>
                    <a:pt x="1671323" y="685741"/>
                  </a:lnTo>
                  <a:lnTo>
                    <a:pt x="1724992" y="680547"/>
                  </a:lnTo>
                  <a:lnTo>
                    <a:pt x="1778252" y="674234"/>
                  </a:lnTo>
                  <a:lnTo>
                    <a:pt x="1831069" y="666814"/>
                  </a:lnTo>
                  <a:lnTo>
                    <a:pt x="1883409" y="658300"/>
                  </a:lnTo>
                  <a:lnTo>
                    <a:pt x="1935238" y="648706"/>
                  </a:lnTo>
                  <a:lnTo>
                    <a:pt x="1986519" y="638043"/>
                  </a:lnTo>
                  <a:lnTo>
                    <a:pt x="2037219" y="626325"/>
                  </a:lnTo>
                  <a:lnTo>
                    <a:pt x="2087304" y="613565"/>
                  </a:lnTo>
                  <a:lnTo>
                    <a:pt x="2136738" y="599775"/>
                  </a:lnTo>
                  <a:lnTo>
                    <a:pt x="2185487" y="584968"/>
                  </a:lnTo>
                  <a:lnTo>
                    <a:pt x="2233517" y="569157"/>
                  </a:lnTo>
                  <a:lnTo>
                    <a:pt x="2280793" y="552354"/>
                  </a:lnTo>
                  <a:lnTo>
                    <a:pt x="2327279" y="534573"/>
                  </a:lnTo>
                  <a:lnTo>
                    <a:pt x="2372942" y="515827"/>
                  </a:lnTo>
                  <a:lnTo>
                    <a:pt x="2417748" y="496127"/>
                  </a:lnTo>
                  <a:lnTo>
                    <a:pt x="2461660" y="475487"/>
                  </a:lnTo>
                  <a:lnTo>
                    <a:pt x="2504646" y="453920"/>
                  </a:lnTo>
                  <a:lnTo>
                    <a:pt x="2546669" y="431438"/>
                  </a:lnTo>
                  <a:lnTo>
                    <a:pt x="2587697" y="408054"/>
                  </a:lnTo>
                  <a:lnTo>
                    <a:pt x="2627693" y="383782"/>
                  </a:lnTo>
                  <a:lnTo>
                    <a:pt x="2666624" y="358633"/>
                  </a:lnTo>
                  <a:lnTo>
                    <a:pt x="2704454" y="332620"/>
                  </a:lnTo>
                  <a:lnTo>
                    <a:pt x="2741150" y="305757"/>
                  </a:lnTo>
                  <a:lnTo>
                    <a:pt x="2776676" y="278057"/>
                  </a:lnTo>
                  <a:lnTo>
                    <a:pt x="2810998" y="249531"/>
                  </a:lnTo>
                  <a:lnTo>
                    <a:pt x="2844082" y="220193"/>
                  </a:lnTo>
                  <a:lnTo>
                    <a:pt x="2875892" y="190055"/>
                  </a:lnTo>
                  <a:lnTo>
                    <a:pt x="2906395" y="159130"/>
                  </a:lnTo>
                  <a:lnTo>
                    <a:pt x="2541650" y="0"/>
                  </a:lnTo>
                  <a:close/>
                </a:path>
              </a:pathLst>
            </a:custGeom>
            <a:solidFill>
              <a:srgbClr val="9EC544"/>
            </a:solidFill>
          </p:spPr>
          <p:txBody>
            <a:bodyPr wrap="square" lIns="0" tIns="0" rIns="0" bIns="0" rtlCol="0"/>
            <a:lstStyle/>
            <a:p>
              <a:pPr defTabSz="914400"/>
              <a:endParaRPr kern="0" smtClean="0">
                <a:solidFill>
                  <a:sysClr val="windowText" lastClr="000000"/>
                </a:solidFill>
              </a:endParaRPr>
            </a:p>
          </p:txBody>
        </p:sp>
        <p:sp>
          <p:nvSpPr>
            <p:cNvPr id="60" name="object 60"/>
            <p:cNvSpPr/>
            <p:nvPr/>
          </p:nvSpPr>
          <p:spPr>
            <a:xfrm>
              <a:off x="5486400" y="4724400"/>
              <a:ext cx="994410" cy="615315"/>
            </a:xfrm>
            <a:custGeom>
              <a:avLst/>
              <a:gdLst/>
              <a:ahLst/>
              <a:cxnLst/>
              <a:rect l="l" t="t" r="r" b="b"/>
              <a:pathLst>
                <a:path w="994410" h="615314">
                  <a:moveTo>
                    <a:pt x="68248" y="34486"/>
                  </a:moveTo>
                  <a:lnTo>
                    <a:pt x="61566" y="45360"/>
                  </a:lnTo>
                  <a:lnTo>
                    <a:pt x="987298" y="615061"/>
                  </a:lnTo>
                  <a:lnTo>
                    <a:pt x="993901" y="604138"/>
                  </a:lnTo>
                  <a:lnTo>
                    <a:pt x="68248" y="34486"/>
                  </a:lnTo>
                  <a:close/>
                </a:path>
                <a:path w="994410" h="615314">
                  <a:moveTo>
                    <a:pt x="0" y="0"/>
                  </a:moveTo>
                  <a:lnTo>
                    <a:pt x="44958" y="72389"/>
                  </a:lnTo>
                  <a:lnTo>
                    <a:pt x="61566" y="45360"/>
                  </a:lnTo>
                  <a:lnTo>
                    <a:pt x="50800" y="38735"/>
                  </a:lnTo>
                  <a:lnTo>
                    <a:pt x="57403" y="27812"/>
                  </a:lnTo>
                  <a:lnTo>
                    <a:pt x="72349" y="27812"/>
                  </a:lnTo>
                  <a:lnTo>
                    <a:pt x="84836" y="7493"/>
                  </a:lnTo>
                  <a:lnTo>
                    <a:pt x="0" y="0"/>
                  </a:lnTo>
                  <a:close/>
                </a:path>
                <a:path w="994410" h="615314">
                  <a:moveTo>
                    <a:pt x="57403" y="27812"/>
                  </a:moveTo>
                  <a:lnTo>
                    <a:pt x="50800" y="38735"/>
                  </a:lnTo>
                  <a:lnTo>
                    <a:pt x="61566" y="45360"/>
                  </a:lnTo>
                  <a:lnTo>
                    <a:pt x="68248" y="34486"/>
                  </a:lnTo>
                  <a:lnTo>
                    <a:pt x="57403" y="27812"/>
                  </a:lnTo>
                  <a:close/>
                </a:path>
                <a:path w="994410" h="615314">
                  <a:moveTo>
                    <a:pt x="72349" y="27812"/>
                  </a:moveTo>
                  <a:lnTo>
                    <a:pt x="57403" y="27812"/>
                  </a:lnTo>
                  <a:lnTo>
                    <a:pt x="68248" y="34486"/>
                  </a:lnTo>
                  <a:lnTo>
                    <a:pt x="72349" y="27812"/>
                  </a:lnTo>
                  <a:close/>
                </a:path>
              </a:pathLst>
            </a:custGeom>
            <a:solidFill>
              <a:srgbClr val="FFFFFF"/>
            </a:solidFill>
          </p:spPr>
          <p:txBody>
            <a:bodyPr wrap="square" lIns="0" tIns="0" rIns="0" bIns="0" rtlCol="0"/>
            <a:lstStyle/>
            <a:p>
              <a:pPr defTabSz="914400"/>
              <a:endParaRPr kern="0" smtClean="0">
                <a:solidFill>
                  <a:sysClr val="windowText" lastClr="000000"/>
                </a:solidFill>
              </a:endParaRPr>
            </a:p>
          </p:txBody>
        </p:sp>
      </p:grpSp>
      <p:sp>
        <p:nvSpPr>
          <p:cNvPr id="61" name="object 61"/>
          <p:cNvSpPr txBox="1"/>
          <p:nvPr/>
        </p:nvSpPr>
        <p:spPr>
          <a:xfrm>
            <a:off x="470623" y="5012722"/>
            <a:ext cx="11180708" cy="1343660"/>
          </a:xfrm>
          <a:prstGeom prst="rect">
            <a:avLst/>
          </a:prstGeom>
        </p:spPr>
        <p:txBody>
          <a:bodyPr vert="horz" wrap="square" lIns="0" tIns="210820" rIns="0" bIns="0" rtlCol="0">
            <a:spAutoFit/>
          </a:bodyPr>
          <a:lstStyle/>
          <a:p>
            <a:pPr marR="498475" algn="r" defTabSz="914400">
              <a:spcBef>
                <a:spcPts val="1660"/>
              </a:spcBef>
            </a:pPr>
            <a:r>
              <a:rPr sz="2400" kern="0" spc="-10" dirty="0">
                <a:solidFill>
                  <a:srgbClr val="FFFFFF"/>
                </a:solidFill>
                <a:latin typeface="Times New Roman"/>
                <a:cs typeface="Times New Roman"/>
              </a:rPr>
              <a:t>Convexity</a:t>
            </a:r>
            <a:endParaRPr sz="2400" kern="0">
              <a:solidFill>
                <a:sysClr val="windowText" lastClr="000000"/>
              </a:solidFill>
              <a:latin typeface="Times New Roman"/>
              <a:cs typeface="Times New Roman"/>
            </a:endParaRPr>
          </a:p>
          <a:p>
            <a:pPr marL="12700" defTabSz="914400">
              <a:spcBef>
                <a:spcPts val="2095"/>
              </a:spcBef>
            </a:pPr>
            <a:r>
              <a:rPr sz="2800" kern="0" dirty="0">
                <a:solidFill>
                  <a:srgbClr val="FFFFFF"/>
                </a:solidFill>
                <a:latin typeface="Times New Roman"/>
                <a:cs typeface="Times New Roman"/>
              </a:rPr>
              <a:t>Fig.</a:t>
            </a:r>
            <a:r>
              <a:rPr sz="2800" kern="0" spc="-105" dirty="0">
                <a:solidFill>
                  <a:srgbClr val="FFFFFF"/>
                </a:solidFill>
                <a:latin typeface="Times New Roman"/>
                <a:cs typeface="Times New Roman"/>
              </a:rPr>
              <a:t> </a:t>
            </a:r>
            <a:r>
              <a:rPr sz="2800" kern="0" dirty="0">
                <a:solidFill>
                  <a:srgbClr val="FFFFFF"/>
                </a:solidFill>
                <a:latin typeface="Times New Roman"/>
                <a:cs typeface="Times New Roman"/>
              </a:rPr>
              <a:t>Sagging</a:t>
            </a:r>
            <a:r>
              <a:rPr sz="2800" kern="0" spc="-70" dirty="0">
                <a:solidFill>
                  <a:srgbClr val="FFFFFF"/>
                </a:solidFill>
                <a:latin typeface="Times New Roman"/>
                <a:cs typeface="Times New Roman"/>
              </a:rPr>
              <a:t> </a:t>
            </a:r>
            <a:r>
              <a:rPr sz="2800" kern="0" dirty="0">
                <a:solidFill>
                  <a:srgbClr val="FFFFFF"/>
                </a:solidFill>
                <a:latin typeface="Times New Roman"/>
                <a:cs typeface="Times New Roman"/>
              </a:rPr>
              <a:t>bending</a:t>
            </a:r>
            <a:r>
              <a:rPr sz="2800" kern="0" spc="-90" dirty="0">
                <a:solidFill>
                  <a:srgbClr val="FFFFFF"/>
                </a:solidFill>
                <a:latin typeface="Times New Roman"/>
                <a:cs typeface="Times New Roman"/>
              </a:rPr>
              <a:t> </a:t>
            </a:r>
            <a:r>
              <a:rPr sz="2800" kern="0" dirty="0">
                <a:solidFill>
                  <a:srgbClr val="FFFFFF"/>
                </a:solidFill>
                <a:latin typeface="Times New Roman"/>
                <a:cs typeface="Times New Roman"/>
              </a:rPr>
              <a:t>moment</a:t>
            </a:r>
            <a:r>
              <a:rPr sz="2800" kern="0" spc="-60" dirty="0">
                <a:solidFill>
                  <a:srgbClr val="FFFFFF"/>
                </a:solidFill>
                <a:latin typeface="Times New Roman"/>
                <a:cs typeface="Times New Roman"/>
              </a:rPr>
              <a:t> </a:t>
            </a:r>
            <a:r>
              <a:rPr sz="3200" kern="0" dirty="0">
                <a:solidFill>
                  <a:srgbClr val="FFFFFF"/>
                </a:solidFill>
                <a:latin typeface="Times New Roman"/>
                <a:cs typeface="Times New Roman"/>
              </a:rPr>
              <a:t>[</a:t>
            </a:r>
            <a:r>
              <a:rPr sz="2800" kern="0" dirty="0">
                <a:solidFill>
                  <a:srgbClr val="FFFFFF"/>
                </a:solidFill>
                <a:latin typeface="Times New Roman"/>
                <a:cs typeface="Times New Roman"/>
              </a:rPr>
              <a:t>Positive</a:t>
            </a:r>
            <a:r>
              <a:rPr sz="2800" kern="0" spc="-95" dirty="0">
                <a:solidFill>
                  <a:srgbClr val="FFFFFF"/>
                </a:solidFill>
                <a:latin typeface="Times New Roman"/>
                <a:cs typeface="Times New Roman"/>
              </a:rPr>
              <a:t> </a:t>
            </a:r>
            <a:r>
              <a:rPr sz="2800" kern="0" dirty="0">
                <a:solidFill>
                  <a:srgbClr val="FFFFFF"/>
                </a:solidFill>
                <a:latin typeface="Times New Roman"/>
                <a:cs typeface="Times New Roman"/>
              </a:rPr>
              <a:t>bending</a:t>
            </a:r>
            <a:r>
              <a:rPr sz="2800" kern="0" spc="-85" dirty="0">
                <a:solidFill>
                  <a:srgbClr val="FFFFFF"/>
                </a:solidFill>
                <a:latin typeface="Times New Roman"/>
                <a:cs typeface="Times New Roman"/>
              </a:rPr>
              <a:t> </a:t>
            </a:r>
            <a:r>
              <a:rPr sz="2800" kern="0" dirty="0">
                <a:solidFill>
                  <a:srgbClr val="FFFFFF"/>
                </a:solidFill>
                <a:latin typeface="Times New Roman"/>
                <a:cs typeface="Times New Roman"/>
              </a:rPr>
              <a:t>moment</a:t>
            </a:r>
            <a:r>
              <a:rPr sz="2800" kern="0" spc="-110" dirty="0">
                <a:solidFill>
                  <a:srgbClr val="FFFFFF"/>
                </a:solidFill>
                <a:latin typeface="Times New Roman"/>
                <a:cs typeface="Times New Roman"/>
              </a:rPr>
              <a:t> </a:t>
            </a:r>
            <a:r>
              <a:rPr sz="3200" kern="0" spc="-50" dirty="0">
                <a:solidFill>
                  <a:srgbClr val="FFFFFF"/>
                </a:solidFill>
                <a:latin typeface="Times New Roman"/>
                <a:cs typeface="Times New Roman"/>
              </a:rPr>
              <a:t>]</a:t>
            </a:r>
            <a:endParaRPr sz="3200" kern="0">
              <a:solidFill>
                <a:sysClr val="windowText" lastClr="000000"/>
              </a:solidFill>
              <a:latin typeface="Times New Roman"/>
              <a:cs typeface="Times New Roman"/>
            </a:endParaRPr>
          </a:p>
        </p:txBody>
      </p:sp>
      <p:sp>
        <p:nvSpPr>
          <p:cNvPr id="62" name="object 62"/>
          <p:cNvSpPr/>
          <p:nvPr/>
        </p:nvSpPr>
        <p:spPr>
          <a:xfrm>
            <a:off x="3655130" y="3886961"/>
            <a:ext cx="5002497" cy="784860"/>
          </a:xfrm>
          <a:custGeom>
            <a:avLst/>
            <a:gdLst/>
            <a:ahLst/>
            <a:cxnLst/>
            <a:rect l="l" t="t" r="r" b="b"/>
            <a:pathLst>
              <a:path w="3752850" h="784860">
                <a:moveTo>
                  <a:pt x="420243" y="739267"/>
                </a:moveTo>
                <a:lnTo>
                  <a:pt x="353695" y="705866"/>
                </a:lnTo>
                <a:lnTo>
                  <a:pt x="289560" y="672338"/>
                </a:lnTo>
                <a:lnTo>
                  <a:pt x="229362" y="638048"/>
                </a:lnTo>
                <a:lnTo>
                  <a:pt x="175133" y="602869"/>
                </a:lnTo>
                <a:lnTo>
                  <a:pt x="128397" y="566420"/>
                </a:lnTo>
                <a:lnTo>
                  <a:pt x="100076" y="538607"/>
                </a:lnTo>
                <a:lnTo>
                  <a:pt x="71247" y="500380"/>
                </a:lnTo>
                <a:lnTo>
                  <a:pt x="54483" y="461518"/>
                </a:lnTo>
                <a:lnTo>
                  <a:pt x="50673" y="431419"/>
                </a:lnTo>
                <a:lnTo>
                  <a:pt x="51562" y="419989"/>
                </a:lnTo>
                <a:lnTo>
                  <a:pt x="60198" y="381254"/>
                </a:lnTo>
                <a:lnTo>
                  <a:pt x="77343" y="336550"/>
                </a:lnTo>
                <a:lnTo>
                  <a:pt x="101092" y="288671"/>
                </a:lnTo>
                <a:lnTo>
                  <a:pt x="139573" y="222758"/>
                </a:lnTo>
                <a:lnTo>
                  <a:pt x="160401" y="190373"/>
                </a:lnTo>
                <a:lnTo>
                  <a:pt x="193319" y="141097"/>
                </a:lnTo>
                <a:lnTo>
                  <a:pt x="235839" y="169164"/>
                </a:lnTo>
                <a:lnTo>
                  <a:pt x="245122" y="91821"/>
                </a:lnTo>
                <a:lnTo>
                  <a:pt x="256159" y="0"/>
                </a:lnTo>
                <a:lnTo>
                  <a:pt x="108712" y="85217"/>
                </a:lnTo>
                <a:lnTo>
                  <a:pt x="150926" y="113106"/>
                </a:lnTo>
                <a:lnTo>
                  <a:pt x="139192" y="130556"/>
                </a:lnTo>
                <a:lnTo>
                  <a:pt x="117729" y="162814"/>
                </a:lnTo>
                <a:lnTo>
                  <a:pt x="96266" y="196342"/>
                </a:lnTo>
                <a:lnTo>
                  <a:pt x="75438" y="230632"/>
                </a:lnTo>
                <a:lnTo>
                  <a:pt x="56134" y="264922"/>
                </a:lnTo>
                <a:lnTo>
                  <a:pt x="38354" y="299720"/>
                </a:lnTo>
                <a:lnTo>
                  <a:pt x="16891" y="350774"/>
                </a:lnTo>
                <a:lnTo>
                  <a:pt x="3175" y="400558"/>
                </a:lnTo>
                <a:lnTo>
                  <a:pt x="0" y="432562"/>
                </a:lnTo>
                <a:lnTo>
                  <a:pt x="508" y="448437"/>
                </a:lnTo>
                <a:lnTo>
                  <a:pt x="10287" y="490093"/>
                </a:lnTo>
                <a:lnTo>
                  <a:pt x="28448" y="527812"/>
                </a:lnTo>
                <a:lnTo>
                  <a:pt x="53594" y="562737"/>
                </a:lnTo>
                <a:lnTo>
                  <a:pt x="84455" y="595122"/>
                </a:lnTo>
                <a:lnTo>
                  <a:pt x="120523" y="625729"/>
                </a:lnTo>
                <a:lnTo>
                  <a:pt x="174498" y="663702"/>
                </a:lnTo>
                <a:lnTo>
                  <a:pt x="234315" y="699770"/>
                </a:lnTo>
                <a:lnTo>
                  <a:pt x="298069" y="734441"/>
                </a:lnTo>
                <a:lnTo>
                  <a:pt x="397383" y="784733"/>
                </a:lnTo>
                <a:lnTo>
                  <a:pt x="420243" y="739267"/>
                </a:lnTo>
                <a:close/>
              </a:path>
              <a:path w="3752850" h="784860">
                <a:moveTo>
                  <a:pt x="3752342" y="293751"/>
                </a:moveTo>
                <a:lnTo>
                  <a:pt x="3746754" y="253238"/>
                </a:lnTo>
                <a:lnTo>
                  <a:pt x="3731641" y="215265"/>
                </a:lnTo>
                <a:lnTo>
                  <a:pt x="3708781" y="180594"/>
                </a:lnTo>
                <a:lnTo>
                  <a:pt x="3679317" y="148463"/>
                </a:lnTo>
                <a:lnTo>
                  <a:pt x="3644900" y="118491"/>
                </a:lnTo>
                <a:lnTo>
                  <a:pt x="3592576" y="81026"/>
                </a:lnTo>
                <a:lnTo>
                  <a:pt x="3543122" y="51066"/>
                </a:lnTo>
                <a:lnTo>
                  <a:pt x="3549853" y="38735"/>
                </a:lnTo>
                <a:lnTo>
                  <a:pt x="3567684" y="6096"/>
                </a:lnTo>
                <a:lnTo>
                  <a:pt x="3397377" y="0"/>
                </a:lnTo>
                <a:lnTo>
                  <a:pt x="3494659" y="139827"/>
                </a:lnTo>
                <a:lnTo>
                  <a:pt x="3518776" y="95656"/>
                </a:lnTo>
                <a:lnTo>
                  <a:pt x="3536950" y="105918"/>
                </a:lnTo>
                <a:lnTo>
                  <a:pt x="3589274" y="140335"/>
                </a:lnTo>
                <a:lnTo>
                  <a:pt x="3623564" y="166624"/>
                </a:lnTo>
                <a:lnTo>
                  <a:pt x="3652266" y="193167"/>
                </a:lnTo>
                <a:lnTo>
                  <a:pt x="3680841" y="228981"/>
                </a:lnTo>
                <a:lnTo>
                  <a:pt x="3697224" y="264541"/>
                </a:lnTo>
                <a:lnTo>
                  <a:pt x="3701542" y="292227"/>
                </a:lnTo>
                <a:lnTo>
                  <a:pt x="3701288" y="302006"/>
                </a:lnTo>
                <a:lnTo>
                  <a:pt x="3700272" y="311912"/>
                </a:lnTo>
                <a:lnTo>
                  <a:pt x="3698481" y="321691"/>
                </a:lnTo>
                <a:lnTo>
                  <a:pt x="3698367" y="322326"/>
                </a:lnTo>
                <a:lnTo>
                  <a:pt x="3681349" y="368300"/>
                </a:lnTo>
                <a:lnTo>
                  <a:pt x="3659289" y="406146"/>
                </a:lnTo>
                <a:lnTo>
                  <a:pt x="3630549" y="445897"/>
                </a:lnTo>
                <a:lnTo>
                  <a:pt x="3595751" y="487553"/>
                </a:lnTo>
                <a:lnTo>
                  <a:pt x="3555619" y="530606"/>
                </a:lnTo>
                <a:lnTo>
                  <a:pt x="3526282" y="559943"/>
                </a:lnTo>
                <a:lnTo>
                  <a:pt x="3495421" y="589788"/>
                </a:lnTo>
                <a:lnTo>
                  <a:pt x="3463163" y="620014"/>
                </a:lnTo>
                <a:lnTo>
                  <a:pt x="3429889" y="650494"/>
                </a:lnTo>
                <a:lnTo>
                  <a:pt x="3325749" y="742950"/>
                </a:lnTo>
                <a:lnTo>
                  <a:pt x="3359277" y="781050"/>
                </a:lnTo>
                <a:lnTo>
                  <a:pt x="3463798" y="688340"/>
                </a:lnTo>
                <a:lnTo>
                  <a:pt x="3497453" y="657479"/>
                </a:lnTo>
                <a:lnTo>
                  <a:pt x="3530219" y="626872"/>
                </a:lnTo>
                <a:lnTo>
                  <a:pt x="3561588" y="596519"/>
                </a:lnTo>
                <a:lnTo>
                  <a:pt x="3591560" y="566420"/>
                </a:lnTo>
                <a:lnTo>
                  <a:pt x="3619881" y="536575"/>
                </a:lnTo>
                <a:lnTo>
                  <a:pt x="3646297" y="506984"/>
                </a:lnTo>
                <a:lnTo>
                  <a:pt x="3681349" y="463169"/>
                </a:lnTo>
                <a:lnTo>
                  <a:pt x="3710432" y="420243"/>
                </a:lnTo>
                <a:lnTo>
                  <a:pt x="3732911" y="377698"/>
                </a:lnTo>
                <a:lnTo>
                  <a:pt x="3747262" y="335915"/>
                </a:lnTo>
                <a:lnTo>
                  <a:pt x="3751834" y="307594"/>
                </a:lnTo>
                <a:lnTo>
                  <a:pt x="3752342" y="293751"/>
                </a:lnTo>
                <a:close/>
              </a:path>
            </a:pathLst>
          </a:custGeom>
          <a:solidFill>
            <a:srgbClr val="DF6F00"/>
          </a:solidFill>
        </p:spPr>
        <p:txBody>
          <a:bodyPr wrap="square" lIns="0" tIns="0" rIns="0" bIns="0" rtlCol="0"/>
          <a:lstStyle/>
          <a:p>
            <a:pPr defTabSz="914400"/>
            <a:endParaRPr kern="0" smtClean="0">
              <a:solidFill>
                <a:sysClr val="windowText" lastClr="000000"/>
              </a:solidFill>
            </a:endParaRPr>
          </a:p>
        </p:txBody>
      </p:sp>
      <p:sp>
        <p:nvSpPr>
          <p:cNvPr id="63" name="Slide Number Placeholder 62"/>
          <p:cNvSpPr>
            <a:spLocks noGrp="1"/>
          </p:cNvSpPr>
          <p:nvPr>
            <p:ph type="sldNum" sz="quarter" idx="7"/>
          </p:nvPr>
        </p:nvSpPr>
        <p:spPr/>
        <p:txBody>
          <a:bodyPr/>
          <a:lstStyle/>
          <a:p>
            <a:fld id="{B6F15528-21DE-4FAA-801E-634DDDAF4B2B}" type="slidenum">
              <a:rPr lang="en-US" smtClean="0">
                <a:solidFill>
                  <a:prstClr val="black">
                    <a:tint val="75000"/>
                  </a:prstClr>
                </a:solidFill>
              </a:rPr>
              <a:pPr/>
              <a:t>55</a:t>
            </a:fld>
            <a:endParaRPr lang="en-US">
              <a:solidFill>
                <a:prstClr val="black">
                  <a:tint val="75000"/>
                </a:prstClr>
              </a:solidFill>
            </a:endParaRPr>
          </a:p>
        </p:txBody>
      </p:sp>
    </p:spTree>
    <p:extLst>
      <p:ext uri="{BB962C8B-B14F-4D97-AF65-F5344CB8AC3E}">
        <p14:creationId xmlns:p14="http://schemas.microsoft.com/office/powerpoint/2010/main" val="873330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28642" y="1108002"/>
            <a:ext cx="11363540" cy="2847975"/>
            <a:chOff x="321563" y="1107947"/>
            <a:chExt cx="8524875" cy="2847975"/>
          </a:xfrm>
        </p:grpSpPr>
        <p:pic>
          <p:nvPicPr>
            <p:cNvPr id="3" name="object 3"/>
            <p:cNvPicPr/>
            <p:nvPr/>
          </p:nvPicPr>
          <p:blipFill>
            <a:blip r:embed="rId2" cstate="print"/>
            <a:stretch>
              <a:fillRect/>
            </a:stretch>
          </p:blipFill>
          <p:spPr>
            <a:xfrm>
              <a:off x="321563" y="1107947"/>
              <a:ext cx="1911858" cy="799338"/>
            </a:xfrm>
            <a:prstGeom prst="rect">
              <a:avLst/>
            </a:prstGeom>
          </p:spPr>
        </p:pic>
        <p:pic>
          <p:nvPicPr>
            <p:cNvPr id="4" name="object 4"/>
            <p:cNvPicPr/>
            <p:nvPr/>
          </p:nvPicPr>
          <p:blipFill>
            <a:blip r:embed="rId3" cstate="print"/>
            <a:stretch>
              <a:fillRect/>
            </a:stretch>
          </p:blipFill>
          <p:spPr>
            <a:xfrm>
              <a:off x="1906524" y="1107947"/>
              <a:ext cx="994410" cy="799338"/>
            </a:xfrm>
            <a:prstGeom prst="rect">
              <a:avLst/>
            </a:prstGeom>
          </p:spPr>
        </p:pic>
        <p:pic>
          <p:nvPicPr>
            <p:cNvPr id="5" name="object 5"/>
            <p:cNvPicPr/>
            <p:nvPr/>
          </p:nvPicPr>
          <p:blipFill>
            <a:blip r:embed="rId4" cstate="print"/>
            <a:stretch>
              <a:fillRect/>
            </a:stretch>
          </p:blipFill>
          <p:spPr>
            <a:xfrm>
              <a:off x="2574036" y="1107947"/>
              <a:ext cx="1869186" cy="799338"/>
            </a:xfrm>
            <a:prstGeom prst="rect">
              <a:avLst/>
            </a:prstGeom>
          </p:spPr>
        </p:pic>
        <p:pic>
          <p:nvPicPr>
            <p:cNvPr id="6" name="object 6"/>
            <p:cNvPicPr/>
            <p:nvPr/>
          </p:nvPicPr>
          <p:blipFill>
            <a:blip r:embed="rId5" cstate="print"/>
            <a:stretch>
              <a:fillRect/>
            </a:stretch>
          </p:blipFill>
          <p:spPr>
            <a:xfrm>
              <a:off x="4116323" y="1107947"/>
              <a:ext cx="1812798" cy="799338"/>
            </a:xfrm>
            <a:prstGeom prst="rect">
              <a:avLst/>
            </a:prstGeom>
          </p:spPr>
        </p:pic>
        <p:pic>
          <p:nvPicPr>
            <p:cNvPr id="7" name="object 7"/>
            <p:cNvPicPr/>
            <p:nvPr/>
          </p:nvPicPr>
          <p:blipFill>
            <a:blip r:embed="rId6" cstate="print"/>
            <a:stretch>
              <a:fillRect/>
            </a:stretch>
          </p:blipFill>
          <p:spPr>
            <a:xfrm>
              <a:off x="5602223" y="1107947"/>
              <a:ext cx="745998" cy="799338"/>
            </a:xfrm>
            <a:prstGeom prst="rect">
              <a:avLst/>
            </a:prstGeom>
          </p:spPr>
        </p:pic>
        <p:pic>
          <p:nvPicPr>
            <p:cNvPr id="8" name="object 8"/>
            <p:cNvPicPr/>
            <p:nvPr/>
          </p:nvPicPr>
          <p:blipFill>
            <a:blip r:embed="rId7" cstate="print"/>
            <a:stretch>
              <a:fillRect/>
            </a:stretch>
          </p:blipFill>
          <p:spPr>
            <a:xfrm>
              <a:off x="6022848" y="1107947"/>
              <a:ext cx="2320290" cy="799338"/>
            </a:xfrm>
            <a:prstGeom prst="rect">
              <a:avLst/>
            </a:prstGeom>
          </p:spPr>
        </p:pic>
        <p:pic>
          <p:nvPicPr>
            <p:cNvPr id="9" name="object 9"/>
            <p:cNvPicPr/>
            <p:nvPr/>
          </p:nvPicPr>
          <p:blipFill>
            <a:blip r:embed="rId8" cstate="print"/>
            <a:stretch>
              <a:fillRect/>
            </a:stretch>
          </p:blipFill>
          <p:spPr>
            <a:xfrm>
              <a:off x="8016240" y="1107947"/>
              <a:ext cx="829818" cy="799338"/>
            </a:xfrm>
            <a:prstGeom prst="rect">
              <a:avLst/>
            </a:prstGeom>
          </p:spPr>
        </p:pic>
        <p:pic>
          <p:nvPicPr>
            <p:cNvPr id="10" name="object 10"/>
            <p:cNvPicPr/>
            <p:nvPr/>
          </p:nvPicPr>
          <p:blipFill>
            <a:blip r:embed="rId9" cstate="print"/>
            <a:stretch>
              <a:fillRect/>
            </a:stretch>
          </p:blipFill>
          <p:spPr>
            <a:xfrm>
              <a:off x="550163" y="1620011"/>
              <a:ext cx="1856994" cy="799338"/>
            </a:xfrm>
            <a:prstGeom prst="rect">
              <a:avLst/>
            </a:prstGeom>
          </p:spPr>
        </p:pic>
        <p:pic>
          <p:nvPicPr>
            <p:cNvPr id="11" name="object 11"/>
            <p:cNvPicPr/>
            <p:nvPr/>
          </p:nvPicPr>
          <p:blipFill>
            <a:blip r:embed="rId10" cstate="print"/>
            <a:stretch>
              <a:fillRect/>
            </a:stretch>
          </p:blipFill>
          <p:spPr>
            <a:xfrm>
              <a:off x="2080259" y="1620011"/>
              <a:ext cx="1867662" cy="799338"/>
            </a:xfrm>
            <a:prstGeom prst="rect">
              <a:avLst/>
            </a:prstGeom>
          </p:spPr>
        </p:pic>
        <p:pic>
          <p:nvPicPr>
            <p:cNvPr id="12" name="object 12"/>
            <p:cNvPicPr/>
            <p:nvPr/>
          </p:nvPicPr>
          <p:blipFill>
            <a:blip r:embed="rId11" cstate="print"/>
            <a:stretch>
              <a:fillRect/>
            </a:stretch>
          </p:blipFill>
          <p:spPr>
            <a:xfrm>
              <a:off x="3621023" y="1620011"/>
              <a:ext cx="1812798" cy="799338"/>
            </a:xfrm>
            <a:prstGeom prst="rect">
              <a:avLst/>
            </a:prstGeom>
          </p:spPr>
        </p:pic>
        <p:pic>
          <p:nvPicPr>
            <p:cNvPr id="13" name="object 13"/>
            <p:cNvPicPr/>
            <p:nvPr/>
          </p:nvPicPr>
          <p:blipFill>
            <a:blip r:embed="rId12" cstate="print"/>
            <a:stretch>
              <a:fillRect/>
            </a:stretch>
          </p:blipFill>
          <p:spPr>
            <a:xfrm>
              <a:off x="5262372" y="1620011"/>
              <a:ext cx="686562" cy="799338"/>
            </a:xfrm>
            <a:prstGeom prst="rect">
              <a:avLst/>
            </a:prstGeom>
          </p:spPr>
        </p:pic>
        <p:pic>
          <p:nvPicPr>
            <p:cNvPr id="14" name="object 14"/>
            <p:cNvPicPr/>
            <p:nvPr/>
          </p:nvPicPr>
          <p:blipFill>
            <a:blip r:embed="rId13" cstate="print"/>
            <a:stretch>
              <a:fillRect/>
            </a:stretch>
          </p:blipFill>
          <p:spPr>
            <a:xfrm>
              <a:off x="5623560" y="1620011"/>
              <a:ext cx="689610" cy="799338"/>
            </a:xfrm>
            <a:prstGeom prst="rect">
              <a:avLst/>
            </a:prstGeom>
          </p:spPr>
        </p:pic>
        <p:pic>
          <p:nvPicPr>
            <p:cNvPr id="15" name="object 15"/>
            <p:cNvPicPr/>
            <p:nvPr/>
          </p:nvPicPr>
          <p:blipFill>
            <a:blip r:embed="rId14" cstate="print"/>
            <a:stretch>
              <a:fillRect/>
            </a:stretch>
          </p:blipFill>
          <p:spPr>
            <a:xfrm>
              <a:off x="5987796" y="1620011"/>
              <a:ext cx="1379981" cy="799338"/>
            </a:xfrm>
            <a:prstGeom prst="rect">
              <a:avLst/>
            </a:prstGeom>
          </p:spPr>
        </p:pic>
        <p:pic>
          <p:nvPicPr>
            <p:cNvPr id="16" name="object 16"/>
            <p:cNvPicPr/>
            <p:nvPr/>
          </p:nvPicPr>
          <p:blipFill>
            <a:blip r:embed="rId15" cstate="print"/>
            <a:stretch>
              <a:fillRect/>
            </a:stretch>
          </p:blipFill>
          <p:spPr>
            <a:xfrm>
              <a:off x="7042404" y="1620011"/>
              <a:ext cx="790194" cy="799338"/>
            </a:xfrm>
            <a:prstGeom prst="rect">
              <a:avLst/>
            </a:prstGeom>
          </p:spPr>
        </p:pic>
        <p:pic>
          <p:nvPicPr>
            <p:cNvPr id="17" name="object 17"/>
            <p:cNvPicPr/>
            <p:nvPr/>
          </p:nvPicPr>
          <p:blipFill>
            <a:blip r:embed="rId16" cstate="print"/>
            <a:stretch>
              <a:fillRect/>
            </a:stretch>
          </p:blipFill>
          <p:spPr>
            <a:xfrm>
              <a:off x="7507223" y="1620011"/>
              <a:ext cx="1338833" cy="799338"/>
            </a:xfrm>
            <a:prstGeom prst="rect">
              <a:avLst/>
            </a:prstGeom>
          </p:spPr>
        </p:pic>
        <p:pic>
          <p:nvPicPr>
            <p:cNvPr id="18" name="object 18"/>
            <p:cNvPicPr/>
            <p:nvPr/>
          </p:nvPicPr>
          <p:blipFill>
            <a:blip r:embed="rId3" cstate="print"/>
            <a:stretch>
              <a:fillRect/>
            </a:stretch>
          </p:blipFill>
          <p:spPr>
            <a:xfrm>
              <a:off x="550163" y="2132075"/>
              <a:ext cx="994410" cy="799338"/>
            </a:xfrm>
            <a:prstGeom prst="rect">
              <a:avLst/>
            </a:prstGeom>
          </p:spPr>
        </p:pic>
        <p:pic>
          <p:nvPicPr>
            <p:cNvPr id="19" name="object 19"/>
            <p:cNvPicPr/>
            <p:nvPr/>
          </p:nvPicPr>
          <p:blipFill>
            <a:blip r:embed="rId17" cstate="print"/>
            <a:stretch>
              <a:fillRect/>
            </a:stretch>
          </p:blipFill>
          <p:spPr>
            <a:xfrm>
              <a:off x="1167383" y="2132075"/>
              <a:ext cx="1410462" cy="799338"/>
            </a:xfrm>
            <a:prstGeom prst="rect">
              <a:avLst/>
            </a:prstGeom>
          </p:spPr>
        </p:pic>
        <p:pic>
          <p:nvPicPr>
            <p:cNvPr id="20" name="object 20"/>
            <p:cNvPicPr/>
            <p:nvPr/>
          </p:nvPicPr>
          <p:blipFill>
            <a:blip r:embed="rId15" cstate="print"/>
            <a:stretch>
              <a:fillRect/>
            </a:stretch>
          </p:blipFill>
          <p:spPr>
            <a:xfrm>
              <a:off x="2202180" y="2132075"/>
              <a:ext cx="790194" cy="799338"/>
            </a:xfrm>
            <a:prstGeom prst="rect">
              <a:avLst/>
            </a:prstGeom>
          </p:spPr>
        </p:pic>
        <p:pic>
          <p:nvPicPr>
            <p:cNvPr id="21" name="object 21"/>
            <p:cNvPicPr/>
            <p:nvPr/>
          </p:nvPicPr>
          <p:blipFill>
            <a:blip r:embed="rId18" cstate="print"/>
            <a:stretch>
              <a:fillRect/>
            </a:stretch>
          </p:blipFill>
          <p:spPr>
            <a:xfrm>
              <a:off x="2615184" y="2132075"/>
              <a:ext cx="668273" cy="799338"/>
            </a:xfrm>
            <a:prstGeom prst="rect">
              <a:avLst/>
            </a:prstGeom>
          </p:spPr>
        </p:pic>
        <p:pic>
          <p:nvPicPr>
            <p:cNvPr id="22" name="object 22"/>
            <p:cNvPicPr/>
            <p:nvPr/>
          </p:nvPicPr>
          <p:blipFill>
            <a:blip r:embed="rId19" cstate="print"/>
            <a:stretch>
              <a:fillRect/>
            </a:stretch>
          </p:blipFill>
          <p:spPr>
            <a:xfrm>
              <a:off x="2907791" y="2132075"/>
              <a:ext cx="2033778" cy="799338"/>
            </a:xfrm>
            <a:prstGeom prst="rect">
              <a:avLst/>
            </a:prstGeom>
          </p:spPr>
        </p:pic>
        <p:pic>
          <p:nvPicPr>
            <p:cNvPr id="23" name="object 23"/>
            <p:cNvPicPr/>
            <p:nvPr/>
          </p:nvPicPr>
          <p:blipFill>
            <a:blip r:embed="rId20" cstate="print"/>
            <a:stretch>
              <a:fillRect/>
            </a:stretch>
          </p:blipFill>
          <p:spPr>
            <a:xfrm>
              <a:off x="4564379" y="2132075"/>
              <a:ext cx="1588770" cy="799338"/>
            </a:xfrm>
            <a:prstGeom prst="rect">
              <a:avLst/>
            </a:prstGeom>
          </p:spPr>
        </p:pic>
        <p:pic>
          <p:nvPicPr>
            <p:cNvPr id="24" name="object 24"/>
            <p:cNvPicPr/>
            <p:nvPr/>
          </p:nvPicPr>
          <p:blipFill>
            <a:blip r:embed="rId21" cstate="print"/>
            <a:stretch>
              <a:fillRect/>
            </a:stretch>
          </p:blipFill>
          <p:spPr>
            <a:xfrm>
              <a:off x="5775960" y="2132075"/>
              <a:ext cx="2053589" cy="799338"/>
            </a:xfrm>
            <a:prstGeom prst="rect">
              <a:avLst/>
            </a:prstGeom>
          </p:spPr>
        </p:pic>
        <p:pic>
          <p:nvPicPr>
            <p:cNvPr id="25" name="object 25"/>
            <p:cNvPicPr/>
            <p:nvPr/>
          </p:nvPicPr>
          <p:blipFill>
            <a:blip r:embed="rId22" cstate="print"/>
            <a:stretch>
              <a:fillRect/>
            </a:stretch>
          </p:blipFill>
          <p:spPr>
            <a:xfrm>
              <a:off x="7452359" y="2132075"/>
              <a:ext cx="776477" cy="799338"/>
            </a:xfrm>
            <a:prstGeom prst="rect">
              <a:avLst/>
            </a:prstGeom>
          </p:spPr>
        </p:pic>
        <p:pic>
          <p:nvPicPr>
            <p:cNvPr id="26" name="object 26"/>
            <p:cNvPicPr/>
            <p:nvPr/>
          </p:nvPicPr>
          <p:blipFill>
            <a:blip r:embed="rId23" cstate="print"/>
            <a:stretch>
              <a:fillRect/>
            </a:stretch>
          </p:blipFill>
          <p:spPr>
            <a:xfrm>
              <a:off x="7853171" y="2132075"/>
              <a:ext cx="992885" cy="799338"/>
            </a:xfrm>
            <a:prstGeom prst="rect">
              <a:avLst/>
            </a:prstGeom>
          </p:spPr>
        </p:pic>
        <p:pic>
          <p:nvPicPr>
            <p:cNvPr id="27" name="object 27"/>
            <p:cNvPicPr/>
            <p:nvPr/>
          </p:nvPicPr>
          <p:blipFill>
            <a:blip r:embed="rId24" cstate="print"/>
            <a:stretch>
              <a:fillRect/>
            </a:stretch>
          </p:blipFill>
          <p:spPr>
            <a:xfrm>
              <a:off x="550163" y="2644139"/>
              <a:ext cx="1012698" cy="799338"/>
            </a:xfrm>
            <a:prstGeom prst="rect">
              <a:avLst/>
            </a:prstGeom>
          </p:spPr>
        </p:pic>
        <p:pic>
          <p:nvPicPr>
            <p:cNvPr id="28" name="object 28"/>
            <p:cNvPicPr/>
            <p:nvPr/>
          </p:nvPicPr>
          <p:blipFill>
            <a:blip r:embed="rId25" cstate="print"/>
            <a:stretch>
              <a:fillRect/>
            </a:stretch>
          </p:blipFill>
          <p:spPr>
            <a:xfrm>
              <a:off x="1222247" y="2644139"/>
              <a:ext cx="832866" cy="799338"/>
            </a:xfrm>
            <a:prstGeom prst="rect">
              <a:avLst/>
            </a:prstGeom>
          </p:spPr>
        </p:pic>
        <p:pic>
          <p:nvPicPr>
            <p:cNvPr id="29" name="object 29"/>
            <p:cNvPicPr/>
            <p:nvPr/>
          </p:nvPicPr>
          <p:blipFill>
            <a:blip r:embed="rId26" cstate="print"/>
            <a:stretch>
              <a:fillRect/>
            </a:stretch>
          </p:blipFill>
          <p:spPr>
            <a:xfrm>
              <a:off x="1714500" y="2644139"/>
              <a:ext cx="1512570" cy="799338"/>
            </a:xfrm>
            <a:prstGeom prst="rect">
              <a:avLst/>
            </a:prstGeom>
          </p:spPr>
        </p:pic>
        <p:pic>
          <p:nvPicPr>
            <p:cNvPr id="30" name="object 30"/>
            <p:cNvPicPr/>
            <p:nvPr/>
          </p:nvPicPr>
          <p:blipFill>
            <a:blip r:embed="rId27" cstate="print"/>
            <a:stretch>
              <a:fillRect/>
            </a:stretch>
          </p:blipFill>
          <p:spPr>
            <a:xfrm>
              <a:off x="2886456" y="2644139"/>
              <a:ext cx="787145" cy="799338"/>
            </a:xfrm>
            <a:prstGeom prst="rect">
              <a:avLst/>
            </a:prstGeom>
          </p:spPr>
        </p:pic>
        <p:pic>
          <p:nvPicPr>
            <p:cNvPr id="31" name="object 31"/>
            <p:cNvPicPr/>
            <p:nvPr/>
          </p:nvPicPr>
          <p:blipFill>
            <a:blip r:embed="rId28" cstate="print"/>
            <a:stretch>
              <a:fillRect/>
            </a:stretch>
          </p:blipFill>
          <p:spPr>
            <a:xfrm>
              <a:off x="3332987" y="2644139"/>
              <a:ext cx="995934" cy="799338"/>
            </a:xfrm>
            <a:prstGeom prst="rect">
              <a:avLst/>
            </a:prstGeom>
          </p:spPr>
        </p:pic>
        <p:pic>
          <p:nvPicPr>
            <p:cNvPr id="32" name="object 32"/>
            <p:cNvPicPr/>
            <p:nvPr/>
          </p:nvPicPr>
          <p:blipFill>
            <a:blip r:embed="rId29" cstate="print"/>
            <a:stretch>
              <a:fillRect/>
            </a:stretch>
          </p:blipFill>
          <p:spPr>
            <a:xfrm>
              <a:off x="3988308" y="2644139"/>
              <a:ext cx="988313" cy="799338"/>
            </a:xfrm>
            <a:prstGeom prst="rect">
              <a:avLst/>
            </a:prstGeom>
          </p:spPr>
        </p:pic>
        <p:pic>
          <p:nvPicPr>
            <p:cNvPr id="33" name="object 33"/>
            <p:cNvPicPr/>
            <p:nvPr/>
          </p:nvPicPr>
          <p:blipFill>
            <a:blip r:embed="rId30" cstate="print"/>
            <a:stretch>
              <a:fillRect/>
            </a:stretch>
          </p:blipFill>
          <p:spPr>
            <a:xfrm>
              <a:off x="4497323" y="2644139"/>
              <a:ext cx="553974" cy="799338"/>
            </a:xfrm>
            <a:prstGeom prst="rect">
              <a:avLst/>
            </a:prstGeom>
          </p:spPr>
        </p:pic>
        <p:pic>
          <p:nvPicPr>
            <p:cNvPr id="34" name="object 34"/>
            <p:cNvPicPr/>
            <p:nvPr/>
          </p:nvPicPr>
          <p:blipFill>
            <a:blip r:embed="rId31" cstate="print"/>
            <a:stretch>
              <a:fillRect/>
            </a:stretch>
          </p:blipFill>
          <p:spPr>
            <a:xfrm>
              <a:off x="4710684" y="2644139"/>
              <a:ext cx="1387602" cy="799338"/>
            </a:xfrm>
            <a:prstGeom prst="rect">
              <a:avLst/>
            </a:prstGeom>
          </p:spPr>
        </p:pic>
        <p:pic>
          <p:nvPicPr>
            <p:cNvPr id="35" name="object 35"/>
            <p:cNvPicPr/>
            <p:nvPr/>
          </p:nvPicPr>
          <p:blipFill>
            <a:blip r:embed="rId32" cstate="print"/>
            <a:stretch>
              <a:fillRect/>
            </a:stretch>
          </p:blipFill>
          <p:spPr>
            <a:xfrm>
              <a:off x="5757672" y="2644139"/>
              <a:ext cx="1448562" cy="799338"/>
            </a:xfrm>
            <a:prstGeom prst="rect">
              <a:avLst/>
            </a:prstGeom>
          </p:spPr>
        </p:pic>
        <p:pic>
          <p:nvPicPr>
            <p:cNvPr id="36" name="object 36"/>
            <p:cNvPicPr/>
            <p:nvPr/>
          </p:nvPicPr>
          <p:blipFill>
            <a:blip r:embed="rId30" cstate="print"/>
            <a:stretch>
              <a:fillRect/>
            </a:stretch>
          </p:blipFill>
          <p:spPr>
            <a:xfrm>
              <a:off x="6726935" y="2644139"/>
              <a:ext cx="553974" cy="799338"/>
            </a:xfrm>
            <a:prstGeom prst="rect">
              <a:avLst/>
            </a:prstGeom>
          </p:spPr>
        </p:pic>
        <p:pic>
          <p:nvPicPr>
            <p:cNvPr id="37" name="object 37"/>
            <p:cNvPicPr/>
            <p:nvPr/>
          </p:nvPicPr>
          <p:blipFill>
            <a:blip r:embed="rId33" cstate="print"/>
            <a:stretch>
              <a:fillRect/>
            </a:stretch>
          </p:blipFill>
          <p:spPr>
            <a:xfrm>
              <a:off x="6941820" y="2644139"/>
              <a:ext cx="1904237" cy="799338"/>
            </a:xfrm>
            <a:prstGeom prst="rect">
              <a:avLst/>
            </a:prstGeom>
          </p:spPr>
        </p:pic>
        <p:pic>
          <p:nvPicPr>
            <p:cNvPr id="38" name="object 38"/>
            <p:cNvPicPr/>
            <p:nvPr/>
          </p:nvPicPr>
          <p:blipFill>
            <a:blip r:embed="rId34" cstate="print"/>
            <a:stretch>
              <a:fillRect/>
            </a:stretch>
          </p:blipFill>
          <p:spPr>
            <a:xfrm>
              <a:off x="7155180" y="3122675"/>
              <a:ext cx="1477518" cy="70865"/>
            </a:xfrm>
            <a:prstGeom prst="rect">
              <a:avLst/>
            </a:prstGeom>
          </p:spPr>
        </p:pic>
        <p:pic>
          <p:nvPicPr>
            <p:cNvPr id="39" name="object 39"/>
            <p:cNvPicPr/>
            <p:nvPr/>
          </p:nvPicPr>
          <p:blipFill>
            <a:blip r:embed="rId35" cstate="print"/>
            <a:stretch>
              <a:fillRect/>
            </a:stretch>
          </p:blipFill>
          <p:spPr>
            <a:xfrm>
              <a:off x="550163" y="3156203"/>
              <a:ext cx="1844802" cy="799338"/>
            </a:xfrm>
            <a:prstGeom prst="rect">
              <a:avLst/>
            </a:prstGeom>
          </p:spPr>
        </p:pic>
        <p:pic>
          <p:nvPicPr>
            <p:cNvPr id="40" name="object 40"/>
            <p:cNvPicPr/>
            <p:nvPr/>
          </p:nvPicPr>
          <p:blipFill>
            <a:blip r:embed="rId36" cstate="print"/>
            <a:stretch>
              <a:fillRect/>
            </a:stretch>
          </p:blipFill>
          <p:spPr>
            <a:xfrm>
              <a:off x="763523" y="3634740"/>
              <a:ext cx="7869174" cy="70866"/>
            </a:xfrm>
            <a:prstGeom prst="rect">
              <a:avLst/>
            </a:prstGeom>
          </p:spPr>
        </p:pic>
        <p:pic>
          <p:nvPicPr>
            <p:cNvPr id="41" name="object 41"/>
            <p:cNvPicPr/>
            <p:nvPr/>
          </p:nvPicPr>
          <p:blipFill>
            <a:blip r:embed="rId37" cstate="print"/>
            <a:stretch>
              <a:fillRect/>
            </a:stretch>
          </p:blipFill>
          <p:spPr>
            <a:xfrm>
              <a:off x="2115312" y="3156203"/>
              <a:ext cx="1815845" cy="799338"/>
            </a:xfrm>
            <a:prstGeom prst="rect">
              <a:avLst/>
            </a:prstGeom>
          </p:spPr>
        </p:pic>
        <p:pic>
          <p:nvPicPr>
            <p:cNvPr id="42" name="object 42"/>
            <p:cNvPicPr/>
            <p:nvPr/>
          </p:nvPicPr>
          <p:blipFill>
            <a:blip r:embed="rId6" cstate="print"/>
            <a:stretch>
              <a:fillRect/>
            </a:stretch>
          </p:blipFill>
          <p:spPr>
            <a:xfrm>
              <a:off x="3651504" y="3156203"/>
              <a:ext cx="745998" cy="799338"/>
            </a:xfrm>
            <a:prstGeom prst="rect">
              <a:avLst/>
            </a:prstGeom>
          </p:spPr>
        </p:pic>
        <p:pic>
          <p:nvPicPr>
            <p:cNvPr id="43" name="object 43"/>
            <p:cNvPicPr/>
            <p:nvPr/>
          </p:nvPicPr>
          <p:blipFill>
            <a:blip r:embed="rId38" cstate="print"/>
            <a:stretch>
              <a:fillRect/>
            </a:stretch>
          </p:blipFill>
          <p:spPr>
            <a:xfrm>
              <a:off x="4119372" y="3156203"/>
              <a:ext cx="2320290" cy="799338"/>
            </a:xfrm>
            <a:prstGeom prst="rect">
              <a:avLst/>
            </a:prstGeom>
          </p:spPr>
        </p:pic>
        <p:pic>
          <p:nvPicPr>
            <p:cNvPr id="44" name="object 44"/>
            <p:cNvPicPr/>
            <p:nvPr/>
          </p:nvPicPr>
          <p:blipFill>
            <a:blip r:embed="rId39" cstate="print"/>
            <a:stretch>
              <a:fillRect/>
            </a:stretch>
          </p:blipFill>
          <p:spPr>
            <a:xfrm>
              <a:off x="6358128" y="3156203"/>
              <a:ext cx="831342" cy="799338"/>
            </a:xfrm>
            <a:prstGeom prst="rect">
              <a:avLst/>
            </a:prstGeom>
          </p:spPr>
        </p:pic>
        <p:pic>
          <p:nvPicPr>
            <p:cNvPr id="45" name="object 45"/>
            <p:cNvPicPr/>
            <p:nvPr/>
          </p:nvPicPr>
          <p:blipFill>
            <a:blip r:embed="rId40" cstate="print"/>
            <a:stretch>
              <a:fillRect/>
            </a:stretch>
          </p:blipFill>
          <p:spPr>
            <a:xfrm>
              <a:off x="6909816" y="3156203"/>
              <a:ext cx="1936242" cy="799338"/>
            </a:xfrm>
            <a:prstGeom prst="rect">
              <a:avLst/>
            </a:prstGeom>
          </p:spPr>
        </p:pic>
      </p:grpSp>
      <p:sp>
        <p:nvSpPr>
          <p:cNvPr id="46" name="object 46"/>
          <p:cNvSpPr txBox="1"/>
          <p:nvPr/>
        </p:nvSpPr>
        <p:spPr>
          <a:xfrm>
            <a:off x="714435" y="1119688"/>
            <a:ext cx="10762563" cy="2080441"/>
          </a:xfrm>
          <a:prstGeom prst="rect">
            <a:avLst/>
          </a:prstGeom>
        </p:spPr>
        <p:txBody>
          <a:bodyPr vert="horz" wrap="square" lIns="0" tIns="12065" rIns="0" bIns="0" rtlCol="0">
            <a:spAutoFit/>
          </a:bodyPr>
          <a:lstStyle/>
          <a:p>
            <a:pPr marL="241300" marR="5080" indent="-228600" algn="just" defTabSz="914400">
              <a:lnSpc>
                <a:spcPct val="120000"/>
              </a:lnSpc>
              <a:spcBef>
                <a:spcPts val="95"/>
              </a:spcBef>
            </a:pPr>
            <a:r>
              <a:rPr sz="2800" kern="0" spc="55" dirty="0">
                <a:solidFill>
                  <a:srgbClr val="FFFFFF"/>
                </a:solidFill>
                <a:latin typeface="Cambria"/>
                <a:cs typeface="Cambria"/>
              </a:rPr>
              <a:t>Similarly</a:t>
            </a:r>
            <a:r>
              <a:rPr sz="2800" kern="0" spc="610" dirty="0">
                <a:solidFill>
                  <a:srgbClr val="FFFFFF"/>
                </a:solidFill>
                <a:latin typeface="Cambria"/>
                <a:cs typeface="Cambria"/>
              </a:rPr>
              <a:t> </a:t>
            </a:r>
            <a:r>
              <a:rPr sz="2800" kern="0" dirty="0">
                <a:solidFill>
                  <a:srgbClr val="FFFFFF"/>
                </a:solidFill>
                <a:latin typeface="Cambria"/>
                <a:cs typeface="Cambria"/>
              </a:rPr>
              <a:t>the</a:t>
            </a:r>
            <a:r>
              <a:rPr sz="2800" kern="0" spc="630" dirty="0">
                <a:solidFill>
                  <a:srgbClr val="FFFFFF"/>
                </a:solidFill>
                <a:latin typeface="Cambria"/>
                <a:cs typeface="Cambria"/>
              </a:rPr>
              <a:t> </a:t>
            </a:r>
            <a:r>
              <a:rPr sz="2800" kern="0" spc="155" dirty="0">
                <a:solidFill>
                  <a:srgbClr val="FFFFFF"/>
                </a:solidFill>
                <a:latin typeface="Cambria"/>
                <a:cs typeface="Cambria"/>
              </a:rPr>
              <a:t>bending</a:t>
            </a:r>
            <a:r>
              <a:rPr sz="2800" kern="0" spc="625" dirty="0">
                <a:solidFill>
                  <a:srgbClr val="FFFFFF"/>
                </a:solidFill>
                <a:latin typeface="Cambria"/>
                <a:cs typeface="Cambria"/>
              </a:rPr>
              <a:t> </a:t>
            </a:r>
            <a:r>
              <a:rPr sz="2800" kern="0" spc="70" dirty="0">
                <a:solidFill>
                  <a:srgbClr val="FFFFFF"/>
                </a:solidFill>
                <a:latin typeface="Cambria"/>
                <a:cs typeface="Cambria"/>
              </a:rPr>
              <a:t>moment</a:t>
            </a:r>
            <a:r>
              <a:rPr sz="2800" kern="0" spc="620" dirty="0">
                <a:solidFill>
                  <a:srgbClr val="FFFFFF"/>
                </a:solidFill>
                <a:latin typeface="Cambria"/>
                <a:cs typeface="Cambria"/>
              </a:rPr>
              <a:t> </a:t>
            </a:r>
            <a:r>
              <a:rPr sz="2800" kern="0" spc="55" dirty="0">
                <a:solidFill>
                  <a:srgbClr val="FFFFFF"/>
                </a:solidFill>
                <a:latin typeface="Cambria"/>
                <a:cs typeface="Cambria"/>
              </a:rPr>
              <a:t>is</a:t>
            </a:r>
            <a:r>
              <a:rPr sz="2800" kern="0" spc="630" dirty="0">
                <a:solidFill>
                  <a:srgbClr val="FFFFFF"/>
                </a:solidFill>
                <a:latin typeface="Cambria"/>
                <a:cs typeface="Cambria"/>
              </a:rPr>
              <a:t> </a:t>
            </a:r>
            <a:r>
              <a:rPr sz="2800" kern="0" spc="110" dirty="0">
                <a:solidFill>
                  <a:srgbClr val="FFFFFF"/>
                </a:solidFill>
                <a:latin typeface="Cambria"/>
                <a:cs typeface="Cambria"/>
              </a:rPr>
              <a:t>considered</a:t>
            </a:r>
            <a:r>
              <a:rPr sz="2800" kern="0" spc="630" dirty="0">
                <a:solidFill>
                  <a:srgbClr val="FFFFFF"/>
                </a:solidFill>
                <a:latin typeface="Cambria"/>
                <a:cs typeface="Cambria"/>
              </a:rPr>
              <a:t> </a:t>
            </a:r>
            <a:r>
              <a:rPr sz="2800" kern="0" spc="60" dirty="0">
                <a:solidFill>
                  <a:srgbClr val="FFFFFF"/>
                </a:solidFill>
                <a:latin typeface="Cambria"/>
                <a:cs typeface="Cambria"/>
              </a:rPr>
              <a:t>as </a:t>
            </a:r>
            <a:r>
              <a:rPr sz="2800" kern="0" spc="180" dirty="0">
                <a:solidFill>
                  <a:srgbClr val="FFFFFF"/>
                </a:solidFill>
                <a:latin typeface="Cambria"/>
                <a:cs typeface="Cambria"/>
              </a:rPr>
              <a:t>hogging</a:t>
            </a:r>
            <a:r>
              <a:rPr sz="2800" kern="0" spc="560" dirty="0">
                <a:solidFill>
                  <a:srgbClr val="FFFFFF"/>
                </a:solidFill>
                <a:latin typeface="Cambria"/>
                <a:cs typeface="Cambria"/>
              </a:rPr>
              <a:t> </a:t>
            </a:r>
            <a:r>
              <a:rPr sz="2800" kern="0" spc="165" dirty="0">
                <a:solidFill>
                  <a:srgbClr val="FFFFFF"/>
                </a:solidFill>
                <a:latin typeface="Cambria"/>
                <a:cs typeface="Cambria"/>
              </a:rPr>
              <a:t>bending</a:t>
            </a:r>
            <a:r>
              <a:rPr sz="2800" kern="0" spc="565" dirty="0">
                <a:solidFill>
                  <a:srgbClr val="FFFFFF"/>
                </a:solidFill>
                <a:latin typeface="Cambria"/>
                <a:cs typeface="Cambria"/>
              </a:rPr>
              <a:t> </a:t>
            </a:r>
            <a:r>
              <a:rPr sz="2800" kern="0" spc="70" dirty="0">
                <a:solidFill>
                  <a:srgbClr val="FFFFFF"/>
                </a:solidFill>
                <a:latin typeface="Cambria"/>
                <a:cs typeface="Cambria"/>
              </a:rPr>
              <a:t>moment</a:t>
            </a:r>
            <a:r>
              <a:rPr sz="2800" kern="0" spc="585" dirty="0">
                <a:solidFill>
                  <a:srgbClr val="FFFFFF"/>
                </a:solidFill>
                <a:latin typeface="Cambria"/>
                <a:cs typeface="Cambria"/>
              </a:rPr>
              <a:t>  </a:t>
            </a:r>
            <a:r>
              <a:rPr sz="2800" kern="0" dirty="0">
                <a:solidFill>
                  <a:srgbClr val="FFFFFF"/>
                </a:solidFill>
                <a:latin typeface="Cambria"/>
                <a:cs typeface="Cambria"/>
              </a:rPr>
              <a:t>if</a:t>
            </a:r>
            <a:r>
              <a:rPr sz="2800" kern="0" spc="595" dirty="0">
                <a:solidFill>
                  <a:srgbClr val="FFFFFF"/>
                </a:solidFill>
                <a:latin typeface="Cambria"/>
                <a:cs typeface="Cambria"/>
              </a:rPr>
              <a:t> </a:t>
            </a:r>
            <a:r>
              <a:rPr sz="2800" kern="0" dirty="0">
                <a:solidFill>
                  <a:srgbClr val="FFFFFF"/>
                </a:solidFill>
                <a:latin typeface="Cambria"/>
                <a:cs typeface="Cambria"/>
              </a:rPr>
              <a:t>it</a:t>
            </a:r>
            <a:r>
              <a:rPr sz="2800" kern="0" spc="580" dirty="0">
                <a:solidFill>
                  <a:srgbClr val="FFFFFF"/>
                </a:solidFill>
                <a:latin typeface="Cambria"/>
                <a:cs typeface="Cambria"/>
              </a:rPr>
              <a:t> </a:t>
            </a:r>
            <a:r>
              <a:rPr sz="2800" kern="0" spc="75" dirty="0">
                <a:solidFill>
                  <a:srgbClr val="FFFFFF"/>
                </a:solidFill>
                <a:latin typeface="Cambria"/>
                <a:cs typeface="Cambria"/>
              </a:rPr>
              <a:t>tends</a:t>
            </a:r>
            <a:r>
              <a:rPr sz="2800" kern="0" spc="590" dirty="0">
                <a:solidFill>
                  <a:srgbClr val="FFFFFF"/>
                </a:solidFill>
                <a:latin typeface="Cambria"/>
                <a:cs typeface="Cambria"/>
              </a:rPr>
              <a:t> </a:t>
            </a:r>
            <a:r>
              <a:rPr sz="2800" kern="0" dirty="0">
                <a:solidFill>
                  <a:srgbClr val="FFFFFF"/>
                </a:solidFill>
                <a:latin typeface="Cambria"/>
                <a:cs typeface="Cambria"/>
              </a:rPr>
              <a:t>to</a:t>
            </a:r>
            <a:r>
              <a:rPr sz="2800" kern="0" spc="595" dirty="0">
                <a:solidFill>
                  <a:srgbClr val="FFFFFF"/>
                </a:solidFill>
                <a:latin typeface="Cambria"/>
                <a:cs typeface="Cambria"/>
              </a:rPr>
              <a:t> </a:t>
            </a:r>
            <a:r>
              <a:rPr sz="2800" kern="0" spc="160" dirty="0">
                <a:solidFill>
                  <a:srgbClr val="FFFFFF"/>
                </a:solidFill>
                <a:latin typeface="Cambria"/>
                <a:cs typeface="Cambria"/>
              </a:rPr>
              <a:t>bend </a:t>
            </a:r>
            <a:r>
              <a:rPr sz="2800" kern="0" dirty="0">
                <a:solidFill>
                  <a:srgbClr val="FFFFFF"/>
                </a:solidFill>
                <a:latin typeface="Cambria"/>
                <a:cs typeface="Cambria"/>
              </a:rPr>
              <a:t>the</a:t>
            </a:r>
            <a:r>
              <a:rPr sz="2800" kern="0" spc="215" dirty="0">
                <a:solidFill>
                  <a:srgbClr val="FFFFFF"/>
                </a:solidFill>
                <a:latin typeface="Cambria"/>
                <a:cs typeface="Cambria"/>
              </a:rPr>
              <a:t> </a:t>
            </a:r>
            <a:r>
              <a:rPr sz="2800" kern="0" spc="165" dirty="0">
                <a:solidFill>
                  <a:srgbClr val="FFFFFF"/>
                </a:solidFill>
                <a:latin typeface="Cambria"/>
                <a:cs typeface="Cambria"/>
              </a:rPr>
              <a:t>beam</a:t>
            </a:r>
            <a:r>
              <a:rPr sz="2800" kern="0" spc="229" dirty="0">
                <a:solidFill>
                  <a:srgbClr val="FFFFFF"/>
                </a:solidFill>
                <a:latin typeface="Cambria"/>
                <a:cs typeface="Cambria"/>
              </a:rPr>
              <a:t> </a:t>
            </a:r>
            <a:r>
              <a:rPr sz="2800" kern="0" dirty="0">
                <a:solidFill>
                  <a:srgbClr val="FFFFFF"/>
                </a:solidFill>
                <a:latin typeface="Cambria"/>
                <a:cs typeface="Cambria"/>
              </a:rPr>
              <a:t>to</a:t>
            </a:r>
            <a:r>
              <a:rPr sz="2800" kern="0" spc="210" dirty="0">
                <a:solidFill>
                  <a:srgbClr val="FFFFFF"/>
                </a:solidFill>
                <a:latin typeface="Cambria"/>
                <a:cs typeface="Cambria"/>
              </a:rPr>
              <a:t> </a:t>
            </a:r>
            <a:r>
              <a:rPr sz="2800" kern="0" spc="105" dirty="0">
                <a:solidFill>
                  <a:srgbClr val="FFFFFF"/>
                </a:solidFill>
                <a:latin typeface="Cambria"/>
                <a:cs typeface="Cambria"/>
              </a:rPr>
              <a:t>a</a:t>
            </a:r>
            <a:r>
              <a:rPr sz="2800" kern="0" spc="220" dirty="0">
                <a:solidFill>
                  <a:srgbClr val="FFFFFF"/>
                </a:solidFill>
                <a:latin typeface="Cambria"/>
                <a:cs typeface="Cambria"/>
              </a:rPr>
              <a:t> </a:t>
            </a:r>
            <a:r>
              <a:rPr sz="2800" kern="0" spc="50" dirty="0">
                <a:solidFill>
                  <a:srgbClr val="FFFFFF"/>
                </a:solidFill>
                <a:latin typeface="Cambria"/>
                <a:cs typeface="Cambria"/>
              </a:rPr>
              <a:t>curvature</a:t>
            </a:r>
            <a:r>
              <a:rPr sz="2800" kern="0" spc="220" dirty="0">
                <a:solidFill>
                  <a:srgbClr val="FFFFFF"/>
                </a:solidFill>
                <a:latin typeface="Cambria"/>
                <a:cs typeface="Cambria"/>
              </a:rPr>
              <a:t> </a:t>
            </a:r>
            <a:r>
              <a:rPr sz="2800" kern="0" spc="100" dirty="0">
                <a:solidFill>
                  <a:srgbClr val="FFFFFF"/>
                </a:solidFill>
                <a:latin typeface="Cambria"/>
                <a:cs typeface="Cambria"/>
              </a:rPr>
              <a:t>having</a:t>
            </a:r>
            <a:r>
              <a:rPr sz="2800" kern="0" spc="220" dirty="0">
                <a:solidFill>
                  <a:srgbClr val="FFFFFF"/>
                </a:solidFill>
                <a:latin typeface="Cambria"/>
                <a:cs typeface="Cambria"/>
              </a:rPr>
              <a:t> </a:t>
            </a:r>
            <a:r>
              <a:rPr sz="2800" kern="0" spc="85" dirty="0">
                <a:solidFill>
                  <a:srgbClr val="FFFFFF"/>
                </a:solidFill>
                <a:latin typeface="Cambria"/>
                <a:cs typeface="Cambria"/>
              </a:rPr>
              <a:t>convexity</a:t>
            </a:r>
            <a:r>
              <a:rPr sz="2800" kern="0" spc="204" dirty="0">
                <a:solidFill>
                  <a:srgbClr val="FFFFFF"/>
                </a:solidFill>
                <a:latin typeface="Cambria"/>
                <a:cs typeface="Cambria"/>
              </a:rPr>
              <a:t> </a:t>
            </a:r>
            <a:r>
              <a:rPr sz="2800" kern="0" dirty="0">
                <a:solidFill>
                  <a:srgbClr val="FFFFFF"/>
                </a:solidFill>
                <a:latin typeface="Cambria"/>
                <a:cs typeface="Cambria"/>
              </a:rPr>
              <a:t>at</a:t>
            </a:r>
            <a:r>
              <a:rPr sz="2800" kern="0" spc="225" dirty="0">
                <a:solidFill>
                  <a:srgbClr val="FFFFFF"/>
                </a:solidFill>
                <a:latin typeface="Cambria"/>
                <a:cs typeface="Cambria"/>
              </a:rPr>
              <a:t> </a:t>
            </a:r>
            <a:r>
              <a:rPr sz="2800" kern="0" spc="-25" dirty="0">
                <a:solidFill>
                  <a:srgbClr val="FFFFFF"/>
                </a:solidFill>
                <a:latin typeface="Cambria"/>
                <a:cs typeface="Cambria"/>
              </a:rPr>
              <a:t>the </a:t>
            </a:r>
            <a:r>
              <a:rPr sz="2800" kern="0" spc="50" dirty="0">
                <a:solidFill>
                  <a:srgbClr val="FFFFFF"/>
                </a:solidFill>
                <a:latin typeface="Cambria"/>
                <a:cs typeface="Cambria"/>
              </a:rPr>
              <a:t>top</a:t>
            </a:r>
            <a:r>
              <a:rPr sz="2800" kern="0" spc="505" dirty="0">
                <a:solidFill>
                  <a:srgbClr val="FFFFFF"/>
                </a:solidFill>
                <a:latin typeface="Cambria"/>
                <a:cs typeface="Cambria"/>
              </a:rPr>
              <a:t> </a:t>
            </a:r>
            <a:r>
              <a:rPr sz="2800" kern="0" spc="85" dirty="0">
                <a:solidFill>
                  <a:srgbClr val="FFFFFF"/>
                </a:solidFill>
                <a:latin typeface="Cambria"/>
                <a:cs typeface="Cambria"/>
              </a:rPr>
              <a:t>as</a:t>
            </a:r>
            <a:r>
              <a:rPr sz="2800" kern="0" spc="509" dirty="0">
                <a:solidFill>
                  <a:srgbClr val="FFFFFF"/>
                </a:solidFill>
                <a:latin typeface="Cambria"/>
                <a:cs typeface="Cambria"/>
              </a:rPr>
              <a:t> </a:t>
            </a:r>
            <a:r>
              <a:rPr sz="2800" kern="0" dirty="0">
                <a:solidFill>
                  <a:srgbClr val="FFFFFF"/>
                </a:solidFill>
                <a:latin typeface="Cambria"/>
                <a:cs typeface="Cambria"/>
              </a:rPr>
              <a:t>shown</a:t>
            </a:r>
            <a:r>
              <a:rPr sz="2800" kern="0" spc="505" dirty="0">
                <a:solidFill>
                  <a:srgbClr val="FFFFFF"/>
                </a:solidFill>
                <a:latin typeface="Cambria"/>
                <a:cs typeface="Cambria"/>
              </a:rPr>
              <a:t> </a:t>
            </a:r>
            <a:r>
              <a:rPr sz="2800" kern="0" dirty="0">
                <a:solidFill>
                  <a:srgbClr val="FFFFFF"/>
                </a:solidFill>
                <a:latin typeface="Cambria"/>
                <a:cs typeface="Cambria"/>
              </a:rPr>
              <a:t>in</a:t>
            </a:r>
            <a:r>
              <a:rPr sz="2800" kern="0" spc="500" dirty="0">
                <a:solidFill>
                  <a:srgbClr val="FFFFFF"/>
                </a:solidFill>
                <a:latin typeface="Cambria"/>
                <a:cs typeface="Cambria"/>
              </a:rPr>
              <a:t> </a:t>
            </a:r>
            <a:r>
              <a:rPr sz="2800" kern="0" spc="50" dirty="0">
                <a:solidFill>
                  <a:srgbClr val="FFFFFF"/>
                </a:solidFill>
                <a:latin typeface="Cambria"/>
                <a:cs typeface="Cambria"/>
              </a:rPr>
              <a:t>the</a:t>
            </a:r>
            <a:r>
              <a:rPr sz="2800" kern="0" spc="505" dirty="0">
                <a:solidFill>
                  <a:srgbClr val="FFFFFF"/>
                </a:solidFill>
                <a:latin typeface="Cambria"/>
                <a:cs typeface="Cambria"/>
              </a:rPr>
              <a:t> </a:t>
            </a:r>
            <a:r>
              <a:rPr sz="2800" kern="0" spc="140" dirty="0">
                <a:solidFill>
                  <a:srgbClr val="FFFFFF"/>
                </a:solidFill>
                <a:latin typeface="Cambria"/>
                <a:cs typeface="Cambria"/>
              </a:rPr>
              <a:t>Fig.</a:t>
            </a:r>
            <a:r>
              <a:rPr sz="2800" kern="0" spc="270" dirty="0">
                <a:solidFill>
                  <a:srgbClr val="FFFFFF"/>
                </a:solidFill>
                <a:latin typeface="Cambria"/>
                <a:cs typeface="Cambria"/>
              </a:rPr>
              <a:t> </a:t>
            </a:r>
            <a:r>
              <a:rPr sz="2800" kern="0" spc="114" dirty="0">
                <a:solidFill>
                  <a:srgbClr val="FFFFFF"/>
                </a:solidFill>
                <a:latin typeface="Cambria"/>
                <a:cs typeface="Cambria"/>
              </a:rPr>
              <a:t>given</a:t>
            </a:r>
            <a:r>
              <a:rPr sz="2800" kern="0" spc="515" dirty="0">
                <a:solidFill>
                  <a:srgbClr val="FFFFFF"/>
                </a:solidFill>
                <a:latin typeface="Cambria"/>
                <a:cs typeface="Cambria"/>
              </a:rPr>
              <a:t> </a:t>
            </a:r>
            <a:r>
              <a:rPr sz="2800" kern="0" spc="80" dirty="0">
                <a:solidFill>
                  <a:srgbClr val="FFFFFF"/>
                </a:solidFill>
                <a:latin typeface="Cambria"/>
                <a:cs typeface="Cambria"/>
              </a:rPr>
              <a:t>below.</a:t>
            </a:r>
            <a:r>
              <a:rPr sz="2800" kern="0" spc="280" dirty="0">
                <a:solidFill>
                  <a:srgbClr val="FFFFFF"/>
                </a:solidFill>
                <a:latin typeface="Cambria"/>
                <a:cs typeface="Cambria"/>
              </a:rPr>
              <a:t> </a:t>
            </a:r>
            <a:r>
              <a:rPr sz="2800" u="sng" kern="0" spc="170" dirty="0">
                <a:solidFill>
                  <a:srgbClr val="FFFFFF"/>
                </a:solidFill>
                <a:uFill>
                  <a:solidFill>
                    <a:srgbClr val="FFFFFF"/>
                  </a:solidFill>
                </a:uFill>
                <a:latin typeface="Cambria"/>
                <a:cs typeface="Cambria"/>
              </a:rPr>
              <a:t>Hogging</a:t>
            </a:r>
            <a:r>
              <a:rPr sz="2800" kern="0" spc="170" dirty="0">
                <a:solidFill>
                  <a:srgbClr val="FFFFFF"/>
                </a:solidFill>
                <a:latin typeface="Cambria"/>
                <a:cs typeface="Cambria"/>
              </a:rPr>
              <a:t> </a:t>
            </a:r>
            <a:r>
              <a:rPr sz="2800" u="sng" kern="0" spc="110" dirty="0">
                <a:solidFill>
                  <a:srgbClr val="FFFFFF"/>
                </a:solidFill>
                <a:uFill>
                  <a:solidFill>
                    <a:srgbClr val="FFFFFF"/>
                  </a:solidFill>
                </a:uFill>
                <a:latin typeface="Cambria"/>
                <a:cs typeface="Cambria"/>
              </a:rPr>
              <a:t>Bending</a:t>
            </a:r>
            <a:r>
              <a:rPr sz="2800" u="sng" kern="0" spc="165" dirty="0">
                <a:solidFill>
                  <a:srgbClr val="FFFFFF"/>
                </a:solidFill>
                <a:uFill>
                  <a:solidFill>
                    <a:srgbClr val="FFFFFF"/>
                  </a:solidFill>
                </a:uFill>
                <a:latin typeface="Cambria"/>
                <a:cs typeface="Cambria"/>
              </a:rPr>
              <a:t>  </a:t>
            </a:r>
            <a:r>
              <a:rPr sz="2800" u="sng" kern="0" spc="85" dirty="0">
                <a:solidFill>
                  <a:srgbClr val="FFFFFF"/>
                </a:solidFill>
                <a:uFill>
                  <a:solidFill>
                    <a:srgbClr val="FFFFFF"/>
                  </a:solidFill>
                </a:uFill>
                <a:latin typeface="Cambria"/>
                <a:cs typeface="Cambria"/>
              </a:rPr>
              <a:t>Moment</a:t>
            </a:r>
            <a:r>
              <a:rPr sz="2800" u="sng" kern="0" spc="165" dirty="0">
                <a:solidFill>
                  <a:srgbClr val="FFFFFF"/>
                </a:solidFill>
                <a:uFill>
                  <a:solidFill>
                    <a:srgbClr val="FFFFFF"/>
                  </a:solidFill>
                </a:uFill>
                <a:latin typeface="Cambria"/>
                <a:cs typeface="Cambria"/>
              </a:rPr>
              <a:t>  </a:t>
            </a:r>
            <a:r>
              <a:rPr sz="2800" u="sng" kern="0" spc="50" dirty="0">
                <a:solidFill>
                  <a:srgbClr val="FFFFFF"/>
                </a:solidFill>
                <a:uFill>
                  <a:solidFill>
                    <a:srgbClr val="FFFFFF"/>
                  </a:solidFill>
                </a:uFill>
                <a:latin typeface="Cambria"/>
                <a:cs typeface="Cambria"/>
              </a:rPr>
              <a:t>is</a:t>
            </a:r>
            <a:r>
              <a:rPr sz="2800" u="sng" kern="0" spc="180" dirty="0">
                <a:solidFill>
                  <a:srgbClr val="FFFFFF"/>
                </a:solidFill>
                <a:uFill>
                  <a:solidFill>
                    <a:srgbClr val="FFFFFF"/>
                  </a:solidFill>
                </a:uFill>
                <a:latin typeface="Cambria"/>
                <a:cs typeface="Cambria"/>
              </a:rPr>
              <a:t>  </a:t>
            </a:r>
            <a:r>
              <a:rPr sz="2800" u="sng" kern="0" spc="114" dirty="0">
                <a:solidFill>
                  <a:srgbClr val="FFFFFF"/>
                </a:solidFill>
                <a:uFill>
                  <a:solidFill>
                    <a:srgbClr val="FFFFFF"/>
                  </a:solidFill>
                </a:uFill>
                <a:latin typeface="Cambria"/>
                <a:cs typeface="Cambria"/>
              </a:rPr>
              <a:t>considered</a:t>
            </a:r>
            <a:r>
              <a:rPr sz="2800" u="sng" kern="0" spc="434" dirty="0">
                <a:solidFill>
                  <a:srgbClr val="FFFFFF"/>
                </a:solidFill>
                <a:uFill>
                  <a:solidFill>
                    <a:srgbClr val="FFFFFF"/>
                  </a:solidFill>
                </a:uFill>
                <a:latin typeface="Cambria"/>
                <a:cs typeface="Cambria"/>
              </a:rPr>
              <a:t>   </a:t>
            </a:r>
            <a:r>
              <a:rPr sz="2800" u="sng" kern="0" spc="95" dirty="0">
                <a:solidFill>
                  <a:srgbClr val="FFFFFF"/>
                </a:solidFill>
                <a:uFill>
                  <a:solidFill>
                    <a:srgbClr val="FFFFFF"/>
                  </a:solidFill>
                </a:uFill>
                <a:latin typeface="Cambria"/>
                <a:cs typeface="Cambria"/>
              </a:rPr>
              <a:t>as</a:t>
            </a:r>
            <a:r>
              <a:rPr sz="2800" u="sng" kern="0" spc="175" dirty="0">
                <a:solidFill>
                  <a:srgbClr val="FFFFFF"/>
                </a:solidFill>
                <a:uFill>
                  <a:solidFill>
                    <a:srgbClr val="FFFFFF"/>
                  </a:solidFill>
                </a:uFill>
                <a:latin typeface="Cambria"/>
                <a:cs typeface="Cambria"/>
              </a:rPr>
              <a:t>  </a:t>
            </a:r>
            <a:r>
              <a:rPr sz="2800" u="sng" kern="0" spc="95" dirty="0">
                <a:solidFill>
                  <a:srgbClr val="FFFFFF"/>
                </a:solidFill>
                <a:uFill>
                  <a:solidFill>
                    <a:srgbClr val="FFFFFF"/>
                  </a:solidFill>
                </a:uFill>
                <a:latin typeface="Cambria"/>
                <a:cs typeface="Cambria"/>
              </a:rPr>
              <a:t>Negative</a:t>
            </a:r>
            <a:endParaRPr sz="2800" kern="0">
              <a:solidFill>
                <a:sysClr val="windowText" lastClr="000000"/>
              </a:solidFill>
              <a:latin typeface="Cambria"/>
              <a:cs typeface="Cambria"/>
            </a:endParaRPr>
          </a:p>
        </p:txBody>
      </p:sp>
      <p:grpSp>
        <p:nvGrpSpPr>
          <p:cNvPr id="47" name="object 47"/>
          <p:cNvGrpSpPr/>
          <p:nvPr/>
        </p:nvGrpSpPr>
        <p:grpSpPr>
          <a:xfrm>
            <a:off x="733395" y="3668272"/>
            <a:ext cx="4498861" cy="799465"/>
            <a:chOff x="550163" y="3668267"/>
            <a:chExt cx="3375025" cy="799465"/>
          </a:xfrm>
        </p:grpSpPr>
        <p:pic>
          <p:nvPicPr>
            <p:cNvPr id="48" name="object 48"/>
            <p:cNvPicPr/>
            <p:nvPr/>
          </p:nvPicPr>
          <p:blipFill>
            <a:blip r:embed="rId41" cstate="print"/>
            <a:stretch>
              <a:fillRect/>
            </a:stretch>
          </p:blipFill>
          <p:spPr>
            <a:xfrm>
              <a:off x="550163" y="3668267"/>
              <a:ext cx="1847850" cy="799338"/>
            </a:xfrm>
            <a:prstGeom prst="rect">
              <a:avLst/>
            </a:prstGeom>
          </p:spPr>
        </p:pic>
        <p:pic>
          <p:nvPicPr>
            <p:cNvPr id="49" name="object 49"/>
            <p:cNvPicPr/>
            <p:nvPr/>
          </p:nvPicPr>
          <p:blipFill>
            <a:blip r:embed="rId42" cstate="print"/>
            <a:stretch>
              <a:fillRect/>
            </a:stretch>
          </p:blipFill>
          <p:spPr>
            <a:xfrm>
              <a:off x="763523" y="4146803"/>
              <a:ext cx="2948178" cy="70866"/>
            </a:xfrm>
            <a:prstGeom prst="rect">
              <a:avLst/>
            </a:prstGeom>
          </p:spPr>
        </p:pic>
        <p:sp>
          <p:nvSpPr>
            <p:cNvPr id="50" name="object 50"/>
            <p:cNvSpPr/>
            <p:nvPr/>
          </p:nvSpPr>
          <p:spPr>
            <a:xfrm>
              <a:off x="777239" y="4160519"/>
              <a:ext cx="2895600" cy="18415"/>
            </a:xfrm>
            <a:custGeom>
              <a:avLst/>
              <a:gdLst/>
              <a:ahLst/>
              <a:cxnLst/>
              <a:rect l="l" t="t" r="r" b="b"/>
              <a:pathLst>
                <a:path w="2895600" h="18414">
                  <a:moveTo>
                    <a:pt x="2895600" y="0"/>
                  </a:moveTo>
                  <a:lnTo>
                    <a:pt x="0" y="0"/>
                  </a:lnTo>
                  <a:lnTo>
                    <a:pt x="0" y="18287"/>
                  </a:lnTo>
                  <a:lnTo>
                    <a:pt x="2895600" y="18287"/>
                  </a:lnTo>
                  <a:lnTo>
                    <a:pt x="2895600" y="0"/>
                  </a:lnTo>
                  <a:close/>
                </a:path>
              </a:pathLst>
            </a:custGeom>
            <a:solidFill>
              <a:srgbClr val="FFFFFF"/>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43" cstate="print"/>
            <a:stretch>
              <a:fillRect/>
            </a:stretch>
          </p:blipFill>
          <p:spPr>
            <a:xfrm>
              <a:off x="2004060" y="3668267"/>
              <a:ext cx="1817369" cy="799338"/>
            </a:xfrm>
            <a:prstGeom prst="rect">
              <a:avLst/>
            </a:prstGeom>
          </p:spPr>
        </p:pic>
        <p:pic>
          <p:nvPicPr>
            <p:cNvPr id="52" name="object 52"/>
            <p:cNvPicPr/>
            <p:nvPr/>
          </p:nvPicPr>
          <p:blipFill>
            <a:blip r:embed="rId44" cstate="print"/>
            <a:stretch>
              <a:fillRect/>
            </a:stretch>
          </p:blipFill>
          <p:spPr>
            <a:xfrm>
              <a:off x="3342131" y="3668267"/>
              <a:ext cx="582929" cy="799338"/>
            </a:xfrm>
            <a:prstGeom prst="rect">
              <a:avLst/>
            </a:prstGeom>
          </p:spPr>
        </p:pic>
      </p:grpSp>
      <p:sp>
        <p:nvSpPr>
          <p:cNvPr id="53" name="object 53"/>
          <p:cNvSpPr txBox="1"/>
          <p:nvPr/>
        </p:nvSpPr>
        <p:spPr>
          <a:xfrm>
            <a:off x="1019127" y="3766184"/>
            <a:ext cx="3895345" cy="452120"/>
          </a:xfrm>
          <a:prstGeom prst="rect">
            <a:avLst/>
          </a:prstGeom>
        </p:spPr>
        <p:txBody>
          <a:bodyPr vert="horz" wrap="square" lIns="0" tIns="12065" rIns="0" bIns="0" rtlCol="0">
            <a:spAutoFit/>
          </a:bodyPr>
          <a:lstStyle/>
          <a:p>
            <a:pPr marL="12700" defTabSz="914400">
              <a:spcBef>
                <a:spcPts val="95"/>
              </a:spcBef>
            </a:pPr>
            <a:r>
              <a:rPr sz="2800" kern="0" spc="110" dirty="0">
                <a:solidFill>
                  <a:srgbClr val="FFFFFF"/>
                </a:solidFill>
                <a:latin typeface="Cambria"/>
                <a:cs typeface="Cambria"/>
              </a:rPr>
              <a:t>Bending</a:t>
            </a:r>
            <a:r>
              <a:rPr sz="2800" kern="0" spc="85" dirty="0">
                <a:solidFill>
                  <a:srgbClr val="FFFFFF"/>
                </a:solidFill>
                <a:latin typeface="Cambria"/>
                <a:cs typeface="Cambria"/>
              </a:rPr>
              <a:t> </a:t>
            </a:r>
            <a:r>
              <a:rPr sz="2800" kern="0" spc="95" dirty="0">
                <a:solidFill>
                  <a:srgbClr val="FFFFFF"/>
                </a:solidFill>
                <a:latin typeface="Cambria"/>
                <a:cs typeface="Cambria"/>
              </a:rPr>
              <a:t>Moment.</a:t>
            </a:r>
            <a:endParaRPr sz="2800" kern="0">
              <a:solidFill>
                <a:sysClr val="windowText" lastClr="000000"/>
              </a:solidFill>
              <a:latin typeface="Cambria"/>
              <a:cs typeface="Cambria"/>
            </a:endParaRPr>
          </a:p>
        </p:txBody>
      </p:sp>
      <p:grpSp>
        <p:nvGrpSpPr>
          <p:cNvPr id="54" name="object 54"/>
          <p:cNvGrpSpPr/>
          <p:nvPr/>
        </p:nvGrpSpPr>
        <p:grpSpPr>
          <a:xfrm>
            <a:off x="3410338" y="4023867"/>
            <a:ext cx="6002150" cy="1130300"/>
            <a:chOff x="2558414" y="4023867"/>
            <a:chExt cx="4502785" cy="1130300"/>
          </a:xfrm>
        </p:grpSpPr>
        <p:sp>
          <p:nvSpPr>
            <p:cNvPr id="55" name="object 55"/>
            <p:cNvSpPr/>
            <p:nvPr/>
          </p:nvSpPr>
          <p:spPr>
            <a:xfrm>
              <a:off x="3056127" y="4076699"/>
              <a:ext cx="3140075" cy="894080"/>
            </a:xfrm>
            <a:custGeom>
              <a:avLst/>
              <a:gdLst/>
              <a:ahLst/>
              <a:cxnLst/>
              <a:rect l="l" t="t" r="r" b="b"/>
              <a:pathLst>
                <a:path w="3140075" h="894079">
                  <a:moveTo>
                    <a:pt x="1569847" y="0"/>
                  </a:moveTo>
                  <a:lnTo>
                    <a:pt x="1516771" y="654"/>
                  </a:lnTo>
                  <a:lnTo>
                    <a:pt x="1463957" y="2608"/>
                  </a:lnTo>
                  <a:lnTo>
                    <a:pt x="1411431" y="5847"/>
                  </a:lnTo>
                  <a:lnTo>
                    <a:pt x="1359223" y="10358"/>
                  </a:lnTo>
                  <a:lnTo>
                    <a:pt x="1307360" y="16126"/>
                  </a:lnTo>
                  <a:lnTo>
                    <a:pt x="1255871" y="23137"/>
                  </a:lnTo>
                  <a:lnTo>
                    <a:pt x="1204784" y="31378"/>
                  </a:lnTo>
                  <a:lnTo>
                    <a:pt x="1154128" y="40833"/>
                  </a:lnTo>
                  <a:lnTo>
                    <a:pt x="1103931" y="51490"/>
                  </a:lnTo>
                  <a:lnTo>
                    <a:pt x="1054222" y="63333"/>
                  </a:lnTo>
                  <a:lnTo>
                    <a:pt x="1005029" y="76349"/>
                  </a:lnTo>
                  <a:lnTo>
                    <a:pt x="956379" y="90524"/>
                  </a:lnTo>
                  <a:lnTo>
                    <a:pt x="908303" y="105843"/>
                  </a:lnTo>
                  <a:lnTo>
                    <a:pt x="860827" y="122293"/>
                  </a:lnTo>
                  <a:lnTo>
                    <a:pt x="813980" y="139859"/>
                  </a:lnTo>
                  <a:lnTo>
                    <a:pt x="767791" y="158528"/>
                  </a:lnTo>
                  <a:lnTo>
                    <a:pt x="722289" y="178285"/>
                  </a:lnTo>
                  <a:lnTo>
                    <a:pt x="677500" y="199116"/>
                  </a:lnTo>
                  <a:lnTo>
                    <a:pt x="633455" y="221008"/>
                  </a:lnTo>
                  <a:lnTo>
                    <a:pt x="590181" y="243945"/>
                  </a:lnTo>
                  <a:lnTo>
                    <a:pt x="547706" y="267915"/>
                  </a:lnTo>
                  <a:lnTo>
                    <a:pt x="506059" y="292902"/>
                  </a:lnTo>
                  <a:lnTo>
                    <a:pt x="465268" y="318894"/>
                  </a:lnTo>
                  <a:lnTo>
                    <a:pt x="425362" y="345875"/>
                  </a:lnTo>
                  <a:lnTo>
                    <a:pt x="386370" y="373831"/>
                  </a:lnTo>
                  <a:lnTo>
                    <a:pt x="348318" y="402749"/>
                  </a:lnTo>
                  <a:lnTo>
                    <a:pt x="311236" y="432615"/>
                  </a:lnTo>
                  <a:lnTo>
                    <a:pt x="275153" y="463414"/>
                  </a:lnTo>
                  <a:lnTo>
                    <a:pt x="240096" y="495133"/>
                  </a:lnTo>
                  <a:lnTo>
                    <a:pt x="206094" y="527757"/>
                  </a:lnTo>
                  <a:lnTo>
                    <a:pt x="173175" y="561272"/>
                  </a:lnTo>
                  <a:lnTo>
                    <a:pt x="141368" y="595664"/>
                  </a:lnTo>
                  <a:lnTo>
                    <a:pt x="110701" y="630919"/>
                  </a:lnTo>
                  <a:lnTo>
                    <a:pt x="81202" y="667023"/>
                  </a:lnTo>
                  <a:lnTo>
                    <a:pt x="52900" y="703962"/>
                  </a:lnTo>
                  <a:lnTo>
                    <a:pt x="25823" y="741721"/>
                  </a:lnTo>
                  <a:lnTo>
                    <a:pt x="0" y="780288"/>
                  </a:lnTo>
                  <a:lnTo>
                    <a:pt x="254254" y="893952"/>
                  </a:lnTo>
                  <a:lnTo>
                    <a:pt x="280207" y="855444"/>
                  </a:lnTo>
                  <a:lnTo>
                    <a:pt x="307651" y="817903"/>
                  </a:lnTo>
                  <a:lnTo>
                    <a:pt x="336544" y="781349"/>
                  </a:lnTo>
                  <a:lnTo>
                    <a:pt x="366846" y="745801"/>
                  </a:lnTo>
                  <a:lnTo>
                    <a:pt x="398517" y="711281"/>
                  </a:lnTo>
                  <a:lnTo>
                    <a:pt x="431516" y="677807"/>
                  </a:lnTo>
                  <a:lnTo>
                    <a:pt x="465803" y="645401"/>
                  </a:lnTo>
                  <a:lnTo>
                    <a:pt x="501337" y="614083"/>
                  </a:lnTo>
                  <a:lnTo>
                    <a:pt x="538079" y="583871"/>
                  </a:lnTo>
                  <a:lnTo>
                    <a:pt x="575987" y="554788"/>
                  </a:lnTo>
                  <a:lnTo>
                    <a:pt x="615021" y="526851"/>
                  </a:lnTo>
                  <a:lnTo>
                    <a:pt x="655141" y="500082"/>
                  </a:lnTo>
                  <a:lnTo>
                    <a:pt x="696307" y="474501"/>
                  </a:lnTo>
                  <a:lnTo>
                    <a:pt x="738477" y="450128"/>
                  </a:lnTo>
                  <a:lnTo>
                    <a:pt x="781612" y="426983"/>
                  </a:lnTo>
                  <a:lnTo>
                    <a:pt x="825671" y="405085"/>
                  </a:lnTo>
                  <a:lnTo>
                    <a:pt x="870614" y="384456"/>
                  </a:lnTo>
                  <a:lnTo>
                    <a:pt x="916400" y="365115"/>
                  </a:lnTo>
                  <a:lnTo>
                    <a:pt x="962989" y="347081"/>
                  </a:lnTo>
                  <a:lnTo>
                    <a:pt x="1010341" y="330377"/>
                  </a:lnTo>
                  <a:lnTo>
                    <a:pt x="1058414" y="315020"/>
                  </a:lnTo>
                  <a:lnTo>
                    <a:pt x="1107170" y="301032"/>
                  </a:lnTo>
                  <a:lnTo>
                    <a:pt x="1156566" y="288432"/>
                  </a:lnTo>
                  <a:lnTo>
                    <a:pt x="1206563" y="277241"/>
                  </a:lnTo>
                  <a:lnTo>
                    <a:pt x="1257121" y="267478"/>
                  </a:lnTo>
                  <a:lnTo>
                    <a:pt x="1308199" y="259165"/>
                  </a:lnTo>
                  <a:lnTo>
                    <a:pt x="1359756" y="252320"/>
                  </a:lnTo>
                  <a:lnTo>
                    <a:pt x="1411753" y="246964"/>
                  </a:lnTo>
                  <a:lnTo>
                    <a:pt x="1464148" y="243117"/>
                  </a:lnTo>
                  <a:lnTo>
                    <a:pt x="1516902" y="240798"/>
                  </a:lnTo>
                  <a:lnTo>
                    <a:pt x="1569974" y="240030"/>
                  </a:lnTo>
                  <a:lnTo>
                    <a:pt x="1623022" y="240810"/>
                  </a:lnTo>
                  <a:lnTo>
                    <a:pt x="1675754" y="243138"/>
                  </a:lnTo>
                  <a:lnTo>
                    <a:pt x="1728131" y="246994"/>
                  </a:lnTo>
                  <a:lnTo>
                    <a:pt x="1780110" y="252357"/>
                  </a:lnTo>
                  <a:lnTo>
                    <a:pt x="1831653" y="259208"/>
                  </a:lnTo>
                  <a:lnTo>
                    <a:pt x="1882717" y="267526"/>
                  </a:lnTo>
                  <a:lnTo>
                    <a:pt x="1933264" y="277293"/>
                  </a:lnTo>
                  <a:lnTo>
                    <a:pt x="1983252" y="288486"/>
                  </a:lnTo>
                  <a:lnTo>
                    <a:pt x="2032640" y="301087"/>
                  </a:lnTo>
                  <a:lnTo>
                    <a:pt x="2081389" y="315076"/>
                  </a:lnTo>
                  <a:lnTo>
                    <a:pt x="2129457" y="330433"/>
                  </a:lnTo>
                  <a:lnTo>
                    <a:pt x="2176805" y="347137"/>
                  </a:lnTo>
                  <a:lnTo>
                    <a:pt x="2223391" y="365168"/>
                  </a:lnTo>
                  <a:lnTo>
                    <a:pt x="2269175" y="384508"/>
                  </a:lnTo>
                  <a:lnTo>
                    <a:pt x="2314117" y="405135"/>
                  </a:lnTo>
                  <a:lnTo>
                    <a:pt x="2358176" y="427029"/>
                  </a:lnTo>
                  <a:lnTo>
                    <a:pt x="2401312" y="450171"/>
                  </a:lnTo>
                  <a:lnTo>
                    <a:pt x="2443484" y="474540"/>
                  </a:lnTo>
                  <a:lnTo>
                    <a:pt x="2484651" y="500117"/>
                  </a:lnTo>
                  <a:lnTo>
                    <a:pt x="2524774" y="526882"/>
                  </a:lnTo>
                  <a:lnTo>
                    <a:pt x="2563811" y="554814"/>
                  </a:lnTo>
                  <a:lnTo>
                    <a:pt x="2601722" y="583894"/>
                  </a:lnTo>
                  <a:lnTo>
                    <a:pt x="2638466" y="614102"/>
                  </a:lnTo>
                  <a:lnTo>
                    <a:pt x="2674004" y="645416"/>
                  </a:lnTo>
                  <a:lnTo>
                    <a:pt x="2708294" y="677819"/>
                  </a:lnTo>
                  <a:lnTo>
                    <a:pt x="2741296" y="711289"/>
                  </a:lnTo>
                  <a:lnTo>
                    <a:pt x="2772969" y="745807"/>
                  </a:lnTo>
                  <a:lnTo>
                    <a:pt x="2803273" y="781352"/>
                  </a:lnTo>
                  <a:lnTo>
                    <a:pt x="2832168" y="817904"/>
                  </a:lnTo>
                  <a:lnTo>
                    <a:pt x="2859613" y="855445"/>
                  </a:lnTo>
                  <a:lnTo>
                    <a:pt x="2885567" y="893952"/>
                  </a:lnTo>
                  <a:lnTo>
                    <a:pt x="3139694" y="780288"/>
                  </a:lnTo>
                  <a:lnTo>
                    <a:pt x="3113880" y="741721"/>
                  </a:lnTo>
                  <a:lnTo>
                    <a:pt x="3086812" y="703961"/>
                  </a:lnTo>
                  <a:lnTo>
                    <a:pt x="3058517" y="667020"/>
                  </a:lnTo>
                  <a:lnTo>
                    <a:pt x="3029025" y="630915"/>
                  </a:lnTo>
                  <a:lnTo>
                    <a:pt x="2998364" y="595658"/>
                  </a:lnTo>
                  <a:lnTo>
                    <a:pt x="2966561" y="561263"/>
                  </a:lnTo>
                  <a:lnTo>
                    <a:pt x="2933647" y="527746"/>
                  </a:lnTo>
                  <a:lnTo>
                    <a:pt x="2899648" y="495119"/>
                  </a:lnTo>
                  <a:lnTo>
                    <a:pt x="2864593" y="463397"/>
                  </a:lnTo>
                  <a:lnTo>
                    <a:pt x="2828511" y="432595"/>
                  </a:lnTo>
                  <a:lnTo>
                    <a:pt x="2791431" y="402726"/>
                  </a:lnTo>
                  <a:lnTo>
                    <a:pt x="2753380" y="373804"/>
                  </a:lnTo>
                  <a:lnTo>
                    <a:pt x="2714387" y="345844"/>
                  </a:lnTo>
                  <a:lnTo>
                    <a:pt x="2674480" y="318860"/>
                  </a:lnTo>
                  <a:lnTo>
                    <a:pt x="2633689" y="292865"/>
                  </a:lnTo>
                  <a:lnTo>
                    <a:pt x="2592040" y="267874"/>
                  </a:lnTo>
                  <a:lnTo>
                    <a:pt x="2549564" y="243902"/>
                  </a:lnTo>
                  <a:lnTo>
                    <a:pt x="2506287" y="220962"/>
                  </a:lnTo>
                  <a:lnTo>
                    <a:pt x="2462239" y="199068"/>
                  </a:lnTo>
                  <a:lnTo>
                    <a:pt x="2417448" y="178234"/>
                  </a:lnTo>
                  <a:lnTo>
                    <a:pt x="2371942" y="158475"/>
                  </a:lnTo>
                  <a:lnTo>
                    <a:pt x="2325750" y="139805"/>
                  </a:lnTo>
                  <a:lnTo>
                    <a:pt x="2278900" y="122237"/>
                  </a:lnTo>
                  <a:lnTo>
                    <a:pt x="2231421" y="105787"/>
                  </a:lnTo>
                  <a:lnTo>
                    <a:pt x="2183341" y="90467"/>
                  </a:lnTo>
                  <a:lnTo>
                    <a:pt x="2134688" y="76293"/>
                  </a:lnTo>
                  <a:lnTo>
                    <a:pt x="2085491" y="63278"/>
                  </a:lnTo>
                  <a:lnTo>
                    <a:pt x="2035779" y="51436"/>
                  </a:lnTo>
                  <a:lnTo>
                    <a:pt x="1985579" y="40783"/>
                  </a:lnTo>
                  <a:lnTo>
                    <a:pt x="1934920" y="31330"/>
                  </a:lnTo>
                  <a:lnTo>
                    <a:pt x="1883831" y="23094"/>
                  </a:lnTo>
                  <a:lnTo>
                    <a:pt x="1832339" y="16088"/>
                  </a:lnTo>
                  <a:lnTo>
                    <a:pt x="1780474" y="10325"/>
                  </a:lnTo>
                  <a:lnTo>
                    <a:pt x="1728264" y="5821"/>
                  </a:lnTo>
                  <a:lnTo>
                    <a:pt x="1675737" y="2589"/>
                  </a:lnTo>
                  <a:lnTo>
                    <a:pt x="1622922" y="644"/>
                  </a:lnTo>
                  <a:lnTo>
                    <a:pt x="1569847" y="0"/>
                  </a:lnTo>
                  <a:close/>
                </a:path>
              </a:pathLst>
            </a:custGeom>
            <a:solidFill>
              <a:srgbClr val="9EC544"/>
            </a:solidFill>
          </p:spPr>
          <p:txBody>
            <a:bodyPr wrap="square" lIns="0" tIns="0" rIns="0" bIns="0" rtlCol="0"/>
            <a:lstStyle/>
            <a:p>
              <a:pPr defTabSz="914400"/>
              <a:endParaRPr kern="0" smtClean="0">
                <a:solidFill>
                  <a:sysClr val="windowText" lastClr="000000"/>
                </a:solidFill>
              </a:endParaRPr>
            </a:p>
          </p:txBody>
        </p:sp>
        <p:sp>
          <p:nvSpPr>
            <p:cNvPr id="56" name="object 56"/>
            <p:cNvSpPr/>
            <p:nvPr/>
          </p:nvSpPr>
          <p:spPr>
            <a:xfrm>
              <a:off x="5715761" y="4023867"/>
              <a:ext cx="1345565" cy="351155"/>
            </a:xfrm>
            <a:custGeom>
              <a:avLst/>
              <a:gdLst/>
              <a:ahLst/>
              <a:cxnLst/>
              <a:rect l="l" t="t" r="r" b="b"/>
              <a:pathLst>
                <a:path w="1345565" h="351154">
                  <a:moveTo>
                    <a:pt x="98933" y="239394"/>
                  </a:moveTo>
                  <a:lnTo>
                    <a:pt x="0" y="320293"/>
                  </a:lnTo>
                  <a:lnTo>
                    <a:pt x="124078" y="350900"/>
                  </a:lnTo>
                  <a:lnTo>
                    <a:pt x="116661" y="318007"/>
                  </a:lnTo>
                  <a:lnTo>
                    <a:pt x="97154" y="318007"/>
                  </a:lnTo>
                  <a:lnTo>
                    <a:pt x="88773" y="280796"/>
                  </a:lnTo>
                  <a:lnTo>
                    <a:pt x="107328" y="276622"/>
                  </a:lnTo>
                  <a:lnTo>
                    <a:pt x="98933" y="239394"/>
                  </a:lnTo>
                  <a:close/>
                </a:path>
                <a:path w="1345565" h="351154">
                  <a:moveTo>
                    <a:pt x="107328" y="276622"/>
                  </a:moveTo>
                  <a:lnTo>
                    <a:pt x="88773" y="280796"/>
                  </a:lnTo>
                  <a:lnTo>
                    <a:pt x="97154" y="318007"/>
                  </a:lnTo>
                  <a:lnTo>
                    <a:pt x="115718" y="313829"/>
                  </a:lnTo>
                  <a:lnTo>
                    <a:pt x="107328" y="276622"/>
                  </a:lnTo>
                  <a:close/>
                </a:path>
                <a:path w="1345565" h="351154">
                  <a:moveTo>
                    <a:pt x="115718" y="313829"/>
                  </a:moveTo>
                  <a:lnTo>
                    <a:pt x="97154" y="318007"/>
                  </a:lnTo>
                  <a:lnTo>
                    <a:pt x="116661" y="318007"/>
                  </a:lnTo>
                  <a:lnTo>
                    <a:pt x="115718" y="313829"/>
                  </a:lnTo>
                  <a:close/>
                </a:path>
                <a:path w="1345565" h="351154">
                  <a:moveTo>
                    <a:pt x="1336929" y="0"/>
                  </a:moveTo>
                  <a:lnTo>
                    <a:pt x="107328" y="276622"/>
                  </a:lnTo>
                  <a:lnTo>
                    <a:pt x="115718" y="313829"/>
                  </a:lnTo>
                  <a:lnTo>
                    <a:pt x="1345311" y="37083"/>
                  </a:lnTo>
                  <a:lnTo>
                    <a:pt x="1336929" y="0"/>
                  </a:lnTo>
                  <a:close/>
                </a:path>
              </a:pathLst>
            </a:custGeom>
            <a:solidFill>
              <a:srgbClr val="FFFFFF"/>
            </a:solidFill>
          </p:spPr>
          <p:txBody>
            <a:bodyPr wrap="square" lIns="0" tIns="0" rIns="0" bIns="0" rtlCol="0"/>
            <a:lstStyle/>
            <a:p>
              <a:pPr defTabSz="914400"/>
              <a:endParaRPr kern="0" smtClean="0">
                <a:solidFill>
                  <a:sysClr val="windowText" lastClr="000000"/>
                </a:solidFill>
              </a:endParaRPr>
            </a:p>
          </p:txBody>
        </p:sp>
        <p:sp>
          <p:nvSpPr>
            <p:cNvPr id="57" name="object 57"/>
            <p:cNvSpPr/>
            <p:nvPr/>
          </p:nvSpPr>
          <p:spPr>
            <a:xfrm>
              <a:off x="2558415" y="4414392"/>
              <a:ext cx="4140200" cy="739775"/>
            </a:xfrm>
            <a:custGeom>
              <a:avLst/>
              <a:gdLst/>
              <a:ahLst/>
              <a:cxnLst/>
              <a:rect l="l" t="t" r="r" b="b"/>
              <a:pathLst>
                <a:path w="4140200" h="739775">
                  <a:moveTo>
                    <a:pt x="589661" y="74676"/>
                  </a:moveTo>
                  <a:lnTo>
                    <a:pt x="568198" y="28702"/>
                  </a:lnTo>
                  <a:lnTo>
                    <a:pt x="468503" y="75057"/>
                  </a:lnTo>
                  <a:lnTo>
                    <a:pt x="371348" y="121412"/>
                  </a:lnTo>
                  <a:lnTo>
                    <a:pt x="324739" y="144399"/>
                  </a:lnTo>
                  <a:lnTo>
                    <a:pt x="279781" y="167386"/>
                  </a:lnTo>
                  <a:lnTo>
                    <a:pt x="236982" y="190246"/>
                  </a:lnTo>
                  <a:lnTo>
                    <a:pt x="196596" y="212979"/>
                  </a:lnTo>
                  <a:lnTo>
                    <a:pt x="159131" y="235585"/>
                  </a:lnTo>
                  <a:lnTo>
                    <a:pt x="124587" y="258064"/>
                  </a:lnTo>
                  <a:lnTo>
                    <a:pt x="93472" y="280543"/>
                  </a:lnTo>
                  <a:lnTo>
                    <a:pt x="54102" y="314198"/>
                  </a:lnTo>
                  <a:lnTo>
                    <a:pt x="24003" y="348869"/>
                  </a:lnTo>
                  <a:lnTo>
                    <a:pt x="4953" y="385191"/>
                  </a:lnTo>
                  <a:lnTo>
                    <a:pt x="0" y="411607"/>
                  </a:lnTo>
                  <a:lnTo>
                    <a:pt x="139" y="416560"/>
                  </a:lnTo>
                  <a:lnTo>
                    <a:pt x="254" y="420344"/>
                  </a:lnTo>
                  <a:lnTo>
                    <a:pt x="381" y="425958"/>
                  </a:lnTo>
                  <a:lnTo>
                    <a:pt x="508" y="427228"/>
                  </a:lnTo>
                  <a:lnTo>
                    <a:pt x="762" y="428371"/>
                  </a:lnTo>
                  <a:lnTo>
                    <a:pt x="2540" y="438023"/>
                  </a:lnTo>
                  <a:lnTo>
                    <a:pt x="18923" y="474599"/>
                  </a:lnTo>
                  <a:lnTo>
                    <a:pt x="46482" y="506857"/>
                  </a:lnTo>
                  <a:lnTo>
                    <a:pt x="82981" y="536194"/>
                  </a:lnTo>
                  <a:lnTo>
                    <a:pt x="126238" y="563372"/>
                  </a:lnTo>
                  <a:lnTo>
                    <a:pt x="176276" y="589788"/>
                  </a:lnTo>
                  <a:lnTo>
                    <a:pt x="212471" y="606806"/>
                  </a:lnTo>
                  <a:lnTo>
                    <a:pt x="250571" y="623697"/>
                  </a:lnTo>
                  <a:lnTo>
                    <a:pt x="290703" y="640334"/>
                  </a:lnTo>
                  <a:lnTo>
                    <a:pt x="318160" y="651090"/>
                  </a:lnTo>
                  <a:lnTo>
                    <a:pt x="299974" y="698754"/>
                  </a:lnTo>
                  <a:lnTo>
                    <a:pt x="469646" y="681863"/>
                  </a:lnTo>
                  <a:lnTo>
                    <a:pt x="449795" y="660273"/>
                  </a:lnTo>
                  <a:lnTo>
                    <a:pt x="354330" y="556387"/>
                  </a:lnTo>
                  <a:lnTo>
                    <a:pt x="336308" y="603580"/>
                  </a:lnTo>
                  <a:lnTo>
                    <a:pt x="310134" y="593344"/>
                  </a:lnTo>
                  <a:lnTo>
                    <a:pt x="271018" y="577215"/>
                  </a:lnTo>
                  <a:lnTo>
                    <a:pt x="233680" y="560705"/>
                  </a:lnTo>
                  <a:lnTo>
                    <a:pt x="182626" y="536194"/>
                  </a:lnTo>
                  <a:lnTo>
                    <a:pt x="138049" y="511429"/>
                  </a:lnTo>
                  <a:lnTo>
                    <a:pt x="101473" y="486918"/>
                  </a:lnTo>
                  <a:lnTo>
                    <a:pt x="67945" y="455676"/>
                  </a:lnTo>
                  <a:lnTo>
                    <a:pt x="51358" y="422783"/>
                  </a:lnTo>
                  <a:lnTo>
                    <a:pt x="50901" y="420344"/>
                  </a:lnTo>
                  <a:lnTo>
                    <a:pt x="50825" y="419100"/>
                  </a:lnTo>
                  <a:lnTo>
                    <a:pt x="50673" y="416560"/>
                  </a:lnTo>
                  <a:lnTo>
                    <a:pt x="50863" y="411607"/>
                  </a:lnTo>
                  <a:lnTo>
                    <a:pt x="71247" y="370459"/>
                  </a:lnTo>
                  <a:lnTo>
                    <a:pt x="99314" y="341503"/>
                  </a:lnTo>
                  <a:lnTo>
                    <a:pt x="137668" y="310896"/>
                  </a:lnTo>
                  <a:lnTo>
                    <a:pt x="185547" y="278892"/>
                  </a:lnTo>
                  <a:lnTo>
                    <a:pt x="221742" y="257048"/>
                  </a:lnTo>
                  <a:lnTo>
                    <a:pt x="261112" y="234950"/>
                  </a:lnTo>
                  <a:lnTo>
                    <a:pt x="302895" y="212598"/>
                  </a:lnTo>
                  <a:lnTo>
                    <a:pt x="347218" y="189992"/>
                  </a:lnTo>
                  <a:lnTo>
                    <a:pt x="393446" y="167132"/>
                  </a:lnTo>
                  <a:lnTo>
                    <a:pt x="441071" y="144145"/>
                  </a:lnTo>
                  <a:lnTo>
                    <a:pt x="589661" y="74676"/>
                  </a:lnTo>
                  <a:close/>
                </a:path>
                <a:path w="4140200" h="739775">
                  <a:moveTo>
                    <a:pt x="4138358" y="477520"/>
                  </a:moveTo>
                  <a:lnTo>
                    <a:pt x="4086479" y="477520"/>
                  </a:lnTo>
                  <a:lnTo>
                    <a:pt x="4086110" y="477520"/>
                  </a:lnTo>
                  <a:lnTo>
                    <a:pt x="4083304" y="484632"/>
                  </a:lnTo>
                  <a:lnTo>
                    <a:pt x="4055732" y="517652"/>
                  </a:lnTo>
                  <a:lnTo>
                    <a:pt x="4020058" y="544322"/>
                  </a:lnTo>
                  <a:lnTo>
                    <a:pt x="3974338" y="571119"/>
                  </a:lnTo>
                  <a:lnTo>
                    <a:pt x="3940175" y="588264"/>
                  </a:lnTo>
                  <a:lnTo>
                    <a:pt x="3904234" y="604647"/>
                  </a:lnTo>
                  <a:lnTo>
                    <a:pt x="3867531" y="620268"/>
                  </a:lnTo>
                  <a:lnTo>
                    <a:pt x="3804145" y="645642"/>
                  </a:lnTo>
                  <a:lnTo>
                    <a:pt x="3784854" y="598424"/>
                  </a:lnTo>
                  <a:lnTo>
                    <a:pt x="3672713" y="726694"/>
                  </a:lnTo>
                  <a:lnTo>
                    <a:pt x="3842512" y="739521"/>
                  </a:lnTo>
                  <a:lnTo>
                    <a:pt x="3827246" y="702183"/>
                  </a:lnTo>
                  <a:lnTo>
                    <a:pt x="3823385" y="692734"/>
                  </a:lnTo>
                  <a:lnTo>
                    <a:pt x="3887343" y="667004"/>
                  </a:lnTo>
                  <a:lnTo>
                    <a:pt x="3925316" y="650875"/>
                  </a:lnTo>
                  <a:lnTo>
                    <a:pt x="3962654" y="633730"/>
                  </a:lnTo>
                  <a:lnTo>
                    <a:pt x="3998849" y="615696"/>
                  </a:lnTo>
                  <a:lnTo>
                    <a:pt x="4032631" y="596392"/>
                  </a:lnTo>
                  <a:lnTo>
                    <a:pt x="4077830" y="565277"/>
                  </a:lnTo>
                  <a:lnTo>
                    <a:pt x="4113784" y="530098"/>
                  </a:lnTo>
                  <a:lnTo>
                    <a:pt x="4134866" y="492379"/>
                  </a:lnTo>
                  <a:lnTo>
                    <a:pt x="4135374" y="491236"/>
                  </a:lnTo>
                  <a:lnTo>
                    <a:pt x="4135755" y="489966"/>
                  </a:lnTo>
                  <a:lnTo>
                    <a:pt x="4138358" y="477520"/>
                  </a:lnTo>
                  <a:close/>
                </a:path>
                <a:path w="4140200" h="739775">
                  <a:moveTo>
                    <a:pt x="4140073" y="460248"/>
                  </a:moveTo>
                  <a:lnTo>
                    <a:pt x="4135374" y="418973"/>
                  </a:lnTo>
                  <a:lnTo>
                    <a:pt x="4120896" y="377190"/>
                  </a:lnTo>
                  <a:lnTo>
                    <a:pt x="4098404" y="334772"/>
                  </a:lnTo>
                  <a:lnTo>
                    <a:pt x="4069080" y="291719"/>
                  </a:lnTo>
                  <a:lnTo>
                    <a:pt x="4033774" y="247396"/>
                  </a:lnTo>
                  <a:lnTo>
                    <a:pt x="4007358" y="217297"/>
                  </a:lnTo>
                  <a:lnTo>
                    <a:pt x="3979037" y="187071"/>
                  </a:lnTo>
                  <a:lnTo>
                    <a:pt x="3949179" y="156337"/>
                  </a:lnTo>
                  <a:lnTo>
                    <a:pt x="3918077" y="125476"/>
                  </a:lnTo>
                  <a:lnTo>
                    <a:pt x="3885692" y="94234"/>
                  </a:lnTo>
                  <a:lnTo>
                    <a:pt x="3852545" y="62865"/>
                  </a:lnTo>
                  <a:lnTo>
                    <a:pt x="3785108" y="0"/>
                  </a:lnTo>
                  <a:lnTo>
                    <a:pt x="3750564" y="37211"/>
                  </a:lnTo>
                  <a:lnTo>
                    <a:pt x="3850894" y="131064"/>
                  </a:lnTo>
                  <a:lnTo>
                    <a:pt x="3882771" y="161925"/>
                  </a:lnTo>
                  <a:lnTo>
                    <a:pt x="3913505" y="192405"/>
                  </a:lnTo>
                  <a:lnTo>
                    <a:pt x="3942715" y="222504"/>
                  </a:lnTo>
                  <a:lnTo>
                    <a:pt x="3970274" y="251968"/>
                  </a:lnTo>
                  <a:lnTo>
                    <a:pt x="4007104" y="294767"/>
                  </a:lnTo>
                  <a:lnTo>
                    <a:pt x="4038333" y="335915"/>
                  </a:lnTo>
                  <a:lnTo>
                    <a:pt x="4062857" y="374650"/>
                  </a:lnTo>
                  <a:lnTo>
                    <a:pt x="4079608" y="410464"/>
                  </a:lnTo>
                  <a:lnTo>
                    <a:pt x="4089133" y="452120"/>
                  </a:lnTo>
                  <a:lnTo>
                    <a:pt x="4089247" y="460248"/>
                  </a:lnTo>
                  <a:lnTo>
                    <a:pt x="4089273" y="461518"/>
                  </a:lnTo>
                  <a:lnTo>
                    <a:pt x="4088384" y="470027"/>
                  </a:lnTo>
                  <a:lnTo>
                    <a:pt x="4087126" y="474954"/>
                  </a:lnTo>
                  <a:lnTo>
                    <a:pt x="4086479" y="477520"/>
                  </a:lnTo>
                  <a:lnTo>
                    <a:pt x="4087241" y="474954"/>
                  </a:lnTo>
                  <a:lnTo>
                    <a:pt x="4138892" y="474954"/>
                  </a:lnTo>
                  <a:lnTo>
                    <a:pt x="4139057" y="474218"/>
                  </a:lnTo>
                  <a:lnTo>
                    <a:pt x="4139082" y="473710"/>
                  </a:lnTo>
                  <a:lnTo>
                    <a:pt x="4139971" y="461518"/>
                  </a:lnTo>
                  <a:lnTo>
                    <a:pt x="4140073" y="460248"/>
                  </a:lnTo>
                  <a:close/>
                </a:path>
              </a:pathLst>
            </a:custGeom>
            <a:solidFill>
              <a:srgbClr val="DF6F00"/>
            </a:solidFill>
          </p:spPr>
          <p:txBody>
            <a:bodyPr wrap="square" lIns="0" tIns="0" rIns="0" bIns="0" rtlCol="0"/>
            <a:lstStyle/>
            <a:p>
              <a:pPr defTabSz="914400"/>
              <a:endParaRPr kern="0" smtClean="0">
                <a:solidFill>
                  <a:sysClr val="windowText" lastClr="000000"/>
                </a:solidFill>
              </a:endParaRPr>
            </a:p>
          </p:txBody>
        </p:sp>
      </p:grpSp>
      <p:sp>
        <p:nvSpPr>
          <p:cNvPr id="58" name="object 58"/>
          <p:cNvSpPr txBox="1"/>
          <p:nvPr/>
        </p:nvSpPr>
        <p:spPr>
          <a:xfrm>
            <a:off x="470657" y="5814771"/>
            <a:ext cx="11426177" cy="452120"/>
          </a:xfrm>
          <a:prstGeom prst="rect">
            <a:avLst/>
          </a:prstGeom>
        </p:spPr>
        <p:txBody>
          <a:bodyPr vert="horz" wrap="square" lIns="0" tIns="12065" rIns="0" bIns="0" rtlCol="0">
            <a:spAutoFit/>
          </a:bodyPr>
          <a:lstStyle/>
          <a:p>
            <a:pPr marL="12700" defTabSz="914400">
              <a:spcBef>
                <a:spcPts val="95"/>
              </a:spcBef>
            </a:pPr>
            <a:r>
              <a:rPr sz="2800" kern="0" dirty="0">
                <a:solidFill>
                  <a:srgbClr val="FFFFFF"/>
                </a:solidFill>
                <a:latin typeface="Times New Roman"/>
                <a:cs typeface="Times New Roman"/>
              </a:rPr>
              <a:t>Fig.</a:t>
            </a:r>
            <a:r>
              <a:rPr sz="2800" kern="0" spc="5" dirty="0">
                <a:solidFill>
                  <a:srgbClr val="FFFFFF"/>
                </a:solidFill>
                <a:latin typeface="Times New Roman"/>
                <a:cs typeface="Times New Roman"/>
              </a:rPr>
              <a:t> </a:t>
            </a:r>
            <a:r>
              <a:rPr sz="2800" kern="0" dirty="0">
                <a:solidFill>
                  <a:srgbClr val="FFFFFF"/>
                </a:solidFill>
                <a:latin typeface="Times New Roman"/>
                <a:cs typeface="Times New Roman"/>
              </a:rPr>
              <a:t>Hogging</a:t>
            </a:r>
            <a:r>
              <a:rPr sz="2800" kern="0" spc="-65" dirty="0">
                <a:solidFill>
                  <a:srgbClr val="FFFFFF"/>
                </a:solidFill>
                <a:latin typeface="Times New Roman"/>
                <a:cs typeface="Times New Roman"/>
              </a:rPr>
              <a:t> </a:t>
            </a:r>
            <a:r>
              <a:rPr sz="2800" kern="0" dirty="0">
                <a:solidFill>
                  <a:srgbClr val="FFFFFF"/>
                </a:solidFill>
                <a:latin typeface="Times New Roman"/>
                <a:cs typeface="Times New Roman"/>
              </a:rPr>
              <a:t>bending</a:t>
            </a:r>
            <a:r>
              <a:rPr sz="2800" kern="0" spc="-65" dirty="0">
                <a:solidFill>
                  <a:srgbClr val="FFFFFF"/>
                </a:solidFill>
                <a:latin typeface="Times New Roman"/>
                <a:cs typeface="Times New Roman"/>
              </a:rPr>
              <a:t> </a:t>
            </a:r>
            <a:r>
              <a:rPr sz="2800" kern="0" dirty="0">
                <a:solidFill>
                  <a:srgbClr val="FFFFFF"/>
                </a:solidFill>
                <a:latin typeface="Times New Roman"/>
                <a:cs typeface="Times New Roman"/>
              </a:rPr>
              <a:t>moment</a:t>
            </a:r>
            <a:r>
              <a:rPr sz="2800" kern="0" spc="50" dirty="0">
                <a:solidFill>
                  <a:srgbClr val="FFFFFF"/>
                </a:solidFill>
                <a:latin typeface="Times New Roman"/>
                <a:cs typeface="Times New Roman"/>
              </a:rPr>
              <a:t> </a:t>
            </a:r>
            <a:r>
              <a:rPr sz="2800" kern="0" dirty="0">
                <a:solidFill>
                  <a:srgbClr val="FFFFFF"/>
                </a:solidFill>
                <a:latin typeface="Arial MT"/>
                <a:cs typeface="Arial MT"/>
              </a:rPr>
              <a:t>[</a:t>
            </a:r>
            <a:r>
              <a:rPr sz="2800" kern="0" dirty="0">
                <a:solidFill>
                  <a:srgbClr val="FFFFFF"/>
                </a:solidFill>
                <a:latin typeface="Times New Roman"/>
                <a:cs typeface="Times New Roman"/>
              </a:rPr>
              <a:t>Negative</a:t>
            </a:r>
            <a:r>
              <a:rPr sz="2800" kern="0" spc="-75" dirty="0">
                <a:solidFill>
                  <a:srgbClr val="FFFFFF"/>
                </a:solidFill>
                <a:latin typeface="Times New Roman"/>
                <a:cs typeface="Times New Roman"/>
              </a:rPr>
              <a:t> </a:t>
            </a:r>
            <a:r>
              <a:rPr sz="2800" kern="0" dirty="0">
                <a:solidFill>
                  <a:srgbClr val="FFFFFF"/>
                </a:solidFill>
                <a:latin typeface="Times New Roman"/>
                <a:cs typeface="Times New Roman"/>
              </a:rPr>
              <a:t>bending</a:t>
            </a:r>
            <a:r>
              <a:rPr sz="2800" kern="0" spc="-65" dirty="0">
                <a:solidFill>
                  <a:srgbClr val="FFFFFF"/>
                </a:solidFill>
                <a:latin typeface="Times New Roman"/>
                <a:cs typeface="Times New Roman"/>
              </a:rPr>
              <a:t> </a:t>
            </a:r>
            <a:r>
              <a:rPr sz="2800" kern="0" dirty="0">
                <a:solidFill>
                  <a:srgbClr val="FFFFFF"/>
                </a:solidFill>
                <a:latin typeface="Times New Roman"/>
                <a:cs typeface="Times New Roman"/>
              </a:rPr>
              <a:t>moment</a:t>
            </a:r>
            <a:r>
              <a:rPr sz="2800" kern="0" spc="-20" dirty="0">
                <a:solidFill>
                  <a:srgbClr val="FFFFFF"/>
                </a:solidFill>
                <a:latin typeface="Times New Roman"/>
                <a:cs typeface="Times New Roman"/>
              </a:rPr>
              <a:t> </a:t>
            </a:r>
            <a:r>
              <a:rPr sz="2800" kern="0" spc="-50" dirty="0">
                <a:solidFill>
                  <a:srgbClr val="FFFFFF"/>
                </a:solidFill>
                <a:latin typeface="Arial MT"/>
                <a:cs typeface="Arial MT"/>
              </a:rPr>
              <a:t>]</a:t>
            </a:r>
            <a:endParaRPr sz="2800" kern="0">
              <a:solidFill>
                <a:sysClr val="windowText" lastClr="000000"/>
              </a:solidFill>
              <a:latin typeface="Arial MT"/>
              <a:cs typeface="Arial MT"/>
            </a:endParaRPr>
          </a:p>
        </p:txBody>
      </p:sp>
      <p:sp>
        <p:nvSpPr>
          <p:cNvPr id="59" name="object 59"/>
          <p:cNvSpPr txBox="1"/>
          <p:nvPr/>
        </p:nvSpPr>
        <p:spPr>
          <a:xfrm>
            <a:off x="9922245" y="3818635"/>
            <a:ext cx="1727597" cy="391160"/>
          </a:xfrm>
          <a:prstGeom prst="rect">
            <a:avLst/>
          </a:prstGeom>
        </p:spPr>
        <p:txBody>
          <a:bodyPr vert="horz" wrap="square" lIns="0" tIns="12700" rIns="0" bIns="0" rtlCol="0">
            <a:spAutoFit/>
          </a:bodyPr>
          <a:lstStyle/>
          <a:p>
            <a:pPr marL="12700" defTabSz="914400">
              <a:spcBef>
                <a:spcPts val="100"/>
              </a:spcBef>
            </a:pPr>
            <a:r>
              <a:rPr sz="2400" kern="0" spc="-10" dirty="0">
                <a:solidFill>
                  <a:srgbClr val="FFFFFF"/>
                </a:solidFill>
                <a:latin typeface="Times New Roman"/>
                <a:cs typeface="Times New Roman"/>
              </a:rPr>
              <a:t>Convexity</a:t>
            </a:r>
            <a:endParaRPr sz="2400" kern="0">
              <a:solidFill>
                <a:sysClr val="windowText" lastClr="000000"/>
              </a:solidFill>
              <a:latin typeface="Times New Roman"/>
              <a:cs typeface="Times New Roman"/>
            </a:endParaRPr>
          </a:p>
        </p:txBody>
      </p:sp>
      <p:grpSp>
        <p:nvGrpSpPr>
          <p:cNvPr id="60" name="object 60"/>
          <p:cNvGrpSpPr/>
          <p:nvPr/>
        </p:nvGrpSpPr>
        <p:grpSpPr>
          <a:xfrm>
            <a:off x="6" y="144779"/>
            <a:ext cx="12188825" cy="912494"/>
            <a:chOff x="0" y="144779"/>
            <a:chExt cx="9144000" cy="912494"/>
          </a:xfrm>
        </p:grpSpPr>
        <p:pic>
          <p:nvPicPr>
            <p:cNvPr id="61" name="object 61"/>
            <p:cNvPicPr/>
            <p:nvPr/>
          </p:nvPicPr>
          <p:blipFill>
            <a:blip r:embed="rId45" cstate="print"/>
            <a:stretch>
              <a:fillRect/>
            </a:stretch>
          </p:blipFill>
          <p:spPr>
            <a:xfrm>
              <a:off x="0" y="192023"/>
              <a:ext cx="4257294" cy="832865"/>
            </a:xfrm>
            <a:prstGeom prst="rect">
              <a:avLst/>
            </a:prstGeom>
          </p:spPr>
        </p:pic>
        <p:pic>
          <p:nvPicPr>
            <p:cNvPr id="62" name="object 62"/>
            <p:cNvPicPr/>
            <p:nvPr/>
          </p:nvPicPr>
          <p:blipFill>
            <a:blip r:embed="rId46" cstate="print"/>
            <a:stretch>
              <a:fillRect/>
            </a:stretch>
          </p:blipFill>
          <p:spPr>
            <a:xfrm>
              <a:off x="3733800" y="144779"/>
              <a:ext cx="1466850" cy="912113"/>
            </a:xfrm>
            <a:prstGeom prst="rect">
              <a:avLst/>
            </a:prstGeom>
          </p:spPr>
        </p:pic>
        <p:pic>
          <p:nvPicPr>
            <p:cNvPr id="63" name="object 63"/>
            <p:cNvPicPr/>
            <p:nvPr/>
          </p:nvPicPr>
          <p:blipFill>
            <a:blip r:embed="rId47" cstate="print"/>
            <a:stretch>
              <a:fillRect/>
            </a:stretch>
          </p:blipFill>
          <p:spPr>
            <a:xfrm>
              <a:off x="4802123" y="192023"/>
              <a:ext cx="2423922" cy="832865"/>
            </a:xfrm>
            <a:prstGeom prst="rect">
              <a:avLst/>
            </a:prstGeom>
          </p:spPr>
        </p:pic>
        <p:pic>
          <p:nvPicPr>
            <p:cNvPr id="64" name="object 64"/>
            <p:cNvPicPr/>
            <p:nvPr/>
          </p:nvPicPr>
          <p:blipFill>
            <a:blip r:embed="rId48" cstate="print"/>
            <a:stretch>
              <a:fillRect/>
            </a:stretch>
          </p:blipFill>
          <p:spPr>
            <a:xfrm>
              <a:off x="6725411" y="192023"/>
              <a:ext cx="2418588" cy="832865"/>
            </a:xfrm>
            <a:prstGeom prst="rect">
              <a:avLst/>
            </a:prstGeom>
          </p:spPr>
        </p:pic>
      </p:grpSp>
      <p:sp>
        <p:nvSpPr>
          <p:cNvPr id="65" name="object 65"/>
          <p:cNvSpPr txBox="1">
            <a:spLocks noGrp="1"/>
          </p:cNvSpPr>
          <p:nvPr>
            <p:ph type="title"/>
          </p:nvPr>
        </p:nvSpPr>
        <p:spPr>
          <a:xfrm>
            <a:off x="201256" y="243968"/>
            <a:ext cx="11785917" cy="513715"/>
          </a:xfrm>
          <a:prstGeom prst="rect">
            <a:avLst/>
          </a:prstGeom>
        </p:spPr>
        <p:txBody>
          <a:bodyPr vert="horz" wrap="square" lIns="0" tIns="12700" rIns="0" bIns="0" rtlCol="0">
            <a:spAutoFit/>
          </a:bodyPr>
          <a:lstStyle/>
          <a:p>
            <a:pPr marL="12700">
              <a:lnSpc>
                <a:spcPct val="100000"/>
              </a:lnSpc>
              <a:spcBef>
                <a:spcPts val="100"/>
              </a:spcBef>
            </a:pPr>
            <a:r>
              <a:rPr sz="2900" spc="265" dirty="0">
                <a:latin typeface="Cambria"/>
                <a:cs typeface="Cambria"/>
              </a:rPr>
              <a:t>SIGN</a:t>
            </a:r>
            <a:r>
              <a:rPr sz="2900" spc="365" dirty="0">
                <a:latin typeface="Cambria"/>
                <a:cs typeface="Cambria"/>
              </a:rPr>
              <a:t> </a:t>
            </a:r>
            <a:r>
              <a:rPr sz="2900" spc="245" dirty="0">
                <a:latin typeface="Cambria"/>
                <a:cs typeface="Cambria"/>
              </a:rPr>
              <a:t>CONVENTION</a:t>
            </a:r>
            <a:r>
              <a:rPr sz="2900" spc="370" dirty="0">
                <a:latin typeface="Cambria"/>
                <a:cs typeface="Cambria"/>
              </a:rPr>
              <a:t> </a:t>
            </a:r>
            <a:r>
              <a:rPr sz="3200" spc="365" dirty="0">
                <a:latin typeface="Cambria"/>
                <a:cs typeface="Cambria"/>
              </a:rPr>
              <a:t>FOR</a:t>
            </a:r>
            <a:r>
              <a:rPr sz="3200" spc="295" dirty="0">
                <a:latin typeface="Cambria"/>
                <a:cs typeface="Cambria"/>
              </a:rPr>
              <a:t> </a:t>
            </a:r>
            <a:r>
              <a:rPr sz="2900" spc="229" dirty="0">
                <a:latin typeface="Cambria"/>
                <a:cs typeface="Cambria"/>
              </a:rPr>
              <a:t>BENDING</a:t>
            </a:r>
            <a:r>
              <a:rPr sz="2900" spc="350" dirty="0">
                <a:latin typeface="Cambria"/>
                <a:cs typeface="Cambria"/>
              </a:rPr>
              <a:t> </a:t>
            </a:r>
            <a:r>
              <a:rPr sz="2900" spc="260" dirty="0">
                <a:latin typeface="Cambria"/>
                <a:cs typeface="Cambria"/>
              </a:rPr>
              <a:t>MOMENTS</a:t>
            </a:r>
            <a:endParaRPr sz="2900">
              <a:latin typeface="Cambria"/>
              <a:cs typeface="Cambria"/>
            </a:endParaRPr>
          </a:p>
        </p:txBody>
      </p:sp>
      <p:sp>
        <p:nvSpPr>
          <p:cNvPr id="66" name="object 66"/>
          <p:cNvSpPr/>
          <p:nvPr/>
        </p:nvSpPr>
        <p:spPr>
          <a:xfrm>
            <a:off x="6" y="962024"/>
            <a:ext cx="12188825" cy="57150"/>
          </a:xfrm>
          <a:custGeom>
            <a:avLst/>
            <a:gdLst/>
            <a:ahLst/>
            <a:cxnLst/>
            <a:rect l="l" t="t" r="r" b="b"/>
            <a:pathLst>
              <a:path w="9144000" h="57150">
                <a:moveTo>
                  <a:pt x="9144000" y="22860"/>
                </a:moveTo>
                <a:lnTo>
                  <a:pt x="0" y="22860"/>
                </a:lnTo>
                <a:lnTo>
                  <a:pt x="0" y="57150"/>
                </a:lnTo>
                <a:lnTo>
                  <a:pt x="9144000" y="57150"/>
                </a:lnTo>
                <a:lnTo>
                  <a:pt x="9144000" y="22860"/>
                </a:lnTo>
                <a:close/>
              </a:path>
              <a:path w="9144000" h="57150">
                <a:moveTo>
                  <a:pt x="9144000" y="0"/>
                </a:moveTo>
                <a:lnTo>
                  <a:pt x="0" y="0"/>
                </a:lnTo>
                <a:lnTo>
                  <a:pt x="0" y="11430"/>
                </a:lnTo>
                <a:lnTo>
                  <a:pt x="9144000" y="11430"/>
                </a:lnTo>
                <a:lnTo>
                  <a:pt x="9144000" y="0"/>
                </a:lnTo>
                <a:close/>
              </a:path>
            </a:pathLst>
          </a:custGeom>
          <a:solidFill>
            <a:srgbClr val="E8AB00"/>
          </a:solidFill>
        </p:spPr>
        <p:txBody>
          <a:bodyPr wrap="square" lIns="0" tIns="0" rIns="0" bIns="0" rtlCol="0"/>
          <a:lstStyle/>
          <a:p>
            <a:pPr defTabSz="914400"/>
            <a:endParaRPr kern="0" smtClean="0">
              <a:solidFill>
                <a:sysClr val="windowText" lastClr="000000"/>
              </a:solidFill>
            </a:endParaRPr>
          </a:p>
        </p:txBody>
      </p:sp>
      <p:sp>
        <p:nvSpPr>
          <p:cNvPr id="67" name="Slide Number Placeholder 66"/>
          <p:cNvSpPr>
            <a:spLocks noGrp="1"/>
          </p:cNvSpPr>
          <p:nvPr>
            <p:ph type="sldNum" sz="quarter" idx="7"/>
          </p:nvPr>
        </p:nvSpPr>
        <p:spPr/>
        <p:txBody>
          <a:bodyPr/>
          <a:lstStyle/>
          <a:p>
            <a:fld id="{B6F15528-21DE-4FAA-801E-634DDDAF4B2B}" type="slidenum">
              <a:rPr lang="en-US" smtClean="0">
                <a:solidFill>
                  <a:prstClr val="black">
                    <a:tint val="75000"/>
                  </a:prstClr>
                </a:solidFill>
              </a:rPr>
              <a:pPr/>
              <a:t>56</a:t>
            </a:fld>
            <a:endParaRPr lang="en-US">
              <a:solidFill>
                <a:prstClr val="black">
                  <a:tint val="75000"/>
                </a:prstClr>
              </a:solidFill>
            </a:endParaRPr>
          </a:p>
        </p:txBody>
      </p:sp>
    </p:spTree>
    <p:extLst>
      <p:ext uri="{BB962C8B-B14F-4D97-AF65-F5344CB8AC3E}">
        <p14:creationId xmlns:p14="http://schemas.microsoft.com/office/powerpoint/2010/main" val="36755502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89650" y="426366"/>
            <a:ext cx="10633903" cy="1567815"/>
            <a:chOff x="667512" y="501395"/>
            <a:chExt cx="7977505" cy="1567815"/>
          </a:xfrm>
        </p:grpSpPr>
        <p:pic>
          <p:nvPicPr>
            <p:cNvPr id="3" name="object 3"/>
            <p:cNvPicPr/>
            <p:nvPr/>
          </p:nvPicPr>
          <p:blipFill>
            <a:blip r:embed="rId2" cstate="print"/>
            <a:stretch>
              <a:fillRect/>
            </a:stretch>
          </p:blipFill>
          <p:spPr>
            <a:xfrm>
              <a:off x="880872" y="995127"/>
              <a:ext cx="7424166" cy="73958"/>
            </a:xfrm>
            <a:prstGeom prst="rect">
              <a:avLst/>
            </a:prstGeom>
          </p:spPr>
        </p:pic>
        <p:pic>
          <p:nvPicPr>
            <p:cNvPr id="4" name="object 4"/>
            <p:cNvPicPr/>
            <p:nvPr/>
          </p:nvPicPr>
          <p:blipFill>
            <a:blip r:embed="rId3" cstate="print"/>
            <a:stretch>
              <a:fillRect/>
            </a:stretch>
          </p:blipFill>
          <p:spPr>
            <a:xfrm>
              <a:off x="667512" y="501395"/>
              <a:ext cx="7977378" cy="799338"/>
            </a:xfrm>
            <a:prstGeom prst="rect">
              <a:avLst/>
            </a:prstGeom>
          </p:spPr>
        </p:pic>
        <p:pic>
          <p:nvPicPr>
            <p:cNvPr id="5" name="object 5"/>
            <p:cNvPicPr/>
            <p:nvPr/>
          </p:nvPicPr>
          <p:blipFill>
            <a:blip r:embed="rId4" cstate="print"/>
            <a:stretch>
              <a:fillRect/>
            </a:stretch>
          </p:blipFill>
          <p:spPr>
            <a:xfrm>
              <a:off x="3325368" y="885443"/>
              <a:ext cx="2533650" cy="799338"/>
            </a:xfrm>
            <a:prstGeom prst="rect">
              <a:avLst/>
            </a:prstGeom>
          </p:spPr>
        </p:pic>
        <p:pic>
          <p:nvPicPr>
            <p:cNvPr id="6" name="object 6"/>
            <p:cNvPicPr/>
            <p:nvPr/>
          </p:nvPicPr>
          <p:blipFill>
            <a:blip r:embed="rId5" cstate="print"/>
            <a:stretch>
              <a:fillRect/>
            </a:stretch>
          </p:blipFill>
          <p:spPr>
            <a:xfrm>
              <a:off x="3538728" y="1379175"/>
              <a:ext cx="2106929" cy="73958"/>
            </a:xfrm>
            <a:prstGeom prst="rect">
              <a:avLst/>
            </a:prstGeom>
          </p:spPr>
        </p:pic>
        <p:pic>
          <p:nvPicPr>
            <p:cNvPr id="7" name="object 7"/>
            <p:cNvPicPr/>
            <p:nvPr/>
          </p:nvPicPr>
          <p:blipFill>
            <a:blip r:embed="rId6" cstate="print"/>
            <a:stretch>
              <a:fillRect/>
            </a:stretch>
          </p:blipFill>
          <p:spPr>
            <a:xfrm>
              <a:off x="3165347" y="1269491"/>
              <a:ext cx="2855214" cy="799338"/>
            </a:xfrm>
            <a:prstGeom prst="rect">
              <a:avLst/>
            </a:prstGeom>
          </p:spPr>
        </p:pic>
      </p:grpSp>
      <p:sp>
        <p:nvSpPr>
          <p:cNvPr id="8" name="object 8"/>
          <p:cNvSpPr txBox="1">
            <a:spLocks noGrp="1"/>
          </p:cNvSpPr>
          <p:nvPr>
            <p:ph type="title"/>
          </p:nvPr>
        </p:nvSpPr>
        <p:spPr>
          <a:xfrm>
            <a:off x="1191633" y="838218"/>
            <a:ext cx="9859405" cy="830997"/>
          </a:xfrm>
          <a:prstGeom prst="rect">
            <a:avLst/>
          </a:prstGeom>
        </p:spPr>
        <p:txBody>
          <a:bodyPr vert="horz" wrap="square" lIns="0" tIns="60960" rIns="0" bIns="0" rtlCol="0">
            <a:spAutoFit/>
          </a:bodyPr>
          <a:lstStyle/>
          <a:p>
            <a:pPr marL="12700" marR="5080" algn="ctr">
              <a:lnSpc>
                <a:spcPts val="3020"/>
              </a:lnSpc>
              <a:spcBef>
                <a:spcPts val="480"/>
              </a:spcBef>
            </a:pPr>
            <a:r>
              <a:rPr sz="2800" u="sng" spc="310" dirty="0">
                <a:uFill>
                  <a:solidFill>
                    <a:srgbClr val="FFFFFF"/>
                  </a:solidFill>
                </a:uFill>
                <a:latin typeface="Cambria"/>
                <a:cs typeface="Cambria"/>
              </a:rPr>
              <a:t>SHEAR</a:t>
            </a:r>
            <a:r>
              <a:rPr sz="2800" u="sng" spc="345" dirty="0">
                <a:uFill>
                  <a:solidFill>
                    <a:srgbClr val="FFFFFF"/>
                  </a:solidFill>
                </a:uFill>
                <a:latin typeface="Cambria"/>
                <a:cs typeface="Cambria"/>
              </a:rPr>
              <a:t> </a:t>
            </a:r>
            <a:r>
              <a:rPr sz="2800" u="sng" spc="355" dirty="0">
                <a:uFill>
                  <a:solidFill>
                    <a:srgbClr val="FFFFFF"/>
                  </a:solidFill>
                </a:uFill>
                <a:latin typeface="Cambria"/>
                <a:cs typeface="Cambria"/>
              </a:rPr>
              <a:t>FORCE </a:t>
            </a:r>
            <a:r>
              <a:rPr sz="2800" u="sng" spc="175" dirty="0">
                <a:uFill>
                  <a:solidFill>
                    <a:srgbClr val="FFFFFF"/>
                  </a:solidFill>
                </a:uFill>
                <a:latin typeface="Cambria"/>
                <a:cs typeface="Cambria"/>
              </a:rPr>
              <a:t>AND</a:t>
            </a:r>
            <a:r>
              <a:rPr sz="2800" u="sng" spc="340" dirty="0">
                <a:uFill>
                  <a:solidFill>
                    <a:srgbClr val="FFFFFF"/>
                  </a:solidFill>
                </a:uFill>
                <a:latin typeface="Cambria"/>
                <a:cs typeface="Cambria"/>
              </a:rPr>
              <a:t> </a:t>
            </a:r>
            <a:r>
              <a:rPr sz="2800" u="sng" spc="225" dirty="0">
                <a:uFill>
                  <a:solidFill>
                    <a:srgbClr val="FFFFFF"/>
                  </a:solidFill>
                </a:uFill>
                <a:latin typeface="Cambria"/>
                <a:cs typeface="Cambria"/>
              </a:rPr>
              <a:t>BENDING</a:t>
            </a:r>
            <a:r>
              <a:rPr sz="2800" u="sng" spc="350" dirty="0">
                <a:uFill>
                  <a:solidFill>
                    <a:srgbClr val="FFFFFF"/>
                  </a:solidFill>
                </a:uFill>
                <a:latin typeface="Cambria"/>
                <a:cs typeface="Cambria"/>
              </a:rPr>
              <a:t> </a:t>
            </a:r>
            <a:r>
              <a:rPr sz="2800" u="sng" spc="225" dirty="0">
                <a:uFill>
                  <a:solidFill>
                    <a:srgbClr val="FFFFFF"/>
                  </a:solidFill>
                </a:uFill>
                <a:latin typeface="Cambria"/>
                <a:cs typeface="Cambria"/>
              </a:rPr>
              <a:t>MOMENT</a:t>
            </a:r>
            <a:r>
              <a:rPr sz="2800" spc="225" dirty="0">
                <a:latin typeface="Cambria"/>
                <a:cs typeface="Cambria"/>
              </a:rPr>
              <a:t> </a:t>
            </a:r>
            <a:r>
              <a:rPr sz="2800" u="sng" spc="240" dirty="0">
                <a:uFill>
                  <a:solidFill>
                    <a:srgbClr val="FFFFFF"/>
                  </a:solidFill>
                </a:uFill>
                <a:latin typeface="Cambria"/>
                <a:cs typeface="Cambria"/>
              </a:rPr>
              <a:t>DIAGRAMS</a:t>
            </a:r>
            <a:endParaRPr sz="2800" dirty="0">
              <a:latin typeface="Cambria"/>
              <a:cs typeface="Cambria"/>
            </a:endParaRPr>
          </a:p>
          <a:p>
            <a:pPr algn="ctr">
              <a:lnSpc>
                <a:spcPts val="2985"/>
              </a:lnSpc>
            </a:pPr>
            <a:r>
              <a:rPr sz="2800" spc="180" dirty="0">
                <a:latin typeface="Cambria"/>
                <a:cs typeface="Cambria"/>
              </a:rPr>
              <a:t>(SFD</a:t>
            </a:r>
            <a:r>
              <a:rPr sz="2800" spc="340" dirty="0">
                <a:latin typeface="Cambria"/>
                <a:cs typeface="Cambria"/>
              </a:rPr>
              <a:t> </a:t>
            </a:r>
            <a:r>
              <a:rPr sz="2800" spc="145" dirty="0">
                <a:latin typeface="Cambria"/>
                <a:cs typeface="Cambria"/>
              </a:rPr>
              <a:t>&amp;</a:t>
            </a:r>
            <a:r>
              <a:rPr sz="2800" spc="330" dirty="0">
                <a:latin typeface="Cambria"/>
                <a:cs typeface="Cambria"/>
              </a:rPr>
              <a:t> </a:t>
            </a:r>
            <a:r>
              <a:rPr sz="2800" spc="70" dirty="0">
                <a:latin typeface="Cambria"/>
                <a:cs typeface="Cambria"/>
              </a:rPr>
              <a:t>BMD)</a:t>
            </a:r>
            <a:endParaRPr sz="2800" dirty="0">
              <a:latin typeface="Cambria"/>
              <a:cs typeface="Cambria"/>
            </a:endParaRPr>
          </a:p>
        </p:txBody>
      </p:sp>
      <p:grpSp>
        <p:nvGrpSpPr>
          <p:cNvPr id="9" name="object 9"/>
          <p:cNvGrpSpPr/>
          <p:nvPr/>
        </p:nvGrpSpPr>
        <p:grpSpPr>
          <a:xfrm>
            <a:off x="816659" y="2052827"/>
            <a:ext cx="10162432" cy="1313180"/>
            <a:chOff x="612648" y="2052827"/>
            <a:chExt cx="7623809" cy="1313180"/>
          </a:xfrm>
        </p:grpSpPr>
        <p:pic>
          <p:nvPicPr>
            <p:cNvPr id="10" name="object 10"/>
            <p:cNvPicPr/>
            <p:nvPr/>
          </p:nvPicPr>
          <p:blipFill>
            <a:blip r:embed="rId7" cstate="print"/>
            <a:stretch>
              <a:fillRect/>
            </a:stretch>
          </p:blipFill>
          <p:spPr>
            <a:xfrm>
              <a:off x="612648" y="2052827"/>
              <a:ext cx="3809238" cy="576834"/>
            </a:xfrm>
            <a:prstGeom prst="rect">
              <a:avLst/>
            </a:prstGeom>
          </p:spPr>
        </p:pic>
        <p:pic>
          <p:nvPicPr>
            <p:cNvPr id="11" name="object 11"/>
            <p:cNvPicPr/>
            <p:nvPr/>
          </p:nvPicPr>
          <p:blipFill>
            <a:blip r:embed="rId8" cstate="print"/>
            <a:stretch>
              <a:fillRect/>
            </a:stretch>
          </p:blipFill>
          <p:spPr>
            <a:xfrm>
              <a:off x="765048" y="2394149"/>
              <a:ext cx="3504438" cy="60252"/>
            </a:xfrm>
            <a:prstGeom prst="rect">
              <a:avLst/>
            </a:prstGeom>
          </p:spPr>
        </p:pic>
        <p:pic>
          <p:nvPicPr>
            <p:cNvPr id="12" name="object 12"/>
            <p:cNvPicPr/>
            <p:nvPr/>
          </p:nvPicPr>
          <p:blipFill>
            <a:blip r:embed="rId9" cstate="print"/>
            <a:stretch>
              <a:fillRect/>
            </a:stretch>
          </p:blipFill>
          <p:spPr>
            <a:xfrm>
              <a:off x="856488" y="2484119"/>
              <a:ext cx="7334250" cy="576834"/>
            </a:xfrm>
            <a:prstGeom prst="rect">
              <a:avLst/>
            </a:prstGeom>
          </p:spPr>
        </p:pic>
        <p:pic>
          <p:nvPicPr>
            <p:cNvPr id="13" name="object 13"/>
            <p:cNvPicPr/>
            <p:nvPr/>
          </p:nvPicPr>
          <p:blipFill>
            <a:blip r:embed="rId10" cstate="print"/>
            <a:stretch>
              <a:fillRect/>
            </a:stretch>
          </p:blipFill>
          <p:spPr>
            <a:xfrm>
              <a:off x="841248" y="2788919"/>
              <a:ext cx="4072890" cy="576834"/>
            </a:xfrm>
            <a:prstGeom prst="rect">
              <a:avLst/>
            </a:prstGeom>
          </p:spPr>
        </p:pic>
        <p:pic>
          <p:nvPicPr>
            <p:cNvPr id="14" name="object 14"/>
            <p:cNvPicPr/>
            <p:nvPr/>
          </p:nvPicPr>
          <p:blipFill>
            <a:blip r:embed="rId11" cstate="print"/>
            <a:stretch>
              <a:fillRect/>
            </a:stretch>
          </p:blipFill>
          <p:spPr>
            <a:xfrm>
              <a:off x="4565904" y="2788919"/>
              <a:ext cx="3670554" cy="576834"/>
            </a:xfrm>
            <a:prstGeom prst="rect">
              <a:avLst/>
            </a:prstGeom>
          </p:spPr>
        </p:pic>
      </p:grpSp>
      <p:grpSp>
        <p:nvGrpSpPr>
          <p:cNvPr id="15" name="object 15"/>
          <p:cNvGrpSpPr/>
          <p:nvPr/>
        </p:nvGrpSpPr>
        <p:grpSpPr>
          <a:xfrm>
            <a:off x="816653" y="3653028"/>
            <a:ext cx="9982140" cy="1617980"/>
            <a:chOff x="612648" y="3653028"/>
            <a:chExt cx="7488555" cy="1617980"/>
          </a:xfrm>
        </p:grpSpPr>
        <p:pic>
          <p:nvPicPr>
            <p:cNvPr id="16" name="object 16"/>
            <p:cNvPicPr/>
            <p:nvPr/>
          </p:nvPicPr>
          <p:blipFill>
            <a:blip r:embed="rId12" cstate="print"/>
            <a:stretch>
              <a:fillRect/>
            </a:stretch>
          </p:blipFill>
          <p:spPr>
            <a:xfrm>
              <a:off x="612648" y="3653028"/>
              <a:ext cx="4665726" cy="576834"/>
            </a:xfrm>
            <a:prstGeom prst="rect">
              <a:avLst/>
            </a:prstGeom>
          </p:spPr>
        </p:pic>
        <p:pic>
          <p:nvPicPr>
            <p:cNvPr id="17" name="object 17"/>
            <p:cNvPicPr/>
            <p:nvPr/>
          </p:nvPicPr>
          <p:blipFill>
            <a:blip r:embed="rId13" cstate="print"/>
            <a:stretch>
              <a:fillRect/>
            </a:stretch>
          </p:blipFill>
          <p:spPr>
            <a:xfrm>
              <a:off x="765048" y="3994349"/>
              <a:ext cx="4360926" cy="60252"/>
            </a:xfrm>
            <a:prstGeom prst="rect">
              <a:avLst/>
            </a:prstGeom>
          </p:spPr>
        </p:pic>
        <p:pic>
          <p:nvPicPr>
            <p:cNvPr id="18" name="object 18"/>
            <p:cNvPicPr/>
            <p:nvPr/>
          </p:nvPicPr>
          <p:blipFill>
            <a:blip r:embed="rId14" cstate="print"/>
            <a:stretch>
              <a:fillRect/>
            </a:stretch>
          </p:blipFill>
          <p:spPr>
            <a:xfrm>
              <a:off x="792480" y="4084320"/>
              <a:ext cx="7308342" cy="576833"/>
            </a:xfrm>
            <a:prstGeom prst="rect">
              <a:avLst/>
            </a:prstGeom>
          </p:spPr>
        </p:pic>
        <p:pic>
          <p:nvPicPr>
            <p:cNvPr id="19" name="object 19"/>
            <p:cNvPicPr/>
            <p:nvPr/>
          </p:nvPicPr>
          <p:blipFill>
            <a:blip r:embed="rId15" cstate="print"/>
            <a:stretch>
              <a:fillRect/>
            </a:stretch>
          </p:blipFill>
          <p:spPr>
            <a:xfrm>
              <a:off x="841248" y="4389120"/>
              <a:ext cx="4796790" cy="576833"/>
            </a:xfrm>
            <a:prstGeom prst="rect">
              <a:avLst/>
            </a:prstGeom>
          </p:spPr>
        </p:pic>
        <p:pic>
          <p:nvPicPr>
            <p:cNvPr id="20" name="object 20"/>
            <p:cNvPicPr/>
            <p:nvPr/>
          </p:nvPicPr>
          <p:blipFill>
            <a:blip r:embed="rId16" cstate="print"/>
            <a:stretch>
              <a:fillRect/>
            </a:stretch>
          </p:blipFill>
          <p:spPr>
            <a:xfrm>
              <a:off x="5289804" y="4389120"/>
              <a:ext cx="2513838" cy="576833"/>
            </a:xfrm>
            <a:prstGeom prst="rect">
              <a:avLst/>
            </a:prstGeom>
          </p:spPr>
        </p:pic>
        <p:pic>
          <p:nvPicPr>
            <p:cNvPr id="21" name="object 21"/>
            <p:cNvPicPr/>
            <p:nvPr/>
          </p:nvPicPr>
          <p:blipFill>
            <a:blip r:embed="rId17" cstate="print"/>
            <a:stretch>
              <a:fillRect/>
            </a:stretch>
          </p:blipFill>
          <p:spPr>
            <a:xfrm>
              <a:off x="841248" y="4693920"/>
              <a:ext cx="2366010" cy="576834"/>
            </a:xfrm>
            <a:prstGeom prst="rect">
              <a:avLst/>
            </a:prstGeom>
          </p:spPr>
        </p:pic>
      </p:grpSp>
      <p:sp>
        <p:nvSpPr>
          <p:cNvPr id="22" name="object 22"/>
          <p:cNvSpPr txBox="1"/>
          <p:nvPr/>
        </p:nvSpPr>
        <p:spPr>
          <a:xfrm>
            <a:off x="1019123" y="1994132"/>
            <a:ext cx="9731592" cy="2820644"/>
          </a:xfrm>
          <a:prstGeom prst="rect">
            <a:avLst/>
          </a:prstGeom>
        </p:spPr>
        <p:txBody>
          <a:bodyPr vert="horz" wrap="square" lIns="0" tIns="139065" rIns="0" bIns="0" rtlCol="0">
            <a:spAutoFit/>
          </a:bodyPr>
          <a:lstStyle/>
          <a:p>
            <a:pPr marL="12700" defTabSz="914400">
              <a:spcBef>
                <a:spcPts val="1095"/>
              </a:spcBef>
            </a:pPr>
            <a:r>
              <a:rPr sz="2000" b="1" u="sng" kern="0" dirty="0">
                <a:solidFill>
                  <a:srgbClr val="FFFFFF"/>
                </a:solidFill>
                <a:uFill>
                  <a:solidFill>
                    <a:srgbClr val="FFFFFF"/>
                  </a:solidFill>
                </a:uFill>
                <a:latin typeface="Cambria"/>
                <a:cs typeface="Cambria"/>
              </a:rPr>
              <a:t>Shear</a:t>
            </a:r>
            <a:r>
              <a:rPr sz="2000" b="1" u="sng" kern="0" spc="200" dirty="0">
                <a:solidFill>
                  <a:srgbClr val="FFFFFF"/>
                </a:solidFill>
                <a:uFill>
                  <a:solidFill>
                    <a:srgbClr val="FFFFFF"/>
                  </a:solidFill>
                </a:uFill>
                <a:latin typeface="Cambria"/>
                <a:cs typeface="Cambria"/>
              </a:rPr>
              <a:t> </a:t>
            </a:r>
            <a:r>
              <a:rPr sz="2000" b="1" u="sng" kern="0" dirty="0">
                <a:solidFill>
                  <a:srgbClr val="FFFFFF"/>
                </a:solidFill>
                <a:uFill>
                  <a:solidFill>
                    <a:srgbClr val="FFFFFF"/>
                  </a:solidFill>
                </a:uFill>
                <a:latin typeface="Cambria"/>
                <a:cs typeface="Cambria"/>
              </a:rPr>
              <a:t>Force</a:t>
            </a:r>
            <a:r>
              <a:rPr sz="2000" b="1" u="sng" kern="0" spc="204" dirty="0">
                <a:solidFill>
                  <a:srgbClr val="FFFFFF"/>
                </a:solidFill>
                <a:uFill>
                  <a:solidFill>
                    <a:srgbClr val="FFFFFF"/>
                  </a:solidFill>
                </a:uFill>
                <a:latin typeface="Cambria"/>
                <a:cs typeface="Cambria"/>
              </a:rPr>
              <a:t> </a:t>
            </a:r>
            <a:r>
              <a:rPr sz="2000" b="1" u="sng" kern="0" spc="110" dirty="0">
                <a:solidFill>
                  <a:srgbClr val="FFFFFF"/>
                </a:solidFill>
                <a:uFill>
                  <a:solidFill>
                    <a:srgbClr val="FFFFFF"/>
                  </a:solidFill>
                </a:uFill>
                <a:latin typeface="Cambria"/>
                <a:cs typeface="Cambria"/>
              </a:rPr>
              <a:t>Diagram</a:t>
            </a:r>
            <a:r>
              <a:rPr sz="2000" b="1" u="sng" kern="0" spc="210" dirty="0">
                <a:solidFill>
                  <a:srgbClr val="FFFFFF"/>
                </a:solidFill>
                <a:uFill>
                  <a:solidFill>
                    <a:srgbClr val="FFFFFF"/>
                  </a:solidFill>
                </a:uFill>
                <a:latin typeface="Cambria"/>
                <a:cs typeface="Cambria"/>
              </a:rPr>
              <a:t> </a:t>
            </a:r>
            <a:r>
              <a:rPr sz="2000" b="1" u="sng" kern="0" spc="-10" dirty="0">
                <a:solidFill>
                  <a:srgbClr val="FFFFFF"/>
                </a:solidFill>
                <a:uFill>
                  <a:solidFill>
                    <a:srgbClr val="FFFFFF"/>
                  </a:solidFill>
                </a:uFill>
                <a:latin typeface="Cambria"/>
                <a:cs typeface="Cambria"/>
              </a:rPr>
              <a:t>(SFD):</a:t>
            </a:r>
            <a:endParaRPr sz="2000" kern="0">
              <a:solidFill>
                <a:sysClr val="windowText" lastClr="000000"/>
              </a:solidFill>
              <a:latin typeface="Cambria"/>
              <a:cs typeface="Cambria"/>
            </a:endParaRPr>
          </a:p>
          <a:p>
            <a:pPr marL="241300" marR="5080" indent="15240" defTabSz="914400">
              <a:spcBef>
                <a:spcPts val="994"/>
              </a:spcBef>
            </a:pPr>
            <a:r>
              <a:rPr sz="2000" kern="0" spc="60" dirty="0">
                <a:solidFill>
                  <a:srgbClr val="FFFFFF"/>
                </a:solidFill>
                <a:latin typeface="Cambria"/>
                <a:cs typeface="Cambria"/>
              </a:rPr>
              <a:t>The</a:t>
            </a:r>
            <a:r>
              <a:rPr sz="2000" kern="0" spc="160" dirty="0">
                <a:solidFill>
                  <a:srgbClr val="FFFFFF"/>
                </a:solidFill>
                <a:latin typeface="Cambria"/>
                <a:cs typeface="Cambria"/>
              </a:rPr>
              <a:t> </a:t>
            </a:r>
            <a:r>
              <a:rPr sz="2000" kern="0" spc="90" dirty="0">
                <a:solidFill>
                  <a:srgbClr val="FFFFFF"/>
                </a:solidFill>
                <a:latin typeface="Cambria"/>
                <a:cs typeface="Cambria"/>
              </a:rPr>
              <a:t>diagram</a:t>
            </a:r>
            <a:r>
              <a:rPr sz="2000" kern="0" spc="135" dirty="0">
                <a:solidFill>
                  <a:srgbClr val="FFFFFF"/>
                </a:solidFill>
                <a:latin typeface="Cambria"/>
                <a:cs typeface="Cambria"/>
              </a:rPr>
              <a:t> </a:t>
            </a:r>
            <a:r>
              <a:rPr sz="2000" kern="0" dirty="0">
                <a:solidFill>
                  <a:srgbClr val="FFFFFF"/>
                </a:solidFill>
                <a:latin typeface="Cambria"/>
                <a:cs typeface="Cambria"/>
              </a:rPr>
              <a:t>which</a:t>
            </a:r>
            <a:r>
              <a:rPr sz="2000" kern="0" spc="145" dirty="0">
                <a:solidFill>
                  <a:srgbClr val="FFFFFF"/>
                </a:solidFill>
                <a:latin typeface="Cambria"/>
                <a:cs typeface="Cambria"/>
              </a:rPr>
              <a:t> </a:t>
            </a:r>
            <a:r>
              <a:rPr sz="2000" kern="0" dirty="0">
                <a:solidFill>
                  <a:srgbClr val="FFFFFF"/>
                </a:solidFill>
                <a:latin typeface="Cambria"/>
                <a:cs typeface="Cambria"/>
              </a:rPr>
              <a:t>shows</a:t>
            </a:r>
            <a:r>
              <a:rPr sz="2000" kern="0" spc="135" dirty="0">
                <a:solidFill>
                  <a:srgbClr val="FFFFFF"/>
                </a:solidFill>
                <a:latin typeface="Cambria"/>
                <a:cs typeface="Cambria"/>
              </a:rPr>
              <a:t> </a:t>
            </a:r>
            <a:r>
              <a:rPr sz="2000" kern="0" dirty="0">
                <a:solidFill>
                  <a:srgbClr val="FFFFFF"/>
                </a:solidFill>
                <a:latin typeface="Cambria"/>
                <a:cs typeface="Cambria"/>
              </a:rPr>
              <a:t>the</a:t>
            </a:r>
            <a:r>
              <a:rPr sz="2000" kern="0" spc="155" dirty="0">
                <a:solidFill>
                  <a:srgbClr val="FFFFFF"/>
                </a:solidFill>
                <a:latin typeface="Cambria"/>
                <a:cs typeface="Cambria"/>
              </a:rPr>
              <a:t> </a:t>
            </a:r>
            <a:r>
              <a:rPr sz="2000" kern="0" dirty="0">
                <a:solidFill>
                  <a:srgbClr val="FFFFFF"/>
                </a:solidFill>
                <a:latin typeface="Cambria"/>
                <a:cs typeface="Cambria"/>
              </a:rPr>
              <a:t>variation</a:t>
            </a:r>
            <a:r>
              <a:rPr sz="2000" kern="0" spc="165" dirty="0">
                <a:solidFill>
                  <a:srgbClr val="FFFFFF"/>
                </a:solidFill>
                <a:latin typeface="Cambria"/>
                <a:cs typeface="Cambria"/>
              </a:rPr>
              <a:t> </a:t>
            </a:r>
            <a:r>
              <a:rPr sz="2000" kern="0" dirty="0">
                <a:solidFill>
                  <a:srgbClr val="FFFFFF"/>
                </a:solidFill>
                <a:latin typeface="Cambria"/>
                <a:cs typeface="Cambria"/>
              </a:rPr>
              <a:t>of</a:t>
            </a:r>
            <a:r>
              <a:rPr sz="2000" kern="0" spc="155" dirty="0">
                <a:solidFill>
                  <a:srgbClr val="FFFFFF"/>
                </a:solidFill>
                <a:latin typeface="Cambria"/>
                <a:cs typeface="Cambria"/>
              </a:rPr>
              <a:t> </a:t>
            </a:r>
            <a:r>
              <a:rPr sz="2000" kern="0" spc="65" dirty="0">
                <a:solidFill>
                  <a:srgbClr val="FFFFFF"/>
                </a:solidFill>
                <a:latin typeface="Cambria"/>
                <a:cs typeface="Cambria"/>
              </a:rPr>
              <a:t>shear</a:t>
            </a:r>
            <a:r>
              <a:rPr sz="2000" kern="0" spc="170" dirty="0">
                <a:solidFill>
                  <a:srgbClr val="FFFFFF"/>
                </a:solidFill>
                <a:latin typeface="Cambria"/>
                <a:cs typeface="Cambria"/>
              </a:rPr>
              <a:t> </a:t>
            </a:r>
            <a:r>
              <a:rPr sz="2000" kern="0" spc="65" dirty="0">
                <a:solidFill>
                  <a:srgbClr val="FFFFFF"/>
                </a:solidFill>
                <a:latin typeface="Cambria"/>
                <a:cs typeface="Cambria"/>
              </a:rPr>
              <a:t>force</a:t>
            </a:r>
            <a:r>
              <a:rPr sz="2000" kern="0" spc="165" dirty="0">
                <a:solidFill>
                  <a:srgbClr val="FFFFFF"/>
                </a:solidFill>
                <a:latin typeface="Cambria"/>
                <a:cs typeface="Cambria"/>
              </a:rPr>
              <a:t> </a:t>
            </a:r>
            <a:r>
              <a:rPr sz="2000" kern="0" spc="90" dirty="0">
                <a:solidFill>
                  <a:srgbClr val="FFFFFF"/>
                </a:solidFill>
                <a:latin typeface="Cambria"/>
                <a:cs typeface="Cambria"/>
              </a:rPr>
              <a:t>along </a:t>
            </a:r>
            <a:r>
              <a:rPr sz="2000" kern="0" dirty="0">
                <a:solidFill>
                  <a:srgbClr val="FFFFFF"/>
                </a:solidFill>
                <a:latin typeface="Cambria"/>
                <a:cs typeface="Cambria"/>
              </a:rPr>
              <a:t>the</a:t>
            </a:r>
            <a:r>
              <a:rPr sz="2000" kern="0" spc="125" dirty="0">
                <a:solidFill>
                  <a:srgbClr val="FFFFFF"/>
                </a:solidFill>
                <a:latin typeface="Cambria"/>
                <a:cs typeface="Cambria"/>
              </a:rPr>
              <a:t> </a:t>
            </a:r>
            <a:r>
              <a:rPr sz="2000" kern="0" spc="75" dirty="0">
                <a:solidFill>
                  <a:srgbClr val="FFFFFF"/>
                </a:solidFill>
                <a:latin typeface="Cambria"/>
                <a:cs typeface="Cambria"/>
              </a:rPr>
              <a:t>length</a:t>
            </a:r>
            <a:r>
              <a:rPr sz="2000" kern="0" spc="140" dirty="0">
                <a:solidFill>
                  <a:srgbClr val="FFFFFF"/>
                </a:solidFill>
                <a:latin typeface="Cambria"/>
                <a:cs typeface="Cambria"/>
              </a:rPr>
              <a:t> </a:t>
            </a:r>
            <a:r>
              <a:rPr sz="2000" kern="0" dirty="0">
                <a:solidFill>
                  <a:srgbClr val="FFFFFF"/>
                </a:solidFill>
                <a:latin typeface="Cambria"/>
                <a:cs typeface="Cambria"/>
              </a:rPr>
              <a:t>of</a:t>
            </a:r>
            <a:r>
              <a:rPr sz="2000" kern="0" spc="130" dirty="0">
                <a:solidFill>
                  <a:srgbClr val="FFFFFF"/>
                </a:solidFill>
                <a:latin typeface="Cambria"/>
                <a:cs typeface="Cambria"/>
              </a:rPr>
              <a:t> </a:t>
            </a:r>
            <a:r>
              <a:rPr sz="2000" kern="0" dirty="0">
                <a:solidFill>
                  <a:srgbClr val="FFFFFF"/>
                </a:solidFill>
                <a:latin typeface="Cambria"/>
                <a:cs typeface="Cambria"/>
              </a:rPr>
              <a:t>the</a:t>
            </a:r>
            <a:r>
              <a:rPr sz="2000" kern="0" spc="130" dirty="0">
                <a:solidFill>
                  <a:srgbClr val="FFFFFF"/>
                </a:solidFill>
                <a:latin typeface="Cambria"/>
                <a:cs typeface="Cambria"/>
              </a:rPr>
              <a:t> </a:t>
            </a:r>
            <a:r>
              <a:rPr sz="2000" kern="0" spc="120" dirty="0">
                <a:solidFill>
                  <a:srgbClr val="FFFFFF"/>
                </a:solidFill>
                <a:latin typeface="Cambria"/>
                <a:cs typeface="Cambria"/>
              </a:rPr>
              <a:t>beam </a:t>
            </a:r>
            <a:r>
              <a:rPr sz="2000" kern="0" dirty="0">
                <a:solidFill>
                  <a:srgbClr val="FFFFFF"/>
                </a:solidFill>
                <a:latin typeface="Cambria"/>
                <a:cs typeface="Cambria"/>
              </a:rPr>
              <a:t>is</a:t>
            </a:r>
            <a:r>
              <a:rPr sz="2000" kern="0" spc="120" dirty="0">
                <a:solidFill>
                  <a:srgbClr val="FFFFFF"/>
                </a:solidFill>
                <a:latin typeface="Cambria"/>
                <a:cs typeface="Cambria"/>
              </a:rPr>
              <a:t> </a:t>
            </a:r>
            <a:r>
              <a:rPr sz="2000" kern="0" spc="100" dirty="0">
                <a:solidFill>
                  <a:srgbClr val="FFFFFF"/>
                </a:solidFill>
                <a:latin typeface="Cambria"/>
                <a:cs typeface="Cambria"/>
              </a:rPr>
              <a:t>called</a:t>
            </a:r>
            <a:r>
              <a:rPr sz="2000" kern="0" spc="140" dirty="0">
                <a:solidFill>
                  <a:srgbClr val="FFFFFF"/>
                </a:solidFill>
                <a:latin typeface="Cambria"/>
                <a:cs typeface="Cambria"/>
              </a:rPr>
              <a:t> </a:t>
            </a:r>
            <a:r>
              <a:rPr sz="2000" b="1" i="1" kern="0" dirty="0">
                <a:solidFill>
                  <a:srgbClr val="FFFFFF"/>
                </a:solidFill>
                <a:latin typeface="Cambria"/>
                <a:cs typeface="Cambria"/>
              </a:rPr>
              <a:t>Shear</a:t>
            </a:r>
            <a:r>
              <a:rPr sz="2000" b="1" i="1" kern="0" spc="140" dirty="0">
                <a:solidFill>
                  <a:srgbClr val="FFFFFF"/>
                </a:solidFill>
                <a:latin typeface="Cambria"/>
                <a:cs typeface="Cambria"/>
              </a:rPr>
              <a:t> </a:t>
            </a:r>
            <a:r>
              <a:rPr sz="2000" b="1" i="1" kern="0" dirty="0">
                <a:solidFill>
                  <a:srgbClr val="FFFFFF"/>
                </a:solidFill>
                <a:latin typeface="Cambria"/>
                <a:cs typeface="Cambria"/>
              </a:rPr>
              <a:t>Force</a:t>
            </a:r>
            <a:r>
              <a:rPr sz="2000" b="1" i="1" kern="0" spc="114" dirty="0">
                <a:solidFill>
                  <a:srgbClr val="FFFFFF"/>
                </a:solidFill>
                <a:latin typeface="Cambria"/>
                <a:cs typeface="Cambria"/>
              </a:rPr>
              <a:t> </a:t>
            </a:r>
            <a:r>
              <a:rPr sz="2000" b="1" i="1" kern="0" spc="50" dirty="0">
                <a:solidFill>
                  <a:srgbClr val="FFFFFF"/>
                </a:solidFill>
                <a:latin typeface="Cambria"/>
                <a:cs typeface="Cambria"/>
              </a:rPr>
              <a:t>Diagram</a:t>
            </a:r>
            <a:r>
              <a:rPr sz="2000" b="1" i="1" kern="0" spc="114" dirty="0">
                <a:solidFill>
                  <a:srgbClr val="FFFFFF"/>
                </a:solidFill>
                <a:latin typeface="Cambria"/>
                <a:cs typeface="Cambria"/>
              </a:rPr>
              <a:t> </a:t>
            </a:r>
            <a:r>
              <a:rPr sz="2000" b="1" i="1" kern="0" spc="-10" dirty="0">
                <a:solidFill>
                  <a:srgbClr val="FFFFFF"/>
                </a:solidFill>
                <a:latin typeface="Cambria"/>
                <a:cs typeface="Cambria"/>
              </a:rPr>
              <a:t>(SFD).</a:t>
            </a:r>
            <a:endParaRPr sz="2000" kern="0">
              <a:solidFill>
                <a:sysClr val="windowText" lastClr="000000"/>
              </a:solidFill>
              <a:latin typeface="Cambria"/>
              <a:cs typeface="Cambria"/>
            </a:endParaRPr>
          </a:p>
          <a:p>
            <a:pPr defTabSz="914400">
              <a:spcBef>
                <a:spcPts val="2060"/>
              </a:spcBef>
            </a:pPr>
            <a:endParaRPr sz="2000" kern="0">
              <a:solidFill>
                <a:sysClr val="windowText" lastClr="000000"/>
              </a:solidFill>
              <a:latin typeface="Cambria"/>
              <a:cs typeface="Cambria"/>
            </a:endParaRPr>
          </a:p>
          <a:p>
            <a:pPr marL="12700" defTabSz="914400"/>
            <a:r>
              <a:rPr sz="2000" b="1" u="sng" kern="0" spc="85" dirty="0">
                <a:solidFill>
                  <a:srgbClr val="FFFFFF"/>
                </a:solidFill>
                <a:uFill>
                  <a:solidFill>
                    <a:srgbClr val="FFFFFF"/>
                  </a:solidFill>
                </a:uFill>
                <a:latin typeface="Cambria"/>
                <a:cs typeface="Cambria"/>
              </a:rPr>
              <a:t>Bending</a:t>
            </a:r>
            <a:r>
              <a:rPr sz="2000" b="1" u="sng" kern="0" spc="55" dirty="0">
                <a:solidFill>
                  <a:srgbClr val="FFFFFF"/>
                </a:solidFill>
                <a:uFill>
                  <a:solidFill>
                    <a:srgbClr val="FFFFFF"/>
                  </a:solidFill>
                </a:uFill>
                <a:latin typeface="Cambria"/>
                <a:cs typeface="Cambria"/>
              </a:rPr>
              <a:t> </a:t>
            </a:r>
            <a:r>
              <a:rPr sz="2000" b="1" u="sng" kern="0" spc="110" dirty="0">
                <a:solidFill>
                  <a:srgbClr val="FFFFFF"/>
                </a:solidFill>
                <a:uFill>
                  <a:solidFill>
                    <a:srgbClr val="FFFFFF"/>
                  </a:solidFill>
                </a:uFill>
                <a:latin typeface="Cambria"/>
                <a:cs typeface="Cambria"/>
              </a:rPr>
              <a:t>Moment</a:t>
            </a:r>
            <a:r>
              <a:rPr sz="2000" b="1" u="sng" kern="0" spc="70" dirty="0">
                <a:solidFill>
                  <a:srgbClr val="FFFFFF"/>
                </a:solidFill>
                <a:uFill>
                  <a:solidFill>
                    <a:srgbClr val="FFFFFF"/>
                  </a:solidFill>
                </a:uFill>
                <a:latin typeface="Cambria"/>
                <a:cs typeface="Cambria"/>
              </a:rPr>
              <a:t> </a:t>
            </a:r>
            <a:r>
              <a:rPr sz="2000" b="1" u="sng" kern="0" spc="110" dirty="0">
                <a:solidFill>
                  <a:srgbClr val="FFFFFF"/>
                </a:solidFill>
                <a:uFill>
                  <a:solidFill>
                    <a:srgbClr val="FFFFFF"/>
                  </a:solidFill>
                </a:uFill>
                <a:latin typeface="Cambria"/>
                <a:cs typeface="Cambria"/>
              </a:rPr>
              <a:t>Diagram</a:t>
            </a:r>
            <a:r>
              <a:rPr sz="2000" b="1" u="sng" kern="0" spc="50" dirty="0">
                <a:solidFill>
                  <a:srgbClr val="FFFFFF"/>
                </a:solidFill>
                <a:uFill>
                  <a:solidFill>
                    <a:srgbClr val="FFFFFF"/>
                  </a:solidFill>
                </a:uFill>
                <a:latin typeface="Cambria"/>
                <a:cs typeface="Cambria"/>
              </a:rPr>
              <a:t> </a:t>
            </a:r>
            <a:r>
              <a:rPr sz="2000" b="1" u="sng" kern="0" spc="75" dirty="0">
                <a:solidFill>
                  <a:srgbClr val="FFFFFF"/>
                </a:solidFill>
                <a:uFill>
                  <a:solidFill>
                    <a:srgbClr val="FFFFFF"/>
                  </a:solidFill>
                </a:uFill>
                <a:latin typeface="Cambria"/>
                <a:cs typeface="Cambria"/>
              </a:rPr>
              <a:t>(BMD):</a:t>
            </a:r>
            <a:endParaRPr sz="2000" kern="0">
              <a:solidFill>
                <a:sysClr val="windowText" lastClr="000000"/>
              </a:solidFill>
              <a:latin typeface="Cambria"/>
              <a:cs typeface="Cambria"/>
            </a:endParaRPr>
          </a:p>
          <a:p>
            <a:pPr marL="241300" marR="203835" indent="-48895" defTabSz="914400">
              <a:spcBef>
                <a:spcPts val="994"/>
              </a:spcBef>
            </a:pPr>
            <a:r>
              <a:rPr sz="2000" kern="0" spc="60" dirty="0">
                <a:solidFill>
                  <a:srgbClr val="FFFFFF"/>
                </a:solidFill>
                <a:latin typeface="Cambria"/>
                <a:cs typeface="Cambria"/>
              </a:rPr>
              <a:t>The</a:t>
            </a:r>
            <a:r>
              <a:rPr sz="2000" kern="0" spc="170" dirty="0">
                <a:solidFill>
                  <a:srgbClr val="FFFFFF"/>
                </a:solidFill>
                <a:latin typeface="Cambria"/>
                <a:cs typeface="Cambria"/>
              </a:rPr>
              <a:t> </a:t>
            </a:r>
            <a:r>
              <a:rPr sz="2000" kern="0" spc="90" dirty="0">
                <a:solidFill>
                  <a:srgbClr val="FFFFFF"/>
                </a:solidFill>
                <a:latin typeface="Cambria"/>
                <a:cs typeface="Cambria"/>
              </a:rPr>
              <a:t>diagram</a:t>
            </a:r>
            <a:r>
              <a:rPr sz="2000" kern="0" spc="150" dirty="0">
                <a:solidFill>
                  <a:srgbClr val="FFFFFF"/>
                </a:solidFill>
                <a:latin typeface="Cambria"/>
                <a:cs typeface="Cambria"/>
              </a:rPr>
              <a:t> </a:t>
            </a:r>
            <a:r>
              <a:rPr sz="2000" kern="0" dirty="0">
                <a:solidFill>
                  <a:srgbClr val="FFFFFF"/>
                </a:solidFill>
                <a:latin typeface="Cambria"/>
                <a:cs typeface="Cambria"/>
              </a:rPr>
              <a:t>which</a:t>
            </a:r>
            <a:r>
              <a:rPr sz="2000" kern="0" spc="160" dirty="0">
                <a:solidFill>
                  <a:srgbClr val="FFFFFF"/>
                </a:solidFill>
                <a:latin typeface="Cambria"/>
                <a:cs typeface="Cambria"/>
              </a:rPr>
              <a:t> </a:t>
            </a:r>
            <a:r>
              <a:rPr sz="2000" kern="0" dirty="0">
                <a:solidFill>
                  <a:srgbClr val="FFFFFF"/>
                </a:solidFill>
                <a:latin typeface="Cambria"/>
                <a:cs typeface="Cambria"/>
              </a:rPr>
              <a:t>shows</a:t>
            </a:r>
            <a:r>
              <a:rPr sz="2000" kern="0" spc="150" dirty="0">
                <a:solidFill>
                  <a:srgbClr val="FFFFFF"/>
                </a:solidFill>
                <a:latin typeface="Cambria"/>
                <a:cs typeface="Cambria"/>
              </a:rPr>
              <a:t> </a:t>
            </a:r>
            <a:r>
              <a:rPr sz="2000" kern="0" dirty="0">
                <a:solidFill>
                  <a:srgbClr val="FFFFFF"/>
                </a:solidFill>
                <a:latin typeface="Cambria"/>
                <a:cs typeface="Cambria"/>
              </a:rPr>
              <a:t>the</a:t>
            </a:r>
            <a:r>
              <a:rPr sz="2000" kern="0" spc="165" dirty="0">
                <a:solidFill>
                  <a:srgbClr val="FFFFFF"/>
                </a:solidFill>
                <a:latin typeface="Cambria"/>
                <a:cs typeface="Cambria"/>
              </a:rPr>
              <a:t> </a:t>
            </a:r>
            <a:r>
              <a:rPr sz="2000" kern="0" dirty="0">
                <a:solidFill>
                  <a:srgbClr val="FFFFFF"/>
                </a:solidFill>
                <a:latin typeface="Cambria"/>
                <a:cs typeface="Cambria"/>
              </a:rPr>
              <a:t>variation</a:t>
            </a:r>
            <a:r>
              <a:rPr sz="2000" kern="0" spc="185" dirty="0">
                <a:solidFill>
                  <a:srgbClr val="FFFFFF"/>
                </a:solidFill>
                <a:latin typeface="Cambria"/>
                <a:cs typeface="Cambria"/>
              </a:rPr>
              <a:t> </a:t>
            </a:r>
            <a:r>
              <a:rPr sz="2000" kern="0" dirty="0">
                <a:solidFill>
                  <a:srgbClr val="FFFFFF"/>
                </a:solidFill>
                <a:latin typeface="Cambria"/>
                <a:cs typeface="Cambria"/>
              </a:rPr>
              <a:t>of</a:t>
            </a:r>
            <a:r>
              <a:rPr sz="2000" kern="0" spc="165" dirty="0">
                <a:solidFill>
                  <a:srgbClr val="FFFFFF"/>
                </a:solidFill>
                <a:latin typeface="Cambria"/>
                <a:cs typeface="Cambria"/>
              </a:rPr>
              <a:t> </a:t>
            </a:r>
            <a:r>
              <a:rPr sz="2000" kern="0" spc="114" dirty="0">
                <a:solidFill>
                  <a:srgbClr val="FFFFFF"/>
                </a:solidFill>
                <a:latin typeface="Cambria"/>
                <a:cs typeface="Cambria"/>
              </a:rPr>
              <a:t>bending</a:t>
            </a:r>
            <a:r>
              <a:rPr sz="2000" kern="0" spc="165" dirty="0">
                <a:solidFill>
                  <a:srgbClr val="FFFFFF"/>
                </a:solidFill>
                <a:latin typeface="Cambria"/>
                <a:cs typeface="Cambria"/>
              </a:rPr>
              <a:t> </a:t>
            </a:r>
            <a:r>
              <a:rPr sz="2000" kern="0" spc="45" dirty="0">
                <a:solidFill>
                  <a:srgbClr val="FFFFFF"/>
                </a:solidFill>
                <a:latin typeface="Cambria"/>
                <a:cs typeface="Cambria"/>
              </a:rPr>
              <a:t>moment </a:t>
            </a:r>
            <a:r>
              <a:rPr sz="2000" kern="0" spc="100" dirty="0">
                <a:solidFill>
                  <a:srgbClr val="FFFFFF"/>
                </a:solidFill>
                <a:latin typeface="Cambria"/>
                <a:cs typeface="Cambria"/>
              </a:rPr>
              <a:t>along</a:t>
            </a:r>
            <a:r>
              <a:rPr sz="2000" kern="0" spc="95" dirty="0">
                <a:solidFill>
                  <a:srgbClr val="FFFFFF"/>
                </a:solidFill>
                <a:latin typeface="Cambria"/>
                <a:cs typeface="Cambria"/>
              </a:rPr>
              <a:t> </a:t>
            </a:r>
            <a:r>
              <a:rPr sz="2000" kern="0" dirty="0">
                <a:solidFill>
                  <a:srgbClr val="FFFFFF"/>
                </a:solidFill>
                <a:latin typeface="Cambria"/>
                <a:cs typeface="Cambria"/>
              </a:rPr>
              <a:t>the</a:t>
            </a:r>
            <a:r>
              <a:rPr sz="2000" kern="0" spc="100" dirty="0">
                <a:solidFill>
                  <a:srgbClr val="FFFFFF"/>
                </a:solidFill>
                <a:latin typeface="Cambria"/>
                <a:cs typeface="Cambria"/>
              </a:rPr>
              <a:t> </a:t>
            </a:r>
            <a:r>
              <a:rPr sz="2000" kern="0" spc="75" dirty="0">
                <a:solidFill>
                  <a:srgbClr val="FFFFFF"/>
                </a:solidFill>
                <a:latin typeface="Cambria"/>
                <a:cs typeface="Cambria"/>
              </a:rPr>
              <a:t>length</a:t>
            </a:r>
            <a:r>
              <a:rPr sz="2000" kern="0" spc="114" dirty="0">
                <a:solidFill>
                  <a:srgbClr val="FFFFFF"/>
                </a:solidFill>
                <a:latin typeface="Cambria"/>
                <a:cs typeface="Cambria"/>
              </a:rPr>
              <a:t> </a:t>
            </a:r>
            <a:r>
              <a:rPr sz="2000" kern="0" dirty="0">
                <a:solidFill>
                  <a:srgbClr val="FFFFFF"/>
                </a:solidFill>
                <a:latin typeface="Cambria"/>
                <a:cs typeface="Cambria"/>
              </a:rPr>
              <a:t>of</a:t>
            </a:r>
            <a:r>
              <a:rPr sz="2000" kern="0" spc="110" dirty="0">
                <a:solidFill>
                  <a:srgbClr val="FFFFFF"/>
                </a:solidFill>
                <a:latin typeface="Cambria"/>
                <a:cs typeface="Cambria"/>
              </a:rPr>
              <a:t> </a:t>
            </a:r>
            <a:r>
              <a:rPr sz="2000" kern="0" dirty="0">
                <a:solidFill>
                  <a:srgbClr val="FFFFFF"/>
                </a:solidFill>
                <a:latin typeface="Cambria"/>
                <a:cs typeface="Cambria"/>
              </a:rPr>
              <a:t>the</a:t>
            </a:r>
            <a:r>
              <a:rPr sz="2000" kern="0" spc="100" dirty="0">
                <a:solidFill>
                  <a:srgbClr val="FFFFFF"/>
                </a:solidFill>
                <a:latin typeface="Cambria"/>
                <a:cs typeface="Cambria"/>
              </a:rPr>
              <a:t> </a:t>
            </a:r>
            <a:r>
              <a:rPr sz="2000" kern="0" spc="120" dirty="0">
                <a:solidFill>
                  <a:srgbClr val="FFFFFF"/>
                </a:solidFill>
                <a:latin typeface="Cambria"/>
                <a:cs typeface="Cambria"/>
              </a:rPr>
              <a:t>beam</a:t>
            </a:r>
            <a:r>
              <a:rPr sz="2000" kern="0" spc="100" dirty="0">
                <a:solidFill>
                  <a:srgbClr val="FFFFFF"/>
                </a:solidFill>
                <a:latin typeface="Cambria"/>
                <a:cs typeface="Cambria"/>
              </a:rPr>
              <a:t> </a:t>
            </a:r>
            <a:r>
              <a:rPr sz="2000" kern="0" dirty="0">
                <a:solidFill>
                  <a:srgbClr val="FFFFFF"/>
                </a:solidFill>
                <a:latin typeface="Cambria"/>
                <a:cs typeface="Cambria"/>
              </a:rPr>
              <a:t>is</a:t>
            </a:r>
            <a:r>
              <a:rPr sz="2000" kern="0" spc="95" dirty="0">
                <a:solidFill>
                  <a:srgbClr val="FFFFFF"/>
                </a:solidFill>
                <a:latin typeface="Cambria"/>
                <a:cs typeface="Cambria"/>
              </a:rPr>
              <a:t> </a:t>
            </a:r>
            <a:r>
              <a:rPr sz="2000" kern="0" spc="100" dirty="0">
                <a:solidFill>
                  <a:srgbClr val="FFFFFF"/>
                </a:solidFill>
                <a:latin typeface="Cambria"/>
                <a:cs typeface="Cambria"/>
              </a:rPr>
              <a:t>called</a:t>
            </a:r>
            <a:r>
              <a:rPr sz="2000" kern="0" spc="120" dirty="0">
                <a:solidFill>
                  <a:srgbClr val="FFFFFF"/>
                </a:solidFill>
                <a:latin typeface="Cambria"/>
                <a:cs typeface="Cambria"/>
              </a:rPr>
              <a:t> </a:t>
            </a:r>
            <a:r>
              <a:rPr sz="2000" b="1" i="1" kern="0" spc="65" dirty="0">
                <a:solidFill>
                  <a:srgbClr val="FFFFFF"/>
                </a:solidFill>
                <a:latin typeface="Cambria"/>
                <a:cs typeface="Cambria"/>
              </a:rPr>
              <a:t>Bending</a:t>
            </a:r>
            <a:r>
              <a:rPr sz="2000" b="1" i="1" kern="0" spc="114" dirty="0">
                <a:solidFill>
                  <a:srgbClr val="FFFFFF"/>
                </a:solidFill>
                <a:latin typeface="Cambria"/>
                <a:cs typeface="Cambria"/>
              </a:rPr>
              <a:t> </a:t>
            </a:r>
            <a:r>
              <a:rPr sz="2000" b="1" i="1" kern="0" spc="110" dirty="0">
                <a:solidFill>
                  <a:srgbClr val="FFFFFF"/>
                </a:solidFill>
                <a:latin typeface="Cambria"/>
                <a:cs typeface="Cambria"/>
              </a:rPr>
              <a:t>Moment </a:t>
            </a:r>
            <a:r>
              <a:rPr sz="2000" b="1" i="1" kern="0" spc="50" dirty="0">
                <a:solidFill>
                  <a:srgbClr val="FFFFFF"/>
                </a:solidFill>
                <a:latin typeface="Cambria"/>
                <a:cs typeface="Cambria"/>
              </a:rPr>
              <a:t>Diagram</a:t>
            </a:r>
            <a:r>
              <a:rPr sz="2000" b="1" i="1" kern="0" spc="60" dirty="0">
                <a:solidFill>
                  <a:srgbClr val="FFFFFF"/>
                </a:solidFill>
                <a:latin typeface="Cambria"/>
                <a:cs typeface="Cambria"/>
              </a:rPr>
              <a:t> </a:t>
            </a:r>
            <a:r>
              <a:rPr sz="2000" b="1" i="1" kern="0" spc="95" dirty="0">
                <a:solidFill>
                  <a:srgbClr val="FFFFFF"/>
                </a:solidFill>
                <a:latin typeface="Cambria"/>
                <a:cs typeface="Cambria"/>
              </a:rPr>
              <a:t>(BMD).</a:t>
            </a:r>
            <a:endParaRPr sz="2000" kern="0">
              <a:solidFill>
                <a:sysClr val="windowText" lastClr="000000"/>
              </a:solidFill>
              <a:latin typeface="Cambria"/>
              <a:cs typeface="Cambria"/>
            </a:endParaRPr>
          </a:p>
        </p:txBody>
      </p:sp>
      <p:sp>
        <p:nvSpPr>
          <p:cNvPr id="23" name="Slide Number Placeholder 22"/>
          <p:cNvSpPr>
            <a:spLocks noGrp="1"/>
          </p:cNvSpPr>
          <p:nvPr>
            <p:ph type="sldNum" sz="quarter" idx="7"/>
          </p:nvPr>
        </p:nvSpPr>
        <p:spPr/>
        <p:txBody>
          <a:bodyPr/>
          <a:lstStyle/>
          <a:p>
            <a:fld id="{B6F15528-21DE-4FAA-801E-634DDDAF4B2B}" type="slidenum">
              <a:rPr lang="en-US" smtClean="0">
                <a:solidFill>
                  <a:prstClr val="black">
                    <a:tint val="75000"/>
                  </a:prstClr>
                </a:solidFill>
              </a:rPr>
              <a:pPr/>
              <a:t>57</a:t>
            </a:fld>
            <a:endParaRPr lang="en-US">
              <a:solidFill>
                <a:prstClr val="black">
                  <a:tint val="75000"/>
                </a:prstClr>
              </a:solidFill>
            </a:endParaRPr>
          </a:p>
        </p:txBody>
      </p:sp>
    </p:spTree>
    <p:extLst>
      <p:ext uri="{BB962C8B-B14F-4D97-AF65-F5344CB8AC3E}">
        <p14:creationId xmlns:p14="http://schemas.microsoft.com/office/powerpoint/2010/main" val="11097647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48990" y="1423416"/>
            <a:ext cx="9403171" cy="746125"/>
            <a:chOff x="336804" y="1423416"/>
            <a:chExt cx="7054215" cy="746125"/>
          </a:xfrm>
        </p:grpSpPr>
        <p:pic>
          <p:nvPicPr>
            <p:cNvPr id="3" name="object 3"/>
            <p:cNvPicPr/>
            <p:nvPr/>
          </p:nvPicPr>
          <p:blipFill>
            <a:blip r:embed="rId2" cstate="print"/>
            <a:stretch>
              <a:fillRect/>
            </a:stretch>
          </p:blipFill>
          <p:spPr>
            <a:xfrm>
              <a:off x="336804" y="1423416"/>
              <a:ext cx="7053833" cy="745998"/>
            </a:xfrm>
            <a:prstGeom prst="rect">
              <a:avLst/>
            </a:prstGeom>
          </p:spPr>
        </p:pic>
        <p:pic>
          <p:nvPicPr>
            <p:cNvPr id="4" name="object 4"/>
            <p:cNvPicPr/>
            <p:nvPr/>
          </p:nvPicPr>
          <p:blipFill>
            <a:blip r:embed="rId3" cstate="print"/>
            <a:stretch>
              <a:fillRect/>
            </a:stretch>
          </p:blipFill>
          <p:spPr>
            <a:xfrm>
              <a:off x="534924" y="1866900"/>
              <a:ext cx="6657594" cy="75437"/>
            </a:xfrm>
            <a:prstGeom prst="rect">
              <a:avLst/>
            </a:prstGeom>
          </p:spPr>
        </p:pic>
      </p:grpSp>
      <p:grpSp>
        <p:nvGrpSpPr>
          <p:cNvPr id="5" name="object 5"/>
          <p:cNvGrpSpPr/>
          <p:nvPr/>
        </p:nvGrpSpPr>
        <p:grpSpPr>
          <a:xfrm>
            <a:off x="753683" y="2231190"/>
            <a:ext cx="10211527" cy="1301115"/>
            <a:chOff x="565404" y="2231135"/>
            <a:chExt cx="7660640" cy="1301115"/>
          </a:xfrm>
        </p:grpSpPr>
        <p:pic>
          <p:nvPicPr>
            <p:cNvPr id="6" name="object 6"/>
            <p:cNvPicPr/>
            <p:nvPr/>
          </p:nvPicPr>
          <p:blipFill>
            <a:blip r:embed="rId4" cstate="print"/>
            <a:stretch>
              <a:fillRect/>
            </a:stretch>
          </p:blipFill>
          <p:spPr>
            <a:xfrm>
              <a:off x="667512" y="2231135"/>
              <a:ext cx="7558278" cy="745998"/>
            </a:xfrm>
            <a:prstGeom prst="rect">
              <a:avLst/>
            </a:prstGeom>
          </p:spPr>
        </p:pic>
        <p:pic>
          <p:nvPicPr>
            <p:cNvPr id="7" name="object 7"/>
            <p:cNvPicPr/>
            <p:nvPr/>
          </p:nvPicPr>
          <p:blipFill>
            <a:blip r:embed="rId5" cstate="print"/>
            <a:stretch>
              <a:fillRect/>
            </a:stretch>
          </p:blipFill>
          <p:spPr>
            <a:xfrm>
              <a:off x="565404" y="2508503"/>
              <a:ext cx="7570470" cy="745998"/>
            </a:xfrm>
            <a:prstGeom prst="rect">
              <a:avLst/>
            </a:prstGeom>
          </p:spPr>
        </p:pic>
        <p:pic>
          <p:nvPicPr>
            <p:cNvPr id="8" name="object 8"/>
            <p:cNvPicPr/>
            <p:nvPr/>
          </p:nvPicPr>
          <p:blipFill>
            <a:blip r:embed="rId6" cstate="print"/>
            <a:stretch>
              <a:fillRect/>
            </a:stretch>
          </p:blipFill>
          <p:spPr>
            <a:xfrm>
              <a:off x="565404" y="2785871"/>
              <a:ext cx="5587746" cy="745998"/>
            </a:xfrm>
            <a:prstGeom prst="rect">
              <a:avLst/>
            </a:prstGeom>
          </p:spPr>
        </p:pic>
      </p:grpSp>
      <p:grpSp>
        <p:nvGrpSpPr>
          <p:cNvPr id="9" name="object 9"/>
          <p:cNvGrpSpPr/>
          <p:nvPr/>
        </p:nvGrpSpPr>
        <p:grpSpPr>
          <a:xfrm>
            <a:off x="668387" y="3595170"/>
            <a:ext cx="10227609" cy="1301115"/>
            <a:chOff x="501395" y="3595115"/>
            <a:chExt cx="7672705" cy="1301115"/>
          </a:xfrm>
        </p:grpSpPr>
        <p:pic>
          <p:nvPicPr>
            <p:cNvPr id="10" name="object 10"/>
            <p:cNvPicPr/>
            <p:nvPr/>
          </p:nvPicPr>
          <p:blipFill>
            <a:blip r:embed="rId7" cstate="print"/>
            <a:stretch>
              <a:fillRect/>
            </a:stretch>
          </p:blipFill>
          <p:spPr>
            <a:xfrm>
              <a:off x="501395" y="3595115"/>
              <a:ext cx="7672578" cy="745998"/>
            </a:xfrm>
            <a:prstGeom prst="rect">
              <a:avLst/>
            </a:prstGeom>
          </p:spPr>
        </p:pic>
        <p:pic>
          <p:nvPicPr>
            <p:cNvPr id="11" name="object 11"/>
            <p:cNvPicPr/>
            <p:nvPr/>
          </p:nvPicPr>
          <p:blipFill>
            <a:blip r:embed="rId8" cstate="print"/>
            <a:stretch>
              <a:fillRect/>
            </a:stretch>
          </p:blipFill>
          <p:spPr>
            <a:xfrm>
              <a:off x="565403" y="3872483"/>
              <a:ext cx="7334250" cy="745998"/>
            </a:xfrm>
            <a:prstGeom prst="rect">
              <a:avLst/>
            </a:prstGeom>
          </p:spPr>
        </p:pic>
        <p:pic>
          <p:nvPicPr>
            <p:cNvPr id="12" name="object 12"/>
            <p:cNvPicPr/>
            <p:nvPr/>
          </p:nvPicPr>
          <p:blipFill>
            <a:blip r:embed="rId9" cstate="print"/>
            <a:stretch>
              <a:fillRect/>
            </a:stretch>
          </p:blipFill>
          <p:spPr>
            <a:xfrm>
              <a:off x="565403" y="4149851"/>
              <a:ext cx="2824734" cy="745998"/>
            </a:xfrm>
            <a:prstGeom prst="rect">
              <a:avLst/>
            </a:prstGeom>
          </p:spPr>
        </p:pic>
      </p:grpSp>
      <p:sp>
        <p:nvSpPr>
          <p:cNvPr id="13" name="object 13"/>
          <p:cNvSpPr txBox="1"/>
          <p:nvPr/>
        </p:nvSpPr>
        <p:spPr>
          <a:xfrm>
            <a:off x="447375" y="1584267"/>
            <a:ext cx="10895247" cy="2846548"/>
          </a:xfrm>
          <a:prstGeom prst="rect">
            <a:avLst/>
          </a:prstGeom>
        </p:spPr>
        <p:txBody>
          <a:bodyPr vert="horz" wrap="square" lIns="0" tIns="13335" rIns="0" bIns="0" rtlCol="0">
            <a:spAutoFit/>
          </a:bodyPr>
          <a:lstStyle/>
          <a:p>
            <a:pPr marL="12700" defTabSz="914400">
              <a:spcBef>
                <a:spcPts val="105"/>
              </a:spcBef>
            </a:pPr>
            <a:r>
              <a:rPr sz="2600" b="1" u="sng" kern="0" dirty="0">
                <a:solidFill>
                  <a:srgbClr val="FFFFFF"/>
                </a:solidFill>
                <a:uFill>
                  <a:solidFill>
                    <a:srgbClr val="FFFFFF"/>
                  </a:solidFill>
                </a:uFill>
                <a:latin typeface="Cambria"/>
                <a:cs typeface="Cambria"/>
              </a:rPr>
              <a:t>Point</a:t>
            </a:r>
            <a:r>
              <a:rPr sz="2600" b="1" u="sng" kern="0" spc="130" dirty="0">
                <a:solidFill>
                  <a:srgbClr val="FFFFFF"/>
                </a:solidFill>
                <a:uFill>
                  <a:solidFill>
                    <a:srgbClr val="FFFFFF"/>
                  </a:solidFill>
                </a:uFill>
                <a:latin typeface="Cambria"/>
                <a:cs typeface="Cambria"/>
              </a:rPr>
              <a:t> </a:t>
            </a:r>
            <a:r>
              <a:rPr sz="2600" b="1" u="sng" kern="0" dirty="0">
                <a:solidFill>
                  <a:srgbClr val="FFFFFF"/>
                </a:solidFill>
                <a:uFill>
                  <a:solidFill>
                    <a:srgbClr val="FFFFFF"/>
                  </a:solidFill>
                </a:uFill>
                <a:latin typeface="Cambria"/>
                <a:cs typeface="Cambria"/>
              </a:rPr>
              <a:t>of</a:t>
            </a:r>
            <a:r>
              <a:rPr sz="2600" b="1" u="sng" kern="0" spc="135" dirty="0">
                <a:solidFill>
                  <a:srgbClr val="FFFFFF"/>
                </a:solidFill>
                <a:uFill>
                  <a:solidFill>
                    <a:srgbClr val="FFFFFF"/>
                  </a:solidFill>
                </a:uFill>
                <a:latin typeface="Cambria"/>
                <a:cs typeface="Cambria"/>
              </a:rPr>
              <a:t> </a:t>
            </a:r>
            <a:r>
              <a:rPr sz="2600" b="1" u="sng" kern="0" spc="95" dirty="0">
                <a:solidFill>
                  <a:srgbClr val="FFFFFF"/>
                </a:solidFill>
                <a:uFill>
                  <a:solidFill>
                    <a:srgbClr val="FFFFFF"/>
                  </a:solidFill>
                </a:uFill>
                <a:latin typeface="Cambria"/>
                <a:cs typeface="Cambria"/>
              </a:rPr>
              <a:t>Contra</a:t>
            </a:r>
            <a:r>
              <a:rPr sz="2600" b="1" u="sng" kern="0" spc="114" dirty="0">
                <a:solidFill>
                  <a:srgbClr val="FFFFFF"/>
                </a:solidFill>
                <a:uFill>
                  <a:solidFill>
                    <a:srgbClr val="FFFFFF"/>
                  </a:solidFill>
                </a:uFill>
                <a:latin typeface="Cambria"/>
                <a:cs typeface="Cambria"/>
              </a:rPr>
              <a:t> </a:t>
            </a:r>
            <a:r>
              <a:rPr sz="2600" b="1" u="sng" kern="0" spc="70" dirty="0">
                <a:solidFill>
                  <a:srgbClr val="FFFFFF"/>
                </a:solidFill>
                <a:uFill>
                  <a:solidFill>
                    <a:srgbClr val="FFFFFF"/>
                  </a:solidFill>
                </a:uFill>
                <a:latin typeface="Cambria"/>
                <a:cs typeface="Cambria"/>
              </a:rPr>
              <a:t>flexure</a:t>
            </a:r>
            <a:r>
              <a:rPr sz="2600" b="1" u="sng" kern="0" spc="140" dirty="0">
                <a:solidFill>
                  <a:srgbClr val="FFFFFF"/>
                </a:solidFill>
                <a:uFill>
                  <a:solidFill>
                    <a:srgbClr val="FFFFFF"/>
                  </a:solidFill>
                </a:uFill>
                <a:latin typeface="Cambria"/>
                <a:cs typeface="Cambria"/>
              </a:rPr>
              <a:t> </a:t>
            </a:r>
            <a:r>
              <a:rPr sz="2600" b="1" u="sng" kern="0" spc="90" dirty="0">
                <a:solidFill>
                  <a:srgbClr val="FFFFFF"/>
                </a:solidFill>
                <a:uFill>
                  <a:solidFill>
                    <a:srgbClr val="FFFFFF"/>
                  </a:solidFill>
                </a:uFill>
                <a:latin typeface="Cambria"/>
                <a:cs typeface="Cambria"/>
              </a:rPr>
              <a:t>[Inflection</a:t>
            </a:r>
            <a:r>
              <a:rPr sz="2600" b="1" u="sng" kern="0" spc="125" dirty="0">
                <a:solidFill>
                  <a:srgbClr val="FFFFFF"/>
                </a:solidFill>
                <a:uFill>
                  <a:solidFill>
                    <a:srgbClr val="FFFFFF"/>
                  </a:solidFill>
                </a:uFill>
                <a:latin typeface="Cambria"/>
                <a:cs typeface="Cambria"/>
              </a:rPr>
              <a:t> </a:t>
            </a:r>
            <a:r>
              <a:rPr sz="2600" b="1" u="sng" kern="0" spc="60" dirty="0">
                <a:solidFill>
                  <a:srgbClr val="FFFFFF"/>
                </a:solidFill>
                <a:uFill>
                  <a:solidFill>
                    <a:srgbClr val="FFFFFF"/>
                  </a:solidFill>
                </a:uFill>
                <a:latin typeface="Cambria"/>
                <a:cs typeface="Cambria"/>
              </a:rPr>
              <a:t>point]:</a:t>
            </a:r>
            <a:endParaRPr sz="2600" kern="0" dirty="0">
              <a:solidFill>
                <a:sysClr val="windowText" lastClr="000000"/>
              </a:solidFill>
              <a:latin typeface="Cambria"/>
              <a:cs typeface="Cambria"/>
            </a:endParaRPr>
          </a:p>
          <a:p>
            <a:pPr marL="343535" defTabSz="914400">
              <a:lnSpc>
                <a:spcPts val="2650"/>
              </a:lnSpc>
            </a:pPr>
            <a:endParaRPr lang="en-GB" sz="2600" kern="0" dirty="0" smtClean="0">
              <a:solidFill>
                <a:sysClr val="windowText" lastClr="000000"/>
              </a:solidFill>
              <a:latin typeface="Cambria"/>
              <a:cs typeface="Cambria"/>
            </a:endParaRPr>
          </a:p>
          <a:p>
            <a:pPr marL="343535" defTabSz="914400">
              <a:lnSpc>
                <a:spcPts val="2650"/>
              </a:lnSpc>
            </a:pPr>
            <a:r>
              <a:rPr sz="2600" kern="0" dirty="0" smtClean="0">
                <a:solidFill>
                  <a:srgbClr val="FFFFFF"/>
                </a:solidFill>
                <a:latin typeface="Cambria"/>
                <a:cs typeface="Cambria"/>
              </a:rPr>
              <a:t>It</a:t>
            </a:r>
            <a:r>
              <a:rPr sz="2600" kern="0" spc="60" dirty="0" smtClean="0">
                <a:solidFill>
                  <a:srgbClr val="FFFFFF"/>
                </a:solidFill>
                <a:latin typeface="Cambria"/>
                <a:cs typeface="Cambria"/>
              </a:rPr>
              <a:t> </a:t>
            </a:r>
            <a:r>
              <a:rPr sz="2600" kern="0" spc="55" dirty="0">
                <a:solidFill>
                  <a:srgbClr val="FFFFFF"/>
                </a:solidFill>
                <a:latin typeface="Cambria"/>
                <a:cs typeface="Cambria"/>
              </a:rPr>
              <a:t>is</a:t>
            </a:r>
            <a:r>
              <a:rPr sz="2600" kern="0" spc="70" dirty="0">
                <a:solidFill>
                  <a:srgbClr val="FFFFFF"/>
                </a:solidFill>
                <a:latin typeface="Cambria"/>
                <a:cs typeface="Cambria"/>
              </a:rPr>
              <a:t> </a:t>
            </a:r>
            <a:r>
              <a:rPr sz="2600" kern="0" spc="50" dirty="0">
                <a:solidFill>
                  <a:srgbClr val="FFFFFF"/>
                </a:solidFill>
                <a:latin typeface="Cambria"/>
                <a:cs typeface="Cambria"/>
              </a:rPr>
              <a:t>the</a:t>
            </a:r>
            <a:r>
              <a:rPr sz="2600" kern="0" spc="70" dirty="0">
                <a:solidFill>
                  <a:srgbClr val="FFFFFF"/>
                </a:solidFill>
                <a:latin typeface="Cambria"/>
                <a:cs typeface="Cambria"/>
              </a:rPr>
              <a:t> </a:t>
            </a:r>
            <a:r>
              <a:rPr sz="2600" kern="0" spc="50" dirty="0">
                <a:solidFill>
                  <a:srgbClr val="FFFFFF"/>
                </a:solidFill>
                <a:latin typeface="Cambria"/>
                <a:cs typeface="Cambria"/>
              </a:rPr>
              <a:t>point</a:t>
            </a:r>
            <a:r>
              <a:rPr sz="2600" kern="0" spc="55" dirty="0">
                <a:solidFill>
                  <a:srgbClr val="FFFFFF"/>
                </a:solidFill>
                <a:latin typeface="Cambria"/>
                <a:cs typeface="Cambria"/>
              </a:rPr>
              <a:t> </a:t>
            </a:r>
            <a:r>
              <a:rPr sz="2600" kern="0" spc="65" dirty="0">
                <a:solidFill>
                  <a:srgbClr val="FFFFFF"/>
                </a:solidFill>
                <a:latin typeface="Cambria"/>
                <a:cs typeface="Cambria"/>
              </a:rPr>
              <a:t>on</a:t>
            </a:r>
            <a:r>
              <a:rPr sz="2600" kern="0" spc="60" dirty="0">
                <a:solidFill>
                  <a:srgbClr val="FFFFFF"/>
                </a:solidFill>
                <a:latin typeface="Cambria"/>
                <a:cs typeface="Cambria"/>
              </a:rPr>
              <a:t> </a:t>
            </a:r>
            <a:r>
              <a:rPr sz="2600" kern="0" spc="50" dirty="0">
                <a:solidFill>
                  <a:srgbClr val="FFFFFF"/>
                </a:solidFill>
                <a:latin typeface="Cambria"/>
                <a:cs typeface="Cambria"/>
              </a:rPr>
              <a:t>the</a:t>
            </a:r>
            <a:r>
              <a:rPr sz="2600" kern="0" spc="70" dirty="0">
                <a:solidFill>
                  <a:srgbClr val="FFFFFF"/>
                </a:solidFill>
                <a:latin typeface="Cambria"/>
                <a:cs typeface="Cambria"/>
              </a:rPr>
              <a:t> </a:t>
            </a:r>
            <a:r>
              <a:rPr sz="2600" kern="0" spc="150" dirty="0">
                <a:solidFill>
                  <a:srgbClr val="FFFFFF"/>
                </a:solidFill>
                <a:latin typeface="Cambria"/>
                <a:cs typeface="Cambria"/>
              </a:rPr>
              <a:t>bending</a:t>
            </a:r>
            <a:r>
              <a:rPr sz="2600" kern="0" spc="55" dirty="0">
                <a:solidFill>
                  <a:srgbClr val="FFFFFF"/>
                </a:solidFill>
                <a:latin typeface="Cambria"/>
                <a:cs typeface="Cambria"/>
              </a:rPr>
              <a:t> </a:t>
            </a:r>
            <a:r>
              <a:rPr sz="2600" kern="0" spc="75" dirty="0">
                <a:solidFill>
                  <a:srgbClr val="FFFFFF"/>
                </a:solidFill>
                <a:latin typeface="Cambria"/>
                <a:cs typeface="Cambria"/>
              </a:rPr>
              <a:t>moment</a:t>
            </a:r>
            <a:r>
              <a:rPr sz="2600" kern="0" spc="55" dirty="0">
                <a:solidFill>
                  <a:srgbClr val="FFFFFF"/>
                </a:solidFill>
                <a:latin typeface="Cambria"/>
                <a:cs typeface="Cambria"/>
              </a:rPr>
              <a:t> </a:t>
            </a:r>
            <a:r>
              <a:rPr sz="2600" kern="0" spc="90" dirty="0">
                <a:solidFill>
                  <a:srgbClr val="FFFFFF"/>
                </a:solidFill>
                <a:latin typeface="Cambria"/>
                <a:cs typeface="Cambria"/>
              </a:rPr>
              <a:t>diagram</a:t>
            </a:r>
            <a:endParaRPr sz="2600" kern="0" dirty="0">
              <a:solidFill>
                <a:sysClr val="windowText" lastClr="000000"/>
              </a:solidFill>
              <a:latin typeface="Cambria"/>
              <a:cs typeface="Cambria"/>
            </a:endParaRPr>
          </a:p>
          <a:p>
            <a:pPr marL="241300" marR="86995" defTabSz="914400">
              <a:lnSpc>
                <a:spcPct val="70000"/>
              </a:lnSpc>
              <a:spcBef>
                <a:spcPts val="470"/>
              </a:spcBef>
            </a:pPr>
            <a:r>
              <a:rPr sz="2600" kern="0" spc="55" dirty="0">
                <a:solidFill>
                  <a:srgbClr val="FFFFFF"/>
                </a:solidFill>
                <a:latin typeface="Cambria"/>
                <a:cs typeface="Cambria"/>
              </a:rPr>
              <a:t>where</a:t>
            </a:r>
            <a:r>
              <a:rPr sz="2600" kern="0" spc="85" dirty="0">
                <a:solidFill>
                  <a:srgbClr val="FFFFFF"/>
                </a:solidFill>
                <a:latin typeface="Cambria"/>
                <a:cs typeface="Cambria"/>
              </a:rPr>
              <a:t> </a:t>
            </a:r>
            <a:r>
              <a:rPr sz="2600" kern="0" spc="150" dirty="0">
                <a:solidFill>
                  <a:srgbClr val="FFFFFF"/>
                </a:solidFill>
                <a:latin typeface="Cambria"/>
                <a:cs typeface="Cambria"/>
              </a:rPr>
              <a:t>bending</a:t>
            </a:r>
            <a:r>
              <a:rPr sz="2600" kern="0" spc="85" dirty="0">
                <a:solidFill>
                  <a:srgbClr val="FFFFFF"/>
                </a:solidFill>
                <a:latin typeface="Cambria"/>
                <a:cs typeface="Cambria"/>
              </a:rPr>
              <a:t> </a:t>
            </a:r>
            <a:r>
              <a:rPr sz="2600" kern="0" spc="75" dirty="0">
                <a:solidFill>
                  <a:srgbClr val="FFFFFF"/>
                </a:solidFill>
                <a:latin typeface="Cambria"/>
                <a:cs typeface="Cambria"/>
              </a:rPr>
              <a:t>moment</a:t>
            </a:r>
            <a:r>
              <a:rPr sz="2600" kern="0" spc="85" dirty="0">
                <a:solidFill>
                  <a:srgbClr val="FFFFFF"/>
                </a:solidFill>
                <a:latin typeface="Cambria"/>
                <a:cs typeface="Cambria"/>
              </a:rPr>
              <a:t> </a:t>
            </a:r>
            <a:r>
              <a:rPr sz="2600" kern="0" spc="140" dirty="0">
                <a:solidFill>
                  <a:srgbClr val="FFFFFF"/>
                </a:solidFill>
                <a:latin typeface="Cambria"/>
                <a:cs typeface="Cambria"/>
              </a:rPr>
              <a:t>changes</a:t>
            </a:r>
            <a:r>
              <a:rPr sz="2600" kern="0" spc="55" dirty="0">
                <a:solidFill>
                  <a:srgbClr val="FFFFFF"/>
                </a:solidFill>
                <a:latin typeface="Cambria"/>
                <a:cs typeface="Cambria"/>
              </a:rPr>
              <a:t> the</a:t>
            </a:r>
            <a:r>
              <a:rPr sz="2600" kern="0" spc="90" dirty="0">
                <a:solidFill>
                  <a:srgbClr val="FFFFFF"/>
                </a:solidFill>
                <a:latin typeface="Cambria"/>
                <a:cs typeface="Cambria"/>
              </a:rPr>
              <a:t> </a:t>
            </a:r>
            <a:r>
              <a:rPr sz="2600" kern="0" spc="110" dirty="0">
                <a:solidFill>
                  <a:srgbClr val="FFFFFF"/>
                </a:solidFill>
                <a:latin typeface="Cambria"/>
                <a:cs typeface="Cambria"/>
              </a:rPr>
              <a:t>sign</a:t>
            </a:r>
            <a:r>
              <a:rPr sz="2600" kern="0" spc="90" dirty="0">
                <a:solidFill>
                  <a:srgbClr val="FFFFFF"/>
                </a:solidFill>
                <a:latin typeface="Cambria"/>
                <a:cs typeface="Cambria"/>
              </a:rPr>
              <a:t> </a:t>
            </a:r>
            <a:r>
              <a:rPr sz="2600" kern="0" spc="-20" dirty="0">
                <a:solidFill>
                  <a:srgbClr val="FFFFFF"/>
                </a:solidFill>
                <a:latin typeface="Cambria"/>
                <a:cs typeface="Cambria"/>
              </a:rPr>
              <a:t>from </a:t>
            </a:r>
            <a:r>
              <a:rPr sz="2600" kern="0" spc="65" dirty="0">
                <a:solidFill>
                  <a:srgbClr val="FFFFFF"/>
                </a:solidFill>
                <a:latin typeface="Cambria"/>
                <a:cs typeface="Cambria"/>
              </a:rPr>
              <a:t>positive</a:t>
            </a:r>
            <a:r>
              <a:rPr sz="2600" kern="0" spc="80" dirty="0">
                <a:solidFill>
                  <a:srgbClr val="FFFFFF"/>
                </a:solidFill>
                <a:latin typeface="Cambria"/>
                <a:cs typeface="Cambria"/>
              </a:rPr>
              <a:t> </a:t>
            </a:r>
            <a:r>
              <a:rPr sz="2600" kern="0" dirty="0">
                <a:solidFill>
                  <a:srgbClr val="FFFFFF"/>
                </a:solidFill>
                <a:latin typeface="Cambria"/>
                <a:cs typeface="Cambria"/>
              </a:rPr>
              <a:t>to</a:t>
            </a:r>
            <a:r>
              <a:rPr sz="2600" kern="0" spc="80" dirty="0">
                <a:solidFill>
                  <a:srgbClr val="FFFFFF"/>
                </a:solidFill>
                <a:latin typeface="Cambria"/>
                <a:cs typeface="Cambria"/>
              </a:rPr>
              <a:t> </a:t>
            </a:r>
            <a:r>
              <a:rPr sz="2600" kern="0" spc="100" dirty="0">
                <a:solidFill>
                  <a:srgbClr val="FFFFFF"/>
                </a:solidFill>
                <a:latin typeface="Cambria"/>
                <a:cs typeface="Cambria"/>
              </a:rPr>
              <a:t>negative</a:t>
            </a:r>
            <a:r>
              <a:rPr sz="2600" kern="0" spc="65" dirty="0">
                <a:solidFill>
                  <a:srgbClr val="FFFFFF"/>
                </a:solidFill>
                <a:latin typeface="Cambria"/>
                <a:cs typeface="Cambria"/>
              </a:rPr>
              <a:t> </a:t>
            </a:r>
            <a:r>
              <a:rPr sz="2600" kern="0" spc="60" dirty="0">
                <a:solidFill>
                  <a:srgbClr val="FFFFFF"/>
                </a:solidFill>
                <a:latin typeface="Cambria"/>
                <a:cs typeface="Cambria"/>
              </a:rPr>
              <a:t>or</a:t>
            </a:r>
            <a:r>
              <a:rPr sz="2600" kern="0" spc="80" dirty="0">
                <a:solidFill>
                  <a:srgbClr val="FFFFFF"/>
                </a:solidFill>
                <a:latin typeface="Cambria"/>
                <a:cs typeface="Cambria"/>
              </a:rPr>
              <a:t> </a:t>
            </a:r>
            <a:r>
              <a:rPr sz="2600" kern="0" spc="140" dirty="0">
                <a:solidFill>
                  <a:srgbClr val="FFFFFF"/>
                </a:solidFill>
                <a:latin typeface="Cambria"/>
                <a:cs typeface="Cambria"/>
              </a:rPr>
              <a:t>vice</a:t>
            </a:r>
            <a:r>
              <a:rPr sz="2600" kern="0" spc="65" dirty="0">
                <a:solidFill>
                  <a:srgbClr val="FFFFFF"/>
                </a:solidFill>
                <a:latin typeface="Cambria"/>
                <a:cs typeface="Cambria"/>
              </a:rPr>
              <a:t> </a:t>
            </a:r>
            <a:r>
              <a:rPr sz="2600" kern="0" spc="100" dirty="0">
                <a:solidFill>
                  <a:srgbClr val="FFFFFF"/>
                </a:solidFill>
                <a:latin typeface="Cambria"/>
                <a:cs typeface="Cambria"/>
              </a:rPr>
              <a:t>versa.</a:t>
            </a:r>
            <a:endParaRPr sz="2600" kern="0" dirty="0">
              <a:solidFill>
                <a:sysClr val="windowText" lastClr="000000"/>
              </a:solidFill>
              <a:latin typeface="Cambria"/>
              <a:cs typeface="Cambria"/>
            </a:endParaRPr>
          </a:p>
          <a:p>
            <a:pPr defTabSz="914400">
              <a:spcBef>
                <a:spcPts val="204"/>
              </a:spcBef>
            </a:pPr>
            <a:endParaRPr sz="2600" kern="0" dirty="0">
              <a:solidFill>
                <a:sysClr val="windowText" lastClr="000000"/>
              </a:solidFill>
              <a:latin typeface="Cambria"/>
              <a:cs typeface="Cambria"/>
            </a:endParaRPr>
          </a:p>
          <a:p>
            <a:pPr marL="177165" defTabSz="914400">
              <a:lnSpc>
                <a:spcPts val="2650"/>
              </a:lnSpc>
            </a:pPr>
            <a:r>
              <a:rPr sz="2600" kern="0" dirty="0">
                <a:solidFill>
                  <a:srgbClr val="FFFFFF"/>
                </a:solidFill>
                <a:latin typeface="Cambria"/>
                <a:cs typeface="Cambria"/>
              </a:rPr>
              <a:t>It</a:t>
            </a:r>
            <a:r>
              <a:rPr sz="2600" kern="0" spc="90" dirty="0">
                <a:solidFill>
                  <a:srgbClr val="FFFFFF"/>
                </a:solidFill>
                <a:latin typeface="Cambria"/>
                <a:cs typeface="Cambria"/>
              </a:rPr>
              <a:t> </a:t>
            </a:r>
            <a:r>
              <a:rPr sz="2600" kern="0" spc="55" dirty="0">
                <a:solidFill>
                  <a:srgbClr val="FFFFFF"/>
                </a:solidFill>
                <a:latin typeface="Cambria"/>
                <a:cs typeface="Cambria"/>
              </a:rPr>
              <a:t>is</a:t>
            </a:r>
            <a:r>
              <a:rPr sz="2600" kern="0" spc="85" dirty="0">
                <a:solidFill>
                  <a:srgbClr val="FFFFFF"/>
                </a:solidFill>
                <a:latin typeface="Cambria"/>
                <a:cs typeface="Cambria"/>
              </a:rPr>
              <a:t> also</a:t>
            </a:r>
            <a:r>
              <a:rPr sz="2600" kern="0" spc="95" dirty="0">
                <a:solidFill>
                  <a:srgbClr val="FFFFFF"/>
                </a:solidFill>
                <a:latin typeface="Cambria"/>
                <a:cs typeface="Cambria"/>
              </a:rPr>
              <a:t> </a:t>
            </a:r>
            <a:r>
              <a:rPr sz="2600" kern="0" spc="140" dirty="0">
                <a:solidFill>
                  <a:srgbClr val="FFFFFF"/>
                </a:solidFill>
                <a:latin typeface="Cambria"/>
                <a:cs typeface="Cambria"/>
              </a:rPr>
              <a:t>called</a:t>
            </a:r>
            <a:r>
              <a:rPr sz="2600" kern="0" spc="-130" dirty="0">
                <a:solidFill>
                  <a:srgbClr val="FFFFFF"/>
                </a:solidFill>
                <a:latin typeface="Cambria"/>
                <a:cs typeface="Cambria"/>
              </a:rPr>
              <a:t> </a:t>
            </a:r>
            <a:r>
              <a:rPr sz="2600" kern="0" spc="60" dirty="0">
                <a:solidFill>
                  <a:srgbClr val="FFFFFF"/>
                </a:solidFill>
                <a:latin typeface="Cambria"/>
                <a:cs typeface="Cambria"/>
              </a:rPr>
              <a:t>‘Inflection</a:t>
            </a:r>
            <a:r>
              <a:rPr sz="2600" kern="0" spc="100" dirty="0">
                <a:solidFill>
                  <a:srgbClr val="FFFFFF"/>
                </a:solidFill>
                <a:latin typeface="Cambria"/>
                <a:cs typeface="Cambria"/>
              </a:rPr>
              <a:t> </a:t>
            </a:r>
            <a:r>
              <a:rPr sz="2600" kern="0" spc="85" dirty="0">
                <a:solidFill>
                  <a:srgbClr val="FFFFFF"/>
                </a:solidFill>
                <a:latin typeface="Cambria"/>
                <a:cs typeface="Cambria"/>
              </a:rPr>
              <a:t>point’.</a:t>
            </a:r>
            <a:r>
              <a:rPr sz="2600" kern="0" spc="-105" dirty="0">
                <a:solidFill>
                  <a:srgbClr val="FFFFFF"/>
                </a:solidFill>
                <a:latin typeface="Cambria"/>
                <a:cs typeface="Cambria"/>
              </a:rPr>
              <a:t> </a:t>
            </a:r>
            <a:r>
              <a:rPr sz="2600" kern="0" dirty="0">
                <a:solidFill>
                  <a:srgbClr val="FFFFFF"/>
                </a:solidFill>
                <a:latin typeface="Cambria"/>
                <a:cs typeface="Cambria"/>
              </a:rPr>
              <a:t>At</a:t>
            </a:r>
            <a:r>
              <a:rPr sz="2600" kern="0" spc="70" dirty="0">
                <a:solidFill>
                  <a:srgbClr val="FFFFFF"/>
                </a:solidFill>
                <a:latin typeface="Cambria"/>
                <a:cs typeface="Cambria"/>
              </a:rPr>
              <a:t> </a:t>
            </a:r>
            <a:r>
              <a:rPr sz="2600" kern="0" spc="55" dirty="0">
                <a:solidFill>
                  <a:srgbClr val="FFFFFF"/>
                </a:solidFill>
                <a:latin typeface="Cambria"/>
                <a:cs typeface="Cambria"/>
              </a:rPr>
              <a:t>the</a:t>
            </a:r>
            <a:r>
              <a:rPr sz="2600" kern="0" spc="85" dirty="0">
                <a:solidFill>
                  <a:srgbClr val="FFFFFF"/>
                </a:solidFill>
                <a:latin typeface="Cambria"/>
                <a:cs typeface="Cambria"/>
              </a:rPr>
              <a:t> </a:t>
            </a:r>
            <a:r>
              <a:rPr sz="2600" kern="0" spc="50" dirty="0">
                <a:solidFill>
                  <a:srgbClr val="FFFFFF"/>
                </a:solidFill>
                <a:latin typeface="Cambria"/>
                <a:cs typeface="Cambria"/>
              </a:rPr>
              <a:t>point</a:t>
            </a:r>
            <a:r>
              <a:rPr sz="2600" kern="0" spc="80" dirty="0">
                <a:solidFill>
                  <a:srgbClr val="FFFFFF"/>
                </a:solidFill>
                <a:latin typeface="Cambria"/>
                <a:cs typeface="Cambria"/>
              </a:rPr>
              <a:t> </a:t>
            </a:r>
            <a:r>
              <a:rPr sz="2600" kern="0" spc="-25" dirty="0">
                <a:solidFill>
                  <a:srgbClr val="FFFFFF"/>
                </a:solidFill>
                <a:latin typeface="Cambria"/>
                <a:cs typeface="Cambria"/>
              </a:rPr>
              <a:t>of</a:t>
            </a:r>
            <a:endParaRPr sz="2600" kern="0" dirty="0">
              <a:solidFill>
                <a:sysClr val="windowText" lastClr="000000"/>
              </a:solidFill>
              <a:latin typeface="Cambria"/>
              <a:cs typeface="Cambria"/>
            </a:endParaRPr>
          </a:p>
          <a:p>
            <a:pPr marL="241300" marR="320675" defTabSz="914400">
              <a:lnSpc>
                <a:spcPct val="70000"/>
              </a:lnSpc>
              <a:spcBef>
                <a:spcPts val="470"/>
              </a:spcBef>
            </a:pPr>
            <a:r>
              <a:rPr sz="2600" kern="0" spc="55" dirty="0">
                <a:solidFill>
                  <a:srgbClr val="FFFFFF"/>
                </a:solidFill>
                <a:latin typeface="Cambria"/>
                <a:cs typeface="Cambria"/>
              </a:rPr>
              <a:t>inflection</a:t>
            </a:r>
            <a:r>
              <a:rPr sz="2600" kern="0" spc="190" dirty="0">
                <a:solidFill>
                  <a:srgbClr val="FFFFFF"/>
                </a:solidFill>
                <a:latin typeface="Cambria"/>
                <a:cs typeface="Cambria"/>
              </a:rPr>
              <a:t> </a:t>
            </a:r>
            <a:r>
              <a:rPr sz="2600" kern="0" dirty="0">
                <a:solidFill>
                  <a:srgbClr val="FFFFFF"/>
                </a:solidFill>
                <a:latin typeface="Cambria"/>
                <a:cs typeface="Cambria"/>
              </a:rPr>
              <a:t>point</a:t>
            </a:r>
            <a:r>
              <a:rPr sz="2600" kern="0" spc="180" dirty="0">
                <a:solidFill>
                  <a:srgbClr val="FFFFFF"/>
                </a:solidFill>
                <a:latin typeface="Cambria"/>
                <a:cs typeface="Cambria"/>
              </a:rPr>
              <a:t> </a:t>
            </a:r>
            <a:r>
              <a:rPr sz="2600" kern="0" spc="60" dirty="0">
                <a:solidFill>
                  <a:srgbClr val="FFFFFF"/>
                </a:solidFill>
                <a:latin typeface="Cambria"/>
                <a:cs typeface="Cambria"/>
              </a:rPr>
              <a:t>or</a:t>
            </a:r>
            <a:r>
              <a:rPr sz="2600" kern="0" spc="170" dirty="0">
                <a:solidFill>
                  <a:srgbClr val="FFFFFF"/>
                </a:solidFill>
                <a:latin typeface="Cambria"/>
                <a:cs typeface="Cambria"/>
              </a:rPr>
              <a:t> </a:t>
            </a:r>
            <a:r>
              <a:rPr sz="2600" kern="0" dirty="0">
                <a:solidFill>
                  <a:srgbClr val="FFFFFF"/>
                </a:solidFill>
                <a:latin typeface="Cambria"/>
                <a:cs typeface="Cambria"/>
              </a:rPr>
              <a:t>contra</a:t>
            </a:r>
            <a:r>
              <a:rPr sz="2600" kern="0" spc="175" dirty="0">
                <a:solidFill>
                  <a:srgbClr val="FFFFFF"/>
                </a:solidFill>
                <a:latin typeface="Cambria"/>
                <a:cs typeface="Cambria"/>
              </a:rPr>
              <a:t> </a:t>
            </a:r>
            <a:r>
              <a:rPr sz="2600" kern="0" spc="70" dirty="0">
                <a:solidFill>
                  <a:srgbClr val="FFFFFF"/>
                </a:solidFill>
                <a:latin typeface="Cambria"/>
                <a:cs typeface="Cambria"/>
              </a:rPr>
              <a:t>flexure</a:t>
            </a:r>
            <a:r>
              <a:rPr sz="2600" kern="0" spc="195" dirty="0">
                <a:solidFill>
                  <a:srgbClr val="FFFFFF"/>
                </a:solidFill>
                <a:latin typeface="Cambria"/>
                <a:cs typeface="Cambria"/>
              </a:rPr>
              <a:t> </a:t>
            </a:r>
            <a:r>
              <a:rPr sz="2600" kern="0" spc="55" dirty="0">
                <a:solidFill>
                  <a:srgbClr val="FFFFFF"/>
                </a:solidFill>
                <a:latin typeface="Cambria"/>
                <a:cs typeface="Cambria"/>
              </a:rPr>
              <a:t>the</a:t>
            </a:r>
            <a:r>
              <a:rPr sz="2600" kern="0" spc="165" dirty="0">
                <a:solidFill>
                  <a:srgbClr val="FFFFFF"/>
                </a:solidFill>
                <a:latin typeface="Cambria"/>
                <a:cs typeface="Cambria"/>
              </a:rPr>
              <a:t> </a:t>
            </a:r>
            <a:r>
              <a:rPr sz="2600" kern="0" spc="140" dirty="0">
                <a:solidFill>
                  <a:srgbClr val="FFFFFF"/>
                </a:solidFill>
                <a:latin typeface="Cambria"/>
                <a:cs typeface="Cambria"/>
              </a:rPr>
              <a:t>bending </a:t>
            </a:r>
            <a:r>
              <a:rPr sz="2600" kern="0" spc="75" dirty="0">
                <a:solidFill>
                  <a:srgbClr val="FFFFFF"/>
                </a:solidFill>
                <a:latin typeface="Cambria"/>
                <a:cs typeface="Cambria"/>
              </a:rPr>
              <a:t>moment</a:t>
            </a:r>
            <a:r>
              <a:rPr sz="2600" kern="0" spc="70" dirty="0">
                <a:solidFill>
                  <a:srgbClr val="FFFFFF"/>
                </a:solidFill>
                <a:latin typeface="Cambria"/>
                <a:cs typeface="Cambria"/>
              </a:rPr>
              <a:t> </a:t>
            </a:r>
            <a:r>
              <a:rPr sz="2600" kern="0" spc="55" dirty="0">
                <a:solidFill>
                  <a:srgbClr val="FFFFFF"/>
                </a:solidFill>
                <a:latin typeface="Cambria"/>
                <a:cs typeface="Cambria"/>
              </a:rPr>
              <a:t>is</a:t>
            </a:r>
            <a:r>
              <a:rPr sz="2600" kern="0" spc="80" dirty="0">
                <a:solidFill>
                  <a:srgbClr val="FFFFFF"/>
                </a:solidFill>
                <a:latin typeface="Cambria"/>
                <a:cs typeface="Cambria"/>
              </a:rPr>
              <a:t> </a:t>
            </a:r>
            <a:r>
              <a:rPr sz="2600" kern="0" spc="40" dirty="0">
                <a:solidFill>
                  <a:srgbClr val="FFFFFF"/>
                </a:solidFill>
                <a:latin typeface="Cambria"/>
                <a:cs typeface="Cambria"/>
              </a:rPr>
              <a:t>zero.</a:t>
            </a:r>
            <a:endParaRPr sz="2600" kern="0" dirty="0">
              <a:solidFill>
                <a:sysClr val="windowText" lastClr="000000"/>
              </a:solidFill>
              <a:latin typeface="Cambria"/>
              <a:cs typeface="Cambria"/>
            </a:endParaRPr>
          </a:p>
        </p:txBody>
      </p:sp>
      <p:sp>
        <p:nvSpPr>
          <p:cNvPr id="14" name="object 14"/>
          <p:cNvSpPr/>
          <p:nvPr/>
        </p:nvSpPr>
        <p:spPr>
          <a:xfrm>
            <a:off x="6" y="1167764"/>
            <a:ext cx="12188825" cy="57150"/>
          </a:xfrm>
          <a:custGeom>
            <a:avLst/>
            <a:gdLst/>
            <a:ahLst/>
            <a:cxnLst/>
            <a:rect l="l" t="t" r="r" b="b"/>
            <a:pathLst>
              <a:path w="9144000" h="57150">
                <a:moveTo>
                  <a:pt x="9144000" y="22860"/>
                </a:moveTo>
                <a:lnTo>
                  <a:pt x="0" y="22860"/>
                </a:lnTo>
                <a:lnTo>
                  <a:pt x="0" y="57150"/>
                </a:lnTo>
                <a:lnTo>
                  <a:pt x="9144000" y="57150"/>
                </a:lnTo>
                <a:lnTo>
                  <a:pt x="9144000" y="22860"/>
                </a:lnTo>
                <a:close/>
              </a:path>
              <a:path w="9144000" h="57150">
                <a:moveTo>
                  <a:pt x="9144000" y="0"/>
                </a:moveTo>
                <a:lnTo>
                  <a:pt x="0" y="0"/>
                </a:lnTo>
                <a:lnTo>
                  <a:pt x="0" y="11430"/>
                </a:lnTo>
                <a:lnTo>
                  <a:pt x="9144000" y="11430"/>
                </a:lnTo>
                <a:lnTo>
                  <a:pt x="9144000" y="0"/>
                </a:lnTo>
                <a:close/>
              </a:path>
            </a:pathLst>
          </a:custGeom>
          <a:solidFill>
            <a:srgbClr val="E8AB00"/>
          </a:solidFill>
        </p:spPr>
        <p:txBody>
          <a:bodyPr wrap="square" lIns="0" tIns="0" rIns="0" bIns="0" rtlCol="0"/>
          <a:lstStyle/>
          <a:p>
            <a:pPr defTabSz="914400"/>
            <a:endParaRPr kern="0" smtClean="0">
              <a:solidFill>
                <a:sysClr val="windowText" lastClr="000000"/>
              </a:solidFill>
            </a:endParaRPr>
          </a:p>
        </p:txBody>
      </p:sp>
      <p:sp>
        <p:nvSpPr>
          <p:cNvPr id="15" name="Slide Number Placeholder 14"/>
          <p:cNvSpPr>
            <a:spLocks noGrp="1"/>
          </p:cNvSpPr>
          <p:nvPr>
            <p:ph type="sldNum" sz="quarter" idx="7"/>
          </p:nvPr>
        </p:nvSpPr>
        <p:spPr/>
        <p:txBody>
          <a:bodyPr/>
          <a:lstStyle/>
          <a:p>
            <a:fld id="{B6F15528-21DE-4FAA-801E-634DDDAF4B2B}" type="slidenum">
              <a:rPr lang="en-US" smtClean="0">
                <a:solidFill>
                  <a:prstClr val="black">
                    <a:tint val="75000"/>
                  </a:prstClr>
                </a:solidFill>
              </a:rPr>
              <a:pPr/>
              <a:t>58</a:t>
            </a:fld>
            <a:endParaRPr lang="en-US">
              <a:solidFill>
                <a:prstClr val="black">
                  <a:tint val="75000"/>
                </a:prstClr>
              </a:solidFill>
            </a:endParaRPr>
          </a:p>
        </p:txBody>
      </p:sp>
    </p:spTree>
    <p:extLst>
      <p:ext uri="{BB962C8B-B14F-4D97-AF65-F5344CB8AC3E}">
        <p14:creationId xmlns:p14="http://schemas.microsoft.com/office/powerpoint/2010/main" val="29138962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85192" y="2133642"/>
            <a:ext cx="4702220" cy="1859483"/>
          </a:xfrm>
          <a:prstGeom prst="rect">
            <a:avLst/>
          </a:prstGeom>
        </p:spPr>
        <p:txBody>
          <a:bodyPr vert="horz" wrap="square" lIns="0" tIns="12700" rIns="0" bIns="0" rtlCol="0">
            <a:spAutoFit/>
          </a:bodyPr>
          <a:lstStyle/>
          <a:p>
            <a:pPr marL="12700" algn="ctr">
              <a:lnSpc>
                <a:spcPct val="100000"/>
              </a:lnSpc>
              <a:spcBef>
                <a:spcPts val="100"/>
              </a:spcBef>
              <a:tabLst>
                <a:tab pos="1642110" algn="l"/>
                <a:tab pos="2467610" algn="l"/>
              </a:tabLst>
            </a:pPr>
            <a:r>
              <a:rPr sz="6000" b="1" spc="-25" dirty="0" smtClean="0">
                <a:solidFill>
                  <a:srgbClr val="6F2F9F"/>
                </a:solidFill>
                <a:latin typeface="Times New Roman"/>
                <a:cs typeface="Times New Roman"/>
              </a:rPr>
              <a:t>SFD</a:t>
            </a:r>
            <a:r>
              <a:rPr sz="6000" b="1" dirty="0" smtClean="0">
                <a:solidFill>
                  <a:srgbClr val="6F2F9F"/>
                </a:solidFill>
                <a:latin typeface="Times New Roman"/>
                <a:cs typeface="Times New Roman"/>
              </a:rPr>
              <a:t>	</a:t>
            </a:r>
            <a:r>
              <a:rPr sz="6000" b="1" spc="-50" dirty="0" smtClean="0">
                <a:solidFill>
                  <a:srgbClr val="6F2F9F"/>
                </a:solidFill>
                <a:latin typeface="Times New Roman"/>
                <a:cs typeface="Times New Roman"/>
              </a:rPr>
              <a:t>&amp;</a:t>
            </a:r>
            <a:r>
              <a:rPr sz="6000" b="1" dirty="0" smtClean="0">
                <a:solidFill>
                  <a:srgbClr val="6F2F9F"/>
                </a:solidFill>
                <a:latin typeface="Times New Roman"/>
                <a:cs typeface="Times New Roman"/>
              </a:rPr>
              <a:t>	</a:t>
            </a:r>
            <a:r>
              <a:rPr sz="6000" b="1" spc="-25" dirty="0" smtClean="0">
                <a:solidFill>
                  <a:srgbClr val="6F2F9F"/>
                </a:solidFill>
                <a:latin typeface="Times New Roman"/>
                <a:cs typeface="Times New Roman"/>
              </a:rPr>
              <a:t>BMD</a:t>
            </a:r>
            <a:r>
              <a:rPr lang="en-GB" sz="6000" b="1" spc="-25" dirty="0" smtClean="0">
                <a:solidFill>
                  <a:srgbClr val="6F2F9F"/>
                </a:solidFill>
                <a:latin typeface="Times New Roman"/>
                <a:cs typeface="Times New Roman"/>
              </a:rPr>
              <a:t/>
            </a:r>
            <a:br>
              <a:rPr lang="en-GB" sz="6000" b="1" spc="-25" dirty="0" smtClean="0">
                <a:solidFill>
                  <a:srgbClr val="6F2F9F"/>
                </a:solidFill>
                <a:latin typeface="Times New Roman"/>
                <a:cs typeface="Times New Roman"/>
              </a:rPr>
            </a:br>
            <a:r>
              <a:rPr lang="en-GB" sz="6000" b="1" spc="-25" dirty="0" smtClean="0">
                <a:solidFill>
                  <a:srgbClr val="6F2F9F"/>
                </a:solidFill>
              </a:rPr>
              <a:t>Full Math</a:t>
            </a:r>
            <a:endParaRPr sz="6000" dirty="0">
              <a:latin typeface="Times New Roman"/>
              <a:cs typeface="Times New Roman"/>
            </a:endParaRPr>
          </a:p>
        </p:txBody>
      </p:sp>
      <p:sp>
        <p:nvSpPr>
          <p:cNvPr id="3" name="Slide Number Placeholder 2"/>
          <p:cNvSpPr>
            <a:spLocks noGrp="1"/>
          </p:cNvSpPr>
          <p:nvPr>
            <p:ph type="sldNum" sz="quarter" idx="7"/>
          </p:nvPr>
        </p:nvSpPr>
        <p:spPr/>
        <p:txBody>
          <a:bodyPr/>
          <a:lstStyle/>
          <a:p>
            <a:fld id="{B6F15528-21DE-4FAA-801E-634DDDAF4B2B}"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566713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14639793"/>
              </p:ext>
            </p:extLst>
          </p:nvPr>
        </p:nvGraphicFramePr>
        <p:xfrm>
          <a:off x="84560" y="323910"/>
          <a:ext cx="12091826" cy="6457868"/>
        </p:xfrm>
        <a:graphic>
          <a:graphicData uri="http://schemas.openxmlformats.org/drawingml/2006/table">
            <a:tbl>
              <a:tblPr firstRow="1" firstCol="1" bandRow="1"/>
              <a:tblGrid>
                <a:gridCol w="675887"/>
                <a:gridCol w="4972307"/>
                <a:gridCol w="2321175"/>
                <a:gridCol w="2536318"/>
                <a:gridCol w="1586139"/>
              </a:tblGrid>
              <a:tr h="587079">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Definition of support and connection, Importance of connection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Details of roller support, Details of hinged/pinned support or connection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Fixed and simple support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 Field visit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Tension, compression, axial stress, strain, Shear stress, shear force, bending moment, deformation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CLO1, </a:t>
                      </a: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353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Tensile stress-strain diagram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80618">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Elasticity, rigidity, yield strength, ultimate strength, Elastic limits, plastic limit and fracture point, Strain hardening and strain softening properties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Details of ductility, True stress-strain Diagram, Bone shear failure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solidFill>
                            <a:srgbClr val="000000"/>
                          </a:solidFill>
                          <a:effectLst/>
                          <a:latin typeface="Times New Roman"/>
                          <a:ea typeface="Times New Roman"/>
                        </a:rPr>
                        <a:t>Hardness and brittleness, Resilience and toughness, Poisson’s ratio and torque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hoop stress and longitudinal stress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SFD and BMD for Roller support, BMD for hinged and fixed support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767315" y="-76195"/>
            <a:ext cx="10584927"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algn="just" eaLnBrk="0" fontAlgn="base" hangingPunct="0">
              <a:spcBef>
                <a:spcPct val="0"/>
              </a:spcBef>
              <a:spcAft>
                <a:spcPct val="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lang="en-US" sz="2000"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a:xfrm>
            <a:off x="9867881" y="6355080"/>
            <a:ext cx="670385" cy="502920"/>
          </a:xfrm>
        </p:spPr>
        <p:txBody>
          <a:bodyPr/>
          <a:lstStyle/>
          <a:p>
            <a:fld id="{34216374-E7D6-4C74-ADA3-2C9987A1DEB2}" type="slidenum">
              <a:rPr lang="en-US" smtClean="0"/>
              <a:pPr/>
              <a:t>6</a:t>
            </a:fld>
            <a:endParaRPr lang="en-US"/>
          </a:p>
        </p:txBody>
      </p:sp>
    </p:spTree>
    <p:extLst>
      <p:ext uri="{BB962C8B-B14F-4D97-AF65-F5344CB8AC3E}">
        <p14:creationId xmlns:p14="http://schemas.microsoft.com/office/powerpoint/2010/main" val="36371920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5286141" y="2720374"/>
            <a:ext cx="2903734" cy="892175"/>
            <a:chOff x="5287517" y="2720327"/>
            <a:chExt cx="2904490" cy="892175"/>
          </a:xfrm>
        </p:grpSpPr>
        <p:pic>
          <p:nvPicPr>
            <p:cNvPr id="4" name="object 4"/>
            <p:cNvPicPr/>
            <p:nvPr/>
          </p:nvPicPr>
          <p:blipFill>
            <a:blip r:embed="rId2" cstate="print"/>
            <a:stretch>
              <a:fillRect/>
            </a:stretch>
          </p:blipFill>
          <p:spPr>
            <a:xfrm>
              <a:off x="7967472" y="2720327"/>
              <a:ext cx="224091" cy="746010"/>
            </a:xfrm>
            <a:prstGeom prst="rect">
              <a:avLst/>
            </a:prstGeom>
          </p:spPr>
        </p:pic>
        <p:sp>
          <p:nvSpPr>
            <p:cNvPr id="5" name="object 5"/>
            <p:cNvSpPr/>
            <p:nvPr/>
          </p:nvSpPr>
          <p:spPr>
            <a:xfrm>
              <a:off x="8044814" y="2734056"/>
              <a:ext cx="76200" cy="598805"/>
            </a:xfrm>
            <a:custGeom>
              <a:avLst/>
              <a:gdLst/>
              <a:ahLst/>
              <a:cxnLst/>
              <a:rect l="l" t="t" r="r" b="b"/>
              <a:pathLst>
                <a:path w="76200" h="598804">
                  <a:moveTo>
                    <a:pt x="27050" y="522224"/>
                  </a:moveTo>
                  <a:lnTo>
                    <a:pt x="0" y="522224"/>
                  </a:lnTo>
                  <a:lnTo>
                    <a:pt x="38100" y="598424"/>
                  </a:lnTo>
                  <a:lnTo>
                    <a:pt x="64325" y="545973"/>
                  </a:lnTo>
                  <a:lnTo>
                    <a:pt x="32003" y="545973"/>
                  </a:lnTo>
                  <a:lnTo>
                    <a:pt x="27050" y="541020"/>
                  </a:lnTo>
                  <a:lnTo>
                    <a:pt x="27050" y="522224"/>
                  </a:lnTo>
                  <a:close/>
                </a:path>
                <a:path w="76200" h="598804">
                  <a:moveTo>
                    <a:pt x="44195" y="0"/>
                  </a:moveTo>
                  <a:lnTo>
                    <a:pt x="32003" y="0"/>
                  </a:lnTo>
                  <a:lnTo>
                    <a:pt x="27050" y="4953"/>
                  </a:lnTo>
                  <a:lnTo>
                    <a:pt x="27050" y="541020"/>
                  </a:lnTo>
                  <a:lnTo>
                    <a:pt x="32003" y="545973"/>
                  </a:lnTo>
                  <a:lnTo>
                    <a:pt x="44195" y="545973"/>
                  </a:lnTo>
                  <a:lnTo>
                    <a:pt x="49149" y="541020"/>
                  </a:lnTo>
                  <a:lnTo>
                    <a:pt x="49149" y="4953"/>
                  </a:lnTo>
                  <a:lnTo>
                    <a:pt x="44195" y="0"/>
                  </a:lnTo>
                  <a:close/>
                </a:path>
                <a:path w="76200" h="598804">
                  <a:moveTo>
                    <a:pt x="76200" y="522224"/>
                  </a:moveTo>
                  <a:lnTo>
                    <a:pt x="49149" y="522224"/>
                  </a:lnTo>
                  <a:lnTo>
                    <a:pt x="49149" y="541020"/>
                  </a:lnTo>
                  <a:lnTo>
                    <a:pt x="44195" y="545973"/>
                  </a:lnTo>
                  <a:lnTo>
                    <a:pt x="64325" y="545973"/>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3" cstate="print"/>
            <a:stretch>
              <a:fillRect/>
            </a:stretch>
          </p:blipFill>
          <p:spPr>
            <a:xfrm>
              <a:off x="5497067" y="3307097"/>
              <a:ext cx="2628899" cy="92692"/>
            </a:xfrm>
            <a:prstGeom prst="rect">
              <a:avLst/>
            </a:prstGeom>
          </p:spPr>
        </p:pic>
        <p:sp>
          <p:nvSpPr>
            <p:cNvPr id="7" name="object 7"/>
            <p:cNvSpPr/>
            <p:nvPr/>
          </p:nvSpPr>
          <p:spPr>
            <a:xfrm>
              <a:off x="5546978" y="333184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4" cstate="print"/>
            <a:stretch>
              <a:fillRect/>
            </a:stretch>
          </p:blipFill>
          <p:spPr>
            <a:xfrm>
              <a:off x="5497067" y="3113506"/>
              <a:ext cx="92692" cy="498373"/>
            </a:xfrm>
            <a:prstGeom prst="rect">
              <a:avLst/>
            </a:prstGeom>
          </p:spPr>
        </p:pic>
        <p:sp>
          <p:nvSpPr>
            <p:cNvPr id="9" name="object 9"/>
            <p:cNvSpPr/>
            <p:nvPr/>
          </p:nvSpPr>
          <p:spPr>
            <a:xfrm>
              <a:off x="5546978" y="3138297"/>
              <a:ext cx="0" cy="405130"/>
            </a:xfrm>
            <a:custGeom>
              <a:avLst/>
              <a:gdLst/>
              <a:ahLst/>
              <a:cxnLst/>
              <a:rect l="l" t="t" r="r" b="b"/>
              <a:pathLst>
                <a:path h="405129">
                  <a:moveTo>
                    <a:pt x="0" y="404749"/>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5" cstate="print"/>
            <a:stretch>
              <a:fillRect/>
            </a:stretch>
          </p:blipFill>
          <p:spPr>
            <a:xfrm>
              <a:off x="5287517" y="3409924"/>
              <a:ext cx="302640" cy="201828"/>
            </a:xfrm>
            <a:prstGeom prst="rect">
              <a:avLst/>
            </a:prstGeom>
          </p:spPr>
        </p:pic>
        <p:sp>
          <p:nvSpPr>
            <p:cNvPr id="11" name="object 11"/>
            <p:cNvSpPr/>
            <p:nvPr/>
          </p:nvSpPr>
          <p:spPr>
            <a:xfrm>
              <a:off x="5337428" y="3434715"/>
              <a:ext cx="209550" cy="108585"/>
            </a:xfrm>
            <a:custGeom>
              <a:avLst/>
              <a:gdLst/>
              <a:ahLst/>
              <a:cxnLst/>
              <a:rect l="l" t="t" r="r" b="b"/>
              <a:pathLst>
                <a:path w="209550" h="108585">
                  <a:moveTo>
                    <a:pt x="209550" y="10858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5" cstate="print"/>
            <a:stretch>
              <a:fillRect/>
            </a:stretch>
          </p:blipFill>
          <p:spPr>
            <a:xfrm>
              <a:off x="5287517" y="3004540"/>
              <a:ext cx="302640" cy="201828"/>
            </a:xfrm>
            <a:prstGeom prst="rect">
              <a:avLst/>
            </a:prstGeom>
          </p:spPr>
        </p:pic>
        <p:sp>
          <p:nvSpPr>
            <p:cNvPr id="13" name="object 13"/>
            <p:cNvSpPr/>
            <p:nvPr/>
          </p:nvSpPr>
          <p:spPr>
            <a:xfrm>
              <a:off x="5337428" y="3029331"/>
              <a:ext cx="209550" cy="108585"/>
            </a:xfrm>
            <a:custGeom>
              <a:avLst/>
              <a:gdLst/>
              <a:ahLst/>
              <a:cxnLst/>
              <a:rect l="l" t="t" r="r" b="b"/>
              <a:pathLst>
                <a:path w="209550" h="108585">
                  <a:moveTo>
                    <a:pt x="209550" y="10858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5" cstate="print"/>
            <a:stretch>
              <a:fillRect/>
            </a:stretch>
          </p:blipFill>
          <p:spPr>
            <a:xfrm>
              <a:off x="5287517" y="3207232"/>
              <a:ext cx="302640" cy="201828"/>
            </a:xfrm>
            <a:prstGeom prst="rect">
              <a:avLst/>
            </a:prstGeom>
          </p:spPr>
        </p:pic>
        <p:sp>
          <p:nvSpPr>
            <p:cNvPr id="15" name="object 15"/>
            <p:cNvSpPr/>
            <p:nvPr/>
          </p:nvSpPr>
          <p:spPr>
            <a:xfrm>
              <a:off x="5337428" y="3232023"/>
              <a:ext cx="209550" cy="108585"/>
            </a:xfrm>
            <a:custGeom>
              <a:avLst/>
              <a:gdLst/>
              <a:ahLst/>
              <a:cxnLst/>
              <a:rect l="l" t="t" r="r" b="b"/>
              <a:pathLst>
                <a:path w="209550" h="108585">
                  <a:moveTo>
                    <a:pt x="209550" y="10858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6" name="object 16"/>
          <p:cNvSpPr txBox="1"/>
          <p:nvPr/>
        </p:nvSpPr>
        <p:spPr>
          <a:xfrm>
            <a:off x="7903946" y="237466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5437488" y="2700320"/>
            <a:ext cx="1664536" cy="1049005"/>
          </a:xfrm>
          <a:prstGeom prst="rect">
            <a:avLst/>
          </a:prstGeom>
        </p:spPr>
        <p:txBody>
          <a:bodyPr vert="horz" wrap="square" lIns="0" tIns="12700" rIns="0" bIns="0" rtlCol="0">
            <a:spAutoFit/>
          </a:bodyPr>
          <a:lstStyle/>
          <a:p>
            <a:pPr marL="254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a:p>
            <a:pPr defTabSz="914400">
              <a:spcBef>
                <a:spcPts val="1560"/>
              </a:spcBef>
            </a:pPr>
            <a:endParaRPr kern="0">
              <a:solidFill>
                <a:sysClr val="windowText" lastClr="000000"/>
              </a:solidFill>
              <a:latin typeface="Times New Roman"/>
              <a:cs typeface="Times New Roman"/>
            </a:endParaRPr>
          </a:p>
          <a:p>
            <a:pPr marR="43180" algn="r" defTabSz="914400"/>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8" name="Slide Number Placeholder 17"/>
          <p:cNvSpPr>
            <a:spLocks noGrp="1"/>
          </p:cNvSpPr>
          <p:nvPr>
            <p:ph type="sldNum" sz="quarter" idx="7"/>
          </p:nvPr>
        </p:nvSpPr>
        <p:spPr/>
        <p:txBody>
          <a:bodyPr/>
          <a:lstStyle/>
          <a:p>
            <a:fld id="{B6F15528-21DE-4FAA-801E-634DDDAF4B2B}"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2254300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03038" y="614162"/>
            <a:ext cx="224096" cy="746125"/>
            <a:chOff x="7104888" y="614159"/>
            <a:chExt cx="224154" cy="746125"/>
          </a:xfrm>
        </p:grpSpPr>
        <p:pic>
          <p:nvPicPr>
            <p:cNvPr id="4" name="object 4"/>
            <p:cNvPicPr/>
            <p:nvPr/>
          </p:nvPicPr>
          <p:blipFill>
            <a:blip r:embed="rId2" cstate="print"/>
            <a:stretch>
              <a:fillRect/>
            </a:stretch>
          </p:blipFill>
          <p:spPr>
            <a:xfrm>
              <a:off x="7104888" y="614159"/>
              <a:ext cx="224091" cy="746010"/>
            </a:xfrm>
            <a:prstGeom prst="rect">
              <a:avLst/>
            </a:prstGeom>
          </p:spPr>
        </p:pic>
        <p:sp>
          <p:nvSpPr>
            <p:cNvPr id="5" name="object 5"/>
            <p:cNvSpPr/>
            <p:nvPr/>
          </p:nvSpPr>
          <p:spPr>
            <a:xfrm>
              <a:off x="7182231" y="627888"/>
              <a:ext cx="76200" cy="598805"/>
            </a:xfrm>
            <a:custGeom>
              <a:avLst/>
              <a:gdLst/>
              <a:ahLst/>
              <a:cxnLst/>
              <a:rect l="l" t="t" r="r" b="b"/>
              <a:pathLst>
                <a:path w="76200" h="598805">
                  <a:moveTo>
                    <a:pt x="27050" y="522224"/>
                  </a:moveTo>
                  <a:lnTo>
                    <a:pt x="0" y="522224"/>
                  </a:lnTo>
                  <a:lnTo>
                    <a:pt x="38100" y="598424"/>
                  </a:lnTo>
                  <a:lnTo>
                    <a:pt x="64325" y="545973"/>
                  </a:lnTo>
                  <a:lnTo>
                    <a:pt x="32003" y="545973"/>
                  </a:lnTo>
                  <a:lnTo>
                    <a:pt x="27050" y="541020"/>
                  </a:lnTo>
                  <a:lnTo>
                    <a:pt x="27050" y="522224"/>
                  </a:lnTo>
                  <a:close/>
                </a:path>
                <a:path w="76200" h="598805">
                  <a:moveTo>
                    <a:pt x="44196" y="0"/>
                  </a:moveTo>
                  <a:lnTo>
                    <a:pt x="32003" y="0"/>
                  </a:lnTo>
                  <a:lnTo>
                    <a:pt x="27050" y="4952"/>
                  </a:lnTo>
                  <a:lnTo>
                    <a:pt x="27050" y="541020"/>
                  </a:lnTo>
                  <a:lnTo>
                    <a:pt x="32003" y="545973"/>
                  </a:lnTo>
                  <a:lnTo>
                    <a:pt x="44196" y="545973"/>
                  </a:lnTo>
                  <a:lnTo>
                    <a:pt x="49149" y="541020"/>
                  </a:lnTo>
                  <a:lnTo>
                    <a:pt x="49149" y="4952"/>
                  </a:lnTo>
                  <a:lnTo>
                    <a:pt x="44196" y="0"/>
                  </a:lnTo>
                  <a:close/>
                </a:path>
                <a:path w="76200" h="598805">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 name="object 6"/>
          <p:cNvSpPr txBox="1"/>
          <p:nvPr/>
        </p:nvSpPr>
        <p:spPr>
          <a:xfrm>
            <a:off x="5838701" y="132996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7" name="object 7"/>
          <p:cNvGrpSpPr/>
          <p:nvPr/>
        </p:nvGrpSpPr>
        <p:grpSpPr>
          <a:xfrm>
            <a:off x="4424545" y="899134"/>
            <a:ext cx="2837711" cy="607060"/>
            <a:chOff x="4425696" y="899134"/>
            <a:chExt cx="2838450" cy="607060"/>
          </a:xfrm>
        </p:grpSpPr>
        <p:pic>
          <p:nvPicPr>
            <p:cNvPr id="8" name="object 8"/>
            <p:cNvPicPr/>
            <p:nvPr/>
          </p:nvPicPr>
          <p:blipFill>
            <a:blip r:embed="rId3" cstate="print"/>
            <a:stretch>
              <a:fillRect/>
            </a:stretch>
          </p:blipFill>
          <p:spPr>
            <a:xfrm>
              <a:off x="4635246" y="1201691"/>
              <a:ext cx="2628900" cy="92692"/>
            </a:xfrm>
            <a:prstGeom prst="rect">
              <a:avLst/>
            </a:prstGeom>
          </p:spPr>
        </p:pic>
        <p:sp>
          <p:nvSpPr>
            <p:cNvPr id="9" name="object 9"/>
            <p:cNvSpPr/>
            <p:nvPr/>
          </p:nvSpPr>
          <p:spPr>
            <a:xfrm>
              <a:off x="4685157" y="122643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635246" y="1007338"/>
              <a:ext cx="92692" cy="498373"/>
            </a:xfrm>
            <a:prstGeom prst="rect">
              <a:avLst/>
            </a:prstGeom>
          </p:spPr>
        </p:pic>
        <p:sp>
          <p:nvSpPr>
            <p:cNvPr id="11" name="object 11"/>
            <p:cNvSpPr/>
            <p:nvPr/>
          </p:nvSpPr>
          <p:spPr>
            <a:xfrm>
              <a:off x="4685157" y="1032128"/>
              <a:ext cx="0" cy="405130"/>
            </a:xfrm>
            <a:custGeom>
              <a:avLst/>
              <a:gdLst/>
              <a:ahLst/>
              <a:cxnLst/>
              <a:rect l="l" t="t" r="r" b="b"/>
              <a:pathLst>
                <a:path h="405130">
                  <a:moveTo>
                    <a:pt x="0" y="404749"/>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5" cstate="print"/>
            <a:stretch>
              <a:fillRect/>
            </a:stretch>
          </p:blipFill>
          <p:spPr>
            <a:xfrm>
              <a:off x="4425696" y="1303756"/>
              <a:ext cx="302640" cy="201828"/>
            </a:xfrm>
            <a:prstGeom prst="rect">
              <a:avLst/>
            </a:prstGeom>
          </p:spPr>
        </p:pic>
        <p:sp>
          <p:nvSpPr>
            <p:cNvPr id="13" name="object 13"/>
            <p:cNvSpPr/>
            <p:nvPr/>
          </p:nvSpPr>
          <p:spPr>
            <a:xfrm>
              <a:off x="4475607" y="1328546"/>
              <a:ext cx="209550" cy="108585"/>
            </a:xfrm>
            <a:custGeom>
              <a:avLst/>
              <a:gdLst/>
              <a:ahLst/>
              <a:cxnLst/>
              <a:rect l="l" t="t" r="r" b="b"/>
              <a:pathLst>
                <a:path w="209550" h="108584">
                  <a:moveTo>
                    <a:pt x="209550" y="10858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5" cstate="print"/>
            <a:stretch>
              <a:fillRect/>
            </a:stretch>
          </p:blipFill>
          <p:spPr>
            <a:xfrm>
              <a:off x="4425696" y="899134"/>
              <a:ext cx="302640" cy="201828"/>
            </a:xfrm>
            <a:prstGeom prst="rect">
              <a:avLst/>
            </a:prstGeom>
          </p:spPr>
        </p:pic>
        <p:sp>
          <p:nvSpPr>
            <p:cNvPr id="15" name="object 15"/>
            <p:cNvSpPr/>
            <p:nvPr/>
          </p:nvSpPr>
          <p:spPr>
            <a:xfrm>
              <a:off x="4475607" y="923924"/>
              <a:ext cx="209550" cy="108585"/>
            </a:xfrm>
            <a:custGeom>
              <a:avLst/>
              <a:gdLst/>
              <a:ahLst/>
              <a:cxnLst/>
              <a:rect l="l" t="t" r="r" b="b"/>
              <a:pathLst>
                <a:path w="209550" h="108584">
                  <a:moveTo>
                    <a:pt x="209550" y="10858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5" cstate="print"/>
            <a:stretch>
              <a:fillRect/>
            </a:stretch>
          </p:blipFill>
          <p:spPr>
            <a:xfrm>
              <a:off x="4425696" y="1101064"/>
              <a:ext cx="302640" cy="201828"/>
            </a:xfrm>
            <a:prstGeom prst="rect">
              <a:avLst/>
            </a:prstGeom>
          </p:spPr>
        </p:pic>
        <p:sp>
          <p:nvSpPr>
            <p:cNvPr id="17" name="object 17"/>
            <p:cNvSpPr/>
            <p:nvPr/>
          </p:nvSpPr>
          <p:spPr>
            <a:xfrm>
              <a:off x="4475607" y="1125854"/>
              <a:ext cx="209550" cy="108585"/>
            </a:xfrm>
            <a:custGeom>
              <a:avLst/>
              <a:gdLst/>
              <a:ahLst/>
              <a:cxnLst/>
              <a:rect l="l" t="t" r="r" b="b"/>
              <a:pathLst>
                <a:path w="209550" h="108584">
                  <a:moveTo>
                    <a:pt x="209550" y="108585"/>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8" name="object 18"/>
          <p:cNvSpPr txBox="1"/>
          <p:nvPr/>
        </p:nvSpPr>
        <p:spPr>
          <a:xfrm>
            <a:off x="7041841" y="2687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9" name="object 19"/>
          <p:cNvGrpSpPr/>
          <p:nvPr/>
        </p:nvGrpSpPr>
        <p:grpSpPr>
          <a:xfrm>
            <a:off x="4555572" y="1584163"/>
            <a:ext cx="224096" cy="484505"/>
            <a:chOff x="4556759" y="1584159"/>
            <a:chExt cx="224154" cy="484505"/>
          </a:xfrm>
        </p:grpSpPr>
        <p:pic>
          <p:nvPicPr>
            <p:cNvPr id="20" name="object 20"/>
            <p:cNvPicPr/>
            <p:nvPr/>
          </p:nvPicPr>
          <p:blipFill>
            <a:blip r:embed="rId6" cstate="print"/>
            <a:stretch>
              <a:fillRect/>
            </a:stretch>
          </p:blipFill>
          <p:spPr>
            <a:xfrm>
              <a:off x="4556759" y="1584159"/>
              <a:ext cx="224091" cy="483908"/>
            </a:xfrm>
            <a:prstGeom prst="rect">
              <a:avLst/>
            </a:prstGeom>
          </p:spPr>
        </p:pic>
        <p:sp>
          <p:nvSpPr>
            <p:cNvPr id="21" name="object 21"/>
            <p:cNvSpPr/>
            <p:nvPr/>
          </p:nvSpPr>
          <p:spPr>
            <a:xfrm>
              <a:off x="4634102" y="1674494"/>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22" name="object 22"/>
          <p:cNvGrpSpPr/>
          <p:nvPr/>
        </p:nvGrpSpPr>
        <p:grpSpPr>
          <a:xfrm>
            <a:off x="4634040" y="2508170"/>
            <a:ext cx="2639642" cy="3536315"/>
            <a:chOff x="4635246" y="2508123"/>
            <a:chExt cx="2640330" cy="3536315"/>
          </a:xfrm>
        </p:grpSpPr>
        <p:sp>
          <p:nvSpPr>
            <p:cNvPr id="23" name="object 23"/>
            <p:cNvSpPr/>
            <p:nvPr/>
          </p:nvSpPr>
          <p:spPr>
            <a:xfrm>
              <a:off x="4672203" y="2508123"/>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3" cstate="print"/>
            <a:stretch>
              <a:fillRect/>
            </a:stretch>
          </p:blipFill>
          <p:spPr>
            <a:xfrm>
              <a:off x="4635246" y="3268997"/>
              <a:ext cx="2628900" cy="92692"/>
            </a:xfrm>
            <a:prstGeom prst="rect">
              <a:avLst/>
            </a:prstGeom>
          </p:spPr>
        </p:pic>
        <p:sp>
          <p:nvSpPr>
            <p:cNvPr id="25" name="object 25"/>
            <p:cNvSpPr/>
            <p:nvPr/>
          </p:nvSpPr>
          <p:spPr>
            <a:xfrm>
              <a:off x="4685157" y="3293745"/>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4671060" y="2920746"/>
              <a:ext cx="2548890" cy="365760"/>
            </a:xfrm>
            <a:custGeom>
              <a:avLst/>
              <a:gdLst/>
              <a:ahLst/>
              <a:cxnLst/>
              <a:rect l="l" t="t" r="r" b="b"/>
              <a:pathLst>
                <a:path w="2548890" h="365760">
                  <a:moveTo>
                    <a:pt x="2548890" y="0"/>
                  </a:moveTo>
                  <a:lnTo>
                    <a:pt x="0" y="0"/>
                  </a:lnTo>
                  <a:lnTo>
                    <a:pt x="0" y="352678"/>
                  </a:lnTo>
                  <a:lnTo>
                    <a:pt x="2548890" y="365759"/>
                  </a:lnTo>
                  <a:lnTo>
                    <a:pt x="254889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4676394" y="4454652"/>
              <a:ext cx="2560320" cy="483234"/>
            </a:xfrm>
            <a:custGeom>
              <a:avLst/>
              <a:gdLst/>
              <a:ahLst/>
              <a:cxnLst/>
              <a:rect l="l" t="t" r="r" b="b"/>
              <a:pathLst>
                <a:path w="2560320" h="483235">
                  <a:moveTo>
                    <a:pt x="2560320" y="0"/>
                  </a:moveTo>
                  <a:lnTo>
                    <a:pt x="0" y="0"/>
                  </a:lnTo>
                  <a:lnTo>
                    <a:pt x="0" y="483108"/>
                  </a:lnTo>
                  <a:lnTo>
                    <a:pt x="256032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3" cstate="print"/>
            <a:stretch>
              <a:fillRect/>
            </a:stretch>
          </p:blipFill>
          <p:spPr>
            <a:xfrm>
              <a:off x="4646676" y="4430285"/>
              <a:ext cx="2628900" cy="92692"/>
            </a:xfrm>
            <a:prstGeom prst="rect">
              <a:avLst/>
            </a:prstGeom>
          </p:spPr>
        </p:pic>
        <p:sp>
          <p:nvSpPr>
            <p:cNvPr id="29" name="object 29"/>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30" name="object 30"/>
          <p:cNvSpPr txBox="1"/>
          <p:nvPr/>
        </p:nvSpPr>
        <p:spPr>
          <a:xfrm>
            <a:off x="4600013" y="658876"/>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31" name="object 31"/>
          <p:cNvSpPr txBox="1"/>
          <p:nvPr/>
        </p:nvSpPr>
        <p:spPr>
          <a:xfrm>
            <a:off x="4143467" y="2006623"/>
            <a:ext cx="93193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45"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8923236" y="1563402"/>
            <a:ext cx="1608036" cy="1245854"/>
          </a:xfrm>
          <a:prstGeom prst="rect">
            <a:avLst/>
          </a:prstGeom>
        </p:spPr>
        <p:txBody>
          <a:bodyPr vert="horz" wrap="square" lIns="0" tIns="88265" rIns="0" bIns="0" rtlCol="0">
            <a:spAutoFit/>
          </a:bodyPr>
          <a:lstStyle/>
          <a:p>
            <a:pPr marL="38100" defTabSz="9144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05"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33" name="object 33"/>
          <p:cNvGrpSpPr/>
          <p:nvPr/>
        </p:nvGrpSpPr>
        <p:grpSpPr>
          <a:xfrm>
            <a:off x="4029929" y="903732"/>
            <a:ext cx="340271" cy="546100"/>
            <a:chOff x="4030979" y="903732"/>
            <a:chExt cx="340360" cy="546100"/>
          </a:xfrm>
        </p:grpSpPr>
        <p:sp>
          <p:nvSpPr>
            <p:cNvPr id="34" name="object 34"/>
            <p:cNvSpPr/>
            <p:nvPr/>
          </p:nvSpPr>
          <p:spPr>
            <a:xfrm>
              <a:off x="4030979" y="1116203"/>
              <a:ext cx="340360" cy="333375"/>
            </a:xfrm>
            <a:custGeom>
              <a:avLst/>
              <a:gdLst/>
              <a:ahLst/>
              <a:cxnLst/>
              <a:rect l="l" t="t" r="r" b="b"/>
              <a:pathLst>
                <a:path w="340360" h="333375">
                  <a:moveTo>
                    <a:pt x="0" y="0"/>
                  </a:moveTo>
                  <a:lnTo>
                    <a:pt x="0" y="84962"/>
                  </a:lnTo>
                  <a:lnTo>
                    <a:pt x="4795" y="120634"/>
                  </a:lnTo>
                  <a:lnTo>
                    <a:pt x="41067" y="186281"/>
                  </a:lnTo>
                  <a:lnTo>
                    <a:pt x="71151" y="215122"/>
                  </a:lnTo>
                  <a:lnTo>
                    <a:pt x="108272" y="240551"/>
                  </a:lnTo>
                  <a:lnTo>
                    <a:pt x="151733" y="262002"/>
                  </a:lnTo>
                  <a:lnTo>
                    <a:pt x="200837" y="278909"/>
                  </a:lnTo>
                  <a:lnTo>
                    <a:pt x="254889" y="290702"/>
                  </a:lnTo>
                  <a:lnTo>
                    <a:pt x="254889" y="333248"/>
                  </a:lnTo>
                  <a:lnTo>
                    <a:pt x="339852" y="255016"/>
                  </a:lnTo>
                  <a:lnTo>
                    <a:pt x="254889" y="163322"/>
                  </a:lnTo>
                  <a:lnTo>
                    <a:pt x="254889" y="205739"/>
                  </a:lnTo>
                  <a:lnTo>
                    <a:pt x="200837" y="193946"/>
                  </a:lnTo>
                  <a:lnTo>
                    <a:pt x="151733" y="177039"/>
                  </a:lnTo>
                  <a:lnTo>
                    <a:pt x="108272" y="155588"/>
                  </a:lnTo>
                  <a:lnTo>
                    <a:pt x="71151" y="130159"/>
                  </a:lnTo>
                  <a:lnTo>
                    <a:pt x="41067" y="101318"/>
                  </a:lnTo>
                  <a:lnTo>
                    <a:pt x="18716" y="69633"/>
                  </a:lnTo>
                  <a:lnTo>
                    <a:pt x="4795" y="35671"/>
                  </a:lnTo>
                  <a:lnTo>
                    <a:pt x="0"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35" name="object 35"/>
            <p:cNvSpPr/>
            <p:nvPr/>
          </p:nvSpPr>
          <p:spPr>
            <a:xfrm>
              <a:off x="4031005" y="903732"/>
              <a:ext cx="340360" cy="255270"/>
            </a:xfrm>
            <a:custGeom>
              <a:avLst/>
              <a:gdLst/>
              <a:ahLst/>
              <a:cxnLst/>
              <a:rect l="l" t="t" r="r" b="b"/>
              <a:pathLst>
                <a:path w="340360" h="255269">
                  <a:moveTo>
                    <a:pt x="339826" y="0"/>
                  </a:moveTo>
                  <a:lnTo>
                    <a:pt x="288712" y="2411"/>
                  </a:lnTo>
                  <a:lnTo>
                    <a:pt x="213124" y="15315"/>
                  </a:lnTo>
                  <a:lnTo>
                    <a:pt x="159951" y="32173"/>
                  </a:lnTo>
                  <a:lnTo>
                    <a:pt x="113107" y="54186"/>
                  </a:lnTo>
                  <a:lnTo>
                    <a:pt x="73341" y="80649"/>
                  </a:lnTo>
                  <a:lnTo>
                    <a:pt x="41400" y="110856"/>
                  </a:lnTo>
                  <a:lnTo>
                    <a:pt x="18031" y="144102"/>
                  </a:lnTo>
                  <a:lnTo>
                    <a:pt x="3982" y="179681"/>
                  </a:lnTo>
                  <a:lnTo>
                    <a:pt x="0" y="216887"/>
                  </a:lnTo>
                  <a:lnTo>
                    <a:pt x="6832" y="255015"/>
                  </a:lnTo>
                  <a:lnTo>
                    <a:pt x="23776" y="219304"/>
                  </a:lnTo>
                  <a:lnTo>
                    <a:pt x="49754" y="186707"/>
                  </a:lnTo>
                  <a:lnTo>
                    <a:pt x="83774" y="157733"/>
                  </a:lnTo>
                  <a:lnTo>
                    <a:pt x="124846" y="132889"/>
                  </a:lnTo>
                  <a:lnTo>
                    <a:pt x="171979" y="112682"/>
                  </a:lnTo>
                  <a:lnTo>
                    <a:pt x="224180" y="97621"/>
                  </a:lnTo>
                  <a:lnTo>
                    <a:pt x="280459" y="88212"/>
                  </a:lnTo>
                  <a:lnTo>
                    <a:pt x="339826" y="84962"/>
                  </a:lnTo>
                  <a:lnTo>
                    <a:pt x="339826"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36" name="object 36"/>
          <p:cNvSpPr txBox="1"/>
          <p:nvPr/>
        </p:nvSpPr>
        <p:spPr>
          <a:xfrm>
            <a:off x="2624664" y="989099"/>
            <a:ext cx="1354102"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7" name="object 37"/>
          <p:cNvSpPr txBox="1"/>
          <p:nvPr/>
        </p:nvSpPr>
        <p:spPr>
          <a:xfrm>
            <a:off x="8923236" y="3556558"/>
            <a:ext cx="2192084" cy="1217000"/>
          </a:xfrm>
          <a:prstGeom prst="rect">
            <a:avLst/>
          </a:prstGeom>
        </p:spPr>
        <p:txBody>
          <a:bodyPr vert="horz" wrap="square" lIns="0" tIns="72390" rIns="0" bIns="0" rtlCol="0">
            <a:spAutoFit/>
          </a:bodyPr>
          <a:lstStyle/>
          <a:p>
            <a:pPr marL="38100" defTabSz="9144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34"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0"/>
              </a:spcBef>
            </a:pPr>
            <a:r>
              <a:rPr sz="2200" kern="0" dirty="0">
                <a:solidFill>
                  <a:sysClr val="windowText" lastClr="000000"/>
                </a:solidFill>
                <a:latin typeface="Times New Roman"/>
                <a:cs typeface="Times New Roman"/>
              </a:rPr>
              <a:t>=&gt;</a:t>
            </a:r>
            <a:r>
              <a:rPr sz="2200" kern="0" spc="-3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25" dirty="0">
                <a:solidFill>
                  <a:sysClr val="windowText" lastClr="000000"/>
                </a:solidFill>
                <a:latin typeface="Times New Roman"/>
                <a:cs typeface="Times New Roman"/>
              </a:rPr>
              <a:t> </a:t>
            </a:r>
            <a:r>
              <a:rPr sz="2200" kern="0" spc="-10" dirty="0">
                <a:solidFill>
                  <a:sysClr val="windowText" lastClr="000000"/>
                </a:solidFill>
                <a:latin typeface="Times New Roman"/>
                <a:cs typeface="Times New Roman"/>
              </a:rPr>
              <a:t>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38" name="object 38"/>
          <p:cNvSpPr txBox="1"/>
          <p:nvPr/>
        </p:nvSpPr>
        <p:spPr>
          <a:xfrm>
            <a:off x="4195241" y="274728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9" name="object 39"/>
          <p:cNvSpPr txBox="1"/>
          <p:nvPr/>
        </p:nvSpPr>
        <p:spPr>
          <a:xfrm>
            <a:off x="7354941" y="276455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0" name="object 40"/>
          <p:cNvSpPr txBox="1"/>
          <p:nvPr/>
        </p:nvSpPr>
        <p:spPr>
          <a:xfrm>
            <a:off x="3853221" y="4784367"/>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1" name="object 41"/>
          <p:cNvSpPr txBox="1"/>
          <p:nvPr/>
        </p:nvSpPr>
        <p:spPr>
          <a:xfrm>
            <a:off x="7340215" y="4315228"/>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2" name="object 42"/>
          <p:cNvSpPr txBox="1"/>
          <p:nvPr/>
        </p:nvSpPr>
        <p:spPr>
          <a:xfrm>
            <a:off x="5479257" y="3540641"/>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43" name="object 43"/>
          <p:cNvSpPr txBox="1"/>
          <p:nvPr/>
        </p:nvSpPr>
        <p:spPr>
          <a:xfrm>
            <a:off x="5479260" y="5252111"/>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44" name="Slide Number Placeholder 43"/>
          <p:cNvSpPr>
            <a:spLocks noGrp="1"/>
          </p:cNvSpPr>
          <p:nvPr>
            <p:ph type="sldNum" sz="quarter" idx="7"/>
          </p:nvPr>
        </p:nvSpPr>
        <p:spPr/>
        <p:txBody>
          <a:bodyPr/>
          <a:lstStyle/>
          <a:p>
            <a:fld id="{B6F15528-21DE-4FAA-801E-634DDDAF4B2B}"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40348144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2:</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5430120" y="2720327"/>
            <a:ext cx="2903734" cy="989330"/>
            <a:chOff x="5431535" y="2720327"/>
            <a:chExt cx="2904490" cy="989330"/>
          </a:xfrm>
        </p:grpSpPr>
        <p:pic>
          <p:nvPicPr>
            <p:cNvPr id="4" name="object 4"/>
            <p:cNvPicPr/>
            <p:nvPr/>
          </p:nvPicPr>
          <p:blipFill>
            <a:blip r:embed="rId2" cstate="print"/>
            <a:stretch>
              <a:fillRect/>
            </a:stretch>
          </p:blipFill>
          <p:spPr>
            <a:xfrm>
              <a:off x="5431535" y="2720327"/>
              <a:ext cx="224091" cy="746010"/>
            </a:xfrm>
            <a:prstGeom prst="rect">
              <a:avLst/>
            </a:prstGeom>
          </p:spPr>
        </p:pic>
        <p:sp>
          <p:nvSpPr>
            <p:cNvPr id="5" name="object 5"/>
            <p:cNvSpPr/>
            <p:nvPr/>
          </p:nvSpPr>
          <p:spPr>
            <a:xfrm>
              <a:off x="5508878" y="2734056"/>
              <a:ext cx="76200" cy="598805"/>
            </a:xfrm>
            <a:custGeom>
              <a:avLst/>
              <a:gdLst/>
              <a:ahLst/>
              <a:cxnLst/>
              <a:rect l="l" t="t" r="r" b="b"/>
              <a:pathLst>
                <a:path w="76200" h="598804">
                  <a:moveTo>
                    <a:pt x="27050" y="522224"/>
                  </a:moveTo>
                  <a:lnTo>
                    <a:pt x="0" y="522224"/>
                  </a:lnTo>
                  <a:lnTo>
                    <a:pt x="38100" y="598424"/>
                  </a:lnTo>
                  <a:lnTo>
                    <a:pt x="64325" y="545973"/>
                  </a:lnTo>
                  <a:lnTo>
                    <a:pt x="32004" y="545973"/>
                  </a:lnTo>
                  <a:lnTo>
                    <a:pt x="27050" y="541020"/>
                  </a:lnTo>
                  <a:lnTo>
                    <a:pt x="27050" y="522224"/>
                  </a:lnTo>
                  <a:close/>
                </a:path>
                <a:path w="76200" h="598804">
                  <a:moveTo>
                    <a:pt x="44196" y="0"/>
                  </a:moveTo>
                  <a:lnTo>
                    <a:pt x="32004" y="0"/>
                  </a:lnTo>
                  <a:lnTo>
                    <a:pt x="27050" y="4953"/>
                  </a:lnTo>
                  <a:lnTo>
                    <a:pt x="27050" y="541020"/>
                  </a:lnTo>
                  <a:lnTo>
                    <a:pt x="32004" y="545973"/>
                  </a:lnTo>
                  <a:lnTo>
                    <a:pt x="44196" y="545973"/>
                  </a:lnTo>
                  <a:lnTo>
                    <a:pt x="49149" y="541020"/>
                  </a:lnTo>
                  <a:lnTo>
                    <a:pt x="49149" y="4953"/>
                  </a:lnTo>
                  <a:lnTo>
                    <a:pt x="44196" y="0"/>
                  </a:lnTo>
                  <a:close/>
                </a:path>
                <a:path w="76200" h="598804">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3" cstate="print"/>
            <a:stretch>
              <a:fillRect/>
            </a:stretch>
          </p:blipFill>
          <p:spPr>
            <a:xfrm>
              <a:off x="5497067" y="3307097"/>
              <a:ext cx="2628899" cy="92692"/>
            </a:xfrm>
            <a:prstGeom prst="rect">
              <a:avLst/>
            </a:prstGeom>
          </p:spPr>
        </p:pic>
        <p:sp>
          <p:nvSpPr>
            <p:cNvPr id="7" name="object 7"/>
            <p:cNvSpPr/>
            <p:nvPr/>
          </p:nvSpPr>
          <p:spPr>
            <a:xfrm>
              <a:off x="5546978" y="333184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4" cstate="print"/>
            <a:stretch>
              <a:fillRect/>
            </a:stretch>
          </p:blipFill>
          <p:spPr>
            <a:xfrm>
              <a:off x="8033003" y="3102838"/>
              <a:ext cx="92692" cy="498373"/>
            </a:xfrm>
            <a:prstGeom prst="rect">
              <a:avLst/>
            </a:prstGeom>
          </p:spPr>
        </p:pic>
        <p:sp>
          <p:nvSpPr>
            <p:cNvPr id="9" name="object 9"/>
            <p:cNvSpPr/>
            <p:nvPr/>
          </p:nvSpPr>
          <p:spPr>
            <a:xfrm>
              <a:off x="8082914" y="3127629"/>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5" cstate="print"/>
            <a:stretch>
              <a:fillRect/>
            </a:stretch>
          </p:blipFill>
          <p:spPr>
            <a:xfrm>
              <a:off x="8033003" y="3102838"/>
              <a:ext cx="302641" cy="201828"/>
            </a:xfrm>
            <a:prstGeom prst="rect">
              <a:avLst/>
            </a:prstGeom>
          </p:spPr>
        </p:pic>
        <p:sp>
          <p:nvSpPr>
            <p:cNvPr id="11" name="object 11"/>
            <p:cNvSpPr/>
            <p:nvPr/>
          </p:nvSpPr>
          <p:spPr>
            <a:xfrm>
              <a:off x="8082914" y="3127629"/>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5" cstate="print"/>
            <a:stretch>
              <a:fillRect/>
            </a:stretch>
          </p:blipFill>
          <p:spPr>
            <a:xfrm>
              <a:off x="8033003" y="3507460"/>
              <a:ext cx="302641" cy="201828"/>
            </a:xfrm>
            <a:prstGeom prst="rect">
              <a:avLst/>
            </a:prstGeom>
          </p:spPr>
        </p:pic>
        <p:sp>
          <p:nvSpPr>
            <p:cNvPr id="13" name="object 13"/>
            <p:cNvSpPr/>
            <p:nvPr/>
          </p:nvSpPr>
          <p:spPr>
            <a:xfrm>
              <a:off x="8082914" y="3532251"/>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5" cstate="print"/>
            <a:stretch>
              <a:fillRect/>
            </a:stretch>
          </p:blipFill>
          <p:spPr>
            <a:xfrm>
              <a:off x="8033003" y="3305530"/>
              <a:ext cx="302641" cy="201828"/>
            </a:xfrm>
            <a:prstGeom prst="rect">
              <a:avLst/>
            </a:prstGeom>
          </p:spPr>
        </p:pic>
        <p:sp>
          <p:nvSpPr>
            <p:cNvPr id="15" name="object 15"/>
            <p:cNvSpPr/>
            <p:nvPr/>
          </p:nvSpPr>
          <p:spPr>
            <a:xfrm>
              <a:off x="8082914" y="3330321"/>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6" name="object 16"/>
          <p:cNvSpPr txBox="1"/>
          <p:nvPr/>
        </p:nvSpPr>
        <p:spPr>
          <a:xfrm>
            <a:off x="5368669" y="237466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6687885" y="2661711"/>
            <a:ext cx="1500749" cy="1087477"/>
          </a:xfrm>
          <a:prstGeom prst="rect">
            <a:avLst/>
          </a:prstGeom>
        </p:spPr>
        <p:txBody>
          <a:bodyPr vert="horz" wrap="square" lIns="0" tIns="12700" rIns="0" bIns="0" rtlCol="0">
            <a:spAutoFit/>
          </a:bodyPr>
          <a:lstStyle/>
          <a:p>
            <a:pPr marR="17780" algn="r"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a:p>
            <a:pPr defTabSz="914400">
              <a:spcBef>
                <a:spcPts val="1864"/>
              </a:spcBef>
            </a:pPr>
            <a:endParaRPr kern="0">
              <a:solidFill>
                <a:sysClr val="windowText" lastClr="000000"/>
              </a:solidFill>
              <a:latin typeface="Times New Roman"/>
              <a:cs typeface="Times New Roman"/>
            </a:endParaRPr>
          </a:p>
          <a:p>
            <a:pPr marL="50800" defTabSz="914400"/>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8" name="Slide Number Placeholder 17"/>
          <p:cNvSpPr>
            <a:spLocks noGrp="1"/>
          </p:cNvSpPr>
          <p:nvPr>
            <p:ph type="sldNum" sz="quarter" idx="7"/>
          </p:nvPr>
        </p:nvSpPr>
        <p:spPr/>
        <p:txBody>
          <a:bodyPr/>
          <a:lstStyle/>
          <a:p>
            <a:fld id="{B6F15528-21DE-4FAA-801E-634DDDAF4B2B}" type="slidenum">
              <a:rPr lang="en-US" smtClean="0">
                <a:solidFill>
                  <a:prstClr val="black">
                    <a:tint val="75000"/>
                  </a:prstClr>
                </a:solidFill>
              </a:rPr>
              <a:pPr/>
              <a:t>62</a:t>
            </a:fld>
            <a:endParaRPr lang="en-US">
              <a:solidFill>
                <a:prstClr val="black">
                  <a:tint val="75000"/>
                </a:prstClr>
              </a:solidFill>
            </a:endParaRPr>
          </a:p>
        </p:txBody>
      </p:sp>
    </p:spTree>
    <p:extLst>
      <p:ext uri="{BB962C8B-B14F-4D97-AF65-F5344CB8AC3E}">
        <p14:creationId xmlns:p14="http://schemas.microsoft.com/office/powerpoint/2010/main" val="86661181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02275" y="1466096"/>
            <a:ext cx="224096" cy="484505"/>
            <a:chOff x="7104126" y="1466049"/>
            <a:chExt cx="224154" cy="484505"/>
          </a:xfrm>
        </p:grpSpPr>
        <p:pic>
          <p:nvPicPr>
            <p:cNvPr id="4" name="object 4"/>
            <p:cNvPicPr/>
            <p:nvPr/>
          </p:nvPicPr>
          <p:blipFill>
            <a:blip r:embed="rId2" cstate="print"/>
            <a:stretch>
              <a:fillRect/>
            </a:stretch>
          </p:blipFill>
          <p:spPr>
            <a:xfrm>
              <a:off x="7104126" y="1466049"/>
              <a:ext cx="224091" cy="483908"/>
            </a:xfrm>
            <a:prstGeom prst="rect">
              <a:avLst/>
            </a:prstGeom>
          </p:spPr>
        </p:pic>
        <p:sp>
          <p:nvSpPr>
            <p:cNvPr id="5" name="object 5"/>
            <p:cNvSpPr/>
            <p:nvPr/>
          </p:nvSpPr>
          <p:spPr>
            <a:xfrm>
              <a:off x="7181469" y="1556384"/>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4633303" y="2503089"/>
            <a:ext cx="2628215" cy="3546475"/>
            <a:chOff x="4634484" y="2503042"/>
            <a:chExt cx="2628900" cy="3546475"/>
          </a:xfrm>
        </p:grpSpPr>
        <p:sp>
          <p:nvSpPr>
            <p:cNvPr id="7" name="object 7"/>
            <p:cNvSpPr/>
            <p:nvPr/>
          </p:nvSpPr>
          <p:spPr>
            <a:xfrm>
              <a:off x="4672203" y="2508122"/>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634484" y="2910095"/>
              <a:ext cx="2628900" cy="92692"/>
            </a:xfrm>
            <a:prstGeom prst="rect">
              <a:avLst/>
            </a:prstGeom>
          </p:spPr>
        </p:pic>
        <p:sp>
          <p:nvSpPr>
            <p:cNvPr id="9" name="object 9"/>
            <p:cNvSpPr/>
            <p:nvPr/>
          </p:nvSpPr>
          <p:spPr>
            <a:xfrm>
              <a:off x="4684395" y="2934842"/>
              <a:ext cx="2536190" cy="0"/>
            </a:xfrm>
            <a:custGeom>
              <a:avLst/>
              <a:gdLst/>
              <a:ahLst/>
              <a:cxnLst/>
              <a:rect l="l" t="t" r="r" b="b"/>
              <a:pathLst>
                <a:path w="2536190">
                  <a:moveTo>
                    <a:pt x="0" y="0"/>
                  </a:moveTo>
                  <a:lnTo>
                    <a:pt x="2535808"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10" name="object 10"/>
            <p:cNvSpPr/>
            <p:nvPr/>
          </p:nvSpPr>
          <p:spPr>
            <a:xfrm>
              <a:off x="4671060" y="2920745"/>
              <a:ext cx="2548890" cy="365760"/>
            </a:xfrm>
            <a:custGeom>
              <a:avLst/>
              <a:gdLst/>
              <a:ahLst/>
              <a:cxnLst/>
              <a:rect l="l" t="t" r="r" b="b"/>
              <a:pathLst>
                <a:path w="2548890" h="365760">
                  <a:moveTo>
                    <a:pt x="2548890" y="0"/>
                  </a:moveTo>
                  <a:lnTo>
                    <a:pt x="0" y="0"/>
                  </a:lnTo>
                  <a:lnTo>
                    <a:pt x="0" y="352678"/>
                  </a:lnTo>
                  <a:lnTo>
                    <a:pt x="2548890" y="365759"/>
                  </a:lnTo>
                  <a:lnTo>
                    <a:pt x="254889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 name="object 11"/>
            <p:cNvSpPr/>
            <p:nvPr/>
          </p:nvSpPr>
          <p:spPr>
            <a:xfrm>
              <a:off x="4676394" y="4454651"/>
              <a:ext cx="2560320" cy="483234"/>
            </a:xfrm>
            <a:custGeom>
              <a:avLst/>
              <a:gdLst/>
              <a:ahLst/>
              <a:cxnLst/>
              <a:rect l="l" t="t" r="r" b="b"/>
              <a:pathLst>
                <a:path w="2560320" h="483235">
                  <a:moveTo>
                    <a:pt x="2560320" y="0"/>
                  </a:moveTo>
                  <a:lnTo>
                    <a:pt x="0" y="0"/>
                  </a:lnTo>
                  <a:lnTo>
                    <a:pt x="2560320" y="483108"/>
                  </a:lnTo>
                  <a:lnTo>
                    <a:pt x="256032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2" name="object 12"/>
          <p:cNvSpPr txBox="1"/>
          <p:nvPr/>
        </p:nvSpPr>
        <p:spPr>
          <a:xfrm>
            <a:off x="7135290" y="505459"/>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13" name="object 13"/>
          <p:cNvSpPr txBox="1"/>
          <p:nvPr/>
        </p:nvSpPr>
        <p:spPr>
          <a:xfrm>
            <a:off x="6690675" y="1888491"/>
            <a:ext cx="93193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8923265" y="1638815"/>
            <a:ext cx="1059539" cy="352019"/>
          </a:xfrm>
          <a:prstGeom prst="rect">
            <a:avLst/>
          </a:prstGeom>
        </p:spPr>
        <p:txBody>
          <a:bodyPr vert="horz" wrap="square" lIns="0" tIns="13335" rIns="0" bIns="0" rtlCol="0">
            <a:spAutoFit/>
          </a:bodyPr>
          <a:lstStyle/>
          <a:p>
            <a:pPr marL="38100" defTabSz="914400">
              <a:spcBef>
                <a:spcPts val="10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5" name="object 15"/>
          <p:cNvSpPr txBox="1"/>
          <p:nvPr/>
        </p:nvSpPr>
        <p:spPr>
          <a:xfrm>
            <a:off x="9890219" y="2182622"/>
            <a:ext cx="168231" cy="259686"/>
          </a:xfrm>
          <a:prstGeom prst="rect">
            <a:avLst/>
          </a:prstGeom>
        </p:spPr>
        <p:txBody>
          <a:bodyPr vert="horz" wrap="square" lIns="0" tIns="13335" rIns="0" bIns="0" rtlCol="0">
            <a:spAutoFit/>
          </a:bodyPr>
          <a:lstStyle/>
          <a:p>
            <a:pPr marL="12700" defTabSz="914400">
              <a:spcBef>
                <a:spcPts val="105"/>
              </a:spcBef>
            </a:pPr>
            <a:r>
              <a:rPr sz="1600" kern="0" spc="70" dirty="0">
                <a:solidFill>
                  <a:srgbClr val="404040"/>
                </a:solidFill>
                <a:latin typeface="Cambria Math"/>
                <a:cs typeface="Cambria Math"/>
              </a:rPr>
              <a:t>A</a:t>
            </a:r>
            <a:endParaRPr sz="1600" kern="0">
              <a:solidFill>
                <a:sysClr val="windowText" lastClr="000000"/>
              </a:solidFill>
              <a:latin typeface="Cambria Math"/>
              <a:cs typeface="Cambria Math"/>
            </a:endParaRPr>
          </a:p>
        </p:txBody>
      </p:sp>
      <p:sp>
        <p:nvSpPr>
          <p:cNvPr id="16" name="object 16"/>
          <p:cNvSpPr txBox="1"/>
          <p:nvPr/>
        </p:nvSpPr>
        <p:spPr>
          <a:xfrm>
            <a:off x="8948658" y="2050057"/>
            <a:ext cx="1557249" cy="351378"/>
          </a:xfrm>
          <a:prstGeom prst="rect">
            <a:avLst/>
          </a:prstGeom>
        </p:spPr>
        <p:txBody>
          <a:bodyPr vert="horz" wrap="square" lIns="0" tIns="12700" rIns="0" bIns="0" rtlCol="0">
            <a:spAutoFit/>
          </a:bodyPr>
          <a:lstStyle/>
          <a:p>
            <a:pPr marL="12700" defTabSz="914400">
              <a:spcBef>
                <a:spcPts val="100"/>
              </a:spcBef>
              <a:tabLst>
                <a:tab pos="1177290"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50" dirty="0">
                <a:solidFill>
                  <a:srgbClr val="404040"/>
                </a:solidFill>
                <a:latin typeface="Cambria Math"/>
                <a:cs typeface="Cambria Math"/>
              </a:rPr>
              <a:t>R</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7" name="object 17"/>
          <p:cNvSpPr txBox="1"/>
          <p:nvPr/>
        </p:nvSpPr>
        <p:spPr>
          <a:xfrm>
            <a:off x="8923265" y="2445515"/>
            <a:ext cx="1576929"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8" name="object 18"/>
          <p:cNvGrpSpPr/>
          <p:nvPr/>
        </p:nvGrpSpPr>
        <p:grpSpPr>
          <a:xfrm>
            <a:off x="7598976" y="941116"/>
            <a:ext cx="340271" cy="546735"/>
            <a:chOff x="7600950" y="941069"/>
            <a:chExt cx="340360" cy="546735"/>
          </a:xfrm>
        </p:grpSpPr>
        <p:sp>
          <p:nvSpPr>
            <p:cNvPr id="19" name="object 19"/>
            <p:cNvSpPr/>
            <p:nvPr/>
          </p:nvSpPr>
          <p:spPr>
            <a:xfrm>
              <a:off x="7600950" y="1153921"/>
              <a:ext cx="340360" cy="334010"/>
            </a:xfrm>
            <a:custGeom>
              <a:avLst/>
              <a:gdLst/>
              <a:ahLst/>
              <a:cxnLst/>
              <a:rect l="l" t="t" r="r" b="b"/>
              <a:pathLst>
                <a:path w="340359" h="334009">
                  <a:moveTo>
                    <a:pt x="339851" y="0"/>
                  </a:moveTo>
                  <a:lnTo>
                    <a:pt x="321135" y="69782"/>
                  </a:lnTo>
                  <a:lnTo>
                    <a:pt x="298784" y="101517"/>
                  </a:lnTo>
                  <a:lnTo>
                    <a:pt x="268700" y="130397"/>
                  </a:lnTo>
                  <a:lnTo>
                    <a:pt x="231579" y="155860"/>
                  </a:lnTo>
                  <a:lnTo>
                    <a:pt x="188118" y="177343"/>
                  </a:lnTo>
                  <a:lnTo>
                    <a:pt x="139014" y="194284"/>
                  </a:lnTo>
                  <a:lnTo>
                    <a:pt x="84963" y="206120"/>
                  </a:lnTo>
                  <a:lnTo>
                    <a:pt x="84963" y="163702"/>
                  </a:lnTo>
                  <a:lnTo>
                    <a:pt x="0" y="255397"/>
                  </a:lnTo>
                  <a:lnTo>
                    <a:pt x="84963" y="333628"/>
                  </a:lnTo>
                  <a:lnTo>
                    <a:pt x="84963" y="291083"/>
                  </a:lnTo>
                  <a:lnTo>
                    <a:pt x="138977" y="279247"/>
                  </a:lnTo>
                  <a:lnTo>
                    <a:pt x="188065" y="262306"/>
                  </a:lnTo>
                  <a:lnTo>
                    <a:pt x="231523" y="240823"/>
                  </a:lnTo>
                  <a:lnTo>
                    <a:pt x="268652" y="215360"/>
                  </a:lnTo>
                  <a:lnTo>
                    <a:pt x="298750" y="186480"/>
                  </a:lnTo>
                  <a:lnTo>
                    <a:pt x="321117" y="154745"/>
                  </a:lnTo>
                  <a:lnTo>
                    <a:pt x="339851" y="84962"/>
                  </a:lnTo>
                  <a:lnTo>
                    <a:pt x="339851"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7600950" y="941069"/>
              <a:ext cx="340360" cy="255904"/>
            </a:xfrm>
            <a:custGeom>
              <a:avLst/>
              <a:gdLst/>
              <a:ahLst/>
              <a:cxnLst/>
              <a:rect l="l" t="t" r="r" b="b"/>
              <a:pathLst>
                <a:path w="340359" h="255905">
                  <a:moveTo>
                    <a:pt x="0" y="0"/>
                  </a:moveTo>
                  <a:lnTo>
                    <a:pt x="0" y="84962"/>
                  </a:lnTo>
                  <a:lnTo>
                    <a:pt x="59366" y="88218"/>
                  </a:lnTo>
                  <a:lnTo>
                    <a:pt x="115645" y="97645"/>
                  </a:lnTo>
                  <a:lnTo>
                    <a:pt x="167846" y="112736"/>
                  </a:lnTo>
                  <a:lnTo>
                    <a:pt x="214979" y="132984"/>
                  </a:lnTo>
                  <a:lnTo>
                    <a:pt x="256051" y="157882"/>
                  </a:lnTo>
                  <a:lnTo>
                    <a:pt x="290071" y="186922"/>
                  </a:lnTo>
                  <a:lnTo>
                    <a:pt x="316049" y="219596"/>
                  </a:lnTo>
                  <a:lnTo>
                    <a:pt x="332994" y="255396"/>
                  </a:lnTo>
                  <a:lnTo>
                    <a:pt x="339821" y="217218"/>
                  </a:lnTo>
                  <a:lnTo>
                    <a:pt x="321761" y="144300"/>
                  </a:lnTo>
                  <a:lnTo>
                    <a:pt x="298372" y="110984"/>
                  </a:lnTo>
                  <a:lnTo>
                    <a:pt x="266410" y="80714"/>
                  </a:lnTo>
                  <a:lnTo>
                    <a:pt x="226624" y="54200"/>
                  </a:lnTo>
                  <a:lnTo>
                    <a:pt x="179764" y="32155"/>
                  </a:lnTo>
                  <a:lnTo>
                    <a:pt x="126578" y="15290"/>
                  </a:lnTo>
                  <a:lnTo>
                    <a:pt x="67818" y="4317"/>
                  </a:lnTo>
                  <a:lnTo>
                    <a:pt x="17043" y="263"/>
                  </a:lnTo>
                  <a:lnTo>
                    <a:pt x="0"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8013900" y="1041931"/>
            <a:ext cx="1354736"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 name="object 22"/>
          <p:cNvSpPr txBox="1"/>
          <p:nvPr/>
        </p:nvSpPr>
        <p:spPr>
          <a:xfrm>
            <a:off x="8923236" y="3556564"/>
            <a:ext cx="2192084" cy="814325"/>
          </a:xfrm>
          <a:prstGeom prst="rect">
            <a:avLst/>
          </a:prstGeom>
        </p:spPr>
        <p:txBody>
          <a:bodyPr vert="horz" wrap="square" lIns="0" tIns="72390" rIns="0" bIns="0" rtlCol="0">
            <a:spAutoFit/>
          </a:bodyPr>
          <a:lstStyle/>
          <a:p>
            <a:pPr marL="38100" defTabSz="9144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34"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23" name="object 23"/>
          <p:cNvSpPr txBox="1"/>
          <p:nvPr/>
        </p:nvSpPr>
        <p:spPr>
          <a:xfrm>
            <a:off x="9546673" y="4539234"/>
            <a:ext cx="160613" cy="259686"/>
          </a:xfrm>
          <a:prstGeom prst="rect">
            <a:avLst/>
          </a:prstGeom>
        </p:spPr>
        <p:txBody>
          <a:bodyPr vert="horz" wrap="square" lIns="0" tIns="13335" rIns="0" bIns="0" rtlCol="0">
            <a:spAutoFit/>
          </a:bodyPr>
          <a:lstStyle/>
          <a:p>
            <a:pPr marL="12700" defTabSz="9144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24" name="object 24"/>
          <p:cNvSpPr txBox="1"/>
          <p:nvPr/>
        </p:nvSpPr>
        <p:spPr>
          <a:xfrm>
            <a:off x="8948657" y="4406650"/>
            <a:ext cx="1954655" cy="351378"/>
          </a:xfrm>
          <a:prstGeom prst="rect">
            <a:avLst/>
          </a:prstGeom>
        </p:spPr>
        <p:txBody>
          <a:bodyPr vert="horz" wrap="square" lIns="0" tIns="12700" rIns="0" bIns="0" rtlCol="0">
            <a:spAutoFit/>
          </a:bodyPr>
          <a:lstStyle/>
          <a:p>
            <a:pPr marL="12700" defTabSz="9144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5" name="object 25"/>
          <p:cNvSpPr txBox="1"/>
          <p:nvPr/>
        </p:nvSpPr>
        <p:spPr>
          <a:xfrm>
            <a:off x="4235620" y="316410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 name="object 26"/>
          <p:cNvSpPr txBox="1"/>
          <p:nvPr/>
        </p:nvSpPr>
        <p:spPr>
          <a:xfrm>
            <a:off x="7290443" y="32024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7298087" y="4779032"/>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8" name="object 28"/>
          <p:cNvSpPr txBox="1"/>
          <p:nvPr/>
        </p:nvSpPr>
        <p:spPr>
          <a:xfrm>
            <a:off x="3997938" y="4302020"/>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9" name="object 29"/>
          <p:cNvGrpSpPr/>
          <p:nvPr/>
        </p:nvGrpSpPr>
        <p:grpSpPr>
          <a:xfrm>
            <a:off x="4645492" y="4430285"/>
            <a:ext cx="2628215" cy="92710"/>
            <a:chOff x="4646676" y="4430285"/>
            <a:chExt cx="2628900" cy="92710"/>
          </a:xfrm>
        </p:grpSpPr>
        <p:pic>
          <p:nvPicPr>
            <p:cNvPr id="30" name="object 30"/>
            <p:cNvPicPr/>
            <p:nvPr/>
          </p:nvPicPr>
          <p:blipFill>
            <a:blip r:embed="rId3" cstate="print"/>
            <a:stretch>
              <a:fillRect/>
            </a:stretch>
          </p:blipFill>
          <p:spPr>
            <a:xfrm>
              <a:off x="4646676" y="4430285"/>
              <a:ext cx="2628900" cy="92692"/>
            </a:xfrm>
            <a:prstGeom prst="rect">
              <a:avLst/>
            </a:prstGeom>
          </p:spPr>
        </p:pic>
        <p:sp>
          <p:nvSpPr>
            <p:cNvPr id="31" name="object 31"/>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32" name="object 32"/>
          <p:cNvGrpSpPr/>
          <p:nvPr/>
        </p:nvGrpSpPr>
        <p:grpSpPr>
          <a:xfrm>
            <a:off x="4571571" y="527292"/>
            <a:ext cx="224096" cy="746125"/>
            <a:chOff x="4572761" y="527291"/>
            <a:chExt cx="224154" cy="746125"/>
          </a:xfrm>
        </p:grpSpPr>
        <p:pic>
          <p:nvPicPr>
            <p:cNvPr id="33" name="object 33"/>
            <p:cNvPicPr/>
            <p:nvPr/>
          </p:nvPicPr>
          <p:blipFill>
            <a:blip r:embed="rId4" cstate="print"/>
            <a:stretch>
              <a:fillRect/>
            </a:stretch>
          </p:blipFill>
          <p:spPr>
            <a:xfrm>
              <a:off x="4572761" y="527291"/>
              <a:ext cx="224091" cy="746010"/>
            </a:xfrm>
            <a:prstGeom prst="rect">
              <a:avLst/>
            </a:prstGeom>
          </p:spPr>
        </p:pic>
        <p:sp>
          <p:nvSpPr>
            <p:cNvPr id="34" name="object 34"/>
            <p:cNvSpPr/>
            <p:nvPr/>
          </p:nvSpPr>
          <p:spPr>
            <a:xfrm>
              <a:off x="4650104" y="541020"/>
              <a:ext cx="76200" cy="598805"/>
            </a:xfrm>
            <a:custGeom>
              <a:avLst/>
              <a:gdLst/>
              <a:ahLst/>
              <a:cxnLst/>
              <a:rect l="l" t="t" r="r" b="b"/>
              <a:pathLst>
                <a:path w="76200" h="598805">
                  <a:moveTo>
                    <a:pt x="27050" y="522224"/>
                  </a:moveTo>
                  <a:lnTo>
                    <a:pt x="0" y="522224"/>
                  </a:lnTo>
                  <a:lnTo>
                    <a:pt x="38100" y="598424"/>
                  </a:lnTo>
                  <a:lnTo>
                    <a:pt x="64325" y="545972"/>
                  </a:lnTo>
                  <a:lnTo>
                    <a:pt x="32004" y="545972"/>
                  </a:lnTo>
                  <a:lnTo>
                    <a:pt x="27050" y="541019"/>
                  </a:lnTo>
                  <a:lnTo>
                    <a:pt x="27050" y="522224"/>
                  </a:lnTo>
                  <a:close/>
                </a:path>
                <a:path w="76200" h="598805">
                  <a:moveTo>
                    <a:pt x="44196" y="0"/>
                  </a:moveTo>
                  <a:lnTo>
                    <a:pt x="32004" y="0"/>
                  </a:lnTo>
                  <a:lnTo>
                    <a:pt x="27050" y="4952"/>
                  </a:lnTo>
                  <a:lnTo>
                    <a:pt x="27050" y="541019"/>
                  </a:lnTo>
                  <a:lnTo>
                    <a:pt x="32004" y="545972"/>
                  </a:lnTo>
                  <a:lnTo>
                    <a:pt x="44196" y="545972"/>
                  </a:lnTo>
                  <a:lnTo>
                    <a:pt x="49149" y="541019"/>
                  </a:lnTo>
                  <a:lnTo>
                    <a:pt x="49149" y="4952"/>
                  </a:lnTo>
                  <a:lnTo>
                    <a:pt x="44196" y="0"/>
                  </a:lnTo>
                  <a:close/>
                </a:path>
                <a:path w="76200" h="598805">
                  <a:moveTo>
                    <a:pt x="76200" y="522224"/>
                  </a:moveTo>
                  <a:lnTo>
                    <a:pt x="49149" y="522224"/>
                  </a:lnTo>
                  <a:lnTo>
                    <a:pt x="49149" y="541019"/>
                  </a:lnTo>
                  <a:lnTo>
                    <a:pt x="44196" y="545972"/>
                  </a:lnTo>
                  <a:lnTo>
                    <a:pt x="64325" y="545972"/>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5841750" y="1243099"/>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36" name="object 36"/>
          <p:cNvGrpSpPr/>
          <p:nvPr/>
        </p:nvGrpSpPr>
        <p:grpSpPr>
          <a:xfrm>
            <a:off x="4637093" y="910564"/>
            <a:ext cx="2837076" cy="607060"/>
            <a:chOff x="4638294" y="910564"/>
            <a:chExt cx="2837815" cy="607060"/>
          </a:xfrm>
        </p:grpSpPr>
        <p:pic>
          <p:nvPicPr>
            <p:cNvPr id="37" name="object 37"/>
            <p:cNvPicPr/>
            <p:nvPr/>
          </p:nvPicPr>
          <p:blipFill>
            <a:blip r:embed="rId3" cstate="print"/>
            <a:stretch>
              <a:fillRect/>
            </a:stretch>
          </p:blipFill>
          <p:spPr>
            <a:xfrm>
              <a:off x="4638294" y="1114823"/>
              <a:ext cx="2628900" cy="92692"/>
            </a:xfrm>
            <a:prstGeom prst="rect">
              <a:avLst/>
            </a:prstGeom>
          </p:spPr>
        </p:pic>
        <p:sp>
          <p:nvSpPr>
            <p:cNvPr id="38" name="object 38"/>
            <p:cNvSpPr/>
            <p:nvPr/>
          </p:nvSpPr>
          <p:spPr>
            <a:xfrm>
              <a:off x="4688205" y="113957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5" cstate="print"/>
            <a:stretch>
              <a:fillRect/>
            </a:stretch>
          </p:blipFill>
          <p:spPr>
            <a:xfrm>
              <a:off x="7173467" y="910564"/>
              <a:ext cx="92692" cy="498373"/>
            </a:xfrm>
            <a:prstGeom prst="rect">
              <a:avLst/>
            </a:prstGeom>
          </p:spPr>
        </p:pic>
        <p:sp>
          <p:nvSpPr>
            <p:cNvPr id="40" name="object 40"/>
            <p:cNvSpPr/>
            <p:nvPr/>
          </p:nvSpPr>
          <p:spPr>
            <a:xfrm>
              <a:off x="7223379" y="935354"/>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6" cstate="print"/>
            <a:stretch>
              <a:fillRect/>
            </a:stretch>
          </p:blipFill>
          <p:spPr>
            <a:xfrm>
              <a:off x="7173467" y="910564"/>
              <a:ext cx="302641" cy="201828"/>
            </a:xfrm>
            <a:prstGeom prst="rect">
              <a:avLst/>
            </a:prstGeom>
          </p:spPr>
        </p:pic>
        <p:sp>
          <p:nvSpPr>
            <p:cNvPr id="42" name="object 42"/>
            <p:cNvSpPr/>
            <p:nvPr/>
          </p:nvSpPr>
          <p:spPr>
            <a:xfrm>
              <a:off x="7223379" y="93535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6" cstate="print"/>
            <a:stretch>
              <a:fillRect/>
            </a:stretch>
          </p:blipFill>
          <p:spPr>
            <a:xfrm>
              <a:off x="7173467" y="1315186"/>
              <a:ext cx="302641" cy="201828"/>
            </a:xfrm>
            <a:prstGeom prst="rect">
              <a:avLst/>
            </a:prstGeom>
          </p:spPr>
        </p:pic>
        <p:sp>
          <p:nvSpPr>
            <p:cNvPr id="44" name="object 44"/>
            <p:cNvSpPr/>
            <p:nvPr/>
          </p:nvSpPr>
          <p:spPr>
            <a:xfrm>
              <a:off x="7223379" y="1339976"/>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6" cstate="print"/>
            <a:stretch>
              <a:fillRect/>
            </a:stretch>
          </p:blipFill>
          <p:spPr>
            <a:xfrm>
              <a:off x="7173467" y="1112494"/>
              <a:ext cx="302641" cy="201828"/>
            </a:xfrm>
            <a:prstGeom prst="rect">
              <a:avLst/>
            </a:prstGeom>
          </p:spPr>
        </p:pic>
        <p:sp>
          <p:nvSpPr>
            <p:cNvPr id="46" name="object 46"/>
            <p:cNvSpPr/>
            <p:nvPr/>
          </p:nvSpPr>
          <p:spPr>
            <a:xfrm>
              <a:off x="7223379" y="113728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7" name="object 47"/>
          <p:cNvSpPr txBox="1"/>
          <p:nvPr/>
        </p:nvSpPr>
        <p:spPr>
          <a:xfrm>
            <a:off x="4505042" y="18671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8" name="object 48"/>
          <p:cNvSpPr txBox="1"/>
          <p:nvPr/>
        </p:nvSpPr>
        <p:spPr>
          <a:xfrm>
            <a:off x="5479257" y="3540641"/>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49" name="object 49"/>
          <p:cNvSpPr txBox="1"/>
          <p:nvPr/>
        </p:nvSpPr>
        <p:spPr>
          <a:xfrm>
            <a:off x="5479260" y="5252111"/>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50" name="Slide Number Placeholder 49"/>
          <p:cNvSpPr>
            <a:spLocks noGrp="1"/>
          </p:cNvSpPr>
          <p:nvPr>
            <p:ph type="sldNum" sz="quarter" idx="7"/>
          </p:nvPr>
        </p:nvSpPr>
        <p:spPr/>
        <p:txBody>
          <a:bodyPr/>
          <a:lstStyle/>
          <a:p>
            <a:fld id="{B6F15528-21DE-4FAA-801E-634DDDAF4B2B}"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31681520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3:</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4608137" y="2455960"/>
            <a:ext cx="224096" cy="746125"/>
            <a:chOff x="4609338" y="2455913"/>
            <a:chExt cx="224154" cy="746125"/>
          </a:xfrm>
        </p:grpSpPr>
        <p:pic>
          <p:nvPicPr>
            <p:cNvPr id="4" name="object 4"/>
            <p:cNvPicPr/>
            <p:nvPr/>
          </p:nvPicPr>
          <p:blipFill>
            <a:blip r:embed="rId2" cstate="print"/>
            <a:stretch>
              <a:fillRect/>
            </a:stretch>
          </p:blipFill>
          <p:spPr>
            <a:xfrm>
              <a:off x="4609338" y="2455913"/>
              <a:ext cx="224091" cy="746010"/>
            </a:xfrm>
            <a:prstGeom prst="rect">
              <a:avLst/>
            </a:prstGeom>
          </p:spPr>
        </p:pic>
        <p:sp>
          <p:nvSpPr>
            <p:cNvPr id="5" name="object 5"/>
            <p:cNvSpPr/>
            <p:nvPr/>
          </p:nvSpPr>
          <p:spPr>
            <a:xfrm>
              <a:off x="4686681" y="2546222"/>
              <a:ext cx="76200" cy="598805"/>
            </a:xfrm>
            <a:custGeom>
              <a:avLst/>
              <a:gdLst/>
              <a:ahLst/>
              <a:cxnLst/>
              <a:rect l="l" t="t" r="r" b="b"/>
              <a:pathLst>
                <a:path w="76200" h="598805">
                  <a:moveTo>
                    <a:pt x="44196" y="52450"/>
                  </a:moveTo>
                  <a:lnTo>
                    <a:pt x="32004" y="52450"/>
                  </a:lnTo>
                  <a:lnTo>
                    <a:pt x="27051" y="57403"/>
                  </a:lnTo>
                  <a:lnTo>
                    <a:pt x="27051" y="593471"/>
                  </a:lnTo>
                  <a:lnTo>
                    <a:pt x="32004" y="598424"/>
                  </a:lnTo>
                  <a:lnTo>
                    <a:pt x="44196" y="598424"/>
                  </a:lnTo>
                  <a:lnTo>
                    <a:pt x="49149" y="593471"/>
                  </a:lnTo>
                  <a:lnTo>
                    <a:pt x="49149" y="57403"/>
                  </a:lnTo>
                  <a:lnTo>
                    <a:pt x="44196" y="52450"/>
                  </a:lnTo>
                  <a:close/>
                </a:path>
                <a:path w="76200" h="598805">
                  <a:moveTo>
                    <a:pt x="38100" y="0"/>
                  </a:moveTo>
                  <a:lnTo>
                    <a:pt x="0" y="76200"/>
                  </a:lnTo>
                  <a:lnTo>
                    <a:pt x="27051" y="76200"/>
                  </a:lnTo>
                  <a:lnTo>
                    <a:pt x="27051" y="57403"/>
                  </a:lnTo>
                  <a:lnTo>
                    <a:pt x="32004" y="52450"/>
                  </a:lnTo>
                  <a:lnTo>
                    <a:pt x="64325" y="52450"/>
                  </a:lnTo>
                  <a:lnTo>
                    <a:pt x="38100" y="0"/>
                  </a:lnTo>
                  <a:close/>
                </a:path>
                <a:path w="76200" h="598805">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 name="object 6"/>
          <p:cNvSpPr txBox="1"/>
          <p:nvPr/>
        </p:nvSpPr>
        <p:spPr>
          <a:xfrm>
            <a:off x="5878061" y="2651782"/>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7" name="object 7"/>
          <p:cNvGrpSpPr/>
          <p:nvPr/>
        </p:nvGrpSpPr>
        <p:grpSpPr>
          <a:xfrm>
            <a:off x="4673655" y="2318740"/>
            <a:ext cx="2837076" cy="607060"/>
            <a:chOff x="4674870" y="2318740"/>
            <a:chExt cx="2837815" cy="607060"/>
          </a:xfrm>
        </p:grpSpPr>
        <p:pic>
          <p:nvPicPr>
            <p:cNvPr id="8" name="object 8"/>
            <p:cNvPicPr/>
            <p:nvPr/>
          </p:nvPicPr>
          <p:blipFill>
            <a:blip r:embed="rId3" cstate="print"/>
            <a:stretch>
              <a:fillRect/>
            </a:stretch>
          </p:blipFill>
          <p:spPr>
            <a:xfrm>
              <a:off x="4674870" y="2522999"/>
              <a:ext cx="2628900" cy="92692"/>
            </a:xfrm>
            <a:prstGeom prst="rect">
              <a:avLst/>
            </a:prstGeom>
          </p:spPr>
        </p:pic>
        <p:sp>
          <p:nvSpPr>
            <p:cNvPr id="9" name="object 9"/>
            <p:cNvSpPr/>
            <p:nvPr/>
          </p:nvSpPr>
          <p:spPr>
            <a:xfrm>
              <a:off x="4724781" y="2547747"/>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7210044" y="2318740"/>
              <a:ext cx="92692" cy="498373"/>
            </a:xfrm>
            <a:prstGeom prst="rect">
              <a:avLst/>
            </a:prstGeom>
          </p:spPr>
        </p:pic>
        <p:sp>
          <p:nvSpPr>
            <p:cNvPr id="11" name="object 11"/>
            <p:cNvSpPr/>
            <p:nvPr/>
          </p:nvSpPr>
          <p:spPr>
            <a:xfrm>
              <a:off x="7259955" y="234353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5" cstate="print"/>
            <a:stretch>
              <a:fillRect/>
            </a:stretch>
          </p:blipFill>
          <p:spPr>
            <a:xfrm>
              <a:off x="7210044" y="2318740"/>
              <a:ext cx="302641" cy="201828"/>
            </a:xfrm>
            <a:prstGeom prst="rect">
              <a:avLst/>
            </a:prstGeom>
          </p:spPr>
        </p:pic>
        <p:sp>
          <p:nvSpPr>
            <p:cNvPr id="13" name="object 13"/>
            <p:cNvSpPr/>
            <p:nvPr/>
          </p:nvSpPr>
          <p:spPr>
            <a:xfrm>
              <a:off x="7259955" y="2343531"/>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5" cstate="print"/>
            <a:stretch>
              <a:fillRect/>
            </a:stretch>
          </p:blipFill>
          <p:spPr>
            <a:xfrm>
              <a:off x="7210044" y="2723362"/>
              <a:ext cx="302641" cy="201828"/>
            </a:xfrm>
            <a:prstGeom prst="rect">
              <a:avLst/>
            </a:prstGeom>
          </p:spPr>
        </p:pic>
        <p:sp>
          <p:nvSpPr>
            <p:cNvPr id="15" name="object 15"/>
            <p:cNvSpPr/>
            <p:nvPr/>
          </p:nvSpPr>
          <p:spPr>
            <a:xfrm>
              <a:off x="7259955" y="274815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5" cstate="print"/>
            <a:stretch>
              <a:fillRect/>
            </a:stretch>
          </p:blipFill>
          <p:spPr>
            <a:xfrm>
              <a:off x="7210044" y="2521432"/>
              <a:ext cx="302641" cy="201828"/>
            </a:xfrm>
            <a:prstGeom prst="rect">
              <a:avLst/>
            </a:prstGeom>
          </p:spPr>
        </p:pic>
        <p:sp>
          <p:nvSpPr>
            <p:cNvPr id="17" name="object 17"/>
            <p:cNvSpPr/>
            <p:nvPr/>
          </p:nvSpPr>
          <p:spPr>
            <a:xfrm>
              <a:off x="7259955" y="254622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8" name="object 18"/>
          <p:cNvSpPr txBox="1"/>
          <p:nvPr/>
        </p:nvSpPr>
        <p:spPr>
          <a:xfrm>
            <a:off x="4541607" y="317857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 name="object 19"/>
          <p:cNvSpPr txBox="1"/>
          <p:nvPr/>
        </p:nvSpPr>
        <p:spPr>
          <a:xfrm>
            <a:off x="7171602" y="2791459"/>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20" name="Slide Number Placeholder 19"/>
          <p:cNvSpPr>
            <a:spLocks noGrp="1"/>
          </p:cNvSpPr>
          <p:nvPr>
            <p:ph type="sldNum" sz="quarter" idx="7"/>
          </p:nvPr>
        </p:nvSpPr>
        <p:spPr/>
        <p:txBody>
          <a:bodyPr/>
          <a:lstStyle/>
          <a:p>
            <a:fld id="{B6F15528-21DE-4FAA-801E-634DDDAF4B2B}"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10534008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15225" y="372626"/>
            <a:ext cx="224096" cy="484505"/>
            <a:chOff x="7117080" y="372579"/>
            <a:chExt cx="224154" cy="484505"/>
          </a:xfrm>
        </p:grpSpPr>
        <p:pic>
          <p:nvPicPr>
            <p:cNvPr id="4" name="object 4"/>
            <p:cNvPicPr/>
            <p:nvPr/>
          </p:nvPicPr>
          <p:blipFill>
            <a:blip r:embed="rId2" cstate="print"/>
            <a:stretch>
              <a:fillRect/>
            </a:stretch>
          </p:blipFill>
          <p:spPr>
            <a:xfrm>
              <a:off x="7117080" y="372579"/>
              <a:ext cx="224091" cy="483908"/>
            </a:xfrm>
            <a:prstGeom prst="rect">
              <a:avLst/>
            </a:prstGeom>
          </p:spPr>
        </p:pic>
        <p:sp>
          <p:nvSpPr>
            <p:cNvPr id="5" name="object 5"/>
            <p:cNvSpPr/>
            <p:nvPr/>
          </p:nvSpPr>
          <p:spPr>
            <a:xfrm>
              <a:off x="7194423" y="386333"/>
              <a:ext cx="76200" cy="335915"/>
            </a:xfrm>
            <a:custGeom>
              <a:avLst/>
              <a:gdLst/>
              <a:ahLst/>
              <a:cxnLst/>
              <a:rect l="l" t="t" r="r" b="b"/>
              <a:pathLst>
                <a:path w="76200" h="335915">
                  <a:moveTo>
                    <a:pt x="27050" y="259714"/>
                  </a:moveTo>
                  <a:lnTo>
                    <a:pt x="0" y="259714"/>
                  </a:lnTo>
                  <a:lnTo>
                    <a:pt x="38100" y="335914"/>
                  </a:lnTo>
                  <a:lnTo>
                    <a:pt x="64325" y="283463"/>
                  </a:lnTo>
                  <a:lnTo>
                    <a:pt x="32003" y="283463"/>
                  </a:lnTo>
                  <a:lnTo>
                    <a:pt x="27050" y="278511"/>
                  </a:lnTo>
                  <a:lnTo>
                    <a:pt x="27050" y="259714"/>
                  </a:lnTo>
                  <a:close/>
                </a:path>
                <a:path w="76200" h="335915">
                  <a:moveTo>
                    <a:pt x="44196" y="0"/>
                  </a:moveTo>
                  <a:lnTo>
                    <a:pt x="32003" y="0"/>
                  </a:lnTo>
                  <a:lnTo>
                    <a:pt x="27050" y="4952"/>
                  </a:lnTo>
                  <a:lnTo>
                    <a:pt x="27050" y="278511"/>
                  </a:lnTo>
                  <a:lnTo>
                    <a:pt x="32003" y="283463"/>
                  </a:lnTo>
                  <a:lnTo>
                    <a:pt x="44196" y="283463"/>
                  </a:lnTo>
                  <a:lnTo>
                    <a:pt x="49149" y="278511"/>
                  </a:lnTo>
                  <a:lnTo>
                    <a:pt x="49149" y="4952"/>
                  </a:lnTo>
                  <a:lnTo>
                    <a:pt x="44196" y="0"/>
                  </a:lnTo>
                  <a:close/>
                </a:path>
                <a:path w="76200" h="335915">
                  <a:moveTo>
                    <a:pt x="76200" y="259714"/>
                  </a:moveTo>
                  <a:lnTo>
                    <a:pt x="49149" y="259714"/>
                  </a:lnTo>
                  <a:lnTo>
                    <a:pt x="49149" y="278511"/>
                  </a:lnTo>
                  <a:lnTo>
                    <a:pt x="44196" y="283463"/>
                  </a:lnTo>
                  <a:lnTo>
                    <a:pt x="64325" y="283463"/>
                  </a:lnTo>
                  <a:lnTo>
                    <a:pt x="76200" y="25971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4620355" y="2503089"/>
            <a:ext cx="2628215" cy="3546475"/>
            <a:chOff x="4621529" y="2503042"/>
            <a:chExt cx="2628900" cy="3546475"/>
          </a:xfrm>
        </p:grpSpPr>
        <p:sp>
          <p:nvSpPr>
            <p:cNvPr id="7" name="object 7"/>
            <p:cNvSpPr/>
            <p:nvPr/>
          </p:nvSpPr>
          <p:spPr>
            <a:xfrm>
              <a:off x="4672202" y="2508122"/>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621529" y="3165365"/>
              <a:ext cx="2628900" cy="92692"/>
            </a:xfrm>
            <a:prstGeom prst="rect">
              <a:avLst/>
            </a:prstGeom>
          </p:spPr>
        </p:pic>
        <p:sp>
          <p:nvSpPr>
            <p:cNvPr id="9" name="object 9"/>
            <p:cNvSpPr/>
            <p:nvPr/>
          </p:nvSpPr>
          <p:spPr>
            <a:xfrm>
              <a:off x="4671440" y="3190112"/>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10" name="object 10"/>
            <p:cNvSpPr/>
            <p:nvPr/>
          </p:nvSpPr>
          <p:spPr>
            <a:xfrm>
              <a:off x="4682489" y="2844545"/>
              <a:ext cx="2550160" cy="365760"/>
            </a:xfrm>
            <a:custGeom>
              <a:avLst/>
              <a:gdLst/>
              <a:ahLst/>
              <a:cxnLst/>
              <a:rect l="l" t="t" r="r" b="b"/>
              <a:pathLst>
                <a:path w="2550159" h="365760">
                  <a:moveTo>
                    <a:pt x="2549652" y="0"/>
                  </a:moveTo>
                  <a:lnTo>
                    <a:pt x="0" y="0"/>
                  </a:lnTo>
                  <a:lnTo>
                    <a:pt x="0" y="352678"/>
                  </a:lnTo>
                  <a:lnTo>
                    <a:pt x="2549652" y="365759"/>
                  </a:lnTo>
                  <a:lnTo>
                    <a:pt x="254965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 name="object 11"/>
            <p:cNvSpPr/>
            <p:nvPr/>
          </p:nvSpPr>
          <p:spPr>
            <a:xfrm>
              <a:off x="4665725" y="3959351"/>
              <a:ext cx="2560320" cy="483234"/>
            </a:xfrm>
            <a:custGeom>
              <a:avLst/>
              <a:gdLst/>
              <a:ahLst/>
              <a:cxnLst/>
              <a:rect l="l" t="t" r="r" b="b"/>
              <a:pathLst>
                <a:path w="2560320" h="483235">
                  <a:moveTo>
                    <a:pt x="2560320" y="0"/>
                  </a:moveTo>
                  <a:lnTo>
                    <a:pt x="0" y="483108"/>
                  </a:lnTo>
                  <a:lnTo>
                    <a:pt x="2560320" y="483108"/>
                  </a:lnTo>
                  <a:lnTo>
                    <a:pt x="256032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12" name="object 12"/>
          <p:cNvSpPr txBox="1"/>
          <p:nvPr/>
        </p:nvSpPr>
        <p:spPr>
          <a:xfrm>
            <a:off x="6827042" y="57173"/>
            <a:ext cx="93193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8923265" y="1563402"/>
            <a:ext cx="1835307" cy="1245854"/>
          </a:xfrm>
          <a:prstGeom prst="rect">
            <a:avLst/>
          </a:prstGeom>
        </p:spPr>
        <p:txBody>
          <a:bodyPr vert="horz" wrap="square" lIns="0" tIns="88265" rIns="0" bIns="0" rtlCol="0">
            <a:spAutoFit/>
          </a:bodyPr>
          <a:lstStyle/>
          <a:p>
            <a:pPr marL="38100" defTabSz="9144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4" name="object 14"/>
          <p:cNvGrpSpPr/>
          <p:nvPr/>
        </p:nvGrpSpPr>
        <p:grpSpPr>
          <a:xfrm>
            <a:off x="7598976" y="947847"/>
            <a:ext cx="340271" cy="546735"/>
            <a:chOff x="7600950" y="947800"/>
            <a:chExt cx="340360" cy="546735"/>
          </a:xfrm>
        </p:grpSpPr>
        <p:sp>
          <p:nvSpPr>
            <p:cNvPr id="15" name="object 15"/>
            <p:cNvSpPr/>
            <p:nvPr/>
          </p:nvSpPr>
          <p:spPr>
            <a:xfrm>
              <a:off x="7600950" y="947800"/>
              <a:ext cx="340360" cy="334010"/>
            </a:xfrm>
            <a:custGeom>
              <a:avLst/>
              <a:gdLst/>
              <a:ahLst/>
              <a:cxnLst/>
              <a:rect l="l" t="t" r="r" b="b"/>
              <a:pathLst>
                <a:path w="340359" h="334009">
                  <a:moveTo>
                    <a:pt x="84963" y="0"/>
                  </a:moveTo>
                  <a:lnTo>
                    <a:pt x="0" y="78232"/>
                  </a:lnTo>
                  <a:lnTo>
                    <a:pt x="84963" y="169925"/>
                  </a:lnTo>
                  <a:lnTo>
                    <a:pt x="84963" y="127508"/>
                  </a:lnTo>
                  <a:lnTo>
                    <a:pt x="139014" y="139344"/>
                  </a:lnTo>
                  <a:lnTo>
                    <a:pt x="188118" y="156285"/>
                  </a:lnTo>
                  <a:lnTo>
                    <a:pt x="231579" y="177768"/>
                  </a:lnTo>
                  <a:lnTo>
                    <a:pt x="268700" y="203231"/>
                  </a:lnTo>
                  <a:lnTo>
                    <a:pt x="298784" y="232111"/>
                  </a:lnTo>
                  <a:lnTo>
                    <a:pt x="321135" y="263846"/>
                  </a:lnTo>
                  <a:lnTo>
                    <a:pt x="339851" y="333628"/>
                  </a:lnTo>
                  <a:lnTo>
                    <a:pt x="339851" y="248665"/>
                  </a:lnTo>
                  <a:lnTo>
                    <a:pt x="321117" y="178883"/>
                  </a:lnTo>
                  <a:lnTo>
                    <a:pt x="298750" y="147148"/>
                  </a:lnTo>
                  <a:lnTo>
                    <a:pt x="268652" y="118268"/>
                  </a:lnTo>
                  <a:lnTo>
                    <a:pt x="231523" y="92805"/>
                  </a:lnTo>
                  <a:lnTo>
                    <a:pt x="188065" y="71322"/>
                  </a:lnTo>
                  <a:lnTo>
                    <a:pt x="138977" y="54381"/>
                  </a:lnTo>
                  <a:lnTo>
                    <a:pt x="84963" y="42545"/>
                  </a:lnTo>
                  <a:lnTo>
                    <a:pt x="84963"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7600950" y="1238884"/>
              <a:ext cx="340360" cy="255904"/>
            </a:xfrm>
            <a:custGeom>
              <a:avLst/>
              <a:gdLst/>
              <a:ahLst/>
              <a:cxnLst/>
              <a:rect l="l" t="t" r="r" b="b"/>
              <a:pathLst>
                <a:path w="340359" h="255905">
                  <a:moveTo>
                    <a:pt x="332994" y="0"/>
                  </a:moveTo>
                  <a:lnTo>
                    <a:pt x="316049" y="35800"/>
                  </a:lnTo>
                  <a:lnTo>
                    <a:pt x="290071" y="68474"/>
                  </a:lnTo>
                  <a:lnTo>
                    <a:pt x="256051" y="97514"/>
                  </a:lnTo>
                  <a:lnTo>
                    <a:pt x="214979" y="122412"/>
                  </a:lnTo>
                  <a:lnTo>
                    <a:pt x="167846" y="142660"/>
                  </a:lnTo>
                  <a:lnTo>
                    <a:pt x="115645" y="157751"/>
                  </a:lnTo>
                  <a:lnTo>
                    <a:pt x="59366" y="167178"/>
                  </a:lnTo>
                  <a:lnTo>
                    <a:pt x="0" y="170434"/>
                  </a:lnTo>
                  <a:lnTo>
                    <a:pt x="0" y="255397"/>
                  </a:lnTo>
                  <a:lnTo>
                    <a:pt x="50988" y="252985"/>
                  </a:lnTo>
                  <a:lnTo>
                    <a:pt x="126578" y="240106"/>
                  </a:lnTo>
                  <a:lnTo>
                    <a:pt x="179764" y="223241"/>
                  </a:lnTo>
                  <a:lnTo>
                    <a:pt x="226624" y="201196"/>
                  </a:lnTo>
                  <a:lnTo>
                    <a:pt x="266410" y="174682"/>
                  </a:lnTo>
                  <a:lnTo>
                    <a:pt x="298372" y="144412"/>
                  </a:lnTo>
                  <a:lnTo>
                    <a:pt x="321761" y="111096"/>
                  </a:lnTo>
                  <a:lnTo>
                    <a:pt x="335827" y="75448"/>
                  </a:lnTo>
                  <a:lnTo>
                    <a:pt x="339821" y="38178"/>
                  </a:lnTo>
                  <a:lnTo>
                    <a:pt x="332994"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17" name="object 17"/>
          <p:cNvSpPr txBox="1"/>
          <p:nvPr/>
        </p:nvSpPr>
        <p:spPr>
          <a:xfrm>
            <a:off x="8013900" y="1041931"/>
            <a:ext cx="1354736"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8" name="object 18"/>
          <p:cNvSpPr txBox="1"/>
          <p:nvPr/>
        </p:nvSpPr>
        <p:spPr>
          <a:xfrm>
            <a:off x="8923236" y="3556564"/>
            <a:ext cx="2192084" cy="814325"/>
          </a:xfrm>
          <a:prstGeom prst="rect">
            <a:avLst/>
          </a:prstGeom>
        </p:spPr>
        <p:txBody>
          <a:bodyPr vert="horz" wrap="square" lIns="0" tIns="72390" rIns="0" bIns="0" rtlCol="0">
            <a:spAutoFit/>
          </a:bodyPr>
          <a:lstStyle/>
          <a:p>
            <a:pPr marL="38100" defTabSz="9144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34"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9" name="object 19"/>
          <p:cNvSpPr txBox="1"/>
          <p:nvPr/>
        </p:nvSpPr>
        <p:spPr>
          <a:xfrm>
            <a:off x="9546673" y="4539234"/>
            <a:ext cx="160613" cy="259686"/>
          </a:xfrm>
          <a:prstGeom prst="rect">
            <a:avLst/>
          </a:prstGeom>
        </p:spPr>
        <p:txBody>
          <a:bodyPr vert="horz" wrap="square" lIns="0" tIns="13335" rIns="0" bIns="0" rtlCol="0">
            <a:spAutoFit/>
          </a:bodyPr>
          <a:lstStyle/>
          <a:p>
            <a:pPr marL="12700" defTabSz="9144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20" name="object 20"/>
          <p:cNvSpPr txBox="1"/>
          <p:nvPr/>
        </p:nvSpPr>
        <p:spPr>
          <a:xfrm>
            <a:off x="8948657" y="4406650"/>
            <a:ext cx="1954655" cy="351378"/>
          </a:xfrm>
          <a:prstGeom prst="rect">
            <a:avLst/>
          </a:prstGeom>
        </p:spPr>
        <p:txBody>
          <a:bodyPr vert="horz" wrap="square" lIns="0" tIns="12700" rIns="0" bIns="0" rtlCol="0">
            <a:spAutoFit/>
          </a:bodyPr>
          <a:lstStyle/>
          <a:p>
            <a:pPr marL="12700" defTabSz="9144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50</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1" name="object 21"/>
          <p:cNvSpPr txBox="1"/>
          <p:nvPr/>
        </p:nvSpPr>
        <p:spPr>
          <a:xfrm>
            <a:off x="4235620" y="316410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7290443" y="32024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 name="object 23"/>
          <p:cNvSpPr txBox="1"/>
          <p:nvPr/>
        </p:nvSpPr>
        <p:spPr>
          <a:xfrm>
            <a:off x="7296817" y="3788165"/>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4" name="object 24"/>
          <p:cNvSpPr txBox="1"/>
          <p:nvPr/>
        </p:nvSpPr>
        <p:spPr>
          <a:xfrm>
            <a:off x="3997938" y="4302020"/>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5" name="object 25"/>
          <p:cNvGrpSpPr/>
          <p:nvPr/>
        </p:nvGrpSpPr>
        <p:grpSpPr>
          <a:xfrm>
            <a:off x="4645492" y="4430285"/>
            <a:ext cx="2628215" cy="92710"/>
            <a:chOff x="4646676" y="4430285"/>
            <a:chExt cx="2628900" cy="92710"/>
          </a:xfrm>
        </p:grpSpPr>
        <p:pic>
          <p:nvPicPr>
            <p:cNvPr id="26" name="object 26"/>
            <p:cNvPicPr/>
            <p:nvPr/>
          </p:nvPicPr>
          <p:blipFill>
            <a:blip r:embed="rId3" cstate="print"/>
            <a:stretch>
              <a:fillRect/>
            </a:stretch>
          </p:blipFill>
          <p:spPr>
            <a:xfrm>
              <a:off x="4646676" y="4430285"/>
              <a:ext cx="2628900" cy="92692"/>
            </a:xfrm>
            <a:prstGeom prst="rect">
              <a:avLst/>
            </a:prstGeom>
          </p:spPr>
        </p:pic>
        <p:sp>
          <p:nvSpPr>
            <p:cNvPr id="27" name="object 27"/>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28" name="object 28"/>
          <p:cNvGrpSpPr/>
          <p:nvPr/>
        </p:nvGrpSpPr>
        <p:grpSpPr>
          <a:xfrm>
            <a:off x="4571571" y="944152"/>
            <a:ext cx="224096" cy="746125"/>
            <a:chOff x="4572761" y="944105"/>
            <a:chExt cx="224154" cy="746125"/>
          </a:xfrm>
        </p:grpSpPr>
        <p:pic>
          <p:nvPicPr>
            <p:cNvPr id="29" name="object 29"/>
            <p:cNvPicPr/>
            <p:nvPr/>
          </p:nvPicPr>
          <p:blipFill>
            <a:blip r:embed="rId4" cstate="print"/>
            <a:stretch>
              <a:fillRect/>
            </a:stretch>
          </p:blipFill>
          <p:spPr>
            <a:xfrm>
              <a:off x="4572761" y="944105"/>
              <a:ext cx="224091" cy="746010"/>
            </a:xfrm>
            <a:prstGeom prst="rect">
              <a:avLst/>
            </a:prstGeom>
          </p:spPr>
        </p:pic>
        <p:sp>
          <p:nvSpPr>
            <p:cNvPr id="30" name="object 30"/>
            <p:cNvSpPr/>
            <p:nvPr/>
          </p:nvSpPr>
          <p:spPr>
            <a:xfrm>
              <a:off x="4650104" y="1034414"/>
              <a:ext cx="76200" cy="598805"/>
            </a:xfrm>
            <a:custGeom>
              <a:avLst/>
              <a:gdLst/>
              <a:ahLst/>
              <a:cxnLst/>
              <a:rect l="l" t="t" r="r" b="b"/>
              <a:pathLst>
                <a:path w="76200" h="598805">
                  <a:moveTo>
                    <a:pt x="44196" y="52450"/>
                  </a:moveTo>
                  <a:lnTo>
                    <a:pt x="32004" y="52450"/>
                  </a:lnTo>
                  <a:lnTo>
                    <a:pt x="27050" y="57404"/>
                  </a:lnTo>
                  <a:lnTo>
                    <a:pt x="27050" y="593471"/>
                  </a:lnTo>
                  <a:lnTo>
                    <a:pt x="32004" y="598424"/>
                  </a:lnTo>
                  <a:lnTo>
                    <a:pt x="44196" y="598424"/>
                  </a:lnTo>
                  <a:lnTo>
                    <a:pt x="49149" y="593471"/>
                  </a:lnTo>
                  <a:lnTo>
                    <a:pt x="49149" y="57404"/>
                  </a:lnTo>
                  <a:lnTo>
                    <a:pt x="44196" y="52450"/>
                  </a:lnTo>
                  <a:close/>
                </a:path>
                <a:path w="76200" h="598805">
                  <a:moveTo>
                    <a:pt x="38100" y="0"/>
                  </a:moveTo>
                  <a:lnTo>
                    <a:pt x="0" y="76200"/>
                  </a:lnTo>
                  <a:lnTo>
                    <a:pt x="27050" y="76200"/>
                  </a:lnTo>
                  <a:lnTo>
                    <a:pt x="27050" y="57404"/>
                  </a:lnTo>
                  <a:lnTo>
                    <a:pt x="32004" y="52450"/>
                  </a:lnTo>
                  <a:lnTo>
                    <a:pt x="64325" y="52450"/>
                  </a:lnTo>
                  <a:lnTo>
                    <a:pt x="38100" y="0"/>
                  </a:lnTo>
                  <a:close/>
                </a:path>
                <a:path w="76200" h="598805">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5841750" y="1139975"/>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32" name="object 32"/>
          <p:cNvGrpSpPr/>
          <p:nvPr/>
        </p:nvGrpSpPr>
        <p:grpSpPr>
          <a:xfrm>
            <a:off x="4637093" y="806979"/>
            <a:ext cx="2837076" cy="607695"/>
            <a:chOff x="4638294" y="806932"/>
            <a:chExt cx="2837815" cy="607695"/>
          </a:xfrm>
        </p:grpSpPr>
        <p:pic>
          <p:nvPicPr>
            <p:cNvPr id="33" name="object 33"/>
            <p:cNvPicPr/>
            <p:nvPr/>
          </p:nvPicPr>
          <p:blipFill>
            <a:blip r:embed="rId3" cstate="print"/>
            <a:stretch>
              <a:fillRect/>
            </a:stretch>
          </p:blipFill>
          <p:spPr>
            <a:xfrm>
              <a:off x="4638294" y="1011953"/>
              <a:ext cx="2628900" cy="92692"/>
            </a:xfrm>
            <a:prstGeom prst="rect">
              <a:avLst/>
            </a:prstGeom>
          </p:spPr>
        </p:pic>
        <p:sp>
          <p:nvSpPr>
            <p:cNvPr id="34" name="object 34"/>
            <p:cNvSpPr/>
            <p:nvPr/>
          </p:nvSpPr>
          <p:spPr>
            <a:xfrm>
              <a:off x="4688205" y="103670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5" cstate="print"/>
            <a:stretch>
              <a:fillRect/>
            </a:stretch>
          </p:blipFill>
          <p:spPr>
            <a:xfrm>
              <a:off x="7173467" y="806932"/>
              <a:ext cx="92692" cy="498373"/>
            </a:xfrm>
            <a:prstGeom prst="rect">
              <a:avLst/>
            </a:prstGeom>
          </p:spPr>
        </p:pic>
        <p:sp>
          <p:nvSpPr>
            <p:cNvPr id="36" name="object 36"/>
            <p:cNvSpPr/>
            <p:nvPr/>
          </p:nvSpPr>
          <p:spPr>
            <a:xfrm>
              <a:off x="7223379" y="831722"/>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6" cstate="print"/>
            <a:stretch>
              <a:fillRect/>
            </a:stretch>
          </p:blipFill>
          <p:spPr>
            <a:xfrm>
              <a:off x="7173467" y="806932"/>
              <a:ext cx="302641" cy="201828"/>
            </a:xfrm>
            <a:prstGeom prst="rect">
              <a:avLst/>
            </a:prstGeom>
          </p:spPr>
        </p:pic>
        <p:sp>
          <p:nvSpPr>
            <p:cNvPr id="38" name="object 38"/>
            <p:cNvSpPr/>
            <p:nvPr/>
          </p:nvSpPr>
          <p:spPr>
            <a:xfrm>
              <a:off x="7223379" y="831722"/>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6" cstate="print"/>
            <a:stretch>
              <a:fillRect/>
            </a:stretch>
          </p:blipFill>
          <p:spPr>
            <a:xfrm>
              <a:off x="7173467" y="1212316"/>
              <a:ext cx="302641" cy="201828"/>
            </a:xfrm>
            <a:prstGeom prst="rect">
              <a:avLst/>
            </a:prstGeom>
          </p:spPr>
        </p:pic>
        <p:sp>
          <p:nvSpPr>
            <p:cNvPr id="40" name="object 40"/>
            <p:cNvSpPr/>
            <p:nvPr/>
          </p:nvSpPr>
          <p:spPr>
            <a:xfrm>
              <a:off x="7223379" y="1237106"/>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6" cstate="print"/>
            <a:stretch>
              <a:fillRect/>
            </a:stretch>
          </p:blipFill>
          <p:spPr>
            <a:xfrm>
              <a:off x="7173467" y="1009624"/>
              <a:ext cx="302641" cy="201828"/>
            </a:xfrm>
            <a:prstGeom prst="rect">
              <a:avLst/>
            </a:prstGeom>
          </p:spPr>
        </p:pic>
        <p:sp>
          <p:nvSpPr>
            <p:cNvPr id="42" name="object 42"/>
            <p:cNvSpPr/>
            <p:nvPr/>
          </p:nvSpPr>
          <p:spPr>
            <a:xfrm>
              <a:off x="7223379" y="103441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3" name="object 43"/>
          <p:cNvSpPr txBox="1"/>
          <p:nvPr/>
        </p:nvSpPr>
        <p:spPr>
          <a:xfrm>
            <a:off x="4505042" y="166674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4" name="object 44"/>
          <p:cNvSpPr txBox="1"/>
          <p:nvPr/>
        </p:nvSpPr>
        <p:spPr>
          <a:xfrm>
            <a:off x="7135034" y="1279652"/>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45" name="object 45"/>
          <p:cNvSpPr txBox="1"/>
          <p:nvPr/>
        </p:nvSpPr>
        <p:spPr>
          <a:xfrm>
            <a:off x="5479257" y="3540641"/>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46" name="object 46"/>
          <p:cNvSpPr txBox="1"/>
          <p:nvPr/>
        </p:nvSpPr>
        <p:spPr>
          <a:xfrm>
            <a:off x="5479260" y="5252111"/>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47" name="Slide Number Placeholder 46"/>
          <p:cNvSpPr>
            <a:spLocks noGrp="1"/>
          </p:cNvSpPr>
          <p:nvPr>
            <p:ph type="sldNum" sz="quarter" idx="7"/>
          </p:nvPr>
        </p:nvSpPr>
        <p:spPr/>
        <p:txBody>
          <a:bodyPr/>
          <a:lstStyle/>
          <a:p>
            <a:fld id="{B6F15528-21DE-4FAA-801E-634DDDAF4B2B}"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224616681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4:</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5889487" y="2423956"/>
            <a:ext cx="224096" cy="746125"/>
            <a:chOff x="5891021" y="2423909"/>
            <a:chExt cx="224154" cy="746125"/>
          </a:xfrm>
        </p:grpSpPr>
        <p:pic>
          <p:nvPicPr>
            <p:cNvPr id="4" name="object 4"/>
            <p:cNvPicPr/>
            <p:nvPr/>
          </p:nvPicPr>
          <p:blipFill>
            <a:blip r:embed="rId2" cstate="print"/>
            <a:stretch>
              <a:fillRect/>
            </a:stretch>
          </p:blipFill>
          <p:spPr>
            <a:xfrm>
              <a:off x="5891021" y="2423909"/>
              <a:ext cx="224091" cy="746010"/>
            </a:xfrm>
            <a:prstGeom prst="rect">
              <a:avLst/>
            </a:prstGeom>
          </p:spPr>
        </p:pic>
        <p:sp>
          <p:nvSpPr>
            <p:cNvPr id="5" name="object 5"/>
            <p:cNvSpPr/>
            <p:nvPr/>
          </p:nvSpPr>
          <p:spPr>
            <a:xfrm>
              <a:off x="5968364" y="2437637"/>
              <a:ext cx="76200" cy="598805"/>
            </a:xfrm>
            <a:custGeom>
              <a:avLst/>
              <a:gdLst/>
              <a:ahLst/>
              <a:cxnLst/>
              <a:rect l="l" t="t" r="r" b="b"/>
              <a:pathLst>
                <a:path w="76200" h="598805">
                  <a:moveTo>
                    <a:pt x="27050" y="522224"/>
                  </a:moveTo>
                  <a:lnTo>
                    <a:pt x="0" y="522224"/>
                  </a:lnTo>
                  <a:lnTo>
                    <a:pt x="38100" y="598424"/>
                  </a:lnTo>
                  <a:lnTo>
                    <a:pt x="64325" y="545973"/>
                  </a:lnTo>
                  <a:lnTo>
                    <a:pt x="32004" y="545973"/>
                  </a:lnTo>
                  <a:lnTo>
                    <a:pt x="27050" y="541020"/>
                  </a:lnTo>
                  <a:lnTo>
                    <a:pt x="27050" y="522224"/>
                  </a:lnTo>
                  <a:close/>
                </a:path>
                <a:path w="76200" h="598805">
                  <a:moveTo>
                    <a:pt x="44196" y="0"/>
                  </a:moveTo>
                  <a:lnTo>
                    <a:pt x="32004" y="0"/>
                  </a:lnTo>
                  <a:lnTo>
                    <a:pt x="27050" y="4952"/>
                  </a:lnTo>
                  <a:lnTo>
                    <a:pt x="27050" y="541020"/>
                  </a:lnTo>
                  <a:lnTo>
                    <a:pt x="32004" y="545973"/>
                  </a:lnTo>
                  <a:lnTo>
                    <a:pt x="44196" y="545973"/>
                  </a:lnTo>
                  <a:lnTo>
                    <a:pt x="49149" y="541020"/>
                  </a:lnTo>
                  <a:lnTo>
                    <a:pt x="49149" y="4952"/>
                  </a:lnTo>
                  <a:lnTo>
                    <a:pt x="44196" y="0"/>
                  </a:lnTo>
                  <a:close/>
                </a:path>
                <a:path w="76200" h="598805">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 name="object 6"/>
          <p:cNvSpPr txBox="1"/>
          <p:nvPr/>
        </p:nvSpPr>
        <p:spPr>
          <a:xfrm>
            <a:off x="5147493" y="3075201"/>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 name="object 7"/>
          <p:cNvGrpSpPr/>
          <p:nvPr/>
        </p:nvGrpSpPr>
        <p:grpSpPr>
          <a:xfrm>
            <a:off x="4622611" y="2808706"/>
            <a:ext cx="2838346" cy="607060"/>
            <a:chOff x="4623815" y="2808706"/>
            <a:chExt cx="2839085" cy="607060"/>
          </a:xfrm>
        </p:grpSpPr>
        <p:pic>
          <p:nvPicPr>
            <p:cNvPr id="8" name="object 8"/>
            <p:cNvPicPr/>
            <p:nvPr/>
          </p:nvPicPr>
          <p:blipFill>
            <a:blip r:embed="rId3" cstate="print"/>
            <a:stretch>
              <a:fillRect/>
            </a:stretch>
          </p:blipFill>
          <p:spPr>
            <a:xfrm>
              <a:off x="4623815" y="3012965"/>
              <a:ext cx="2628899" cy="92692"/>
            </a:xfrm>
            <a:prstGeom prst="rect">
              <a:avLst/>
            </a:prstGeom>
          </p:spPr>
        </p:pic>
        <p:sp>
          <p:nvSpPr>
            <p:cNvPr id="9" name="object 9"/>
            <p:cNvSpPr/>
            <p:nvPr/>
          </p:nvSpPr>
          <p:spPr>
            <a:xfrm>
              <a:off x="4673726" y="3037713"/>
              <a:ext cx="2536190" cy="0"/>
            </a:xfrm>
            <a:custGeom>
              <a:avLst/>
              <a:gdLst/>
              <a:ahLst/>
              <a:cxnLst/>
              <a:rect l="l" t="t" r="r" b="b"/>
              <a:pathLst>
                <a:path w="2536190">
                  <a:moveTo>
                    <a:pt x="0" y="0"/>
                  </a:moveTo>
                  <a:lnTo>
                    <a:pt x="253580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7159751" y="2808706"/>
              <a:ext cx="92692" cy="498373"/>
            </a:xfrm>
            <a:prstGeom prst="rect">
              <a:avLst/>
            </a:prstGeom>
          </p:spPr>
        </p:pic>
        <p:sp>
          <p:nvSpPr>
            <p:cNvPr id="11" name="object 11"/>
            <p:cNvSpPr/>
            <p:nvPr/>
          </p:nvSpPr>
          <p:spPr>
            <a:xfrm>
              <a:off x="7209662" y="2833497"/>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5" cstate="print"/>
            <a:stretch>
              <a:fillRect/>
            </a:stretch>
          </p:blipFill>
          <p:spPr>
            <a:xfrm>
              <a:off x="7159751" y="2808706"/>
              <a:ext cx="302641" cy="201828"/>
            </a:xfrm>
            <a:prstGeom prst="rect">
              <a:avLst/>
            </a:prstGeom>
          </p:spPr>
        </p:pic>
        <p:sp>
          <p:nvSpPr>
            <p:cNvPr id="13" name="object 13"/>
            <p:cNvSpPr/>
            <p:nvPr/>
          </p:nvSpPr>
          <p:spPr>
            <a:xfrm>
              <a:off x="7209662" y="2833497"/>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5" cstate="print"/>
            <a:stretch>
              <a:fillRect/>
            </a:stretch>
          </p:blipFill>
          <p:spPr>
            <a:xfrm>
              <a:off x="7159751" y="3213328"/>
              <a:ext cx="302641" cy="201828"/>
            </a:xfrm>
            <a:prstGeom prst="rect">
              <a:avLst/>
            </a:prstGeom>
          </p:spPr>
        </p:pic>
        <p:sp>
          <p:nvSpPr>
            <p:cNvPr id="15" name="object 15"/>
            <p:cNvSpPr/>
            <p:nvPr/>
          </p:nvSpPr>
          <p:spPr>
            <a:xfrm>
              <a:off x="7209662" y="3238119"/>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6" name="object 16"/>
            <p:cNvPicPr/>
            <p:nvPr/>
          </p:nvPicPr>
          <p:blipFill>
            <a:blip r:embed="rId5" cstate="print"/>
            <a:stretch>
              <a:fillRect/>
            </a:stretch>
          </p:blipFill>
          <p:spPr>
            <a:xfrm>
              <a:off x="7159751" y="3011398"/>
              <a:ext cx="302641" cy="201828"/>
            </a:xfrm>
            <a:prstGeom prst="rect">
              <a:avLst/>
            </a:prstGeom>
          </p:spPr>
        </p:pic>
        <p:sp>
          <p:nvSpPr>
            <p:cNvPr id="17" name="object 17"/>
            <p:cNvSpPr/>
            <p:nvPr/>
          </p:nvSpPr>
          <p:spPr>
            <a:xfrm>
              <a:off x="7209662" y="3036189"/>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8" name="object 18"/>
          <p:cNvSpPr txBox="1"/>
          <p:nvPr/>
        </p:nvSpPr>
        <p:spPr>
          <a:xfrm>
            <a:off x="5828292" y="213082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 name="object 19"/>
          <p:cNvSpPr txBox="1"/>
          <p:nvPr/>
        </p:nvSpPr>
        <p:spPr>
          <a:xfrm>
            <a:off x="6484966" y="30495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0" name="object 20"/>
          <p:cNvSpPr txBox="1"/>
          <p:nvPr/>
        </p:nvSpPr>
        <p:spPr>
          <a:xfrm>
            <a:off x="7112180" y="3370326"/>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21" name="Slide Number Placeholder 20"/>
          <p:cNvSpPr>
            <a:spLocks noGrp="1"/>
          </p:cNvSpPr>
          <p:nvPr>
            <p:ph type="sldNum" sz="quarter" idx="7"/>
          </p:nvPr>
        </p:nvSpPr>
        <p:spPr/>
        <p:txBody>
          <a:bodyPr/>
          <a:lstStyle/>
          <a:p>
            <a:fld id="{B6F15528-21DE-4FAA-801E-634DDDAF4B2B}"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79150897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7133510" y="1264166"/>
            <a:ext cx="224096" cy="484505"/>
            <a:chOff x="7135368" y="1264119"/>
            <a:chExt cx="224154" cy="484505"/>
          </a:xfrm>
        </p:grpSpPr>
        <p:pic>
          <p:nvPicPr>
            <p:cNvPr id="4" name="object 4"/>
            <p:cNvPicPr/>
            <p:nvPr/>
          </p:nvPicPr>
          <p:blipFill>
            <a:blip r:embed="rId2" cstate="print"/>
            <a:stretch>
              <a:fillRect/>
            </a:stretch>
          </p:blipFill>
          <p:spPr>
            <a:xfrm>
              <a:off x="7135368" y="1264119"/>
              <a:ext cx="224091" cy="483908"/>
            </a:xfrm>
            <a:prstGeom prst="rect">
              <a:avLst/>
            </a:prstGeom>
          </p:spPr>
        </p:pic>
        <p:sp>
          <p:nvSpPr>
            <p:cNvPr id="5" name="object 5"/>
            <p:cNvSpPr/>
            <p:nvPr/>
          </p:nvSpPr>
          <p:spPr>
            <a:xfrm>
              <a:off x="7212711" y="1354455"/>
              <a:ext cx="76200" cy="335915"/>
            </a:xfrm>
            <a:custGeom>
              <a:avLst/>
              <a:gdLst/>
              <a:ahLst/>
              <a:cxnLst/>
              <a:rect l="l" t="t" r="r" b="b"/>
              <a:pathLst>
                <a:path w="76200" h="335914">
                  <a:moveTo>
                    <a:pt x="44196" y="52450"/>
                  </a:moveTo>
                  <a:lnTo>
                    <a:pt x="32004" y="52450"/>
                  </a:lnTo>
                  <a:lnTo>
                    <a:pt x="27050" y="57404"/>
                  </a:lnTo>
                  <a:lnTo>
                    <a:pt x="27050" y="330962"/>
                  </a:lnTo>
                  <a:lnTo>
                    <a:pt x="32004" y="335915"/>
                  </a:lnTo>
                  <a:lnTo>
                    <a:pt x="44196" y="335915"/>
                  </a:lnTo>
                  <a:lnTo>
                    <a:pt x="49149" y="330962"/>
                  </a:lnTo>
                  <a:lnTo>
                    <a:pt x="49149" y="57404"/>
                  </a:lnTo>
                  <a:lnTo>
                    <a:pt x="44196" y="52450"/>
                  </a:lnTo>
                  <a:close/>
                </a:path>
                <a:path w="76200" h="335914">
                  <a:moveTo>
                    <a:pt x="38100" y="0"/>
                  </a:moveTo>
                  <a:lnTo>
                    <a:pt x="0" y="76200"/>
                  </a:lnTo>
                  <a:lnTo>
                    <a:pt x="27050" y="76200"/>
                  </a:lnTo>
                  <a:lnTo>
                    <a:pt x="27050" y="57404"/>
                  </a:lnTo>
                  <a:lnTo>
                    <a:pt x="32004" y="52450"/>
                  </a:lnTo>
                  <a:lnTo>
                    <a:pt x="64325" y="52450"/>
                  </a:lnTo>
                  <a:lnTo>
                    <a:pt x="38100" y="0"/>
                  </a:lnTo>
                  <a:close/>
                </a:path>
                <a:path w="76200" h="335914">
                  <a:moveTo>
                    <a:pt x="64325" y="52450"/>
                  </a:moveTo>
                  <a:lnTo>
                    <a:pt x="44196" y="52450"/>
                  </a:lnTo>
                  <a:lnTo>
                    <a:pt x="49149" y="57404"/>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4634066" y="2881901"/>
            <a:ext cx="2628215" cy="406400"/>
            <a:chOff x="4635246" y="2881901"/>
            <a:chExt cx="2628900" cy="406400"/>
          </a:xfrm>
        </p:grpSpPr>
        <p:pic>
          <p:nvPicPr>
            <p:cNvPr id="7" name="object 7"/>
            <p:cNvPicPr/>
            <p:nvPr/>
          </p:nvPicPr>
          <p:blipFill>
            <a:blip r:embed="rId3" cstate="print"/>
            <a:stretch>
              <a:fillRect/>
            </a:stretch>
          </p:blipFill>
          <p:spPr>
            <a:xfrm>
              <a:off x="4635246" y="2881901"/>
              <a:ext cx="2628900" cy="92692"/>
            </a:xfrm>
            <a:prstGeom prst="rect">
              <a:avLst/>
            </a:prstGeom>
          </p:spPr>
        </p:pic>
        <p:sp>
          <p:nvSpPr>
            <p:cNvPr id="8" name="object 8"/>
            <p:cNvSpPr/>
            <p:nvPr/>
          </p:nvSpPr>
          <p:spPr>
            <a:xfrm>
              <a:off x="6028944" y="2922270"/>
              <a:ext cx="1195070" cy="365760"/>
            </a:xfrm>
            <a:custGeom>
              <a:avLst/>
              <a:gdLst/>
              <a:ahLst/>
              <a:cxnLst/>
              <a:rect l="l" t="t" r="r" b="b"/>
              <a:pathLst>
                <a:path w="1195070" h="365760">
                  <a:moveTo>
                    <a:pt x="1194815" y="0"/>
                  </a:moveTo>
                  <a:lnTo>
                    <a:pt x="0" y="0"/>
                  </a:lnTo>
                  <a:lnTo>
                    <a:pt x="0" y="352678"/>
                  </a:lnTo>
                  <a:lnTo>
                    <a:pt x="1194815" y="365759"/>
                  </a:lnTo>
                  <a:lnTo>
                    <a:pt x="119481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9" name="object 9"/>
          <p:cNvSpPr txBox="1"/>
          <p:nvPr/>
        </p:nvSpPr>
        <p:spPr>
          <a:xfrm>
            <a:off x="6774222" y="1748535"/>
            <a:ext cx="93193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8923236" y="1563402"/>
            <a:ext cx="1608036" cy="1245854"/>
          </a:xfrm>
          <a:prstGeom prst="rect">
            <a:avLst/>
          </a:prstGeom>
        </p:spPr>
        <p:txBody>
          <a:bodyPr vert="horz" wrap="square" lIns="0" tIns="88265" rIns="0" bIns="0" rtlCol="0">
            <a:spAutoFit/>
          </a:bodyPr>
          <a:lstStyle/>
          <a:p>
            <a:pPr marL="38100" defTabSz="9144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05"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1" name="object 11"/>
          <p:cNvGrpSpPr/>
          <p:nvPr/>
        </p:nvGrpSpPr>
        <p:grpSpPr>
          <a:xfrm>
            <a:off x="7598976" y="941116"/>
            <a:ext cx="340271" cy="546735"/>
            <a:chOff x="7600950" y="941069"/>
            <a:chExt cx="340360" cy="546735"/>
          </a:xfrm>
        </p:grpSpPr>
        <p:sp>
          <p:nvSpPr>
            <p:cNvPr id="12" name="object 12"/>
            <p:cNvSpPr/>
            <p:nvPr/>
          </p:nvSpPr>
          <p:spPr>
            <a:xfrm>
              <a:off x="7600950" y="1153921"/>
              <a:ext cx="340360" cy="334010"/>
            </a:xfrm>
            <a:custGeom>
              <a:avLst/>
              <a:gdLst/>
              <a:ahLst/>
              <a:cxnLst/>
              <a:rect l="l" t="t" r="r" b="b"/>
              <a:pathLst>
                <a:path w="340359" h="334009">
                  <a:moveTo>
                    <a:pt x="339851" y="0"/>
                  </a:moveTo>
                  <a:lnTo>
                    <a:pt x="321135" y="69782"/>
                  </a:lnTo>
                  <a:lnTo>
                    <a:pt x="298784" y="101517"/>
                  </a:lnTo>
                  <a:lnTo>
                    <a:pt x="268700" y="130397"/>
                  </a:lnTo>
                  <a:lnTo>
                    <a:pt x="231579" y="155860"/>
                  </a:lnTo>
                  <a:lnTo>
                    <a:pt x="188118" y="177343"/>
                  </a:lnTo>
                  <a:lnTo>
                    <a:pt x="139014" y="194284"/>
                  </a:lnTo>
                  <a:lnTo>
                    <a:pt x="84963" y="206120"/>
                  </a:lnTo>
                  <a:lnTo>
                    <a:pt x="84963" y="163702"/>
                  </a:lnTo>
                  <a:lnTo>
                    <a:pt x="0" y="255397"/>
                  </a:lnTo>
                  <a:lnTo>
                    <a:pt x="84963" y="333628"/>
                  </a:lnTo>
                  <a:lnTo>
                    <a:pt x="84963" y="291083"/>
                  </a:lnTo>
                  <a:lnTo>
                    <a:pt x="138977" y="279247"/>
                  </a:lnTo>
                  <a:lnTo>
                    <a:pt x="188065" y="262306"/>
                  </a:lnTo>
                  <a:lnTo>
                    <a:pt x="231523" y="240823"/>
                  </a:lnTo>
                  <a:lnTo>
                    <a:pt x="268652" y="215360"/>
                  </a:lnTo>
                  <a:lnTo>
                    <a:pt x="298750" y="186480"/>
                  </a:lnTo>
                  <a:lnTo>
                    <a:pt x="321117" y="154745"/>
                  </a:lnTo>
                  <a:lnTo>
                    <a:pt x="339851" y="84962"/>
                  </a:lnTo>
                  <a:lnTo>
                    <a:pt x="339851"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13" name="object 13"/>
            <p:cNvSpPr/>
            <p:nvPr/>
          </p:nvSpPr>
          <p:spPr>
            <a:xfrm>
              <a:off x="7600950" y="941069"/>
              <a:ext cx="340360" cy="255904"/>
            </a:xfrm>
            <a:custGeom>
              <a:avLst/>
              <a:gdLst/>
              <a:ahLst/>
              <a:cxnLst/>
              <a:rect l="l" t="t" r="r" b="b"/>
              <a:pathLst>
                <a:path w="340359" h="255905">
                  <a:moveTo>
                    <a:pt x="0" y="0"/>
                  </a:moveTo>
                  <a:lnTo>
                    <a:pt x="0" y="84962"/>
                  </a:lnTo>
                  <a:lnTo>
                    <a:pt x="59366" y="88218"/>
                  </a:lnTo>
                  <a:lnTo>
                    <a:pt x="115645" y="97645"/>
                  </a:lnTo>
                  <a:lnTo>
                    <a:pt x="167846" y="112736"/>
                  </a:lnTo>
                  <a:lnTo>
                    <a:pt x="214979" y="132984"/>
                  </a:lnTo>
                  <a:lnTo>
                    <a:pt x="256051" y="157882"/>
                  </a:lnTo>
                  <a:lnTo>
                    <a:pt x="290071" y="186922"/>
                  </a:lnTo>
                  <a:lnTo>
                    <a:pt x="316049" y="219596"/>
                  </a:lnTo>
                  <a:lnTo>
                    <a:pt x="332994" y="255396"/>
                  </a:lnTo>
                  <a:lnTo>
                    <a:pt x="339821" y="217218"/>
                  </a:lnTo>
                  <a:lnTo>
                    <a:pt x="321761" y="144300"/>
                  </a:lnTo>
                  <a:lnTo>
                    <a:pt x="298372" y="110984"/>
                  </a:lnTo>
                  <a:lnTo>
                    <a:pt x="266410" y="80714"/>
                  </a:lnTo>
                  <a:lnTo>
                    <a:pt x="226624" y="54200"/>
                  </a:lnTo>
                  <a:lnTo>
                    <a:pt x="179764" y="32155"/>
                  </a:lnTo>
                  <a:lnTo>
                    <a:pt x="126578" y="15290"/>
                  </a:lnTo>
                  <a:lnTo>
                    <a:pt x="67818" y="4317"/>
                  </a:lnTo>
                  <a:lnTo>
                    <a:pt x="17043" y="263"/>
                  </a:lnTo>
                  <a:lnTo>
                    <a:pt x="0"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14" name="object 14"/>
          <p:cNvSpPr txBox="1"/>
          <p:nvPr/>
        </p:nvSpPr>
        <p:spPr>
          <a:xfrm>
            <a:off x="8013900" y="1041931"/>
            <a:ext cx="1354736"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25</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8923236" y="3556564"/>
            <a:ext cx="2279056" cy="814325"/>
          </a:xfrm>
          <a:prstGeom prst="rect">
            <a:avLst/>
          </a:prstGeom>
        </p:spPr>
        <p:txBody>
          <a:bodyPr vert="horz" wrap="square" lIns="0" tIns="72390" rIns="0" bIns="0" rtlCol="0">
            <a:spAutoFit/>
          </a:bodyPr>
          <a:lstStyle/>
          <a:p>
            <a:pPr marL="38100" defTabSz="914400">
              <a:spcBef>
                <a:spcPts val="57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4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6" name="object 16"/>
          <p:cNvSpPr txBox="1"/>
          <p:nvPr/>
        </p:nvSpPr>
        <p:spPr>
          <a:xfrm>
            <a:off x="9546673" y="4539234"/>
            <a:ext cx="160613" cy="259686"/>
          </a:xfrm>
          <a:prstGeom prst="rect">
            <a:avLst/>
          </a:prstGeom>
        </p:spPr>
        <p:txBody>
          <a:bodyPr vert="horz" wrap="square" lIns="0" tIns="13335" rIns="0" bIns="0" rtlCol="0">
            <a:spAutoFit/>
          </a:bodyPr>
          <a:lstStyle/>
          <a:p>
            <a:pPr marL="12700" defTabSz="9144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7" name="object 17"/>
          <p:cNvSpPr txBox="1"/>
          <p:nvPr/>
        </p:nvSpPr>
        <p:spPr>
          <a:xfrm>
            <a:off x="8948657" y="4406650"/>
            <a:ext cx="1954655" cy="351378"/>
          </a:xfrm>
          <a:prstGeom prst="rect">
            <a:avLst/>
          </a:prstGeom>
        </p:spPr>
        <p:txBody>
          <a:bodyPr vert="horz" wrap="square" lIns="0" tIns="12700" rIns="0" bIns="0" rtlCol="0">
            <a:spAutoFit/>
          </a:bodyPr>
          <a:lstStyle/>
          <a:p>
            <a:pPr marL="12700" defTabSz="9144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18" name="object 18"/>
          <p:cNvSpPr/>
          <p:nvPr/>
        </p:nvSpPr>
        <p:spPr>
          <a:xfrm>
            <a:off x="6014449" y="4454652"/>
            <a:ext cx="1209995" cy="483234"/>
          </a:xfrm>
          <a:custGeom>
            <a:avLst/>
            <a:gdLst/>
            <a:ahLst/>
            <a:cxnLst/>
            <a:rect l="l" t="t" r="r" b="b"/>
            <a:pathLst>
              <a:path w="1210309" h="483235">
                <a:moveTo>
                  <a:pt x="1210056" y="0"/>
                </a:moveTo>
                <a:lnTo>
                  <a:pt x="0" y="0"/>
                </a:lnTo>
                <a:lnTo>
                  <a:pt x="1210056" y="483108"/>
                </a:lnTo>
                <a:lnTo>
                  <a:pt x="121005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9" name="object 19"/>
          <p:cNvSpPr txBox="1"/>
          <p:nvPr/>
        </p:nvSpPr>
        <p:spPr>
          <a:xfrm>
            <a:off x="4235620" y="316410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 name="object 20"/>
          <p:cNvSpPr txBox="1"/>
          <p:nvPr/>
        </p:nvSpPr>
        <p:spPr>
          <a:xfrm>
            <a:off x="7290443" y="32024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7298087" y="4779032"/>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2" name="object 22"/>
          <p:cNvSpPr txBox="1"/>
          <p:nvPr/>
        </p:nvSpPr>
        <p:spPr>
          <a:xfrm>
            <a:off x="3997938" y="4302020"/>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23" name="object 23"/>
          <p:cNvPicPr/>
          <p:nvPr/>
        </p:nvPicPr>
        <p:blipFill>
          <a:blip r:embed="rId3" cstate="print"/>
          <a:stretch>
            <a:fillRect/>
          </a:stretch>
        </p:blipFill>
        <p:spPr>
          <a:xfrm>
            <a:off x="4645492" y="4430285"/>
            <a:ext cx="2628215" cy="92692"/>
          </a:xfrm>
          <a:prstGeom prst="rect">
            <a:avLst/>
          </a:prstGeom>
        </p:spPr>
      </p:pic>
      <p:grpSp>
        <p:nvGrpSpPr>
          <p:cNvPr id="24" name="object 24"/>
          <p:cNvGrpSpPr/>
          <p:nvPr/>
        </p:nvGrpSpPr>
        <p:grpSpPr>
          <a:xfrm>
            <a:off x="5912341" y="431326"/>
            <a:ext cx="224096" cy="746125"/>
            <a:chOff x="5913882" y="431279"/>
            <a:chExt cx="224154" cy="746125"/>
          </a:xfrm>
        </p:grpSpPr>
        <p:pic>
          <p:nvPicPr>
            <p:cNvPr id="25" name="object 25"/>
            <p:cNvPicPr/>
            <p:nvPr/>
          </p:nvPicPr>
          <p:blipFill>
            <a:blip r:embed="rId4" cstate="print"/>
            <a:stretch>
              <a:fillRect/>
            </a:stretch>
          </p:blipFill>
          <p:spPr>
            <a:xfrm>
              <a:off x="5913882" y="431279"/>
              <a:ext cx="224091" cy="746010"/>
            </a:xfrm>
            <a:prstGeom prst="rect">
              <a:avLst/>
            </a:prstGeom>
          </p:spPr>
        </p:pic>
        <p:sp>
          <p:nvSpPr>
            <p:cNvPr id="26" name="object 26"/>
            <p:cNvSpPr/>
            <p:nvPr/>
          </p:nvSpPr>
          <p:spPr>
            <a:xfrm>
              <a:off x="5991225" y="445007"/>
              <a:ext cx="76200" cy="598805"/>
            </a:xfrm>
            <a:custGeom>
              <a:avLst/>
              <a:gdLst/>
              <a:ahLst/>
              <a:cxnLst/>
              <a:rect l="l" t="t" r="r" b="b"/>
              <a:pathLst>
                <a:path w="76200" h="598805">
                  <a:moveTo>
                    <a:pt x="27050" y="522224"/>
                  </a:moveTo>
                  <a:lnTo>
                    <a:pt x="0" y="522224"/>
                  </a:lnTo>
                  <a:lnTo>
                    <a:pt x="38100" y="598424"/>
                  </a:lnTo>
                  <a:lnTo>
                    <a:pt x="64325" y="545972"/>
                  </a:lnTo>
                  <a:lnTo>
                    <a:pt x="32003" y="545972"/>
                  </a:lnTo>
                  <a:lnTo>
                    <a:pt x="27050" y="541019"/>
                  </a:lnTo>
                  <a:lnTo>
                    <a:pt x="27050" y="522224"/>
                  </a:lnTo>
                  <a:close/>
                </a:path>
                <a:path w="76200" h="598805">
                  <a:moveTo>
                    <a:pt x="44196" y="0"/>
                  </a:moveTo>
                  <a:lnTo>
                    <a:pt x="32003" y="0"/>
                  </a:lnTo>
                  <a:lnTo>
                    <a:pt x="27050" y="4952"/>
                  </a:lnTo>
                  <a:lnTo>
                    <a:pt x="27050" y="541019"/>
                  </a:lnTo>
                  <a:lnTo>
                    <a:pt x="32003" y="545972"/>
                  </a:lnTo>
                  <a:lnTo>
                    <a:pt x="44196" y="545972"/>
                  </a:lnTo>
                  <a:lnTo>
                    <a:pt x="49149" y="541019"/>
                  </a:lnTo>
                  <a:lnTo>
                    <a:pt x="49149" y="4952"/>
                  </a:lnTo>
                  <a:lnTo>
                    <a:pt x="44196" y="0"/>
                  </a:lnTo>
                  <a:close/>
                </a:path>
                <a:path w="76200" h="598805">
                  <a:moveTo>
                    <a:pt x="76200" y="522224"/>
                  </a:moveTo>
                  <a:lnTo>
                    <a:pt x="49149" y="522224"/>
                  </a:lnTo>
                  <a:lnTo>
                    <a:pt x="49149" y="541019"/>
                  </a:lnTo>
                  <a:lnTo>
                    <a:pt x="44196" y="545972"/>
                  </a:lnTo>
                  <a:lnTo>
                    <a:pt x="64325" y="545972"/>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7" name="object 27"/>
          <p:cNvSpPr txBox="1"/>
          <p:nvPr/>
        </p:nvSpPr>
        <p:spPr>
          <a:xfrm>
            <a:off x="5170859" y="108282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8" name="object 28"/>
          <p:cNvGrpSpPr/>
          <p:nvPr/>
        </p:nvGrpSpPr>
        <p:grpSpPr>
          <a:xfrm>
            <a:off x="4645466" y="816838"/>
            <a:ext cx="2838346" cy="607060"/>
            <a:chOff x="4646676" y="816838"/>
            <a:chExt cx="2839085" cy="607060"/>
          </a:xfrm>
        </p:grpSpPr>
        <p:pic>
          <p:nvPicPr>
            <p:cNvPr id="29" name="object 29"/>
            <p:cNvPicPr/>
            <p:nvPr/>
          </p:nvPicPr>
          <p:blipFill>
            <a:blip r:embed="rId3" cstate="print"/>
            <a:stretch>
              <a:fillRect/>
            </a:stretch>
          </p:blipFill>
          <p:spPr>
            <a:xfrm>
              <a:off x="4646676" y="1021097"/>
              <a:ext cx="2628900" cy="92692"/>
            </a:xfrm>
            <a:prstGeom prst="rect">
              <a:avLst/>
            </a:prstGeom>
          </p:spPr>
        </p:pic>
        <p:sp>
          <p:nvSpPr>
            <p:cNvPr id="30" name="object 30"/>
            <p:cNvSpPr/>
            <p:nvPr/>
          </p:nvSpPr>
          <p:spPr>
            <a:xfrm>
              <a:off x="4696587" y="104584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5" cstate="print"/>
            <a:stretch>
              <a:fillRect/>
            </a:stretch>
          </p:blipFill>
          <p:spPr>
            <a:xfrm>
              <a:off x="7182611" y="816838"/>
              <a:ext cx="92692" cy="498373"/>
            </a:xfrm>
            <a:prstGeom prst="rect">
              <a:avLst/>
            </a:prstGeom>
          </p:spPr>
        </p:pic>
        <p:sp>
          <p:nvSpPr>
            <p:cNvPr id="32" name="object 32"/>
            <p:cNvSpPr/>
            <p:nvPr/>
          </p:nvSpPr>
          <p:spPr>
            <a:xfrm>
              <a:off x="7232523" y="841629"/>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6" cstate="print"/>
            <a:stretch>
              <a:fillRect/>
            </a:stretch>
          </p:blipFill>
          <p:spPr>
            <a:xfrm>
              <a:off x="7182611" y="816838"/>
              <a:ext cx="302641" cy="201828"/>
            </a:xfrm>
            <a:prstGeom prst="rect">
              <a:avLst/>
            </a:prstGeom>
          </p:spPr>
        </p:pic>
        <p:sp>
          <p:nvSpPr>
            <p:cNvPr id="34" name="object 34"/>
            <p:cNvSpPr/>
            <p:nvPr/>
          </p:nvSpPr>
          <p:spPr>
            <a:xfrm>
              <a:off x="7232523" y="841629"/>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7182611" y="1221460"/>
              <a:ext cx="302641" cy="201828"/>
            </a:xfrm>
            <a:prstGeom prst="rect">
              <a:avLst/>
            </a:prstGeom>
          </p:spPr>
        </p:pic>
        <p:sp>
          <p:nvSpPr>
            <p:cNvPr id="36" name="object 36"/>
            <p:cNvSpPr/>
            <p:nvPr/>
          </p:nvSpPr>
          <p:spPr>
            <a:xfrm>
              <a:off x="7232523" y="1246251"/>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6" cstate="print"/>
            <a:stretch>
              <a:fillRect/>
            </a:stretch>
          </p:blipFill>
          <p:spPr>
            <a:xfrm>
              <a:off x="7182611" y="1018768"/>
              <a:ext cx="302641" cy="201828"/>
            </a:xfrm>
            <a:prstGeom prst="rect">
              <a:avLst/>
            </a:prstGeom>
          </p:spPr>
        </p:pic>
        <p:sp>
          <p:nvSpPr>
            <p:cNvPr id="38" name="object 38"/>
            <p:cNvSpPr/>
            <p:nvPr/>
          </p:nvSpPr>
          <p:spPr>
            <a:xfrm>
              <a:off x="7232523" y="1043559"/>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9" name="object 39"/>
          <p:cNvSpPr txBox="1"/>
          <p:nvPr/>
        </p:nvSpPr>
        <p:spPr>
          <a:xfrm>
            <a:off x="5851398" y="13845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40" name="object 40"/>
          <p:cNvSpPr txBox="1"/>
          <p:nvPr/>
        </p:nvSpPr>
        <p:spPr>
          <a:xfrm>
            <a:off x="6508076" y="105717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1" name="object 41"/>
          <p:cNvSpPr txBox="1"/>
          <p:nvPr/>
        </p:nvSpPr>
        <p:spPr>
          <a:xfrm>
            <a:off x="6944076" y="615696"/>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aphicFrame>
        <p:nvGraphicFramePr>
          <p:cNvPr id="42" name="object 42"/>
          <p:cNvGraphicFramePr>
            <a:graphicFrameLocks noGrp="1"/>
          </p:cNvGraphicFramePr>
          <p:nvPr/>
        </p:nvGraphicFramePr>
        <p:xfrm>
          <a:off x="4666036" y="2508170"/>
          <a:ext cx="2547588" cy="3534409"/>
        </p:xfrm>
        <a:graphic>
          <a:graphicData uri="http://schemas.openxmlformats.org/drawingml/2006/table">
            <a:tbl>
              <a:tblPr firstRow="1" bandRow="1">
                <a:tableStyleId>{2D5ABB26-0587-4C30-8999-92F81FD0307C}</a:tableStyleId>
              </a:tblPr>
              <a:tblGrid>
                <a:gridCol w="808144"/>
                <a:gridCol w="548497"/>
                <a:gridCol w="436130"/>
                <a:gridCol w="754817"/>
              </a:tblGrid>
              <a:tr h="398145">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r>
              <a:tr h="633730">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r>
              <a:tr h="369570">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81940">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544830">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r>
              <a:tr h="796925">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r>
              <a:tr h="368300">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31775">
                        <a:lnSpc>
                          <a:spcPct val="100000"/>
                        </a:lnSpc>
                        <a:spcBef>
                          <a:spcPts val="300"/>
                        </a:spcBef>
                      </a:pPr>
                      <a:r>
                        <a:rPr sz="1800" spc="-25" dirty="0">
                          <a:latin typeface="Times New Roman"/>
                          <a:cs typeface="Times New Roman"/>
                        </a:rPr>
                        <a:t>BMD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422909">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r>
            </a:tbl>
          </a:graphicData>
        </a:graphic>
      </p:graphicFrame>
      <p:sp>
        <p:nvSpPr>
          <p:cNvPr id="43" name="Slide Number Placeholder 42"/>
          <p:cNvSpPr>
            <a:spLocks noGrp="1"/>
          </p:cNvSpPr>
          <p:nvPr>
            <p:ph type="sldNum" sz="quarter" idx="7"/>
          </p:nvPr>
        </p:nvSpPr>
        <p:spPr/>
        <p:txBody>
          <a:bodyPr/>
          <a:lstStyle/>
          <a:p>
            <a:fld id="{B6F15528-21DE-4FAA-801E-634DDDAF4B2B}"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1702856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819408"/>
            <a:ext cx="4363399" cy="1723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11</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69-81</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68</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2" y="695563"/>
            <a:ext cx="8305800" cy="1754316"/>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Shear Force and Bending moment diagram</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6930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5:</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6116254" y="313616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848104" y="2887192"/>
            <a:ext cx="2838346" cy="607060"/>
            <a:chOff x="4849367" y="2887192"/>
            <a:chExt cx="2839085" cy="607060"/>
          </a:xfrm>
        </p:grpSpPr>
        <p:pic>
          <p:nvPicPr>
            <p:cNvPr id="5" name="object 5"/>
            <p:cNvPicPr/>
            <p:nvPr/>
          </p:nvPicPr>
          <p:blipFill>
            <a:blip r:embed="rId2" cstate="print"/>
            <a:stretch>
              <a:fillRect/>
            </a:stretch>
          </p:blipFill>
          <p:spPr>
            <a:xfrm>
              <a:off x="4849367" y="3091451"/>
              <a:ext cx="2628899" cy="92692"/>
            </a:xfrm>
            <a:prstGeom prst="rect">
              <a:avLst/>
            </a:prstGeom>
          </p:spPr>
        </p:pic>
        <p:sp>
          <p:nvSpPr>
            <p:cNvPr id="6" name="object 6"/>
            <p:cNvSpPr/>
            <p:nvPr/>
          </p:nvSpPr>
          <p:spPr>
            <a:xfrm>
              <a:off x="4899278" y="31161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7385303" y="2887192"/>
              <a:ext cx="92692" cy="498373"/>
            </a:xfrm>
            <a:prstGeom prst="rect">
              <a:avLst/>
            </a:prstGeom>
          </p:spPr>
        </p:pic>
        <p:sp>
          <p:nvSpPr>
            <p:cNvPr id="8" name="object 8"/>
            <p:cNvSpPr/>
            <p:nvPr/>
          </p:nvSpPr>
          <p:spPr>
            <a:xfrm>
              <a:off x="7435214" y="2911982"/>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7385303" y="2887192"/>
              <a:ext cx="302641" cy="201828"/>
            </a:xfrm>
            <a:prstGeom prst="rect">
              <a:avLst/>
            </a:prstGeom>
          </p:spPr>
        </p:pic>
        <p:sp>
          <p:nvSpPr>
            <p:cNvPr id="10" name="object 10"/>
            <p:cNvSpPr/>
            <p:nvPr/>
          </p:nvSpPr>
          <p:spPr>
            <a:xfrm>
              <a:off x="7435214" y="2911982"/>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7385303" y="3291814"/>
              <a:ext cx="302641" cy="201828"/>
            </a:xfrm>
            <a:prstGeom prst="rect">
              <a:avLst/>
            </a:prstGeom>
          </p:spPr>
        </p:pic>
        <p:sp>
          <p:nvSpPr>
            <p:cNvPr id="12" name="object 12"/>
            <p:cNvSpPr/>
            <p:nvPr/>
          </p:nvSpPr>
          <p:spPr>
            <a:xfrm>
              <a:off x="7435214" y="33166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7385303" y="3089884"/>
              <a:ext cx="302641" cy="201828"/>
            </a:xfrm>
            <a:prstGeom prst="rect">
              <a:avLst/>
            </a:prstGeom>
          </p:spPr>
        </p:pic>
        <p:sp>
          <p:nvSpPr>
            <p:cNvPr id="14" name="object 14"/>
            <p:cNvSpPr/>
            <p:nvPr/>
          </p:nvSpPr>
          <p:spPr>
            <a:xfrm>
              <a:off x="7435214" y="311467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5" name="object 15"/>
          <p:cNvSpPr txBox="1"/>
          <p:nvPr/>
        </p:nvSpPr>
        <p:spPr>
          <a:xfrm>
            <a:off x="7337928" y="2445765"/>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6" name="object 16"/>
          <p:cNvGrpSpPr/>
          <p:nvPr/>
        </p:nvGrpSpPr>
        <p:grpSpPr>
          <a:xfrm>
            <a:off x="4782593" y="2765315"/>
            <a:ext cx="2759626" cy="483870"/>
            <a:chOff x="4783835" y="2765315"/>
            <a:chExt cx="2760345" cy="483870"/>
          </a:xfrm>
        </p:grpSpPr>
        <p:pic>
          <p:nvPicPr>
            <p:cNvPr id="17" name="object 17"/>
            <p:cNvPicPr/>
            <p:nvPr/>
          </p:nvPicPr>
          <p:blipFill>
            <a:blip r:embed="rId5" cstate="print"/>
            <a:stretch>
              <a:fillRect/>
            </a:stretch>
          </p:blipFill>
          <p:spPr>
            <a:xfrm>
              <a:off x="4783835" y="2765323"/>
              <a:ext cx="224091" cy="474700"/>
            </a:xfrm>
            <a:prstGeom prst="rect">
              <a:avLst/>
            </a:prstGeom>
          </p:spPr>
        </p:pic>
        <p:sp>
          <p:nvSpPr>
            <p:cNvPr id="18" name="object 18"/>
            <p:cNvSpPr/>
            <p:nvPr/>
          </p:nvSpPr>
          <p:spPr>
            <a:xfrm>
              <a:off x="4861178" y="2779013"/>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5" cstate="print"/>
            <a:stretch>
              <a:fillRect/>
            </a:stretch>
          </p:blipFill>
          <p:spPr>
            <a:xfrm>
              <a:off x="5148833" y="2774467"/>
              <a:ext cx="224091" cy="474700"/>
            </a:xfrm>
            <a:prstGeom prst="rect">
              <a:avLst/>
            </a:prstGeom>
          </p:spPr>
        </p:pic>
        <p:sp>
          <p:nvSpPr>
            <p:cNvPr id="20" name="object 20"/>
            <p:cNvSpPr/>
            <p:nvPr/>
          </p:nvSpPr>
          <p:spPr>
            <a:xfrm>
              <a:off x="5226176" y="2788157"/>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5" cstate="print"/>
            <a:stretch>
              <a:fillRect/>
            </a:stretch>
          </p:blipFill>
          <p:spPr>
            <a:xfrm>
              <a:off x="5514593" y="2771419"/>
              <a:ext cx="224091" cy="474700"/>
            </a:xfrm>
            <a:prstGeom prst="rect">
              <a:avLst/>
            </a:prstGeom>
          </p:spPr>
        </p:pic>
        <p:sp>
          <p:nvSpPr>
            <p:cNvPr id="22" name="object 22"/>
            <p:cNvSpPr/>
            <p:nvPr/>
          </p:nvSpPr>
          <p:spPr>
            <a:xfrm>
              <a:off x="5591936"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5" cstate="print"/>
            <a:stretch>
              <a:fillRect/>
            </a:stretch>
          </p:blipFill>
          <p:spPr>
            <a:xfrm>
              <a:off x="5879591" y="2771419"/>
              <a:ext cx="224091" cy="474700"/>
            </a:xfrm>
            <a:prstGeom prst="rect">
              <a:avLst/>
            </a:prstGeom>
          </p:spPr>
        </p:pic>
        <p:sp>
          <p:nvSpPr>
            <p:cNvPr id="24" name="object 24"/>
            <p:cNvSpPr/>
            <p:nvPr/>
          </p:nvSpPr>
          <p:spPr>
            <a:xfrm>
              <a:off x="5956934"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5" cstate="print"/>
            <a:stretch>
              <a:fillRect/>
            </a:stretch>
          </p:blipFill>
          <p:spPr>
            <a:xfrm>
              <a:off x="6244589" y="2771419"/>
              <a:ext cx="224091" cy="474700"/>
            </a:xfrm>
            <a:prstGeom prst="rect">
              <a:avLst/>
            </a:prstGeom>
          </p:spPr>
        </p:pic>
        <p:sp>
          <p:nvSpPr>
            <p:cNvPr id="26" name="object 26"/>
            <p:cNvSpPr/>
            <p:nvPr/>
          </p:nvSpPr>
          <p:spPr>
            <a:xfrm>
              <a:off x="6321932"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5" cstate="print"/>
            <a:stretch>
              <a:fillRect/>
            </a:stretch>
          </p:blipFill>
          <p:spPr>
            <a:xfrm>
              <a:off x="6610350" y="2771419"/>
              <a:ext cx="224091" cy="474700"/>
            </a:xfrm>
            <a:prstGeom prst="rect">
              <a:avLst/>
            </a:prstGeom>
          </p:spPr>
        </p:pic>
        <p:sp>
          <p:nvSpPr>
            <p:cNvPr id="28" name="object 28"/>
            <p:cNvSpPr/>
            <p:nvPr/>
          </p:nvSpPr>
          <p:spPr>
            <a:xfrm>
              <a:off x="6687692"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5" cstate="print"/>
            <a:stretch>
              <a:fillRect/>
            </a:stretch>
          </p:blipFill>
          <p:spPr>
            <a:xfrm>
              <a:off x="6975347" y="2771419"/>
              <a:ext cx="224091" cy="474700"/>
            </a:xfrm>
            <a:prstGeom prst="rect">
              <a:avLst/>
            </a:prstGeom>
          </p:spPr>
        </p:pic>
        <p:sp>
          <p:nvSpPr>
            <p:cNvPr id="30" name="object 30"/>
            <p:cNvSpPr/>
            <p:nvPr/>
          </p:nvSpPr>
          <p:spPr>
            <a:xfrm>
              <a:off x="7052690"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5" cstate="print"/>
            <a:stretch>
              <a:fillRect/>
            </a:stretch>
          </p:blipFill>
          <p:spPr>
            <a:xfrm>
              <a:off x="7319771" y="2771419"/>
              <a:ext cx="224091" cy="474700"/>
            </a:xfrm>
            <a:prstGeom prst="rect">
              <a:avLst/>
            </a:prstGeom>
          </p:spPr>
        </p:pic>
        <p:sp>
          <p:nvSpPr>
            <p:cNvPr id="32" name="object 32"/>
            <p:cNvSpPr/>
            <p:nvPr/>
          </p:nvSpPr>
          <p:spPr>
            <a:xfrm>
              <a:off x="7397114" y="2785109"/>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2" cstate="print"/>
            <a:stretch>
              <a:fillRect/>
            </a:stretch>
          </p:blipFill>
          <p:spPr>
            <a:xfrm>
              <a:off x="4849367" y="2765315"/>
              <a:ext cx="2628899" cy="92692"/>
            </a:xfrm>
            <a:prstGeom prst="rect">
              <a:avLst/>
            </a:prstGeom>
          </p:spPr>
        </p:pic>
        <p:sp>
          <p:nvSpPr>
            <p:cNvPr id="34" name="object 34"/>
            <p:cNvSpPr/>
            <p:nvPr/>
          </p:nvSpPr>
          <p:spPr>
            <a:xfrm>
              <a:off x="4899278" y="2790062"/>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4254436" y="2613957"/>
            <a:ext cx="632295" cy="320601"/>
          </a:xfrm>
          <a:prstGeom prst="rect">
            <a:avLst/>
          </a:prstGeom>
        </p:spPr>
        <p:txBody>
          <a:bodyPr vert="horz" wrap="square" lIns="0" tIns="12700" rIns="0" bIns="0" rtlCol="0">
            <a:spAutoFit/>
          </a:bodyPr>
          <a:lstStyle/>
          <a:p>
            <a:pPr marL="12700" defTabSz="914400">
              <a:spcBef>
                <a:spcPts val="100"/>
              </a:spcBef>
            </a:pPr>
            <a:r>
              <a:rPr sz="2000" kern="0" dirty="0">
                <a:solidFill>
                  <a:sysClr val="windowText" lastClr="000000"/>
                </a:solidFill>
                <a:latin typeface="Times New Roman"/>
                <a:cs typeface="Times New Roman"/>
              </a:rPr>
              <a:t>3 </a:t>
            </a:r>
            <a:r>
              <a:rPr sz="2000" kern="0" spc="-10" dirty="0">
                <a:solidFill>
                  <a:sysClr val="windowText" lastClr="000000"/>
                </a:solidFill>
                <a:latin typeface="Times New Roman"/>
                <a:cs typeface="Times New Roman"/>
              </a:rPr>
              <a:t>k/ft.</a:t>
            </a:r>
            <a:endParaRPr sz="2000" kern="0" dirty="0">
              <a:solidFill>
                <a:sysClr val="windowText" lastClr="000000"/>
              </a:solidFill>
              <a:latin typeface="Times New Roman"/>
              <a:cs typeface="Times New Roman"/>
            </a:endParaRPr>
          </a:p>
        </p:txBody>
      </p:sp>
      <p:sp>
        <p:nvSpPr>
          <p:cNvPr id="36" name="Slide Number Placeholder 35"/>
          <p:cNvSpPr>
            <a:spLocks noGrp="1"/>
          </p:cNvSpPr>
          <p:nvPr>
            <p:ph type="sldNum" sz="quarter" idx="7"/>
          </p:nvPr>
        </p:nvSpPr>
        <p:spPr/>
        <p:txBody>
          <a:bodyPr/>
          <a:lstStyle/>
          <a:p>
            <a:fld id="{B6F15528-21DE-4FAA-801E-634DDDAF4B2B}" type="slidenum">
              <a:rPr lang="en-US" smtClean="0">
                <a:solidFill>
                  <a:prstClr val="black">
                    <a:tint val="75000"/>
                  </a:prstClr>
                </a:solidFill>
              </a:rPr>
              <a:pPr/>
              <a:t>69</a:t>
            </a:fld>
            <a:endParaRPr lang="en-US">
              <a:solidFill>
                <a:prstClr val="black">
                  <a:tint val="75000"/>
                </a:prstClr>
              </a:solidFill>
            </a:endParaRPr>
          </a:p>
        </p:txBody>
      </p:sp>
      <p:grpSp>
        <p:nvGrpSpPr>
          <p:cNvPr id="37" name="Group 36"/>
          <p:cNvGrpSpPr/>
          <p:nvPr/>
        </p:nvGrpSpPr>
        <p:grpSpPr>
          <a:xfrm>
            <a:off x="9331324" y="2745485"/>
            <a:ext cx="1943100" cy="2941320"/>
            <a:chOff x="0" y="0"/>
            <a:chExt cx="1943100" cy="2941320"/>
          </a:xfrm>
        </p:grpSpPr>
        <p:cxnSp>
          <p:nvCxnSpPr>
            <p:cNvPr id="38" name="Straight Connector 37"/>
            <p:cNvCxnSpPr/>
            <p:nvPr/>
          </p:nvCxnSpPr>
          <p:spPr>
            <a:xfrm>
              <a:off x="9525" y="0"/>
              <a:ext cx="0" cy="29413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0" y="1304925"/>
              <a:ext cx="1556385" cy="762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9525" y="561975"/>
              <a:ext cx="909219" cy="758462"/>
              <a:chOff x="0" y="0"/>
              <a:chExt cx="1126672" cy="928123"/>
            </a:xfrm>
          </p:grpSpPr>
          <p:sp>
            <p:nvSpPr>
              <p:cNvPr id="48" name="Freeform 47"/>
              <p:cNvSpPr/>
              <p:nvPr/>
            </p:nvSpPr>
            <p:spPr>
              <a:xfrm>
                <a:off x="5443" y="0"/>
                <a:ext cx="1120140" cy="907415"/>
              </a:xfrm>
              <a:custGeom>
                <a:avLst/>
                <a:gdLst>
                  <a:gd name="connsiteX0" fmla="*/ 0 w 1623060"/>
                  <a:gd name="connsiteY0" fmla="*/ 1090626 h 1090626"/>
                  <a:gd name="connsiteX1" fmla="*/ 205740 w 1623060"/>
                  <a:gd name="connsiteY1" fmla="*/ 496266 h 1090626"/>
                  <a:gd name="connsiteX2" fmla="*/ 518160 w 1623060"/>
                  <a:gd name="connsiteY2" fmla="*/ 153366 h 1090626"/>
                  <a:gd name="connsiteX3" fmla="*/ 1028700 w 1623060"/>
                  <a:gd name="connsiteY3" fmla="*/ 966 h 1090626"/>
                  <a:gd name="connsiteX4" fmla="*/ 1623060 w 1623060"/>
                  <a:gd name="connsiteY4" fmla="*/ 100026 h 109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060" h="1090626">
                    <a:moveTo>
                      <a:pt x="0" y="1090626"/>
                    </a:moveTo>
                    <a:cubicBezTo>
                      <a:pt x="59690" y="871551"/>
                      <a:pt x="119380" y="652476"/>
                      <a:pt x="205740" y="496266"/>
                    </a:cubicBezTo>
                    <a:cubicBezTo>
                      <a:pt x="292100" y="340056"/>
                      <a:pt x="381000" y="235916"/>
                      <a:pt x="518160" y="153366"/>
                    </a:cubicBezTo>
                    <a:cubicBezTo>
                      <a:pt x="655320" y="70816"/>
                      <a:pt x="844550" y="9856"/>
                      <a:pt x="1028700" y="966"/>
                    </a:cubicBezTo>
                    <a:cubicBezTo>
                      <a:pt x="1212850" y="-7924"/>
                      <a:pt x="1417955" y="46051"/>
                      <a:pt x="1623060" y="100026"/>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Freeform 48"/>
              <p:cNvSpPr/>
              <p:nvPr/>
            </p:nvSpPr>
            <p:spPr>
              <a:xfrm>
                <a:off x="0" y="76200"/>
                <a:ext cx="1126672" cy="851923"/>
              </a:xfrm>
              <a:custGeom>
                <a:avLst/>
                <a:gdLst>
                  <a:gd name="connsiteX0" fmla="*/ 0 w 1126672"/>
                  <a:gd name="connsiteY0" fmla="*/ 843643 h 851923"/>
                  <a:gd name="connsiteX1" fmla="*/ 370115 w 1126672"/>
                  <a:gd name="connsiteY1" fmla="*/ 827314 h 851923"/>
                  <a:gd name="connsiteX2" fmla="*/ 751115 w 1126672"/>
                  <a:gd name="connsiteY2" fmla="*/ 636814 h 851923"/>
                  <a:gd name="connsiteX3" fmla="*/ 1055915 w 1126672"/>
                  <a:gd name="connsiteY3" fmla="*/ 326572 h 851923"/>
                  <a:gd name="connsiteX4" fmla="*/ 1126672 w 1126672"/>
                  <a:gd name="connsiteY4" fmla="*/ 0 h 85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672" h="851923">
                    <a:moveTo>
                      <a:pt x="0" y="843643"/>
                    </a:moveTo>
                    <a:cubicBezTo>
                      <a:pt x="122464" y="852714"/>
                      <a:pt x="244929" y="861786"/>
                      <a:pt x="370115" y="827314"/>
                    </a:cubicBezTo>
                    <a:cubicBezTo>
                      <a:pt x="495301" y="792842"/>
                      <a:pt x="636815" y="720271"/>
                      <a:pt x="751115" y="636814"/>
                    </a:cubicBezTo>
                    <a:cubicBezTo>
                      <a:pt x="865415" y="553357"/>
                      <a:pt x="993322" y="432708"/>
                      <a:pt x="1055915" y="326572"/>
                    </a:cubicBezTo>
                    <a:cubicBezTo>
                      <a:pt x="1118508" y="220436"/>
                      <a:pt x="1122590" y="110218"/>
                      <a:pt x="1126672" y="0"/>
                    </a:cubicBezTo>
                  </a:path>
                </a:pathLst>
              </a:cu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41" name="Group 40"/>
            <p:cNvGrpSpPr/>
            <p:nvPr/>
          </p:nvGrpSpPr>
          <p:grpSpPr>
            <a:xfrm rot="4570036">
              <a:off x="57150" y="1266825"/>
              <a:ext cx="802170" cy="742572"/>
              <a:chOff x="0" y="0"/>
              <a:chExt cx="1126672" cy="928123"/>
            </a:xfrm>
          </p:grpSpPr>
          <p:sp>
            <p:nvSpPr>
              <p:cNvPr id="46" name="Freeform 45"/>
              <p:cNvSpPr/>
              <p:nvPr/>
            </p:nvSpPr>
            <p:spPr>
              <a:xfrm>
                <a:off x="5443" y="0"/>
                <a:ext cx="1120140" cy="907415"/>
              </a:xfrm>
              <a:custGeom>
                <a:avLst/>
                <a:gdLst>
                  <a:gd name="connsiteX0" fmla="*/ 0 w 1623060"/>
                  <a:gd name="connsiteY0" fmla="*/ 1090626 h 1090626"/>
                  <a:gd name="connsiteX1" fmla="*/ 205740 w 1623060"/>
                  <a:gd name="connsiteY1" fmla="*/ 496266 h 1090626"/>
                  <a:gd name="connsiteX2" fmla="*/ 518160 w 1623060"/>
                  <a:gd name="connsiteY2" fmla="*/ 153366 h 1090626"/>
                  <a:gd name="connsiteX3" fmla="*/ 1028700 w 1623060"/>
                  <a:gd name="connsiteY3" fmla="*/ 966 h 1090626"/>
                  <a:gd name="connsiteX4" fmla="*/ 1623060 w 1623060"/>
                  <a:gd name="connsiteY4" fmla="*/ 100026 h 1090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3060" h="1090626">
                    <a:moveTo>
                      <a:pt x="0" y="1090626"/>
                    </a:moveTo>
                    <a:cubicBezTo>
                      <a:pt x="59690" y="871551"/>
                      <a:pt x="119380" y="652476"/>
                      <a:pt x="205740" y="496266"/>
                    </a:cubicBezTo>
                    <a:cubicBezTo>
                      <a:pt x="292100" y="340056"/>
                      <a:pt x="381000" y="235916"/>
                      <a:pt x="518160" y="153366"/>
                    </a:cubicBezTo>
                    <a:cubicBezTo>
                      <a:pt x="655320" y="70816"/>
                      <a:pt x="844550" y="9856"/>
                      <a:pt x="1028700" y="966"/>
                    </a:cubicBezTo>
                    <a:cubicBezTo>
                      <a:pt x="1212850" y="-7924"/>
                      <a:pt x="1417955" y="46051"/>
                      <a:pt x="1623060" y="100026"/>
                    </a:cubicBezTo>
                  </a:path>
                </a:pathLst>
              </a:custGeom>
              <a:noFill/>
              <a:ln w="1905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Freeform 46"/>
              <p:cNvSpPr/>
              <p:nvPr/>
            </p:nvSpPr>
            <p:spPr>
              <a:xfrm>
                <a:off x="0" y="76200"/>
                <a:ext cx="1126672" cy="851923"/>
              </a:xfrm>
              <a:custGeom>
                <a:avLst/>
                <a:gdLst>
                  <a:gd name="connsiteX0" fmla="*/ 0 w 1126672"/>
                  <a:gd name="connsiteY0" fmla="*/ 843643 h 851923"/>
                  <a:gd name="connsiteX1" fmla="*/ 370115 w 1126672"/>
                  <a:gd name="connsiteY1" fmla="*/ 827314 h 851923"/>
                  <a:gd name="connsiteX2" fmla="*/ 751115 w 1126672"/>
                  <a:gd name="connsiteY2" fmla="*/ 636814 h 851923"/>
                  <a:gd name="connsiteX3" fmla="*/ 1055915 w 1126672"/>
                  <a:gd name="connsiteY3" fmla="*/ 326572 h 851923"/>
                  <a:gd name="connsiteX4" fmla="*/ 1126672 w 1126672"/>
                  <a:gd name="connsiteY4" fmla="*/ 0 h 851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6672" h="851923">
                    <a:moveTo>
                      <a:pt x="0" y="843643"/>
                    </a:moveTo>
                    <a:cubicBezTo>
                      <a:pt x="122464" y="852714"/>
                      <a:pt x="244929" y="861786"/>
                      <a:pt x="370115" y="827314"/>
                    </a:cubicBezTo>
                    <a:cubicBezTo>
                      <a:pt x="495301" y="792842"/>
                      <a:pt x="636815" y="720271"/>
                      <a:pt x="751115" y="636814"/>
                    </a:cubicBezTo>
                    <a:cubicBezTo>
                      <a:pt x="865415" y="553357"/>
                      <a:pt x="993322" y="432708"/>
                      <a:pt x="1055915" y="326572"/>
                    </a:cubicBezTo>
                    <a:cubicBezTo>
                      <a:pt x="1118508" y="220436"/>
                      <a:pt x="1122590" y="110218"/>
                      <a:pt x="1126672" y="0"/>
                    </a:cubicBezTo>
                  </a:path>
                </a:pathLst>
              </a:custGeom>
              <a:noFill/>
              <a:ln w="19050" cap="flat" cmpd="sng" algn="ctr">
                <a:solidFill>
                  <a:srgbClr val="00B05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
          <p:nvSpPr>
            <p:cNvPr id="42" name="Text Box 13"/>
            <p:cNvSpPr txBox="1"/>
            <p:nvPr/>
          </p:nvSpPr>
          <p:spPr>
            <a:xfrm>
              <a:off x="733425" y="190500"/>
              <a:ext cx="990600" cy="29391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600" b="1">
                  <a:solidFill>
                    <a:srgbClr val="FF0000"/>
                  </a:solidFill>
                  <a:effectLst/>
                  <a:latin typeface="Times New Roman"/>
                  <a:ea typeface="Calibri"/>
                  <a:cs typeface="Times New Roman"/>
                </a:rPr>
                <a:t>+  D</a:t>
              </a:r>
              <a:endParaRPr lang="en-US" sz="1100">
                <a:effectLst/>
                <a:ea typeface="Calibri"/>
                <a:cs typeface="Times New Roman"/>
              </a:endParaRPr>
            </a:p>
          </p:txBody>
        </p:sp>
        <p:sp>
          <p:nvSpPr>
            <p:cNvPr id="43" name="Text Box 14"/>
            <p:cNvSpPr txBox="1"/>
            <p:nvPr/>
          </p:nvSpPr>
          <p:spPr>
            <a:xfrm>
              <a:off x="952500" y="809625"/>
              <a:ext cx="990600" cy="29391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600" b="1">
                  <a:solidFill>
                    <a:srgbClr val="00B050"/>
                  </a:solidFill>
                  <a:effectLst/>
                  <a:latin typeface="Times New Roman"/>
                  <a:ea typeface="Calibri"/>
                  <a:cs typeface="Times New Roman"/>
                </a:rPr>
                <a:t>+  I</a:t>
              </a:r>
              <a:endParaRPr lang="en-US" sz="1100">
                <a:effectLst/>
                <a:latin typeface="Calibri"/>
                <a:ea typeface="Calibri"/>
                <a:cs typeface="Times New Roman"/>
              </a:endParaRPr>
            </a:p>
          </p:txBody>
        </p:sp>
        <p:sp>
          <p:nvSpPr>
            <p:cNvPr id="44" name="Text Box 15"/>
            <p:cNvSpPr txBox="1"/>
            <p:nvPr/>
          </p:nvSpPr>
          <p:spPr>
            <a:xfrm>
              <a:off x="857250" y="1495425"/>
              <a:ext cx="990600" cy="29391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342900" marR="0" lvl="0" indent="-342900">
                <a:lnSpc>
                  <a:spcPct val="115000"/>
                </a:lnSpc>
                <a:spcBef>
                  <a:spcPts val="0"/>
                </a:spcBef>
                <a:spcAft>
                  <a:spcPts val="1000"/>
                </a:spcAft>
                <a:buFont typeface="Times New Roman"/>
                <a:buChar char="-"/>
              </a:pPr>
              <a:r>
                <a:rPr lang="en-GB" sz="1600" b="1">
                  <a:solidFill>
                    <a:srgbClr val="FF0000"/>
                  </a:solidFill>
                  <a:effectLst/>
                  <a:latin typeface="Times New Roman"/>
                  <a:ea typeface="Calibri"/>
                  <a:cs typeface="Times New Roman"/>
                </a:rPr>
                <a:t>I</a:t>
              </a:r>
              <a:endParaRPr lang="en-US" sz="1100">
                <a:effectLst/>
                <a:latin typeface="Calibri"/>
                <a:ea typeface="Calibri"/>
                <a:cs typeface="Times New Roman"/>
              </a:endParaRPr>
            </a:p>
          </p:txBody>
        </p:sp>
        <p:sp>
          <p:nvSpPr>
            <p:cNvPr id="45" name="Text Box 16"/>
            <p:cNvSpPr txBox="1"/>
            <p:nvPr/>
          </p:nvSpPr>
          <p:spPr>
            <a:xfrm>
              <a:off x="781050" y="2047875"/>
              <a:ext cx="990600" cy="293915"/>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600" b="1">
                  <a:solidFill>
                    <a:srgbClr val="00B050"/>
                  </a:solidFill>
                  <a:effectLst/>
                  <a:latin typeface="Times New Roman"/>
                  <a:ea typeface="Calibri"/>
                  <a:cs typeface="Times New Roman"/>
                </a:rPr>
                <a:t>+  D</a:t>
              </a:r>
              <a:endParaRPr lang="en-US" sz="1100">
                <a:effectLst/>
                <a:latin typeface="Calibri"/>
                <a:ea typeface="Calibri"/>
                <a:cs typeface="Times New Roman"/>
              </a:endParaRPr>
            </a:p>
          </p:txBody>
        </p:sp>
      </p:grpSp>
      <p:grpSp>
        <p:nvGrpSpPr>
          <p:cNvPr id="50" name="Group 49"/>
          <p:cNvGrpSpPr/>
          <p:nvPr/>
        </p:nvGrpSpPr>
        <p:grpSpPr>
          <a:xfrm>
            <a:off x="2087281" y="3852101"/>
            <a:ext cx="4181475" cy="2533650"/>
            <a:chOff x="0" y="0"/>
            <a:chExt cx="4181475" cy="2533650"/>
          </a:xfrm>
        </p:grpSpPr>
        <p:sp>
          <p:nvSpPr>
            <p:cNvPr id="51" name="Rectangle 50"/>
            <p:cNvSpPr/>
            <p:nvPr/>
          </p:nvSpPr>
          <p:spPr>
            <a:xfrm>
              <a:off x="0" y="0"/>
              <a:ext cx="3118339" cy="186983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2" name="Freeform 51"/>
            <p:cNvSpPr/>
            <p:nvPr/>
          </p:nvSpPr>
          <p:spPr>
            <a:xfrm>
              <a:off x="0" y="0"/>
              <a:ext cx="3117850" cy="1871345"/>
            </a:xfrm>
            <a:custGeom>
              <a:avLst/>
              <a:gdLst>
                <a:gd name="connsiteX0" fmla="*/ 0 w 2195512"/>
                <a:gd name="connsiteY0" fmla="*/ 1843087 h 1843087"/>
                <a:gd name="connsiteX1" fmla="*/ 90487 w 2195512"/>
                <a:gd name="connsiteY1" fmla="*/ 1657350 h 1843087"/>
                <a:gd name="connsiteX2" fmla="*/ 342900 w 2195512"/>
                <a:gd name="connsiteY2" fmla="*/ 1285875 h 1843087"/>
                <a:gd name="connsiteX3" fmla="*/ 657225 w 2195512"/>
                <a:gd name="connsiteY3" fmla="*/ 881062 h 1843087"/>
                <a:gd name="connsiteX4" fmla="*/ 1238250 w 2195512"/>
                <a:gd name="connsiteY4" fmla="*/ 376237 h 1843087"/>
                <a:gd name="connsiteX5" fmla="*/ 2195512 w 2195512"/>
                <a:gd name="connsiteY5" fmla="*/ 0 h 184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5512" h="1843087">
                  <a:moveTo>
                    <a:pt x="0" y="1843087"/>
                  </a:moveTo>
                  <a:cubicBezTo>
                    <a:pt x="16668" y="1796653"/>
                    <a:pt x="33337" y="1750219"/>
                    <a:pt x="90487" y="1657350"/>
                  </a:cubicBezTo>
                  <a:cubicBezTo>
                    <a:pt x="147637" y="1564481"/>
                    <a:pt x="248444" y="1415256"/>
                    <a:pt x="342900" y="1285875"/>
                  </a:cubicBezTo>
                  <a:cubicBezTo>
                    <a:pt x="437356" y="1156494"/>
                    <a:pt x="508000" y="1032668"/>
                    <a:pt x="657225" y="881062"/>
                  </a:cubicBezTo>
                  <a:cubicBezTo>
                    <a:pt x="806450" y="729456"/>
                    <a:pt x="981869" y="523081"/>
                    <a:pt x="1238250" y="376237"/>
                  </a:cubicBezTo>
                  <a:cubicBezTo>
                    <a:pt x="1494631" y="229393"/>
                    <a:pt x="2022475" y="65087"/>
                    <a:pt x="2195512" y="0"/>
                  </a:cubicBezTo>
                </a:path>
              </a:pathLst>
            </a:cu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Text Box 21"/>
            <p:cNvSpPr txBox="1"/>
            <p:nvPr/>
          </p:nvSpPr>
          <p:spPr>
            <a:xfrm>
              <a:off x="1247775" y="923925"/>
              <a:ext cx="1414462" cy="5143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400" b="1">
                  <a:effectLst/>
                  <a:latin typeface="Times New Roman"/>
                  <a:ea typeface="Calibri"/>
                  <a:cs typeface="Times New Roman"/>
                </a:rPr>
                <a:t>n = (n/n+1) * ab</a:t>
              </a:r>
              <a:endParaRPr lang="en-US" sz="1100">
                <a:effectLst/>
                <a:ea typeface="Calibri"/>
                <a:cs typeface="Times New Roman"/>
              </a:endParaRPr>
            </a:p>
          </p:txBody>
        </p:sp>
        <p:sp>
          <p:nvSpPr>
            <p:cNvPr id="54" name="Text Box 22"/>
            <p:cNvSpPr txBox="1"/>
            <p:nvPr/>
          </p:nvSpPr>
          <p:spPr>
            <a:xfrm>
              <a:off x="161925" y="161925"/>
              <a:ext cx="1414462" cy="5143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400" b="1">
                  <a:effectLst/>
                  <a:latin typeface="Times New Roman"/>
                  <a:ea typeface="Calibri"/>
                  <a:cs typeface="Times New Roman"/>
                </a:rPr>
                <a:t>n = (1/n+1) * ab</a:t>
              </a:r>
              <a:endParaRPr lang="en-US" sz="1100">
                <a:effectLst/>
                <a:latin typeface="Calibri"/>
                <a:ea typeface="Calibri"/>
                <a:cs typeface="Times New Roman"/>
              </a:endParaRPr>
            </a:p>
          </p:txBody>
        </p:sp>
        <p:sp>
          <p:nvSpPr>
            <p:cNvPr id="55" name="Text Box 23"/>
            <p:cNvSpPr txBox="1"/>
            <p:nvPr/>
          </p:nvSpPr>
          <p:spPr>
            <a:xfrm>
              <a:off x="276225" y="552450"/>
              <a:ext cx="971550" cy="40957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400">
                  <a:effectLst/>
                  <a:latin typeface="Times New Roman"/>
                  <a:ea typeface="Calibri"/>
                  <a:cs typeface="Times New Roman"/>
                </a:rPr>
                <a:t>Small</a:t>
              </a:r>
              <a:endParaRPr lang="en-US" sz="1100">
                <a:effectLst/>
                <a:ea typeface="Calibri"/>
                <a:cs typeface="Times New Roman"/>
              </a:endParaRPr>
            </a:p>
          </p:txBody>
        </p:sp>
        <p:sp>
          <p:nvSpPr>
            <p:cNvPr id="56" name="Text Box 24"/>
            <p:cNvSpPr txBox="1"/>
            <p:nvPr/>
          </p:nvSpPr>
          <p:spPr>
            <a:xfrm>
              <a:off x="1162050" y="2057400"/>
              <a:ext cx="981075" cy="47625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800" b="1">
                  <a:effectLst/>
                  <a:latin typeface="Times New Roman"/>
                  <a:ea typeface="Calibri"/>
                  <a:cs typeface="Times New Roman"/>
                </a:rPr>
                <a:t>a</a:t>
              </a:r>
              <a:endParaRPr lang="en-US" sz="1100">
                <a:effectLst/>
                <a:ea typeface="Calibri"/>
                <a:cs typeface="Times New Roman"/>
              </a:endParaRPr>
            </a:p>
          </p:txBody>
        </p:sp>
        <p:sp>
          <p:nvSpPr>
            <p:cNvPr id="57" name="Text Box 25"/>
            <p:cNvSpPr txBox="1"/>
            <p:nvPr/>
          </p:nvSpPr>
          <p:spPr>
            <a:xfrm>
              <a:off x="3200400" y="485775"/>
              <a:ext cx="981075" cy="476250"/>
            </a:xfrm>
            <a:prstGeom prst="rect">
              <a:avLst/>
            </a:prstGeom>
            <a:noFill/>
            <a:ln w="6350">
              <a:noFill/>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GB" sz="1800" b="1">
                  <a:effectLst/>
                  <a:latin typeface="Times New Roman"/>
                  <a:ea typeface="Calibri"/>
                  <a:cs typeface="Times New Roman"/>
                </a:rPr>
                <a:t>b</a:t>
              </a:r>
              <a:endParaRPr lang="en-US" sz="1100">
                <a:effectLst/>
                <a:latin typeface="Calibri"/>
                <a:ea typeface="Calibri"/>
                <a:cs typeface="Times New Roman"/>
              </a:endParaRPr>
            </a:p>
          </p:txBody>
        </p:sp>
      </p:grpSp>
      <p:sp>
        <p:nvSpPr>
          <p:cNvPr id="58" name="TextBox 57"/>
          <p:cNvSpPr txBox="1"/>
          <p:nvPr/>
        </p:nvSpPr>
        <p:spPr>
          <a:xfrm>
            <a:off x="6102097" y="5909501"/>
            <a:ext cx="2583115" cy="461665"/>
          </a:xfrm>
          <a:prstGeom prst="rect">
            <a:avLst/>
          </a:prstGeom>
          <a:noFill/>
        </p:spPr>
        <p:txBody>
          <a:bodyPr wrap="square" rtlCol="0">
            <a:spAutoFit/>
          </a:bodyPr>
          <a:lstStyle/>
          <a:p>
            <a:r>
              <a:rPr lang="en-GB" sz="2400" b="1" dirty="0" smtClean="0">
                <a:solidFill>
                  <a:srgbClr val="7030A0"/>
                </a:solidFill>
                <a:latin typeface="Times New Roman" pitchFamily="18" charset="0"/>
                <a:cs typeface="Times New Roman" pitchFamily="18" charset="0"/>
              </a:rPr>
              <a:t>Short Formula</a:t>
            </a:r>
            <a:endParaRPr lang="en-US" sz="2400" b="1"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60191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022755885"/>
              </p:ext>
            </p:extLst>
          </p:nvPr>
        </p:nvGraphicFramePr>
        <p:xfrm>
          <a:off x="206548" y="990600"/>
          <a:ext cx="11821061" cy="4696632"/>
        </p:xfrm>
        <a:graphic>
          <a:graphicData uri="http://schemas.openxmlformats.org/drawingml/2006/table">
            <a:tbl>
              <a:tblPr firstRow="1" firstCol="1" bandRow="1"/>
              <a:tblGrid>
                <a:gridCol w="680796"/>
                <a:gridCol w="5179955"/>
                <a:gridCol w="2219982"/>
                <a:gridCol w="2145985"/>
                <a:gridCol w="1594343"/>
              </a:tblGrid>
              <a:tr h="587079">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Week</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Topic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Teaching-Learning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Assessment Strategy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Corresponding CLOs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11</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BMD for uniformly distributed load, varying load and inclined load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800" dirty="0" smtClean="0">
                          <a:effectLst/>
                          <a:latin typeface="Times New Roman"/>
                          <a:ea typeface="Times New Roman"/>
                        </a:rPr>
                        <a:t>BMD for frame structure, free moment and link</a:t>
                      </a:r>
                      <a:endParaRPr lang="en-US" sz="1800" dirty="0">
                        <a:effectLst/>
                        <a:latin typeface="Times New Roman"/>
                        <a:ea typeface="Times New Roman"/>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Project exhibition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BMD for large continuous beam and cantilever beam, Two degree area calculation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Discussion, Video Presentation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Report writing, Demonstration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CLO13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Distance determination from two degree area and similar triangle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Case-based Learning, Demonstration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Viva,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a:ea typeface="Times New Roman"/>
                        </a:rPr>
                        <a:t>Slope and deflection of beams and Elastic curve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Lecture, discussion, group 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Project, Field visit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Double integration</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method and Area moment method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Oral Presentation, debate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Quiz, Written Exam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smtClean="0">
                          <a:effectLst/>
                          <a:latin typeface="Times New Roman" panose="02020603050405020304" pitchFamily="18" charset="0"/>
                          <a:ea typeface="Calibri" panose="020F0502020204030204" pitchFamily="34" charset="0"/>
                          <a:cs typeface="Times New Roman" panose="02020603050405020304" pitchFamily="18" charset="0"/>
                        </a:rPr>
                        <a:t>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7079">
                <a:tc>
                  <a:txBody>
                    <a:bodyPr/>
                    <a:lstStyle/>
                    <a:p>
                      <a:pPr marL="0" marR="0" algn="ctr">
                        <a:lnSpc>
                          <a:spcPct val="107000"/>
                        </a:lnSpc>
                        <a:spcBef>
                          <a:spcPts val="0"/>
                        </a:spcBef>
                        <a:spcAft>
                          <a:spcPts val="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17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Practice and Exercise, Practice and Exercise, Practice and Exercise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Video lecture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Assignment, Written, Quiz</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800" dirty="0" smtClean="0">
                          <a:effectLst/>
                          <a:latin typeface="Times New Roman" panose="02020603050405020304" pitchFamily="18" charset="0"/>
                          <a:ea typeface="Calibri" panose="020F0502020204030204" pitchFamily="34" charset="0"/>
                          <a:cs typeface="Times New Roman" panose="02020603050405020304" pitchFamily="18" charset="0"/>
                        </a:rPr>
                        <a:t>CLO3,</a:t>
                      </a:r>
                      <a:r>
                        <a:rPr lang="en-US" sz="1800" baseline="0" dirty="0" smtClean="0">
                          <a:effectLst/>
                          <a:latin typeface="Times New Roman" panose="02020603050405020304" pitchFamily="18" charset="0"/>
                          <a:ea typeface="Calibri" panose="020F0502020204030204" pitchFamily="34" charset="0"/>
                          <a:cs typeface="Times New Roman" panose="02020603050405020304" pitchFamily="18" charset="0"/>
                        </a:rPr>
                        <a:t> CLO4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5103" marR="551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ChangeArrowheads="1"/>
          </p:cNvSpPr>
          <p:nvPr/>
        </p:nvSpPr>
        <p:spPr bwMode="auto">
          <a:xfrm>
            <a:off x="824642" y="268398"/>
            <a:ext cx="10584927" cy="40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29" tIns="45715" rIns="91429" bIns="45715" numCol="1" anchor="ctr" anchorCtr="0" compatLnSpc="1">
            <a:prstTxWarp prst="textNoShape">
              <a:avLst/>
            </a:prstTxWarp>
            <a:spAutoFit/>
          </a:bodyPr>
          <a:lstStyle/>
          <a:p>
            <a:pPr algn="just" eaLnBrk="0" fontAlgn="base" hangingPunct="0">
              <a:spcBef>
                <a:spcPct val="0"/>
              </a:spcBef>
              <a:spcAft>
                <a:spcPct val="0"/>
              </a:spcAft>
            </a:pPr>
            <a:r>
              <a:rPr lang="en-US"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Course plan specifying content, CLOs, teaching learning and assessment strategy mapped with CLOs</a:t>
            </a:r>
            <a:endParaRPr lang="en-US" sz="2000" dirty="0">
              <a:solidFill>
                <a:srgbClr val="000000"/>
              </a:solidFill>
              <a:latin typeface="Arial" panose="020B0604020202020204" pitchFamily="34" charset="0"/>
            </a:endParaRPr>
          </a:p>
        </p:txBody>
      </p:sp>
      <p:sp>
        <p:nvSpPr>
          <p:cNvPr id="4" name="Slide Number Placeholder 3"/>
          <p:cNvSpPr>
            <a:spLocks noGrp="1"/>
          </p:cNvSpPr>
          <p:nvPr>
            <p:ph type="sldNum" sz="quarter" idx="12"/>
          </p:nvPr>
        </p:nvSpPr>
        <p:spPr>
          <a:xfrm>
            <a:off x="11072986" y="6172200"/>
            <a:ext cx="670385" cy="502920"/>
          </a:xfrm>
        </p:spPr>
        <p:txBody>
          <a:bodyPr/>
          <a:lstStyle/>
          <a:p>
            <a:fld id="{34216374-E7D6-4C74-ADA3-2C9987A1DEB2}" type="slidenum">
              <a:rPr lang="en-US" smtClean="0"/>
              <a:pPr/>
              <a:t>7</a:t>
            </a:fld>
            <a:endParaRPr lang="en-US"/>
          </a:p>
        </p:txBody>
      </p:sp>
    </p:spTree>
    <p:extLst>
      <p:ext uri="{BB962C8B-B14F-4D97-AF65-F5344CB8AC3E}">
        <p14:creationId xmlns:p14="http://schemas.microsoft.com/office/powerpoint/2010/main" val="304656545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pic>
        <p:nvPicPr>
          <p:cNvPr id="3" name="object 3"/>
          <p:cNvPicPr/>
          <p:nvPr/>
        </p:nvPicPr>
        <p:blipFill>
          <a:blip r:embed="rId2" cstate="print"/>
          <a:stretch>
            <a:fillRect/>
          </a:stretch>
        </p:blipFill>
        <p:spPr>
          <a:xfrm>
            <a:off x="4633303" y="2910095"/>
            <a:ext cx="2628215" cy="92692"/>
          </a:xfrm>
          <a:prstGeom prst="rect">
            <a:avLst/>
          </a:prstGeom>
        </p:spPr>
      </p:pic>
      <p:grpSp>
        <p:nvGrpSpPr>
          <p:cNvPr id="4" name="object 4"/>
          <p:cNvGrpSpPr/>
          <p:nvPr/>
        </p:nvGrpSpPr>
        <p:grpSpPr>
          <a:xfrm>
            <a:off x="7102275" y="1466096"/>
            <a:ext cx="224096" cy="484505"/>
            <a:chOff x="7104126" y="1466049"/>
            <a:chExt cx="224154" cy="484505"/>
          </a:xfrm>
        </p:grpSpPr>
        <p:pic>
          <p:nvPicPr>
            <p:cNvPr id="5" name="object 5"/>
            <p:cNvPicPr/>
            <p:nvPr/>
          </p:nvPicPr>
          <p:blipFill>
            <a:blip r:embed="rId3" cstate="print"/>
            <a:stretch>
              <a:fillRect/>
            </a:stretch>
          </p:blipFill>
          <p:spPr>
            <a:xfrm>
              <a:off x="7104126" y="1466049"/>
              <a:ext cx="224091" cy="483908"/>
            </a:xfrm>
            <a:prstGeom prst="rect">
              <a:avLst/>
            </a:prstGeom>
          </p:spPr>
        </p:pic>
        <p:sp>
          <p:nvSpPr>
            <p:cNvPr id="6" name="object 6"/>
            <p:cNvSpPr/>
            <p:nvPr/>
          </p:nvSpPr>
          <p:spPr>
            <a:xfrm>
              <a:off x="7181469" y="1556384"/>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6690649" y="1888491"/>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10309210" y="2182622"/>
            <a:ext cx="168231" cy="259686"/>
          </a:xfrm>
          <a:prstGeom prst="rect">
            <a:avLst/>
          </a:prstGeom>
        </p:spPr>
        <p:txBody>
          <a:bodyPr vert="horz" wrap="square" lIns="0" tIns="13335" rIns="0" bIns="0" rtlCol="0">
            <a:spAutoFit/>
          </a:bodyPr>
          <a:lstStyle/>
          <a:p>
            <a:pPr marL="12700" defTabSz="914400">
              <a:spcBef>
                <a:spcPts val="105"/>
              </a:spcBef>
            </a:pPr>
            <a:r>
              <a:rPr sz="1600" kern="0" spc="70" dirty="0">
                <a:solidFill>
                  <a:srgbClr val="404040"/>
                </a:solidFill>
                <a:latin typeface="Cambria Math"/>
                <a:cs typeface="Cambria Math"/>
              </a:rPr>
              <a:t>A</a:t>
            </a:r>
            <a:endParaRPr sz="1600" kern="0">
              <a:solidFill>
                <a:sysClr val="windowText" lastClr="000000"/>
              </a:solidFill>
              <a:latin typeface="Cambria Math"/>
              <a:cs typeface="Cambria Math"/>
            </a:endParaRPr>
          </a:p>
        </p:txBody>
      </p:sp>
      <p:sp>
        <p:nvSpPr>
          <p:cNvPr id="9" name="object 9"/>
          <p:cNvSpPr txBox="1"/>
          <p:nvPr/>
        </p:nvSpPr>
        <p:spPr>
          <a:xfrm>
            <a:off x="8910567" y="1563403"/>
            <a:ext cx="2039723" cy="843180"/>
          </a:xfrm>
          <a:prstGeom prst="rect">
            <a:avLst/>
          </a:prstGeom>
        </p:spPr>
        <p:txBody>
          <a:bodyPr vert="horz" wrap="square" lIns="0" tIns="88265" rIns="0" bIns="0" rtlCol="0">
            <a:spAutoFit/>
          </a:bodyPr>
          <a:lstStyle/>
          <a:p>
            <a:pPr marL="50800" defTabSz="9144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50800" defTabSz="914400">
              <a:spcBef>
                <a:spcPts val="595"/>
              </a:spcBef>
              <a:tabLst>
                <a:tab pos="1634489"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rgbClr val="404040"/>
                </a:solidFill>
                <a:latin typeface="Cambria Math"/>
                <a:cs typeface="Cambria Math"/>
              </a:rPr>
              <a:t>R</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0" name="object 10"/>
          <p:cNvSpPr txBox="1"/>
          <p:nvPr/>
        </p:nvSpPr>
        <p:spPr>
          <a:xfrm>
            <a:off x="8923236" y="2445515"/>
            <a:ext cx="1716592"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11" name="object 11"/>
          <p:cNvGrpSpPr/>
          <p:nvPr/>
        </p:nvGrpSpPr>
        <p:grpSpPr>
          <a:xfrm>
            <a:off x="7598976" y="941116"/>
            <a:ext cx="340271" cy="546735"/>
            <a:chOff x="7600950" y="941069"/>
            <a:chExt cx="340360" cy="546735"/>
          </a:xfrm>
        </p:grpSpPr>
        <p:sp>
          <p:nvSpPr>
            <p:cNvPr id="12" name="object 12"/>
            <p:cNvSpPr/>
            <p:nvPr/>
          </p:nvSpPr>
          <p:spPr>
            <a:xfrm>
              <a:off x="7600950" y="1153921"/>
              <a:ext cx="340360" cy="334010"/>
            </a:xfrm>
            <a:custGeom>
              <a:avLst/>
              <a:gdLst/>
              <a:ahLst/>
              <a:cxnLst/>
              <a:rect l="l" t="t" r="r" b="b"/>
              <a:pathLst>
                <a:path w="340359" h="334009">
                  <a:moveTo>
                    <a:pt x="339851" y="0"/>
                  </a:moveTo>
                  <a:lnTo>
                    <a:pt x="321135" y="69782"/>
                  </a:lnTo>
                  <a:lnTo>
                    <a:pt x="298784" y="101517"/>
                  </a:lnTo>
                  <a:lnTo>
                    <a:pt x="268700" y="130397"/>
                  </a:lnTo>
                  <a:lnTo>
                    <a:pt x="231579" y="155860"/>
                  </a:lnTo>
                  <a:lnTo>
                    <a:pt x="188118" y="177343"/>
                  </a:lnTo>
                  <a:lnTo>
                    <a:pt x="139014" y="194284"/>
                  </a:lnTo>
                  <a:lnTo>
                    <a:pt x="84963" y="206120"/>
                  </a:lnTo>
                  <a:lnTo>
                    <a:pt x="84963" y="163702"/>
                  </a:lnTo>
                  <a:lnTo>
                    <a:pt x="0" y="255397"/>
                  </a:lnTo>
                  <a:lnTo>
                    <a:pt x="84963" y="333628"/>
                  </a:lnTo>
                  <a:lnTo>
                    <a:pt x="84963" y="291083"/>
                  </a:lnTo>
                  <a:lnTo>
                    <a:pt x="138977" y="279247"/>
                  </a:lnTo>
                  <a:lnTo>
                    <a:pt x="188065" y="262306"/>
                  </a:lnTo>
                  <a:lnTo>
                    <a:pt x="231523" y="240823"/>
                  </a:lnTo>
                  <a:lnTo>
                    <a:pt x="268652" y="215360"/>
                  </a:lnTo>
                  <a:lnTo>
                    <a:pt x="298750" y="186480"/>
                  </a:lnTo>
                  <a:lnTo>
                    <a:pt x="321117" y="154745"/>
                  </a:lnTo>
                  <a:lnTo>
                    <a:pt x="339851" y="84962"/>
                  </a:lnTo>
                  <a:lnTo>
                    <a:pt x="339851"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13" name="object 13"/>
            <p:cNvSpPr/>
            <p:nvPr/>
          </p:nvSpPr>
          <p:spPr>
            <a:xfrm>
              <a:off x="7600950" y="941069"/>
              <a:ext cx="340360" cy="255904"/>
            </a:xfrm>
            <a:custGeom>
              <a:avLst/>
              <a:gdLst/>
              <a:ahLst/>
              <a:cxnLst/>
              <a:rect l="l" t="t" r="r" b="b"/>
              <a:pathLst>
                <a:path w="340359" h="255905">
                  <a:moveTo>
                    <a:pt x="0" y="0"/>
                  </a:moveTo>
                  <a:lnTo>
                    <a:pt x="0" y="84962"/>
                  </a:lnTo>
                  <a:lnTo>
                    <a:pt x="59366" y="88218"/>
                  </a:lnTo>
                  <a:lnTo>
                    <a:pt x="115645" y="97645"/>
                  </a:lnTo>
                  <a:lnTo>
                    <a:pt x="167846" y="112736"/>
                  </a:lnTo>
                  <a:lnTo>
                    <a:pt x="214979" y="132984"/>
                  </a:lnTo>
                  <a:lnTo>
                    <a:pt x="256051" y="157882"/>
                  </a:lnTo>
                  <a:lnTo>
                    <a:pt x="290071" y="186922"/>
                  </a:lnTo>
                  <a:lnTo>
                    <a:pt x="316049" y="219596"/>
                  </a:lnTo>
                  <a:lnTo>
                    <a:pt x="332994" y="255396"/>
                  </a:lnTo>
                  <a:lnTo>
                    <a:pt x="339821" y="217218"/>
                  </a:lnTo>
                  <a:lnTo>
                    <a:pt x="321761" y="144300"/>
                  </a:lnTo>
                  <a:lnTo>
                    <a:pt x="298372" y="110984"/>
                  </a:lnTo>
                  <a:lnTo>
                    <a:pt x="266410" y="80714"/>
                  </a:lnTo>
                  <a:lnTo>
                    <a:pt x="226624" y="54200"/>
                  </a:lnTo>
                  <a:lnTo>
                    <a:pt x="179764" y="32155"/>
                  </a:lnTo>
                  <a:lnTo>
                    <a:pt x="126578" y="15290"/>
                  </a:lnTo>
                  <a:lnTo>
                    <a:pt x="67818" y="4317"/>
                  </a:lnTo>
                  <a:lnTo>
                    <a:pt x="17043" y="263"/>
                  </a:lnTo>
                  <a:lnTo>
                    <a:pt x="0"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14" name="object 14"/>
          <p:cNvSpPr txBox="1"/>
          <p:nvPr/>
        </p:nvSpPr>
        <p:spPr>
          <a:xfrm>
            <a:off x="8013900" y="1041931"/>
            <a:ext cx="1354736"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p:nvPr/>
        </p:nvSpPr>
        <p:spPr>
          <a:xfrm>
            <a:off x="9037505" y="4521834"/>
            <a:ext cx="392328" cy="20320"/>
          </a:xfrm>
          <a:custGeom>
            <a:avLst/>
            <a:gdLst/>
            <a:ahLst/>
            <a:cxnLst/>
            <a:rect l="l" t="t" r="r" b="b"/>
            <a:pathLst>
              <a:path w="392429" h="20320">
                <a:moveTo>
                  <a:pt x="392429" y="0"/>
                </a:moveTo>
                <a:lnTo>
                  <a:pt x="0" y="0"/>
                </a:lnTo>
                <a:lnTo>
                  <a:pt x="0" y="19812"/>
                </a:lnTo>
                <a:lnTo>
                  <a:pt x="392429" y="19812"/>
                </a:lnTo>
                <a:lnTo>
                  <a:pt x="392429"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6" name="object 16"/>
          <p:cNvSpPr txBox="1"/>
          <p:nvPr/>
        </p:nvSpPr>
        <p:spPr>
          <a:xfrm>
            <a:off x="9157137" y="4536741"/>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17" name="object 17"/>
          <p:cNvSpPr txBox="1"/>
          <p:nvPr/>
        </p:nvSpPr>
        <p:spPr>
          <a:xfrm>
            <a:off x="8603278" y="4163610"/>
            <a:ext cx="1912122" cy="550151"/>
          </a:xfrm>
          <a:prstGeom prst="rect">
            <a:avLst/>
          </a:prstGeom>
        </p:spPr>
        <p:txBody>
          <a:bodyPr vert="horz" wrap="square" lIns="0" tIns="11430" rIns="0" bIns="0" rtlCol="0">
            <a:spAutoFit/>
          </a:bodyPr>
          <a:lstStyle/>
          <a:p>
            <a:pPr marR="377190" algn="ctr" defTabSz="914400">
              <a:lnSpc>
                <a:spcPts val="1520"/>
              </a:lnSpc>
              <a:spcBef>
                <a:spcPts val="90"/>
              </a:spcBef>
            </a:pPr>
            <a:r>
              <a:rPr sz="1450" kern="0" spc="5" dirty="0">
                <a:solidFill>
                  <a:sysClr val="windowText" lastClr="000000"/>
                </a:solidFill>
                <a:latin typeface="Cambria Math"/>
                <a:cs typeface="Cambria Math"/>
              </a:rPr>
              <a:t>2</a:t>
            </a:r>
            <a:endParaRPr sz="1450" kern="0">
              <a:solidFill>
                <a:sysClr val="windowText" lastClr="000000"/>
              </a:solidFill>
              <a:latin typeface="Cambria Math"/>
              <a:cs typeface="Cambria Math"/>
            </a:endParaRPr>
          </a:p>
          <a:p>
            <a:pPr marL="50800" defTabSz="914400">
              <a:lnSpc>
                <a:spcPts val="1625"/>
              </a:lnSpc>
              <a:tabLst>
                <a:tab pos="897255" algn="l"/>
                <a:tab pos="1494155" algn="l"/>
              </a:tabLst>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625" kern="0" spc="150" baseline="44444" dirty="0">
                <a:solidFill>
                  <a:sysClr val="windowText" lastClr="000000"/>
                </a:solidFill>
                <a:latin typeface="Cambria Math"/>
                <a:cs typeface="Cambria Math"/>
              </a:rPr>
              <a:t>𝑤𝑙</a:t>
            </a:r>
            <a:r>
              <a:rPr sz="2625" kern="0" baseline="44444"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R="494030" algn="r" defTabSz="914400">
              <a:lnSpc>
                <a:spcPts val="1125"/>
              </a:lnSpc>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8" name="object 18"/>
          <p:cNvSpPr txBox="1"/>
          <p:nvPr/>
        </p:nvSpPr>
        <p:spPr>
          <a:xfrm>
            <a:off x="8615974" y="5021838"/>
            <a:ext cx="1051286"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45"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390" baseline="-15625" dirty="0">
                <a:solidFill>
                  <a:srgbClr val="404040"/>
                </a:solidFill>
                <a:latin typeface="Cambria Math"/>
                <a:cs typeface="Cambria Math"/>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p:txBody>
      </p:sp>
      <p:sp>
        <p:nvSpPr>
          <p:cNvPr id="19" name="object 19"/>
          <p:cNvSpPr/>
          <p:nvPr/>
        </p:nvSpPr>
        <p:spPr>
          <a:xfrm>
            <a:off x="9698018" y="5216778"/>
            <a:ext cx="611981" cy="20320"/>
          </a:xfrm>
          <a:custGeom>
            <a:avLst/>
            <a:gdLst/>
            <a:ahLst/>
            <a:cxnLst/>
            <a:rect l="l" t="t" r="r" b="b"/>
            <a:pathLst>
              <a:path w="612140" h="20320">
                <a:moveTo>
                  <a:pt x="611885" y="0"/>
                </a:moveTo>
                <a:lnTo>
                  <a:pt x="0" y="0"/>
                </a:lnTo>
                <a:lnTo>
                  <a:pt x="0" y="19812"/>
                </a:lnTo>
                <a:lnTo>
                  <a:pt x="611885" y="19812"/>
                </a:lnTo>
                <a:lnTo>
                  <a:pt x="61188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20" name="object 20"/>
          <p:cNvSpPr txBox="1"/>
          <p:nvPr/>
        </p:nvSpPr>
        <p:spPr>
          <a:xfrm>
            <a:off x="9660660" y="4900723"/>
            <a:ext cx="678638" cy="282129"/>
          </a:xfrm>
          <a:prstGeom prst="rect">
            <a:avLst/>
          </a:prstGeom>
        </p:spPr>
        <p:txBody>
          <a:bodyPr vert="horz" wrap="square" lIns="0" tIns="12700" rIns="0" bIns="0" rtlCol="0">
            <a:spAutoFit/>
          </a:bodyPr>
          <a:lstStyle/>
          <a:p>
            <a:pPr marL="38100" defTabSz="914400">
              <a:spcBef>
                <a:spcPts val="100"/>
              </a:spcBef>
            </a:pPr>
            <a:r>
              <a:rPr sz="1750" kern="0" dirty="0">
                <a:solidFill>
                  <a:sysClr val="windowText" lastClr="000000"/>
                </a:solidFill>
                <a:latin typeface="Cambria Math"/>
                <a:cs typeface="Cambria Math"/>
              </a:rPr>
              <a:t>3</a:t>
            </a:r>
            <a:r>
              <a:rPr sz="1750" kern="0" spc="15" dirty="0">
                <a:solidFill>
                  <a:sysClr val="windowText" lastClr="000000"/>
                </a:solidFill>
                <a:latin typeface="Cambria Math"/>
                <a:cs typeface="Cambria Math"/>
              </a:rPr>
              <a:t> </a:t>
            </a:r>
            <a:r>
              <a:rPr sz="1750" kern="0" spc="90" dirty="0">
                <a:solidFill>
                  <a:sysClr val="windowText" lastClr="000000"/>
                </a:solidFill>
                <a:latin typeface="Cambria Math"/>
                <a:cs typeface="Cambria Math"/>
              </a:rPr>
              <a:t>𝑥</a:t>
            </a:r>
            <a:r>
              <a:rPr sz="1750" kern="0" spc="60" dirty="0">
                <a:solidFill>
                  <a:sysClr val="windowText" lastClr="000000"/>
                </a:solidFill>
                <a:latin typeface="Cambria Math"/>
                <a:cs typeface="Cambria Math"/>
              </a:rPr>
              <a:t> </a:t>
            </a:r>
            <a:r>
              <a:rPr sz="1750" kern="0" spc="-25" dirty="0">
                <a:solidFill>
                  <a:sysClr val="windowText" lastClr="000000"/>
                </a:solidFill>
                <a:latin typeface="Cambria Math"/>
                <a:cs typeface="Cambria Math"/>
              </a:rPr>
              <a:t>5</a:t>
            </a:r>
            <a:r>
              <a:rPr sz="2175" kern="0" spc="-37" baseline="24904" dirty="0">
                <a:solidFill>
                  <a:sysClr val="windowText" lastClr="000000"/>
                </a:solidFill>
                <a:latin typeface="Cambria Math"/>
                <a:cs typeface="Cambria Math"/>
              </a:rPr>
              <a:t>2</a:t>
            </a:r>
            <a:endParaRPr sz="2175" kern="0" baseline="24904">
              <a:solidFill>
                <a:sysClr val="windowText" lastClr="000000"/>
              </a:solidFill>
              <a:latin typeface="Cambria Math"/>
              <a:cs typeface="Cambria Math"/>
            </a:endParaRPr>
          </a:p>
        </p:txBody>
      </p:sp>
      <p:sp>
        <p:nvSpPr>
          <p:cNvPr id="21" name="object 21"/>
          <p:cNvSpPr txBox="1"/>
          <p:nvPr/>
        </p:nvSpPr>
        <p:spPr>
          <a:xfrm>
            <a:off x="9927574" y="5232193"/>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22" name="object 22"/>
          <p:cNvSpPr txBox="1"/>
          <p:nvPr/>
        </p:nvSpPr>
        <p:spPr>
          <a:xfrm>
            <a:off x="10367869" y="5021838"/>
            <a:ext cx="1346484"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37.5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3" name="object 23"/>
          <p:cNvSpPr txBox="1"/>
          <p:nvPr/>
        </p:nvSpPr>
        <p:spPr>
          <a:xfrm>
            <a:off x="4248596" y="2793772"/>
            <a:ext cx="36249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 name="object 24"/>
          <p:cNvSpPr txBox="1"/>
          <p:nvPr/>
        </p:nvSpPr>
        <p:spPr>
          <a:xfrm>
            <a:off x="7300091" y="3245611"/>
            <a:ext cx="2493630" cy="833562"/>
          </a:xfrm>
          <a:prstGeom prst="rect">
            <a:avLst/>
          </a:prstGeom>
        </p:spPr>
        <p:txBody>
          <a:bodyPr vert="horz" wrap="square" lIns="0" tIns="12700" rIns="0" bIns="0" rtlCol="0">
            <a:spAutoFit/>
          </a:bodyPr>
          <a:lstStyle/>
          <a:p>
            <a:pPr marL="25400" defTabSz="9144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1353820" defTabSz="914400">
              <a:spcBef>
                <a:spcPts val="1565"/>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25" name="object 25"/>
          <p:cNvSpPr txBox="1"/>
          <p:nvPr/>
        </p:nvSpPr>
        <p:spPr>
          <a:xfrm>
            <a:off x="7262792" y="4779032"/>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37.5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6" name="object 26"/>
          <p:cNvSpPr txBox="1"/>
          <p:nvPr/>
        </p:nvSpPr>
        <p:spPr>
          <a:xfrm>
            <a:off x="3997938" y="4302020"/>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27" name="object 27"/>
          <p:cNvPicPr/>
          <p:nvPr/>
        </p:nvPicPr>
        <p:blipFill>
          <a:blip r:embed="rId2" cstate="print"/>
          <a:stretch>
            <a:fillRect/>
          </a:stretch>
        </p:blipFill>
        <p:spPr>
          <a:xfrm>
            <a:off x="4645492" y="4430285"/>
            <a:ext cx="2628215" cy="92692"/>
          </a:xfrm>
          <a:prstGeom prst="rect">
            <a:avLst/>
          </a:prstGeom>
        </p:spPr>
      </p:pic>
      <p:sp>
        <p:nvSpPr>
          <p:cNvPr id="28" name="object 28"/>
          <p:cNvSpPr txBox="1"/>
          <p:nvPr/>
        </p:nvSpPr>
        <p:spPr>
          <a:xfrm>
            <a:off x="5913867" y="120525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9" name="object 29"/>
          <p:cNvGrpSpPr/>
          <p:nvPr/>
        </p:nvGrpSpPr>
        <p:grpSpPr>
          <a:xfrm>
            <a:off x="4645466" y="956284"/>
            <a:ext cx="2838346" cy="607060"/>
            <a:chOff x="4646676" y="956284"/>
            <a:chExt cx="2839085" cy="607060"/>
          </a:xfrm>
        </p:grpSpPr>
        <p:pic>
          <p:nvPicPr>
            <p:cNvPr id="30" name="object 30"/>
            <p:cNvPicPr/>
            <p:nvPr/>
          </p:nvPicPr>
          <p:blipFill>
            <a:blip r:embed="rId2" cstate="print"/>
            <a:stretch>
              <a:fillRect/>
            </a:stretch>
          </p:blipFill>
          <p:spPr>
            <a:xfrm>
              <a:off x="4646676" y="1160543"/>
              <a:ext cx="2628900" cy="92692"/>
            </a:xfrm>
            <a:prstGeom prst="rect">
              <a:avLst/>
            </a:prstGeom>
          </p:spPr>
        </p:pic>
        <p:sp>
          <p:nvSpPr>
            <p:cNvPr id="31" name="object 31"/>
            <p:cNvSpPr/>
            <p:nvPr/>
          </p:nvSpPr>
          <p:spPr>
            <a:xfrm>
              <a:off x="4696587" y="118529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4" cstate="print"/>
            <a:stretch>
              <a:fillRect/>
            </a:stretch>
          </p:blipFill>
          <p:spPr>
            <a:xfrm>
              <a:off x="7182611" y="956284"/>
              <a:ext cx="92692" cy="498373"/>
            </a:xfrm>
            <a:prstGeom prst="rect">
              <a:avLst/>
            </a:prstGeom>
          </p:spPr>
        </p:pic>
        <p:sp>
          <p:nvSpPr>
            <p:cNvPr id="33" name="object 33"/>
            <p:cNvSpPr/>
            <p:nvPr/>
          </p:nvSpPr>
          <p:spPr>
            <a:xfrm>
              <a:off x="7232523" y="981074"/>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5" cstate="print"/>
            <a:stretch>
              <a:fillRect/>
            </a:stretch>
          </p:blipFill>
          <p:spPr>
            <a:xfrm>
              <a:off x="7182611" y="956284"/>
              <a:ext cx="302641" cy="201828"/>
            </a:xfrm>
            <a:prstGeom prst="rect">
              <a:avLst/>
            </a:prstGeom>
          </p:spPr>
        </p:pic>
        <p:sp>
          <p:nvSpPr>
            <p:cNvPr id="35" name="object 35"/>
            <p:cNvSpPr/>
            <p:nvPr/>
          </p:nvSpPr>
          <p:spPr>
            <a:xfrm>
              <a:off x="7232523" y="98107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5" cstate="print"/>
            <a:stretch>
              <a:fillRect/>
            </a:stretch>
          </p:blipFill>
          <p:spPr>
            <a:xfrm>
              <a:off x="7182611" y="1360906"/>
              <a:ext cx="302641" cy="201828"/>
            </a:xfrm>
            <a:prstGeom prst="rect">
              <a:avLst/>
            </a:prstGeom>
          </p:spPr>
        </p:pic>
        <p:sp>
          <p:nvSpPr>
            <p:cNvPr id="37" name="object 37"/>
            <p:cNvSpPr/>
            <p:nvPr/>
          </p:nvSpPr>
          <p:spPr>
            <a:xfrm>
              <a:off x="7232523" y="1385696"/>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5" cstate="print"/>
            <a:stretch>
              <a:fillRect/>
            </a:stretch>
          </p:blipFill>
          <p:spPr>
            <a:xfrm>
              <a:off x="7182611" y="1158214"/>
              <a:ext cx="302641" cy="201828"/>
            </a:xfrm>
            <a:prstGeom prst="rect">
              <a:avLst/>
            </a:prstGeom>
          </p:spPr>
        </p:pic>
        <p:sp>
          <p:nvSpPr>
            <p:cNvPr id="39" name="object 39"/>
            <p:cNvSpPr/>
            <p:nvPr/>
          </p:nvSpPr>
          <p:spPr>
            <a:xfrm>
              <a:off x="7232523" y="118300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0" name="object 40"/>
          <p:cNvSpPr txBox="1"/>
          <p:nvPr/>
        </p:nvSpPr>
        <p:spPr>
          <a:xfrm>
            <a:off x="7135290" y="514603"/>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1" name="object 41"/>
          <p:cNvGrpSpPr/>
          <p:nvPr/>
        </p:nvGrpSpPr>
        <p:grpSpPr>
          <a:xfrm>
            <a:off x="4579955" y="834407"/>
            <a:ext cx="2759626" cy="483870"/>
            <a:chOff x="4581144" y="834407"/>
            <a:chExt cx="2760345" cy="483870"/>
          </a:xfrm>
        </p:grpSpPr>
        <p:pic>
          <p:nvPicPr>
            <p:cNvPr id="42" name="object 42"/>
            <p:cNvPicPr/>
            <p:nvPr/>
          </p:nvPicPr>
          <p:blipFill>
            <a:blip r:embed="rId6" cstate="print"/>
            <a:stretch>
              <a:fillRect/>
            </a:stretch>
          </p:blipFill>
          <p:spPr>
            <a:xfrm>
              <a:off x="4581144" y="834415"/>
              <a:ext cx="224091" cy="474700"/>
            </a:xfrm>
            <a:prstGeom prst="rect">
              <a:avLst/>
            </a:prstGeom>
          </p:spPr>
        </p:pic>
        <p:sp>
          <p:nvSpPr>
            <p:cNvPr id="43" name="object 43"/>
            <p:cNvSpPr/>
            <p:nvPr/>
          </p:nvSpPr>
          <p:spPr>
            <a:xfrm>
              <a:off x="4658487" y="848106"/>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6" cstate="print"/>
            <a:stretch>
              <a:fillRect/>
            </a:stretch>
          </p:blipFill>
          <p:spPr>
            <a:xfrm>
              <a:off x="4946904" y="843559"/>
              <a:ext cx="224091" cy="474700"/>
            </a:xfrm>
            <a:prstGeom prst="rect">
              <a:avLst/>
            </a:prstGeom>
          </p:spPr>
        </p:pic>
        <p:sp>
          <p:nvSpPr>
            <p:cNvPr id="45" name="object 45"/>
            <p:cNvSpPr/>
            <p:nvPr/>
          </p:nvSpPr>
          <p:spPr>
            <a:xfrm>
              <a:off x="5024247" y="8572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6" cstate="print"/>
            <a:stretch>
              <a:fillRect/>
            </a:stretch>
          </p:blipFill>
          <p:spPr>
            <a:xfrm>
              <a:off x="5311902" y="840511"/>
              <a:ext cx="224091" cy="474700"/>
            </a:xfrm>
            <a:prstGeom prst="rect">
              <a:avLst/>
            </a:prstGeom>
          </p:spPr>
        </p:pic>
        <p:sp>
          <p:nvSpPr>
            <p:cNvPr id="47" name="object 47"/>
            <p:cNvSpPr/>
            <p:nvPr/>
          </p:nvSpPr>
          <p:spPr>
            <a:xfrm>
              <a:off x="5389245"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6" cstate="print"/>
            <a:stretch>
              <a:fillRect/>
            </a:stretch>
          </p:blipFill>
          <p:spPr>
            <a:xfrm>
              <a:off x="5676900" y="840511"/>
              <a:ext cx="224091" cy="474700"/>
            </a:xfrm>
            <a:prstGeom prst="rect">
              <a:avLst/>
            </a:prstGeom>
          </p:spPr>
        </p:pic>
        <p:sp>
          <p:nvSpPr>
            <p:cNvPr id="49" name="object 49"/>
            <p:cNvSpPr/>
            <p:nvPr/>
          </p:nvSpPr>
          <p:spPr>
            <a:xfrm>
              <a:off x="5754243" y="854202"/>
              <a:ext cx="76200" cy="327660"/>
            </a:xfrm>
            <a:custGeom>
              <a:avLst/>
              <a:gdLst/>
              <a:ahLst/>
              <a:cxnLst/>
              <a:rect l="l" t="t" r="r" b="b"/>
              <a:pathLst>
                <a:path w="76200" h="327659">
                  <a:moveTo>
                    <a:pt x="27051" y="251078"/>
                  </a:moveTo>
                  <a:lnTo>
                    <a:pt x="0" y="251078"/>
                  </a:lnTo>
                  <a:lnTo>
                    <a:pt x="38100" y="327278"/>
                  </a:lnTo>
                  <a:lnTo>
                    <a:pt x="64325" y="274827"/>
                  </a:lnTo>
                  <a:lnTo>
                    <a:pt x="32004" y="274827"/>
                  </a:lnTo>
                  <a:lnTo>
                    <a:pt x="27051" y="269875"/>
                  </a:lnTo>
                  <a:lnTo>
                    <a:pt x="27051" y="251078"/>
                  </a:lnTo>
                  <a:close/>
                </a:path>
                <a:path w="76200" h="327659">
                  <a:moveTo>
                    <a:pt x="44196" y="0"/>
                  </a:moveTo>
                  <a:lnTo>
                    <a:pt x="32004" y="0"/>
                  </a:lnTo>
                  <a:lnTo>
                    <a:pt x="27051" y="4952"/>
                  </a:lnTo>
                  <a:lnTo>
                    <a:pt x="27051"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6" cstate="print"/>
            <a:stretch>
              <a:fillRect/>
            </a:stretch>
          </p:blipFill>
          <p:spPr>
            <a:xfrm>
              <a:off x="6041897" y="840511"/>
              <a:ext cx="224091" cy="474700"/>
            </a:xfrm>
            <a:prstGeom prst="rect">
              <a:avLst/>
            </a:prstGeom>
          </p:spPr>
        </p:pic>
        <p:sp>
          <p:nvSpPr>
            <p:cNvPr id="51" name="object 51"/>
            <p:cNvSpPr/>
            <p:nvPr/>
          </p:nvSpPr>
          <p:spPr>
            <a:xfrm>
              <a:off x="6119241" y="854202"/>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6" cstate="print"/>
            <a:stretch>
              <a:fillRect/>
            </a:stretch>
          </p:blipFill>
          <p:spPr>
            <a:xfrm>
              <a:off x="6407658" y="840511"/>
              <a:ext cx="224091" cy="474700"/>
            </a:xfrm>
            <a:prstGeom prst="rect">
              <a:avLst/>
            </a:prstGeom>
          </p:spPr>
        </p:pic>
        <p:sp>
          <p:nvSpPr>
            <p:cNvPr id="53" name="object 53"/>
            <p:cNvSpPr/>
            <p:nvPr/>
          </p:nvSpPr>
          <p:spPr>
            <a:xfrm>
              <a:off x="6485001"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6" cstate="print"/>
            <a:stretch>
              <a:fillRect/>
            </a:stretch>
          </p:blipFill>
          <p:spPr>
            <a:xfrm>
              <a:off x="6772655" y="840511"/>
              <a:ext cx="224091" cy="474700"/>
            </a:xfrm>
            <a:prstGeom prst="rect">
              <a:avLst/>
            </a:prstGeom>
          </p:spPr>
        </p:pic>
        <p:sp>
          <p:nvSpPr>
            <p:cNvPr id="55" name="object 55"/>
            <p:cNvSpPr/>
            <p:nvPr/>
          </p:nvSpPr>
          <p:spPr>
            <a:xfrm>
              <a:off x="6849998"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6" cstate="print"/>
            <a:stretch>
              <a:fillRect/>
            </a:stretch>
          </p:blipFill>
          <p:spPr>
            <a:xfrm>
              <a:off x="7117079" y="840511"/>
              <a:ext cx="224091" cy="474700"/>
            </a:xfrm>
            <a:prstGeom prst="rect">
              <a:avLst/>
            </a:prstGeom>
          </p:spPr>
        </p:pic>
        <p:sp>
          <p:nvSpPr>
            <p:cNvPr id="57" name="object 57"/>
            <p:cNvSpPr/>
            <p:nvPr/>
          </p:nvSpPr>
          <p:spPr>
            <a:xfrm>
              <a:off x="7194423" y="85420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2" cstate="print"/>
            <a:stretch>
              <a:fillRect/>
            </a:stretch>
          </p:blipFill>
          <p:spPr>
            <a:xfrm>
              <a:off x="4646676" y="834407"/>
              <a:ext cx="2628900" cy="92692"/>
            </a:xfrm>
            <a:prstGeom prst="rect">
              <a:avLst/>
            </a:prstGeom>
          </p:spPr>
        </p:pic>
        <p:sp>
          <p:nvSpPr>
            <p:cNvPr id="59" name="object 59"/>
            <p:cNvSpPr/>
            <p:nvPr/>
          </p:nvSpPr>
          <p:spPr>
            <a:xfrm>
              <a:off x="4696587" y="859155"/>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0" name="object 60"/>
          <p:cNvSpPr txBox="1"/>
          <p:nvPr/>
        </p:nvSpPr>
        <p:spPr>
          <a:xfrm>
            <a:off x="4052053" y="683282"/>
            <a:ext cx="632295"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61" name="object 61"/>
          <p:cNvSpPr/>
          <p:nvPr/>
        </p:nvSpPr>
        <p:spPr>
          <a:xfrm>
            <a:off x="4672131" y="2933700"/>
            <a:ext cx="2565366" cy="419100"/>
          </a:xfrm>
          <a:custGeom>
            <a:avLst/>
            <a:gdLst/>
            <a:ahLst/>
            <a:cxnLst/>
            <a:rect l="l" t="t" r="r" b="b"/>
            <a:pathLst>
              <a:path w="2566034" h="419100">
                <a:moveTo>
                  <a:pt x="2565654" y="0"/>
                </a:moveTo>
                <a:lnTo>
                  <a:pt x="0" y="0"/>
                </a:lnTo>
                <a:lnTo>
                  <a:pt x="2565654" y="419100"/>
                </a:lnTo>
                <a:lnTo>
                  <a:pt x="256565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62" name="object 62"/>
          <p:cNvSpPr/>
          <p:nvPr/>
        </p:nvSpPr>
        <p:spPr>
          <a:xfrm>
            <a:off x="4659969" y="4470653"/>
            <a:ext cx="2577429" cy="508000"/>
          </a:xfrm>
          <a:custGeom>
            <a:avLst/>
            <a:gdLst/>
            <a:ahLst/>
            <a:cxnLst/>
            <a:rect l="l" t="t" r="r" b="b"/>
            <a:pathLst>
              <a:path w="2578100" h="508000">
                <a:moveTo>
                  <a:pt x="2577846" y="0"/>
                </a:moveTo>
                <a:lnTo>
                  <a:pt x="0" y="0"/>
                </a:lnTo>
                <a:lnTo>
                  <a:pt x="1193673" y="164973"/>
                </a:lnTo>
                <a:lnTo>
                  <a:pt x="2247646" y="406019"/>
                </a:lnTo>
                <a:lnTo>
                  <a:pt x="2577846" y="507492"/>
                </a:lnTo>
                <a:lnTo>
                  <a:pt x="257784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nvGrpSpPr>
          <p:cNvPr id="63" name="object 63"/>
          <p:cNvGrpSpPr/>
          <p:nvPr/>
        </p:nvGrpSpPr>
        <p:grpSpPr>
          <a:xfrm>
            <a:off x="5474309" y="3535679"/>
            <a:ext cx="995421" cy="379730"/>
            <a:chOff x="5475732" y="3535679"/>
            <a:chExt cx="995680" cy="379730"/>
          </a:xfrm>
        </p:grpSpPr>
        <p:sp>
          <p:nvSpPr>
            <p:cNvPr id="64" name="object 64"/>
            <p:cNvSpPr/>
            <p:nvPr/>
          </p:nvSpPr>
          <p:spPr>
            <a:xfrm>
              <a:off x="5480685" y="3540632"/>
              <a:ext cx="985519" cy="369570"/>
            </a:xfrm>
            <a:custGeom>
              <a:avLst/>
              <a:gdLst/>
              <a:ahLst/>
              <a:cxnLst/>
              <a:rect l="l" t="t" r="r" b="b"/>
              <a:pathLst>
                <a:path w="985520" h="369570">
                  <a:moveTo>
                    <a:pt x="985265" y="0"/>
                  </a:moveTo>
                  <a:lnTo>
                    <a:pt x="0" y="0"/>
                  </a:lnTo>
                  <a:lnTo>
                    <a:pt x="0" y="369570"/>
                  </a:lnTo>
                  <a:lnTo>
                    <a:pt x="985265" y="369570"/>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65" name="object 65"/>
            <p:cNvSpPr/>
            <p:nvPr/>
          </p:nvSpPr>
          <p:spPr>
            <a:xfrm>
              <a:off x="5480685" y="3540632"/>
              <a:ext cx="985519" cy="369570"/>
            </a:xfrm>
            <a:custGeom>
              <a:avLst/>
              <a:gdLst/>
              <a:ahLst/>
              <a:cxnLst/>
              <a:rect l="l" t="t" r="r" b="b"/>
              <a:pathLst>
                <a:path w="985520" h="369570">
                  <a:moveTo>
                    <a:pt x="0" y="369570"/>
                  </a:moveTo>
                  <a:lnTo>
                    <a:pt x="985265" y="369570"/>
                  </a:lnTo>
                  <a:lnTo>
                    <a:pt x="985265"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66" name="object 66"/>
          <p:cNvGrpSpPr/>
          <p:nvPr/>
        </p:nvGrpSpPr>
        <p:grpSpPr>
          <a:xfrm>
            <a:off x="5474310" y="5247179"/>
            <a:ext cx="994150" cy="379095"/>
            <a:chOff x="5475732" y="5247132"/>
            <a:chExt cx="994410" cy="379095"/>
          </a:xfrm>
        </p:grpSpPr>
        <p:sp>
          <p:nvSpPr>
            <p:cNvPr id="67" name="object 67"/>
            <p:cNvSpPr/>
            <p:nvPr/>
          </p:nvSpPr>
          <p:spPr>
            <a:xfrm>
              <a:off x="5480685" y="5252085"/>
              <a:ext cx="984885" cy="368935"/>
            </a:xfrm>
            <a:custGeom>
              <a:avLst/>
              <a:gdLst/>
              <a:ahLst/>
              <a:cxnLst/>
              <a:rect l="l" t="t" r="r" b="b"/>
              <a:pathLst>
                <a:path w="984885" h="368935">
                  <a:moveTo>
                    <a:pt x="984503" y="0"/>
                  </a:moveTo>
                  <a:lnTo>
                    <a:pt x="0" y="0"/>
                  </a:lnTo>
                  <a:lnTo>
                    <a:pt x="0" y="368807"/>
                  </a:lnTo>
                  <a:lnTo>
                    <a:pt x="984503" y="368807"/>
                  </a:lnTo>
                  <a:lnTo>
                    <a:pt x="984503"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68" name="object 68"/>
            <p:cNvSpPr/>
            <p:nvPr/>
          </p:nvSpPr>
          <p:spPr>
            <a:xfrm>
              <a:off x="5480685" y="5252085"/>
              <a:ext cx="984885" cy="368935"/>
            </a:xfrm>
            <a:custGeom>
              <a:avLst/>
              <a:gdLst/>
              <a:ahLst/>
              <a:cxnLst/>
              <a:rect l="l" t="t" r="r" b="b"/>
              <a:pathLst>
                <a:path w="984885" h="368935">
                  <a:moveTo>
                    <a:pt x="0" y="368807"/>
                  </a:moveTo>
                  <a:lnTo>
                    <a:pt x="984503" y="368807"/>
                  </a:lnTo>
                  <a:lnTo>
                    <a:pt x="984503" y="0"/>
                  </a:lnTo>
                  <a:lnTo>
                    <a:pt x="0" y="0"/>
                  </a:lnTo>
                  <a:lnTo>
                    <a:pt x="0" y="368807"/>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aphicFrame>
        <p:nvGraphicFramePr>
          <p:cNvPr id="69" name="object 69"/>
          <p:cNvGraphicFramePr>
            <a:graphicFrameLocks noGrp="1"/>
          </p:cNvGraphicFramePr>
          <p:nvPr/>
        </p:nvGraphicFramePr>
        <p:xfrm>
          <a:off x="4666065" y="2508123"/>
          <a:ext cx="2547591" cy="3535044"/>
        </p:xfrm>
        <a:graphic>
          <a:graphicData uri="http://schemas.openxmlformats.org/drawingml/2006/table">
            <a:tbl>
              <a:tblPr firstRow="1" bandRow="1">
                <a:tableStyleId>{2D5ABB26-0587-4C30-8999-92F81FD0307C}</a:tableStyleId>
              </a:tblPr>
              <a:tblGrid>
                <a:gridCol w="2547591"/>
              </a:tblGrid>
              <a:tr h="426084">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r>
              <a:tr h="1520190">
                <a:tc>
                  <a:txBody>
                    <a:bodyPr/>
                    <a:lstStyle/>
                    <a:p>
                      <a:pPr marL="368935">
                        <a:lnSpc>
                          <a:spcPct val="100000"/>
                        </a:lnSpc>
                        <a:spcBef>
                          <a:spcPts val="940"/>
                        </a:spcBef>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marL="52705" algn="ctr">
                        <a:lnSpc>
                          <a:spcPct val="100000"/>
                        </a:lnSpc>
                        <a:spcBef>
                          <a:spcPts val="1970"/>
                        </a:spcBef>
                      </a:pPr>
                      <a:r>
                        <a:rPr sz="1800" spc="-25" dirty="0">
                          <a:latin typeface="Times New Roman"/>
                          <a:cs typeface="Times New Roman"/>
                        </a:rPr>
                        <a:t>SFD</a:t>
                      </a:r>
                      <a:endParaRPr sz="1800">
                        <a:latin typeface="Times New Roman"/>
                        <a:cs typeface="Times New Roman"/>
                      </a:endParaRPr>
                    </a:p>
                  </a:txBody>
                  <a:tcPr marL="0" marR="0" marT="11938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r>
              <a:tr h="1588770">
                <a:tc>
                  <a:txBody>
                    <a:bodyPr/>
                    <a:lstStyle/>
                    <a:p>
                      <a:pPr marL="322580">
                        <a:lnSpc>
                          <a:spcPct val="100000"/>
                        </a:lnSpc>
                        <a:spcBef>
                          <a:spcPts val="135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994"/>
                        </a:spcBef>
                      </a:pPr>
                      <a:endParaRPr sz="1800">
                        <a:latin typeface="Times New Roman"/>
                        <a:cs typeface="Times New Roman"/>
                      </a:endParaRPr>
                    </a:p>
                    <a:p>
                      <a:pPr marL="52705" algn="ctr">
                        <a:lnSpc>
                          <a:spcPct val="100000"/>
                        </a:lnSpc>
                      </a:pPr>
                      <a:r>
                        <a:rPr sz="1800" spc="-25" dirty="0">
                          <a:latin typeface="Times New Roman"/>
                          <a:cs typeface="Times New Roman"/>
                        </a:rPr>
                        <a:t>BMD</a:t>
                      </a:r>
                      <a:endParaRPr sz="1800">
                        <a:latin typeface="Times New Roman"/>
                        <a:cs typeface="Times New Roman"/>
                      </a:endParaRPr>
                    </a:p>
                  </a:txBody>
                  <a:tcPr marL="0" marR="0" marT="171450" marB="0">
                    <a:lnL w="12700">
                      <a:solidFill>
                        <a:srgbClr val="E64722"/>
                      </a:solidFill>
                      <a:prstDash val="sysDash"/>
                    </a:lnL>
                    <a:lnR w="12700">
                      <a:solidFill>
                        <a:srgbClr val="E64722"/>
                      </a:solidFill>
                      <a:prstDash val="sysDash"/>
                    </a:lnR>
                    <a:lnT w="28575">
                      <a:solidFill>
                        <a:srgbClr val="00AF50"/>
                      </a:solidFill>
                      <a:prstDash val="solid"/>
                    </a:lnT>
                  </a:tcPr>
                </a:tc>
              </a:tr>
            </a:tbl>
          </a:graphicData>
        </a:graphic>
      </p:graphicFrame>
      <p:sp>
        <p:nvSpPr>
          <p:cNvPr id="70" name="Slide Number Placeholder 69"/>
          <p:cNvSpPr>
            <a:spLocks noGrp="1"/>
          </p:cNvSpPr>
          <p:nvPr>
            <p:ph type="sldNum" sz="quarter" idx="7"/>
          </p:nvPr>
        </p:nvSpPr>
        <p:spPr/>
        <p:txBody>
          <a:bodyPr/>
          <a:lstStyle/>
          <a:p>
            <a:fld id="{B6F15528-21DE-4FAA-801E-634DDDAF4B2B}" type="slidenum">
              <a:rPr lang="en-US" smtClean="0">
                <a:solidFill>
                  <a:prstClr val="black">
                    <a:tint val="75000"/>
                  </a:prstClr>
                </a:solidFill>
              </a:rPr>
              <a:pPr/>
              <a:t>70</a:t>
            </a:fld>
            <a:endParaRPr lang="en-US">
              <a:solidFill>
                <a:prstClr val="black">
                  <a:tint val="75000"/>
                </a:prstClr>
              </a:solidFill>
            </a:endParaRPr>
          </a:p>
        </p:txBody>
      </p:sp>
    </p:spTree>
    <p:extLst>
      <p:ext uri="{BB962C8B-B14F-4D97-AF65-F5344CB8AC3E}">
        <p14:creationId xmlns:p14="http://schemas.microsoft.com/office/powerpoint/2010/main" val="16424099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pic>
        <p:nvPicPr>
          <p:cNvPr id="3" name="object 3"/>
          <p:cNvPicPr/>
          <p:nvPr/>
        </p:nvPicPr>
        <p:blipFill>
          <a:blip r:embed="rId2" cstate="print"/>
          <a:stretch>
            <a:fillRect/>
          </a:stretch>
        </p:blipFill>
        <p:spPr>
          <a:xfrm>
            <a:off x="9090604" y="4776233"/>
            <a:ext cx="2628215" cy="92692"/>
          </a:xfrm>
          <a:prstGeom prst="rect">
            <a:avLst/>
          </a:prstGeom>
        </p:spPr>
      </p:pic>
      <p:grpSp>
        <p:nvGrpSpPr>
          <p:cNvPr id="4" name="object 4"/>
          <p:cNvGrpSpPr/>
          <p:nvPr/>
        </p:nvGrpSpPr>
        <p:grpSpPr>
          <a:xfrm>
            <a:off x="9078416" y="3255284"/>
            <a:ext cx="2628215" cy="443865"/>
            <a:chOff x="9080754" y="3255281"/>
            <a:chExt cx="2628900" cy="443865"/>
          </a:xfrm>
        </p:grpSpPr>
        <p:pic>
          <p:nvPicPr>
            <p:cNvPr id="5" name="object 5"/>
            <p:cNvPicPr/>
            <p:nvPr/>
          </p:nvPicPr>
          <p:blipFill>
            <a:blip r:embed="rId2" cstate="print"/>
            <a:stretch>
              <a:fillRect/>
            </a:stretch>
          </p:blipFill>
          <p:spPr>
            <a:xfrm>
              <a:off x="9080754" y="3255281"/>
              <a:ext cx="2628900" cy="92692"/>
            </a:xfrm>
            <a:prstGeom prst="rect">
              <a:avLst/>
            </a:prstGeom>
          </p:spPr>
        </p:pic>
        <p:sp>
          <p:nvSpPr>
            <p:cNvPr id="6" name="object 6"/>
            <p:cNvSpPr/>
            <p:nvPr/>
          </p:nvSpPr>
          <p:spPr>
            <a:xfrm>
              <a:off x="9119616" y="3279648"/>
              <a:ext cx="2566035" cy="419100"/>
            </a:xfrm>
            <a:custGeom>
              <a:avLst/>
              <a:gdLst/>
              <a:ahLst/>
              <a:cxnLst/>
              <a:rect l="l" t="t" r="r" b="b"/>
              <a:pathLst>
                <a:path w="2566034" h="419100">
                  <a:moveTo>
                    <a:pt x="2565654" y="0"/>
                  </a:moveTo>
                  <a:lnTo>
                    <a:pt x="0" y="0"/>
                  </a:lnTo>
                  <a:lnTo>
                    <a:pt x="2565654" y="419100"/>
                  </a:lnTo>
                  <a:lnTo>
                    <a:pt x="256565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10358981" y="15509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8" name="object 8"/>
          <p:cNvGrpSpPr/>
          <p:nvPr/>
        </p:nvGrpSpPr>
        <p:grpSpPr>
          <a:xfrm>
            <a:off x="9025063" y="1179640"/>
            <a:ext cx="2903734" cy="729615"/>
            <a:chOff x="9027414" y="1179593"/>
            <a:chExt cx="2904490" cy="729615"/>
          </a:xfrm>
        </p:grpSpPr>
        <p:pic>
          <p:nvPicPr>
            <p:cNvPr id="9" name="object 9"/>
            <p:cNvPicPr/>
            <p:nvPr/>
          </p:nvPicPr>
          <p:blipFill>
            <a:blip r:embed="rId2" cstate="print"/>
            <a:stretch>
              <a:fillRect/>
            </a:stretch>
          </p:blipFill>
          <p:spPr>
            <a:xfrm>
              <a:off x="9092946" y="1506491"/>
              <a:ext cx="2628900" cy="92692"/>
            </a:xfrm>
            <a:prstGeom prst="rect">
              <a:avLst/>
            </a:prstGeom>
          </p:spPr>
        </p:pic>
        <p:sp>
          <p:nvSpPr>
            <p:cNvPr id="10" name="object 10"/>
            <p:cNvSpPr/>
            <p:nvPr/>
          </p:nvSpPr>
          <p:spPr>
            <a:xfrm>
              <a:off x="9142857" y="1531239"/>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3" cstate="print"/>
            <a:stretch>
              <a:fillRect/>
            </a:stretch>
          </p:blipFill>
          <p:spPr>
            <a:xfrm>
              <a:off x="11628882" y="1302232"/>
              <a:ext cx="92692" cy="498373"/>
            </a:xfrm>
            <a:prstGeom prst="rect">
              <a:avLst/>
            </a:prstGeom>
          </p:spPr>
        </p:pic>
        <p:sp>
          <p:nvSpPr>
            <p:cNvPr id="12" name="object 12"/>
            <p:cNvSpPr/>
            <p:nvPr/>
          </p:nvSpPr>
          <p:spPr>
            <a:xfrm>
              <a:off x="11678793" y="1327023"/>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11628882" y="1302232"/>
              <a:ext cx="302641" cy="201828"/>
            </a:xfrm>
            <a:prstGeom prst="rect">
              <a:avLst/>
            </a:prstGeom>
          </p:spPr>
        </p:pic>
        <p:sp>
          <p:nvSpPr>
            <p:cNvPr id="14" name="object 14"/>
            <p:cNvSpPr/>
            <p:nvPr/>
          </p:nvSpPr>
          <p:spPr>
            <a:xfrm>
              <a:off x="11678793" y="1327023"/>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4" cstate="print"/>
            <a:stretch>
              <a:fillRect/>
            </a:stretch>
          </p:blipFill>
          <p:spPr>
            <a:xfrm>
              <a:off x="11628882" y="1706854"/>
              <a:ext cx="302641" cy="201828"/>
            </a:xfrm>
            <a:prstGeom prst="rect">
              <a:avLst/>
            </a:prstGeom>
          </p:spPr>
        </p:pic>
        <p:sp>
          <p:nvSpPr>
            <p:cNvPr id="16" name="object 16"/>
            <p:cNvSpPr/>
            <p:nvPr/>
          </p:nvSpPr>
          <p:spPr>
            <a:xfrm>
              <a:off x="11678793" y="1731645"/>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4" cstate="print"/>
            <a:stretch>
              <a:fillRect/>
            </a:stretch>
          </p:blipFill>
          <p:spPr>
            <a:xfrm>
              <a:off x="11628882" y="1504162"/>
              <a:ext cx="302641" cy="201828"/>
            </a:xfrm>
            <a:prstGeom prst="rect">
              <a:avLst/>
            </a:prstGeom>
          </p:spPr>
        </p:pic>
        <p:sp>
          <p:nvSpPr>
            <p:cNvPr id="18" name="object 18"/>
            <p:cNvSpPr/>
            <p:nvPr/>
          </p:nvSpPr>
          <p:spPr>
            <a:xfrm>
              <a:off x="11678793" y="152895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5" cstate="print"/>
            <a:stretch>
              <a:fillRect/>
            </a:stretch>
          </p:blipFill>
          <p:spPr>
            <a:xfrm>
              <a:off x="9027414" y="1179601"/>
              <a:ext cx="224091" cy="474700"/>
            </a:xfrm>
            <a:prstGeom prst="rect">
              <a:avLst/>
            </a:prstGeom>
          </p:spPr>
        </p:pic>
        <p:sp>
          <p:nvSpPr>
            <p:cNvPr id="20" name="object 20"/>
            <p:cNvSpPr/>
            <p:nvPr/>
          </p:nvSpPr>
          <p:spPr>
            <a:xfrm>
              <a:off x="9104757" y="1193292"/>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5" cstate="print"/>
            <a:stretch>
              <a:fillRect/>
            </a:stretch>
          </p:blipFill>
          <p:spPr>
            <a:xfrm>
              <a:off x="9392412" y="1189507"/>
              <a:ext cx="224091" cy="474700"/>
            </a:xfrm>
            <a:prstGeom prst="rect">
              <a:avLst/>
            </a:prstGeom>
          </p:spPr>
        </p:pic>
        <p:sp>
          <p:nvSpPr>
            <p:cNvPr id="22" name="object 22"/>
            <p:cNvSpPr/>
            <p:nvPr/>
          </p:nvSpPr>
          <p:spPr>
            <a:xfrm>
              <a:off x="9469755" y="120319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5" cstate="print"/>
            <a:stretch>
              <a:fillRect/>
            </a:stretch>
          </p:blipFill>
          <p:spPr>
            <a:xfrm>
              <a:off x="9757410" y="1186459"/>
              <a:ext cx="224091" cy="474700"/>
            </a:xfrm>
            <a:prstGeom prst="rect">
              <a:avLst/>
            </a:prstGeom>
          </p:spPr>
        </p:pic>
        <p:sp>
          <p:nvSpPr>
            <p:cNvPr id="24" name="object 24"/>
            <p:cNvSpPr/>
            <p:nvPr/>
          </p:nvSpPr>
          <p:spPr>
            <a:xfrm>
              <a:off x="9834753"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5" cstate="print"/>
            <a:stretch>
              <a:fillRect/>
            </a:stretch>
          </p:blipFill>
          <p:spPr>
            <a:xfrm>
              <a:off x="10122408" y="1186459"/>
              <a:ext cx="224091" cy="474700"/>
            </a:xfrm>
            <a:prstGeom prst="rect">
              <a:avLst/>
            </a:prstGeom>
          </p:spPr>
        </p:pic>
        <p:sp>
          <p:nvSpPr>
            <p:cNvPr id="26" name="object 26"/>
            <p:cNvSpPr/>
            <p:nvPr/>
          </p:nvSpPr>
          <p:spPr>
            <a:xfrm>
              <a:off x="10199751"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5" cstate="print"/>
            <a:stretch>
              <a:fillRect/>
            </a:stretch>
          </p:blipFill>
          <p:spPr>
            <a:xfrm>
              <a:off x="10488168" y="1186459"/>
              <a:ext cx="224091" cy="474700"/>
            </a:xfrm>
            <a:prstGeom prst="rect">
              <a:avLst/>
            </a:prstGeom>
          </p:spPr>
        </p:pic>
        <p:sp>
          <p:nvSpPr>
            <p:cNvPr id="28" name="object 28"/>
            <p:cNvSpPr/>
            <p:nvPr/>
          </p:nvSpPr>
          <p:spPr>
            <a:xfrm>
              <a:off x="10565511" y="1200150"/>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5" cstate="print"/>
            <a:stretch>
              <a:fillRect/>
            </a:stretch>
          </p:blipFill>
          <p:spPr>
            <a:xfrm>
              <a:off x="10853928" y="1186459"/>
              <a:ext cx="224091" cy="474700"/>
            </a:xfrm>
            <a:prstGeom prst="rect">
              <a:avLst/>
            </a:prstGeom>
          </p:spPr>
        </p:pic>
        <p:sp>
          <p:nvSpPr>
            <p:cNvPr id="30" name="object 30"/>
            <p:cNvSpPr/>
            <p:nvPr/>
          </p:nvSpPr>
          <p:spPr>
            <a:xfrm>
              <a:off x="10931271"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5" cstate="print"/>
            <a:stretch>
              <a:fillRect/>
            </a:stretch>
          </p:blipFill>
          <p:spPr>
            <a:xfrm>
              <a:off x="11218926" y="1186459"/>
              <a:ext cx="224091" cy="474700"/>
            </a:xfrm>
            <a:prstGeom prst="rect">
              <a:avLst/>
            </a:prstGeom>
          </p:spPr>
        </p:pic>
        <p:sp>
          <p:nvSpPr>
            <p:cNvPr id="32" name="object 32"/>
            <p:cNvSpPr/>
            <p:nvPr/>
          </p:nvSpPr>
          <p:spPr>
            <a:xfrm>
              <a:off x="11296269"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5" cstate="print"/>
            <a:stretch>
              <a:fillRect/>
            </a:stretch>
          </p:blipFill>
          <p:spPr>
            <a:xfrm>
              <a:off x="11563350" y="1186459"/>
              <a:ext cx="224091" cy="474700"/>
            </a:xfrm>
            <a:prstGeom prst="rect">
              <a:avLst/>
            </a:prstGeom>
          </p:spPr>
        </p:pic>
        <p:sp>
          <p:nvSpPr>
            <p:cNvPr id="34" name="object 34"/>
            <p:cNvSpPr/>
            <p:nvPr/>
          </p:nvSpPr>
          <p:spPr>
            <a:xfrm>
              <a:off x="11640693" y="12001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2" cstate="print"/>
            <a:stretch>
              <a:fillRect/>
            </a:stretch>
          </p:blipFill>
          <p:spPr>
            <a:xfrm>
              <a:off x="9092946" y="1179593"/>
              <a:ext cx="2628900" cy="92692"/>
            </a:xfrm>
            <a:prstGeom prst="rect">
              <a:avLst/>
            </a:prstGeom>
          </p:spPr>
        </p:pic>
        <p:sp>
          <p:nvSpPr>
            <p:cNvPr id="36" name="object 36"/>
            <p:cNvSpPr/>
            <p:nvPr/>
          </p:nvSpPr>
          <p:spPr>
            <a:xfrm>
              <a:off x="9142857" y="1204341"/>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7" name="object 37"/>
          <p:cNvSpPr txBox="1"/>
          <p:nvPr/>
        </p:nvSpPr>
        <p:spPr>
          <a:xfrm>
            <a:off x="8985983" y="813054"/>
            <a:ext cx="632295"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38" name="object 38"/>
          <p:cNvSpPr/>
          <p:nvPr/>
        </p:nvSpPr>
        <p:spPr>
          <a:xfrm>
            <a:off x="9104319" y="4816602"/>
            <a:ext cx="2578063" cy="508000"/>
          </a:xfrm>
          <a:custGeom>
            <a:avLst/>
            <a:gdLst/>
            <a:ahLst/>
            <a:cxnLst/>
            <a:rect l="l" t="t" r="r" b="b"/>
            <a:pathLst>
              <a:path w="2578734" h="508000">
                <a:moveTo>
                  <a:pt x="2578608" y="0"/>
                </a:moveTo>
                <a:lnTo>
                  <a:pt x="0" y="0"/>
                </a:lnTo>
                <a:lnTo>
                  <a:pt x="1194054" y="164973"/>
                </a:lnTo>
                <a:lnTo>
                  <a:pt x="2248281" y="406019"/>
                </a:lnTo>
                <a:lnTo>
                  <a:pt x="2578608" y="507492"/>
                </a:lnTo>
                <a:lnTo>
                  <a:pt x="2578608"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nvGrpSpPr>
          <p:cNvPr id="39" name="object 39"/>
          <p:cNvGrpSpPr/>
          <p:nvPr/>
        </p:nvGrpSpPr>
        <p:grpSpPr>
          <a:xfrm>
            <a:off x="1918216" y="2999660"/>
            <a:ext cx="2640912" cy="3536315"/>
            <a:chOff x="1918716" y="2999613"/>
            <a:chExt cx="2641600" cy="3536315"/>
          </a:xfrm>
        </p:grpSpPr>
        <p:sp>
          <p:nvSpPr>
            <p:cNvPr id="40" name="object 40"/>
            <p:cNvSpPr/>
            <p:nvPr/>
          </p:nvSpPr>
          <p:spPr>
            <a:xfrm>
              <a:off x="1956435" y="2999613"/>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2" cstate="print"/>
            <a:stretch>
              <a:fillRect/>
            </a:stretch>
          </p:blipFill>
          <p:spPr>
            <a:xfrm>
              <a:off x="1918716" y="3400823"/>
              <a:ext cx="2628900" cy="92692"/>
            </a:xfrm>
            <a:prstGeom prst="rect">
              <a:avLst/>
            </a:prstGeom>
          </p:spPr>
        </p:pic>
        <p:sp>
          <p:nvSpPr>
            <p:cNvPr id="42" name="object 42"/>
            <p:cNvSpPr/>
            <p:nvPr/>
          </p:nvSpPr>
          <p:spPr>
            <a:xfrm>
              <a:off x="1968627" y="3425571"/>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1955292" y="3412236"/>
              <a:ext cx="2548890" cy="365760"/>
            </a:xfrm>
            <a:custGeom>
              <a:avLst/>
              <a:gdLst/>
              <a:ahLst/>
              <a:cxnLst/>
              <a:rect l="l" t="t" r="r" b="b"/>
              <a:pathLst>
                <a:path w="2548890" h="365760">
                  <a:moveTo>
                    <a:pt x="2548890" y="0"/>
                  </a:moveTo>
                  <a:lnTo>
                    <a:pt x="0" y="0"/>
                  </a:lnTo>
                  <a:lnTo>
                    <a:pt x="0" y="352678"/>
                  </a:lnTo>
                  <a:lnTo>
                    <a:pt x="2548890" y="365759"/>
                  </a:lnTo>
                  <a:lnTo>
                    <a:pt x="254889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1960626" y="4945380"/>
              <a:ext cx="2560320" cy="483234"/>
            </a:xfrm>
            <a:custGeom>
              <a:avLst/>
              <a:gdLst/>
              <a:ahLst/>
              <a:cxnLst/>
              <a:rect l="l" t="t" r="r" b="b"/>
              <a:pathLst>
                <a:path w="2560320" h="483235">
                  <a:moveTo>
                    <a:pt x="2560320" y="0"/>
                  </a:moveTo>
                  <a:lnTo>
                    <a:pt x="0" y="0"/>
                  </a:lnTo>
                  <a:lnTo>
                    <a:pt x="2560320" y="483108"/>
                  </a:lnTo>
                  <a:lnTo>
                    <a:pt x="256032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2" cstate="print"/>
            <a:stretch>
              <a:fillRect/>
            </a:stretch>
          </p:blipFill>
          <p:spPr>
            <a:xfrm>
              <a:off x="1930908" y="4921013"/>
              <a:ext cx="2628899" cy="92692"/>
            </a:xfrm>
            <a:prstGeom prst="rect">
              <a:avLst/>
            </a:prstGeom>
          </p:spPr>
        </p:pic>
        <p:sp>
          <p:nvSpPr>
            <p:cNvPr id="46" name="object 46"/>
            <p:cNvSpPr/>
            <p:nvPr/>
          </p:nvSpPr>
          <p:spPr>
            <a:xfrm>
              <a:off x="1980819" y="4945761"/>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47" name="object 47"/>
          <p:cNvGrpSpPr/>
          <p:nvPr/>
        </p:nvGrpSpPr>
        <p:grpSpPr>
          <a:xfrm>
            <a:off x="1856510" y="866428"/>
            <a:ext cx="224096" cy="746125"/>
            <a:chOff x="1856994" y="866381"/>
            <a:chExt cx="224154" cy="746125"/>
          </a:xfrm>
        </p:grpSpPr>
        <p:pic>
          <p:nvPicPr>
            <p:cNvPr id="48" name="object 48"/>
            <p:cNvPicPr/>
            <p:nvPr/>
          </p:nvPicPr>
          <p:blipFill>
            <a:blip r:embed="rId6" cstate="print"/>
            <a:stretch>
              <a:fillRect/>
            </a:stretch>
          </p:blipFill>
          <p:spPr>
            <a:xfrm>
              <a:off x="1856994" y="866381"/>
              <a:ext cx="224091" cy="746010"/>
            </a:xfrm>
            <a:prstGeom prst="rect">
              <a:avLst/>
            </a:prstGeom>
          </p:spPr>
        </p:pic>
        <p:sp>
          <p:nvSpPr>
            <p:cNvPr id="49" name="object 49"/>
            <p:cNvSpPr/>
            <p:nvPr/>
          </p:nvSpPr>
          <p:spPr>
            <a:xfrm>
              <a:off x="1934337" y="880110"/>
              <a:ext cx="76200" cy="598805"/>
            </a:xfrm>
            <a:custGeom>
              <a:avLst/>
              <a:gdLst/>
              <a:ahLst/>
              <a:cxnLst/>
              <a:rect l="l" t="t" r="r" b="b"/>
              <a:pathLst>
                <a:path w="76200" h="598805">
                  <a:moveTo>
                    <a:pt x="27050" y="522224"/>
                  </a:moveTo>
                  <a:lnTo>
                    <a:pt x="0" y="522224"/>
                  </a:lnTo>
                  <a:lnTo>
                    <a:pt x="38100" y="598424"/>
                  </a:lnTo>
                  <a:lnTo>
                    <a:pt x="64325" y="545973"/>
                  </a:lnTo>
                  <a:lnTo>
                    <a:pt x="32004" y="545973"/>
                  </a:lnTo>
                  <a:lnTo>
                    <a:pt x="27050" y="541019"/>
                  </a:lnTo>
                  <a:lnTo>
                    <a:pt x="27050" y="522224"/>
                  </a:lnTo>
                  <a:close/>
                </a:path>
                <a:path w="76200" h="598805">
                  <a:moveTo>
                    <a:pt x="44195" y="0"/>
                  </a:moveTo>
                  <a:lnTo>
                    <a:pt x="32004" y="0"/>
                  </a:lnTo>
                  <a:lnTo>
                    <a:pt x="27050" y="4952"/>
                  </a:lnTo>
                  <a:lnTo>
                    <a:pt x="27050" y="541019"/>
                  </a:lnTo>
                  <a:lnTo>
                    <a:pt x="32004" y="545973"/>
                  </a:lnTo>
                  <a:lnTo>
                    <a:pt x="44195" y="545973"/>
                  </a:lnTo>
                  <a:lnTo>
                    <a:pt x="49149" y="541019"/>
                  </a:lnTo>
                  <a:lnTo>
                    <a:pt x="49149" y="4952"/>
                  </a:lnTo>
                  <a:lnTo>
                    <a:pt x="44195" y="0"/>
                  </a:lnTo>
                  <a:close/>
                </a:path>
                <a:path w="76200" h="598805">
                  <a:moveTo>
                    <a:pt x="76200" y="522224"/>
                  </a:moveTo>
                  <a:lnTo>
                    <a:pt x="49149" y="522224"/>
                  </a:lnTo>
                  <a:lnTo>
                    <a:pt x="49149" y="541019"/>
                  </a:lnTo>
                  <a:lnTo>
                    <a:pt x="44195" y="545973"/>
                  </a:lnTo>
                  <a:lnTo>
                    <a:pt x="64325" y="545973"/>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0" name="object 50"/>
          <p:cNvSpPr txBox="1"/>
          <p:nvPr/>
        </p:nvSpPr>
        <p:spPr>
          <a:xfrm>
            <a:off x="3126436" y="1581914"/>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51" name="object 51"/>
          <p:cNvGrpSpPr/>
          <p:nvPr/>
        </p:nvGrpSpPr>
        <p:grpSpPr>
          <a:xfrm>
            <a:off x="1922031" y="1248892"/>
            <a:ext cx="2837076" cy="607060"/>
            <a:chOff x="1922526" y="1248892"/>
            <a:chExt cx="2837815" cy="607060"/>
          </a:xfrm>
        </p:grpSpPr>
        <p:pic>
          <p:nvPicPr>
            <p:cNvPr id="52" name="object 52"/>
            <p:cNvPicPr/>
            <p:nvPr/>
          </p:nvPicPr>
          <p:blipFill>
            <a:blip r:embed="rId2" cstate="print"/>
            <a:stretch>
              <a:fillRect/>
            </a:stretch>
          </p:blipFill>
          <p:spPr>
            <a:xfrm>
              <a:off x="1922526" y="1453151"/>
              <a:ext cx="2628900" cy="92692"/>
            </a:xfrm>
            <a:prstGeom prst="rect">
              <a:avLst/>
            </a:prstGeom>
          </p:spPr>
        </p:pic>
        <p:sp>
          <p:nvSpPr>
            <p:cNvPr id="53" name="object 53"/>
            <p:cNvSpPr/>
            <p:nvPr/>
          </p:nvSpPr>
          <p:spPr>
            <a:xfrm>
              <a:off x="1972437" y="14778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3" cstate="print"/>
            <a:stretch>
              <a:fillRect/>
            </a:stretch>
          </p:blipFill>
          <p:spPr>
            <a:xfrm>
              <a:off x="4457700" y="1248892"/>
              <a:ext cx="92692" cy="498373"/>
            </a:xfrm>
            <a:prstGeom prst="rect">
              <a:avLst/>
            </a:prstGeom>
          </p:spPr>
        </p:pic>
        <p:sp>
          <p:nvSpPr>
            <p:cNvPr id="55" name="object 55"/>
            <p:cNvSpPr/>
            <p:nvPr/>
          </p:nvSpPr>
          <p:spPr>
            <a:xfrm>
              <a:off x="4507611" y="1273682"/>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4" cstate="print"/>
            <a:stretch>
              <a:fillRect/>
            </a:stretch>
          </p:blipFill>
          <p:spPr>
            <a:xfrm>
              <a:off x="4457700" y="1248892"/>
              <a:ext cx="302640" cy="201828"/>
            </a:xfrm>
            <a:prstGeom prst="rect">
              <a:avLst/>
            </a:prstGeom>
          </p:spPr>
        </p:pic>
        <p:sp>
          <p:nvSpPr>
            <p:cNvPr id="57" name="object 57"/>
            <p:cNvSpPr/>
            <p:nvPr/>
          </p:nvSpPr>
          <p:spPr>
            <a:xfrm>
              <a:off x="4507611" y="1273682"/>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4" cstate="print"/>
            <a:stretch>
              <a:fillRect/>
            </a:stretch>
          </p:blipFill>
          <p:spPr>
            <a:xfrm>
              <a:off x="4457700" y="1653514"/>
              <a:ext cx="302640" cy="201828"/>
            </a:xfrm>
            <a:prstGeom prst="rect">
              <a:avLst/>
            </a:prstGeom>
          </p:spPr>
        </p:pic>
        <p:sp>
          <p:nvSpPr>
            <p:cNvPr id="59" name="object 59"/>
            <p:cNvSpPr/>
            <p:nvPr/>
          </p:nvSpPr>
          <p:spPr>
            <a:xfrm>
              <a:off x="4507611" y="16783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4" cstate="print"/>
            <a:stretch>
              <a:fillRect/>
            </a:stretch>
          </p:blipFill>
          <p:spPr>
            <a:xfrm>
              <a:off x="4457700" y="1451584"/>
              <a:ext cx="302640" cy="201828"/>
            </a:xfrm>
            <a:prstGeom prst="rect">
              <a:avLst/>
            </a:prstGeom>
          </p:spPr>
        </p:pic>
        <p:sp>
          <p:nvSpPr>
            <p:cNvPr id="61" name="object 61"/>
            <p:cNvSpPr/>
            <p:nvPr/>
          </p:nvSpPr>
          <p:spPr>
            <a:xfrm>
              <a:off x="4507611" y="147637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2" name="object 62"/>
          <p:cNvSpPr txBox="1"/>
          <p:nvPr/>
        </p:nvSpPr>
        <p:spPr>
          <a:xfrm>
            <a:off x="1789728" y="525549"/>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3" name="object 63"/>
          <p:cNvSpPr txBox="1"/>
          <p:nvPr/>
        </p:nvSpPr>
        <p:spPr>
          <a:xfrm>
            <a:off x="2272204" y="5085356"/>
            <a:ext cx="924952"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Cambria Math"/>
                <a:cs typeface="Cambria Math"/>
              </a:rPr>
              <a:t>1</a:t>
            </a:r>
            <a:r>
              <a:rPr sz="1950" kern="0" baseline="27777" dirty="0">
                <a:solidFill>
                  <a:sysClr val="windowText" lastClr="000000"/>
                </a:solidFill>
                <a:latin typeface="Cambria Math"/>
                <a:cs typeface="Cambria Math"/>
              </a:rPr>
              <a:t>0</a:t>
            </a:r>
            <a:r>
              <a:rPr sz="1950" kern="0" spc="375" baseline="27777" dirty="0">
                <a:solidFill>
                  <a:sysClr val="windowText" lastClr="000000"/>
                </a:solidFill>
                <a:latin typeface="Cambria Math"/>
                <a:cs typeface="Cambria Math"/>
              </a:rPr>
              <a:t> </a:t>
            </a:r>
            <a:r>
              <a:rPr kern="0" spc="-20" dirty="0">
                <a:solidFill>
                  <a:sysClr val="windowText" lastClr="000000"/>
                </a:solidFill>
                <a:latin typeface="Times New Roman"/>
                <a:cs typeface="Times New Roman"/>
              </a:rPr>
              <a:t>Curve</a:t>
            </a:r>
            <a:endParaRPr kern="0">
              <a:solidFill>
                <a:sysClr val="windowText" lastClr="000000"/>
              </a:solidFill>
              <a:latin typeface="Times New Roman"/>
              <a:cs typeface="Times New Roman"/>
            </a:endParaRPr>
          </a:p>
        </p:txBody>
      </p:sp>
      <p:grpSp>
        <p:nvGrpSpPr>
          <p:cNvPr id="64" name="object 64"/>
          <p:cNvGrpSpPr/>
          <p:nvPr/>
        </p:nvGrpSpPr>
        <p:grpSpPr>
          <a:xfrm>
            <a:off x="5508613" y="3292619"/>
            <a:ext cx="2628215" cy="406400"/>
            <a:chOff x="5510021" y="3292619"/>
            <a:chExt cx="2628900" cy="406400"/>
          </a:xfrm>
        </p:grpSpPr>
        <p:pic>
          <p:nvPicPr>
            <p:cNvPr id="65" name="object 65"/>
            <p:cNvPicPr/>
            <p:nvPr/>
          </p:nvPicPr>
          <p:blipFill>
            <a:blip r:embed="rId2" cstate="print"/>
            <a:stretch>
              <a:fillRect/>
            </a:stretch>
          </p:blipFill>
          <p:spPr>
            <a:xfrm>
              <a:off x="5510021" y="3292619"/>
              <a:ext cx="2628900" cy="92692"/>
            </a:xfrm>
            <a:prstGeom prst="rect">
              <a:avLst/>
            </a:prstGeom>
          </p:spPr>
        </p:pic>
        <p:sp>
          <p:nvSpPr>
            <p:cNvPr id="66" name="object 66"/>
            <p:cNvSpPr/>
            <p:nvPr/>
          </p:nvSpPr>
          <p:spPr>
            <a:xfrm>
              <a:off x="6903719" y="3332988"/>
              <a:ext cx="1195070" cy="365760"/>
            </a:xfrm>
            <a:custGeom>
              <a:avLst/>
              <a:gdLst/>
              <a:ahLst/>
              <a:cxnLst/>
              <a:rect l="l" t="t" r="r" b="b"/>
              <a:pathLst>
                <a:path w="1195070" h="365760">
                  <a:moveTo>
                    <a:pt x="1194815" y="0"/>
                  </a:moveTo>
                  <a:lnTo>
                    <a:pt x="0" y="0"/>
                  </a:lnTo>
                  <a:lnTo>
                    <a:pt x="0" y="352679"/>
                  </a:lnTo>
                  <a:lnTo>
                    <a:pt x="1194815" y="365760"/>
                  </a:lnTo>
                  <a:lnTo>
                    <a:pt x="119481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grpSp>
        <p:nvGrpSpPr>
          <p:cNvPr id="67" name="object 67"/>
          <p:cNvGrpSpPr/>
          <p:nvPr/>
        </p:nvGrpSpPr>
        <p:grpSpPr>
          <a:xfrm>
            <a:off x="5520040" y="4840241"/>
            <a:ext cx="2628215" cy="508634"/>
            <a:chOff x="5521452" y="4840241"/>
            <a:chExt cx="2628900" cy="508634"/>
          </a:xfrm>
        </p:grpSpPr>
        <p:sp>
          <p:nvSpPr>
            <p:cNvPr id="68" name="object 68"/>
            <p:cNvSpPr/>
            <p:nvPr/>
          </p:nvSpPr>
          <p:spPr>
            <a:xfrm>
              <a:off x="6890766" y="4864607"/>
              <a:ext cx="1210310" cy="483870"/>
            </a:xfrm>
            <a:custGeom>
              <a:avLst/>
              <a:gdLst/>
              <a:ahLst/>
              <a:cxnLst/>
              <a:rect l="l" t="t" r="r" b="b"/>
              <a:pathLst>
                <a:path w="1210309" h="483870">
                  <a:moveTo>
                    <a:pt x="1210055" y="0"/>
                  </a:moveTo>
                  <a:lnTo>
                    <a:pt x="0" y="0"/>
                  </a:lnTo>
                  <a:lnTo>
                    <a:pt x="1210055" y="483870"/>
                  </a:lnTo>
                  <a:lnTo>
                    <a:pt x="1210055"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69" name="object 69"/>
            <p:cNvPicPr/>
            <p:nvPr/>
          </p:nvPicPr>
          <p:blipFill>
            <a:blip r:embed="rId2" cstate="print"/>
            <a:stretch>
              <a:fillRect/>
            </a:stretch>
          </p:blipFill>
          <p:spPr>
            <a:xfrm>
              <a:off x="5521452" y="4840241"/>
              <a:ext cx="2628900" cy="92692"/>
            </a:xfrm>
            <a:prstGeom prst="rect">
              <a:avLst/>
            </a:prstGeom>
          </p:spPr>
        </p:pic>
      </p:grpSp>
      <p:grpSp>
        <p:nvGrpSpPr>
          <p:cNvPr id="70" name="object 70"/>
          <p:cNvGrpSpPr/>
          <p:nvPr/>
        </p:nvGrpSpPr>
        <p:grpSpPr>
          <a:xfrm>
            <a:off x="6786890" y="842044"/>
            <a:ext cx="224096" cy="746125"/>
            <a:chOff x="6788657" y="841997"/>
            <a:chExt cx="224154" cy="746125"/>
          </a:xfrm>
        </p:grpSpPr>
        <p:pic>
          <p:nvPicPr>
            <p:cNvPr id="71" name="object 71"/>
            <p:cNvPicPr/>
            <p:nvPr/>
          </p:nvPicPr>
          <p:blipFill>
            <a:blip r:embed="rId6" cstate="print"/>
            <a:stretch>
              <a:fillRect/>
            </a:stretch>
          </p:blipFill>
          <p:spPr>
            <a:xfrm>
              <a:off x="6788657" y="841997"/>
              <a:ext cx="224091" cy="746010"/>
            </a:xfrm>
            <a:prstGeom prst="rect">
              <a:avLst/>
            </a:prstGeom>
          </p:spPr>
        </p:pic>
        <p:sp>
          <p:nvSpPr>
            <p:cNvPr id="72" name="object 72"/>
            <p:cNvSpPr/>
            <p:nvPr/>
          </p:nvSpPr>
          <p:spPr>
            <a:xfrm>
              <a:off x="6866000" y="855726"/>
              <a:ext cx="76200" cy="598805"/>
            </a:xfrm>
            <a:custGeom>
              <a:avLst/>
              <a:gdLst/>
              <a:ahLst/>
              <a:cxnLst/>
              <a:rect l="l" t="t" r="r" b="b"/>
              <a:pathLst>
                <a:path w="76200" h="598805">
                  <a:moveTo>
                    <a:pt x="27050" y="522224"/>
                  </a:moveTo>
                  <a:lnTo>
                    <a:pt x="0" y="522224"/>
                  </a:lnTo>
                  <a:lnTo>
                    <a:pt x="38100" y="598424"/>
                  </a:lnTo>
                  <a:lnTo>
                    <a:pt x="64325" y="545973"/>
                  </a:lnTo>
                  <a:lnTo>
                    <a:pt x="32003" y="545973"/>
                  </a:lnTo>
                  <a:lnTo>
                    <a:pt x="27050" y="541020"/>
                  </a:lnTo>
                  <a:lnTo>
                    <a:pt x="27050" y="522224"/>
                  </a:lnTo>
                  <a:close/>
                </a:path>
                <a:path w="76200" h="598805">
                  <a:moveTo>
                    <a:pt x="44196" y="0"/>
                  </a:moveTo>
                  <a:lnTo>
                    <a:pt x="32003" y="0"/>
                  </a:lnTo>
                  <a:lnTo>
                    <a:pt x="27050" y="4952"/>
                  </a:lnTo>
                  <a:lnTo>
                    <a:pt x="27050" y="541020"/>
                  </a:lnTo>
                  <a:lnTo>
                    <a:pt x="32003" y="545973"/>
                  </a:lnTo>
                  <a:lnTo>
                    <a:pt x="44196" y="545973"/>
                  </a:lnTo>
                  <a:lnTo>
                    <a:pt x="49149" y="541020"/>
                  </a:lnTo>
                  <a:lnTo>
                    <a:pt x="49149" y="4952"/>
                  </a:lnTo>
                  <a:lnTo>
                    <a:pt x="44196" y="0"/>
                  </a:lnTo>
                  <a:close/>
                </a:path>
                <a:path w="76200" h="598805">
                  <a:moveTo>
                    <a:pt x="76200" y="522224"/>
                  </a:moveTo>
                  <a:lnTo>
                    <a:pt x="49149" y="522224"/>
                  </a:lnTo>
                  <a:lnTo>
                    <a:pt x="49149" y="541020"/>
                  </a:lnTo>
                  <a:lnTo>
                    <a:pt x="44196" y="545973"/>
                  </a:lnTo>
                  <a:lnTo>
                    <a:pt x="64325" y="545973"/>
                  </a:lnTo>
                  <a:lnTo>
                    <a:pt x="76200" y="52222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3" name="object 73"/>
          <p:cNvSpPr txBox="1"/>
          <p:nvPr/>
        </p:nvSpPr>
        <p:spPr>
          <a:xfrm>
            <a:off x="6045406" y="149328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4" name="object 74"/>
          <p:cNvGrpSpPr/>
          <p:nvPr/>
        </p:nvGrpSpPr>
        <p:grpSpPr>
          <a:xfrm>
            <a:off x="5520014" y="1226841"/>
            <a:ext cx="2838346" cy="607695"/>
            <a:chOff x="5521452" y="1226794"/>
            <a:chExt cx="2839085" cy="607695"/>
          </a:xfrm>
        </p:grpSpPr>
        <p:pic>
          <p:nvPicPr>
            <p:cNvPr id="75" name="object 75"/>
            <p:cNvPicPr/>
            <p:nvPr/>
          </p:nvPicPr>
          <p:blipFill>
            <a:blip r:embed="rId2" cstate="print"/>
            <a:stretch>
              <a:fillRect/>
            </a:stretch>
          </p:blipFill>
          <p:spPr>
            <a:xfrm>
              <a:off x="5521452" y="1431053"/>
              <a:ext cx="2628900" cy="92692"/>
            </a:xfrm>
            <a:prstGeom prst="rect">
              <a:avLst/>
            </a:prstGeom>
          </p:spPr>
        </p:pic>
        <p:sp>
          <p:nvSpPr>
            <p:cNvPr id="76" name="object 76"/>
            <p:cNvSpPr/>
            <p:nvPr/>
          </p:nvSpPr>
          <p:spPr>
            <a:xfrm>
              <a:off x="5571363" y="1455800"/>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3" cstate="print"/>
            <a:stretch>
              <a:fillRect/>
            </a:stretch>
          </p:blipFill>
          <p:spPr>
            <a:xfrm>
              <a:off x="8057388" y="1226794"/>
              <a:ext cx="92692" cy="498373"/>
            </a:xfrm>
            <a:prstGeom prst="rect">
              <a:avLst/>
            </a:prstGeom>
          </p:spPr>
        </p:pic>
        <p:sp>
          <p:nvSpPr>
            <p:cNvPr id="78" name="object 78"/>
            <p:cNvSpPr/>
            <p:nvPr/>
          </p:nvSpPr>
          <p:spPr>
            <a:xfrm>
              <a:off x="8107299" y="1251584"/>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4" cstate="print"/>
            <a:stretch>
              <a:fillRect/>
            </a:stretch>
          </p:blipFill>
          <p:spPr>
            <a:xfrm>
              <a:off x="8057388" y="1226794"/>
              <a:ext cx="302641" cy="201828"/>
            </a:xfrm>
            <a:prstGeom prst="rect">
              <a:avLst/>
            </a:prstGeom>
          </p:spPr>
        </p:pic>
        <p:sp>
          <p:nvSpPr>
            <p:cNvPr id="80" name="object 80"/>
            <p:cNvSpPr/>
            <p:nvPr/>
          </p:nvSpPr>
          <p:spPr>
            <a:xfrm>
              <a:off x="8107299" y="125158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4" cstate="print"/>
            <a:stretch>
              <a:fillRect/>
            </a:stretch>
          </p:blipFill>
          <p:spPr>
            <a:xfrm>
              <a:off x="8057388" y="1632178"/>
              <a:ext cx="302641" cy="201828"/>
            </a:xfrm>
            <a:prstGeom prst="rect">
              <a:avLst/>
            </a:prstGeom>
          </p:spPr>
        </p:pic>
        <p:sp>
          <p:nvSpPr>
            <p:cNvPr id="82" name="object 82"/>
            <p:cNvSpPr/>
            <p:nvPr/>
          </p:nvSpPr>
          <p:spPr>
            <a:xfrm>
              <a:off x="8107299" y="1656969"/>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4" cstate="print"/>
            <a:stretch>
              <a:fillRect/>
            </a:stretch>
          </p:blipFill>
          <p:spPr>
            <a:xfrm>
              <a:off x="8057388" y="1429486"/>
              <a:ext cx="302641" cy="201828"/>
            </a:xfrm>
            <a:prstGeom prst="rect">
              <a:avLst/>
            </a:prstGeom>
          </p:spPr>
        </p:pic>
        <p:sp>
          <p:nvSpPr>
            <p:cNvPr id="84" name="object 84"/>
            <p:cNvSpPr/>
            <p:nvPr/>
          </p:nvSpPr>
          <p:spPr>
            <a:xfrm>
              <a:off x="8107299" y="1454277"/>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5" name="object 85"/>
          <p:cNvSpPr txBox="1"/>
          <p:nvPr/>
        </p:nvSpPr>
        <p:spPr>
          <a:xfrm>
            <a:off x="6725946" y="54891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6" name="object 86"/>
          <p:cNvSpPr txBox="1"/>
          <p:nvPr/>
        </p:nvSpPr>
        <p:spPr>
          <a:xfrm>
            <a:off x="7382875" y="146763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7" name="object 87"/>
          <p:cNvSpPr txBox="1"/>
          <p:nvPr/>
        </p:nvSpPr>
        <p:spPr>
          <a:xfrm>
            <a:off x="2755822" y="4026789"/>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194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88" name="object 88"/>
          <p:cNvSpPr txBox="1"/>
          <p:nvPr/>
        </p:nvSpPr>
        <p:spPr>
          <a:xfrm>
            <a:off x="2755822" y="5738261"/>
            <a:ext cx="985262" cy="314830"/>
          </a:xfrm>
          <a:prstGeom prst="rect">
            <a:avLst/>
          </a:prstGeom>
          <a:solidFill>
            <a:srgbClr val="EF917A"/>
          </a:solidFill>
          <a:ln w="9905">
            <a:solidFill>
              <a:srgbClr val="000000"/>
            </a:solidFill>
          </a:ln>
        </p:spPr>
        <p:txBody>
          <a:bodyPr vert="horz" wrap="square" lIns="0" tIns="37465" rIns="0" bIns="0" rtlCol="0">
            <a:spAutoFit/>
          </a:bodyPr>
          <a:lstStyle/>
          <a:p>
            <a:pPr marL="231775" defTabSz="914400">
              <a:spcBef>
                <a:spcPts val="295"/>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aphicFrame>
        <p:nvGraphicFramePr>
          <p:cNvPr id="89" name="object 89"/>
          <p:cNvGraphicFramePr>
            <a:graphicFrameLocks noGrp="1"/>
          </p:cNvGraphicFramePr>
          <p:nvPr/>
        </p:nvGraphicFramePr>
        <p:xfrm>
          <a:off x="5540587" y="2918888"/>
          <a:ext cx="2548861" cy="3533775"/>
        </p:xfrm>
        <a:graphic>
          <a:graphicData uri="http://schemas.openxmlformats.org/drawingml/2006/table">
            <a:tbl>
              <a:tblPr firstRow="1" bandRow="1">
                <a:tableStyleId>{2D5ABB26-0587-4C30-8999-92F81FD0307C}</a:tableStyleId>
              </a:tblPr>
              <a:tblGrid>
                <a:gridCol w="733869"/>
                <a:gridCol w="623408"/>
                <a:gridCol w="361856"/>
                <a:gridCol w="829728"/>
              </a:tblGrid>
              <a:tr h="39814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r>
              <a:tr h="60007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r>
              <a:tr h="368935">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81940">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57721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r>
              <a:tr h="763270">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a:lnSpc>
                          <a:spcPct val="100000"/>
                        </a:lnSpc>
                        <a:spcBef>
                          <a:spcPts val="280"/>
                        </a:spcBef>
                      </a:pPr>
                      <a:endParaRPr sz="1800">
                        <a:latin typeface="Times New Roman"/>
                        <a:cs typeface="Times New Roman"/>
                      </a:endParaRPr>
                    </a:p>
                    <a:p>
                      <a:pPr marL="130810">
                        <a:lnSpc>
                          <a:spcPct val="100000"/>
                        </a:lnSpc>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txBody>
                  <a:tcPr marL="0" marR="0" marT="3556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r>
              <a:tr h="369570">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31775">
                        <a:lnSpc>
                          <a:spcPct val="100000"/>
                        </a:lnSpc>
                        <a:spcBef>
                          <a:spcPts val="305"/>
                        </a:spcBef>
                      </a:pPr>
                      <a:r>
                        <a:rPr sz="1800" spc="-25" dirty="0">
                          <a:latin typeface="Times New Roman"/>
                          <a:cs typeface="Times New Roman"/>
                        </a:rPr>
                        <a:t>BMD</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456565">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r>
            </a:tbl>
          </a:graphicData>
        </a:graphic>
      </p:graphicFrame>
      <p:grpSp>
        <p:nvGrpSpPr>
          <p:cNvPr id="90" name="object 90"/>
          <p:cNvGrpSpPr/>
          <p:nvPr/>
        </p:nvGrpSpPr>
        <p:grpSpPr>
          <a:xfrm>
            <a:off x="10045114" y="3912870"/>
            <a:ext cx="995421" cy="379730"/>
            <a:chOff x="10047731" y="3912870"/>
            <a:chExt cx="995680" cy="379730"/>
          </a:xfrm>
        </p:grpSpPr>
        <p:sp>
          <p:nvSpPr>
            <p:cNvPr id="91" name="object 91"/>
            <p:cNvSpPr/>
            <p:nvPr/>
          </p:nvSpPr>
          <p:spPr>
            <a:xfrm>
              <a:off x="10052684" y="3917823"/>
              <a:ext cx="985519" cy="369570"/>
            </a:xfrm>
            <a:custGeom>
              <a:avLst/>
              <a:gdLst/>
              <a:ahLst/>
              <a:cxnLst/>
              <a:rect l="l" t="t" r="r" b="b"/>
              <a:pathLst>
                <a:path w="985520" h="369570">
                  <a:moveTo>
                    <a:pt x="985266" y="0"/>
                  </a:moveTo>
                  <a:lnTo>
                    <a:pt x="0" y="0"/>
                  </a:lnTo>
                  <a:lnTo>
                    <a:pt x="0" y="369569"/>
                  </a:lnTo>
                  <a:lnTo>
                    <a:pt x="985266" y="369569"/>
                  </a:lnTo>
                  <a:lnTo>
                    <a:pt x="985266"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92" name="object 92"/>
            <p:cNvSpPr/>
            <p:nvPr/>
          </p:nvSpPr>
          <p:spPr>
            <a:xfrm>
              <a:off x="10052684" y="3917823"/>
              <a:ext cx="985519" cy="369570"/>
            </a:xfrm>
            <a:custGeom>
              <a:avLst/>
              <a:gdLst/>
              <a:ahLst/>
              <a:cxnLst/>
              <a:rect l="l" t="t" r="r" b="b"/>
              <a:pathLst>
                <a:path w="985520" h="369570">
                  <a:moveTo>
                    <a:pt x="0" y="369569"/>
                  </a:moveTo>
                  <a:lnTo>
                    <a:pt x="985266" y="369569"/>
                  </a:lnTo>
                  <a:lnTo>
                    <a:pt x="985266"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93" name="object 93"/>
          <p:cNvGrpSpPr/>
          <p:nvPr/>
        </p:nvGrpSpPr>
        <p:grpSpPr>
          <a:xfrm>
            <a:off x="10045114" y="5623559"/>
            <a:ext cx="995421" cy="379730"/>
            <a:chOff x="10047731" y="5623559"/>
            <a:chExt cx="995680" cy="379730"/>
          </a:xfrm>
        </p:grpSpPr>
        <p:sp>
          <p:nvSpPr>
            <p:cNvPr id="94" name="object 94"/>
            <p:cNvSpPr/>
            <p:nvPr/>
          </p:nvSpPr>
          <p:spPr>
            <a:xfrm>
              <a:off x="10052684" y="5628512"/>
              <a:ext cx="985519" cy="369570"/>
            </a:xfrm>
            <a:custGeom>
              <a:avLst/>
              <a:gdLst/>
              <a:ahLst/>
              <a:cxnLst/>
              <a:rect l="l" t="t" r="r" b="b"/>
              <a:pathLst>
                <a:path w="985520" h="369570">
                  <a:moveTo>
                    <a:pt x="985266" y="0"/>
                  </a:moveTo>
                  <a:lnTo>
                    <a:pt x="0" y="0"/>
                  </a:lnTo>
                  <a:lnTo>
                    <a:pt x="0" y="369570"/>
                  </a:lnTo>
                  <a:lnTo>
                    <a:pt x="985266" y="369570"/>
                  </a:lnTo>
                  <a:lnTo>
                    <a:pt x="985266"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95" name="object 95"/>
            <p:cNvSpPr/>
            <p:nvPr/>
          </p:nvSpPr>
          <p:spPr>
            <a:xfrm>
              <a:off x="10052684" y="5628512"/>
              <a:ext cx="985519" cy="369570"/>
            </a:xfrm>
            <a:custGeom>
              <a:avLst/>
              <a:gdLst/>
              <a:ahLst/>
              <a:cxnLst/>
              <a:rect l="l" t="t" r="r" b="b"/>
              <a:pathLst>
                <a:path w="985520" h="369570">
                  <a:moveTo>
                    <a:pt x="0" y="369570"/>
                  </a:moveTo>
                  <a:lnTo>
                    <a:pt x="985266" y="369570"/>
                  </a:lnTo>
                  <a:lnTo>
                    <a:pt x="985266"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aphicFrame>
        <p:nvGraphicFramePr>
          <p:cNvPr id="96" name="object 96"/>
          <p:cNvGraphicFramePr>
            <a:graphicFrameLocks noGrp="1"/>
          </p:cNvGraphicFramePr>
          <p:nvPr/>
        </p:nvGraphicFramePr>
        <p:xfrm>
          <a:off x="9110387" y="2854117"/>
          <a:ext cx="2548226" cy="3535045"/>
        </p:xfrm>
        <a:graphic>
          <a:graphicData uri="http://schemas.openxmlformats.org/drawingml/2006/table">
            <a:tbl>
              <a:tblPr firstRow="1" bandRow="1">
                <a:tableStyleId>{2D5ABB26-0587-4C30-8999-92F81FD0307C}</a:tableStyleId>
              </a:tblPr>
              <a:tblGrid>
                <a:gridCol w="2548226"/>
              </a:tblGrid>
              <a:tr h="425450">
                <a:tc>
                  <a:txBody>
                    <a:bodyPr/>
                    <a:lstStyle/>
                    <a:p>
                      <a:pPr>
                        <a:lnSpc>
                          <a:spcPct val="100000"/>
                        </a:lnSpc>
                      </a:pP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r>
              <a:tr h="1520825">
                <a:tc>
                  <a:txBody>
                    <a:bodyPr/>
                    <a:lstStyle/>
                    <a:p>
                      <a:pPr marL="370205">
                        <a:lnSpc>
                          <a:spcPct val="100000"/>
                        </a:lnSpc>
                        <a:spcBef>
                          <a:spcPts val="944"/>
                        </a:spcBef>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145"/>
                        </a:spcBef>
                      </a:pPr>
                      <a:endParaRPr sz="1800">
                        <a:latin typeface="Times New Roman"/>
                        <a:cs typeface="Times New Roman"/>
                      </a:endParaRPr>
                    </a:p>
                    <a:p>
                      <a:pPr marL="306070" algn="ctr">
                        <a:lnSpc>
                          <a:spcPct val="100000"/>
                        </a:lnSpc>
                      </a:pPr>
                      <a:r>
                        <a:rPr sz="1800" spc="-25" dirty="0">
                          <a:latin typeface="Times New Roman"/>
                          <a:cs typeface="Times New Roman"/>
                        </a:rPr>
                        <a:t>SFD</a:t>
                      </a:r>
                      <a:endParaRPr sz="1800">
                        <a:latin typeface="Times New Roman"/>
                        <a:cs typeface="Times New Roman"/>
                      </a:endParaRPr>
                    </a:p>
                  </a:txBody>
                  <a:tcPr marL="0" marR="0" marT="120014"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r>
              <a:tr h="1588770">
                <a:tc>
                  <a:txBody>
                    <a:bodyPr/>
                    <a:lstStyle/>
                    <a:p>
                      <a:pPr marL="323215">
                        <a:lnSpc>
                          <a:spcPct val="100000"/>
                        </a:lnSpc>
                        <a:spcBef>
                          <a:spcPts val="135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1240"/>
                        </a:spcBef>
                      </a:pPr>
                      <a:endParaRPr sz="1800">
                        <a:latin typeface="Times New Roman"/>
                        <a:cs typeface="Times New Roman"/>
                      </a:endParaRPr>
                    </a:p>
                    <a:p>
                      <a:pPr marL="306705" algn="ctr">
                        <a:lnSpc>
                          <a:spcPct val="100000"/>
                        </a:lnSpc>
                      </a:pPr>
                      <a:r>
                        <a:rPr sz="1800" spc="-25" dirty="0">
                          <a:latin typeface="Times New Roman"/>
                          <a:cs typeface="Times New Roman"/>
                        </a:rPr>
                        <a:t>BMD</a:t>
                      </a:r>
                      <a:endParaRPr sz="1800">
                        <a:latin typeface="Times New Roman"/>
                        <a:cs typeface="Times New Roman"/>
                      </a:endParaRPr>
                    </a:p>
                  </a:txBody>
                  <a:tcPr marL="0" marR="0" marT="171450" marB="0">
                    <a:lnL w="12700">
                      <a:solidFill>
                        <a:srgbClr val="E64722"/>
                      </a:solidFill>
                      <a:prstDash val="sysDash"/>
                    </a:lnL>
                    <a:lnR w="12700">
                      <a:solidFill>
                        <a:srgbClr val="E64722"/>
                      </a:solidFill>
                      <a:prstDash val="sysDash"/>
                    </a:lnR>
                    <a:lnT w="28575">
                      <a:solidFill>
                        <a:srgbClr val="00AF50"/>
                      </a:solidFill>
                      <a:prstDash val="solid"/>
                    </a:lnT>
                  </a:tcPr>
                </a:tc>
              </a:tr>
            </a:tbl>
          </a:graphicData>
        </a:graphic>
      </p:graphicFrame>
      <p:sp>
        <p:nvSpPr>
          <p:cNvPr id="97" name="Slide Number Placeholder 96"/>
          <p:cNvSpPr>
            <a:spLocks noGrp="1"/>
          </p:cNvSpPr>
          <p:nvPr>
            <p:ph type="sldNum" sz="quarter" idx="7"/>
          </p:nvPr>
        </p:nvSpPr>
        <p:spPr/>
        <p:txBody>
          <a:bodyPr/>
          <a:lstStyle/>
          <a:p>
            <a:fld id="{B6F15528-21DE-4FAA-801E-634DDDAF4B2B}" type="slidenum">
              <a:rPr lang="en-US" smtClean="0">
                <a:solidFill>
                  <a:prstClr val="black">
                    <a:tint val="75000"/>
                  </a:prstClr>
                </a:solidFill>
              </a:rPr>
              <a:pPr/>
              <a:t>71</a:t>
            </a:fld>
            <a:endParaRPr lang="en-US">
              <a:solidFill>
                <a:prstClr val="black">
                  <a:tint val="75000"/>
                </a:prstClr>
              </a:solidFill>
            </a:endParaRPr>
          </a:p>
        </p:txBody>
      </p:sp>
    </p:spTree>
    <p:extLst>
      <p:ext uri="{BB962C8B-B14F-4D97-AF65-F5344CB8AC3E}">
        <p14:creationId xmlns:p14="http://schemas.microsoft.com/office/powerpoint/2010/main" val="5134442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6:</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496401" y="2654069"/>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248567" y="2404846"/>
            <a:ext cx="2837711" cy="607060"/>
            <a:chOff x="4249673" y="2404846"/>
            <a:chExt cx="2838450" cy="607060"/>
          </a:xfrm>
        </p:grpSpPr>
        <p:pic>
          <p:nvPicPr>
            <p:cNvPr id="5" name="object 5"/>
            <p:cNvPicPr/>
            <p:nvPr/>
          </p:nvPicPr>
          <p:blipFill>
            <a:blip r:embed="rId2" cstate="print"/>
            <a:stretch>
              <a:fillRect/>
            </a:stretch>
          </p:blipFill>
          <p:spPr>
            <a:xfrm>
              <a:off x="4459223" y="2609107"/>
              <a:ext cx="2628900" cy="92690"/>
            </a:xfrm>
            <a:prstGeom prst="rect">
              <a:avLst/>
            </a:prstGeom>
          </p:spPr>
        </p:pic>
        <p:sp>
          <p:nvSpPr>
            <p:cNvPr id="6" name="object 6"/>
            <p:cNvSpPr/>
            <p:nvPr/>
          </p:nvSpPr>
          <p:spPr>
            <a:xfrm>
              <a:off x="4509134" y="2633853"/>
              <a:ext cx="2536190" cy="0"/>
            </a:xfrm>
            <a:custGeom>
              <a:avLst/>
              <a:gdLst/>
              <a:ahLst/>
              <a:cxnLst/>
              <a:rect l="l" t="t" r="r" b="b"/>
              <a:pathLst>
                <a:path w="2536190">
                  <a:moveTo>
                    <a:pt x="2535809"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459223" y="2404846"/>
              <a:ext cx="92692" cy="498373"/>
            </a:xfrm>
            <a:prstGeom prst="rect">
              <a:avLst/>
            </a:prstGeom>
          </p:spPr>
        </p:pic>
        <p:sp>
          <p:nvSpPr>
            <p:cNvPr id="8" name="object 8"/>
            <p:cNvSpPr/>
            <p:nvPr/>
          </p:nvSpPr>
          <p:spPr>
            <a:xfrm>
              <a:off x="4509134" y="2429637"/>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249673" y="2404846"/>
              <a:ext cx="302640" cy="201828"/>
            </a:xfrm>
            <a:prstGeom prst="rect">
              <a:avLst/>
            </a:prstGeom>
          </p:spPr>
        </p:pic>
        <p:sp>
          <p:nvSpPr>
            <p:cNvPr id="10" name="object 10"/>
            <p:cNvSpPr/>
            <p:nvPr/>
          </p:nvSpPr>
          <p:spPr>
            <a:xfrm>
              <a:off x="4299584" y="2429637"/>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249673" y="2809468"/>
              <a:ext cx="302640" cy="201828"/>
            </a:xfrm>
            <a:prstGeom prst="rect">
              <a:avLst/>
            </a:prstGeom>
          </p:spPr>
        </p:pic>
        <p:sp>
          <p:nvSpPr>
            <p:cNvPr id="12" name="object 12"/>
            <p:cNvSpPr/>
            <p:nvPr/>
          </p:nvSpPr>
          <p:spPr>
            <a:xfrm>
              <a:off x="4299584" y="2834259"/>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249673" y="2607538"/>
              <a:ext cx="302640" cy="201828"/>
            </a:xfrm>
            <a:prstGeom prst="rect">
              <a:avLst/>
            </a:prstGeom>
          </p:spPr>
        </p:pic>
        <p:sp>
          <p:nvSpPr>
            <p:cNvPr id="14" name="object 14"/>
            <p:cNvSpPr/>
            <p:nvPr/>
          </p:nvSpPr>
          <p:spPr>
            <a:xfrm>
              <a:off x="4299584" y="2632329"/>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5" name="object 15"/>
          <p:cNvSpPr txBox="1"/>
          <p:nvPr/>
        </p:nvSpPr>
        <p:spPr>
          <a:xfrm>
            <a:off x="4412354" y="1963420"/>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16" name="object 16"/>
          <p:cNvGrpSpPr/>
          <p:nvPr/>
        </p:nvGrpSpPr>
        <p:grpSpPr>
          <a:xfrm>
            <a:off x="4392547" y="2282971"/>
            <a:ext cx="2759626" cy="483870"/>
            <a:chOff x="4393691" y="2282971"/>
            <a:chExt cx="2760345" cy="483870"/>
          </a:xfrm>
        </p:grpSpPr>
        <p:pic>
          <p:nvPicPr>
            <p:cNvPr id="17" name="object 17"/>
            <p:cNvPicPr/>
            <p:nvPr/>
          </p:nvPicPr>
          <p:blipFill>
            <a:blip r:embed="rId5" cstate="print"/>
            <a:stretch>
              <a:fillRect/>
            </a:stretch>
          </p:blipFill>
          <p:spPr>
            <a:xfrm>
              <a:off x="6929627" y="2282977"/>
              <a:ext cx="224091" cy="474700"/>
            </a:xfrm>
            <a:prstGeom prst="rect">
              <a:avLst/>
            </a:prstGeom>
          </p:spPr>
        </p:pic>
        <p:sp>
          <p:nvSpPr>
            <p:cNvPr id="18" name="object 18"/>
            <p:cNvSpPr/>
            <p:nvPr/>
          </p:nvSpPr>
          <p:spPr>
            <a:xfrm>
              <a:off x="7006970" y="2296668"/>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5" cstate="print"/>
            <a:stretch>
              <a:fillRect/>
            </a:stretch>
          </p:blipFill>
          <p:spPr>
            <a:xfrm>
              <a:off x="6564629" y="2292121"/>
              <a:ext cx="224091" cy="474700"/>
            </a:xfrm>
            <a:prstGeom prst="rect">
              <a:avLst/>
            </a:prstGeom>
          </p:spPr>
        </p:pic>
        <p:sp>
          <p:nvSpPr>
            <p:cNvPr id="20" name="object 20"/>
            <p:cNvSpPr/>
            <p:nvPr/>
          </p:nvSpPr>
          <p:spPr>
            <a:xfrm>
              <a:off x="6641972" y="230581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5" cstate="print"/>
            <a:stretch>
              <a:fillRect/>
            </a:stretch>
          </p:blipFill>
          <p:spPr>
            <a:xfrm>
              <a:off x="6198869" y="2289073"/>
              <a:ext cx="224091" cy="474700"/>
            </a:xfrm>
            <a:prstGeom prst="rect">
              <a:avLst/>
            </a:prstGeom>
          </p:spPr>
        </p:pic>
        <p:sp>
          <p:nvSpPr>
            <p:cNvPr id="22" name="object 22"/>
            <p:cNvSpPr/>
            <p:nvPr/>
          </p:nvSpPr>
          <p:spPr>
            <a:xfrm>
              <a:off x="6276212"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5" cstate="print"/>
            <a:stretch>
              <a:fillRect/>
            </a:stretch>
          </p:blipFill>
          <p:spPr>
            <a:xfrm>
              <a:off x="5833871" y="2289073"/>
              <a:ext cx="224091" cy="474700"/>
            </a:xfrm>
            <a:prstGeom prst="rect">
              <a:avLst/>
            </a:prstGeom>
          </p:spPr>
        </p:pic>
        <p:sp>
          <p:nvSpPr>
            <p:cNvPr id="24" name="object 24"/>
            <p:cNvSpPr/>
            <p:nvPr/>
          </p:nvSpPr>
          <p:spPr>
            <a:xfrm>
              <a:off x="5911214" y="2302764"/>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5" cstate="print"/>
            <a:stretch>
              <a:fillRect/>
            </a:stretch>
          </p:blipFill>
          <p:spPr>
            <a:xfrm>
              <a:off x="5468873" y="2289073"/>
              <a:ext cx="224091" cy="474700"/>
            </a:xfrm>
            <a:prstGeom prst="rect">
              <a:avLst/>
            </a:prstGeom>
          </p:spPr>
        </p:pic>
        <p:sp>
          <p:nvSpPr>
            <p:cNvPr id="26" name="object 26"/>
            <p:cNvSpPr/>
            <p:nvPr/>
          </p:nvSpPr>
          <p:spPr>
            <a:xfrm>
              <a:off x="5546216" y="2302764"/>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5" cstate="print"/>
            <a:stretch>
              <a:fillRect/>
            </a:stretch>
          </p:blipFill>
          <p:spPr>
            <a:xfrm>
              <a:off x="5103113" y="2289073"/>
              <a:ext cx="224091" cy="474700"/>
            </a:xfrm>
            <a:prstGeom prst="rect">
              <a:avLst/>
            </a:prstGeom>
          </p:spPr>
        </p:pic>
        <p:sp>
          <p:nvSpPr>
            <p:cNvPr id="28" name="object 28"/>
            <p:cNvSpPr/>
            <p:nvPr/>
          </p:nvSpPr>
          <p:spPr>
            <a:xfrm>
              <a:off x="5180456"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5" cstate="print"/>
            <a:stretch>
              <a:fillRect/>
            </a:stretch>
          </p:blipFill>
          <p:spPr>
            <a:xfrm>
              <a:off x="4738115" y="2289073"/>
              <a:ext cx="224091" cy="474700"/>
            </a:xfrm>
            <a:prstGeom prst="rect">
              <a:avLst/>
            </a:prstGeom>
          </p:spPr>
        </p:pic>
        <p:sp>
          <p:nvSpPr>
            <p:cNvPr id="30" name="object 30"/>
            <p:cNvSpPr/>
            <p:nvPr/>
          </p:nvSpPr>
          <p:spPr>
            <a:xfrm>
              <a:off x="4815458"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5" cstate="print"/>
            <a:stretch>
              <a:fillRect/>
            </a:stretch>
          </p:blipFill>
          <p:spPr>
            <a:xfrm>
              <a:off x="4393691" y="2289073"/>
              <a:ext cx="224091" cy="474700"/>
            </a:xfrm>
            <a:prstGeom prst="rect">
              <a:avLst/>
            </a:prstGeom>
          </p:spPr>
        </p:pic>
        <p:sp>
          <p:nvSpPr>
            <p:cNvPr id="32" name="object 32"/>
            <p:cNvSpPr/>
            <p:nvPr/>
          </p:nvSpPr>
          <p:spPr>
            <a:xfrm>
              <a:off x="4471034" y="2302764"/>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2" cstate="print"/>
            <a:stretch>
              <a:fillRect/>
            </a:stretch>
          </p:blipFill>
          <p:spPr>
            <a:xfrm>
              <a:off x="4459223" y="2282971"/>
              <a:ext cx="2628900" cy="92690"/>
            </a:xfrm>
            <a:prstGeom prst="rect">
              <a:avLst/>
            </a:prstGeom>
          </p:spPr>
        </p:pic>
        <p:sp>
          <p:nvSpPr>
            <p:cNvPr id="34" name="object 34"/>
            <p:cNvSpPr/>
            <p:nvPr/>
          </p:nvSpPr>
          <p:spPr>
            <a:xfrm>
              <a:off x="4509134" y="2307717"/>
              <a:ext cx="2536190" cy="0"/>
            </a:xfrm>
            <a:custGeom>
              <a:avLst/>
              <a:gdLst/>
              <a:ahLst/>
              <a:cxnLst/>
              <a:rect l="l" t="t" r="r" b="b"/>
              <a:pathLst>
                <a:path w="2536190">
                  <a:moveTo>
                    <a:pt x="2535809"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7081988" y="1952521"/>
            <a:ext cx="632295"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36" name="Slide Number Placeholder 35"/>
          <p:cNvSpPr>
            <a:spLocks noGrp="1"/>
          </p:cNvSpPr>
          <p:nvPr>
            <p:ph type="sldNum" sz="quarter" idx="7"/>
          </p:nvPr>
        </p:nvSpPr>
        <p:spPr/>
        <p:txBody>
          <a:bodyPr/>
          <a:lstStyle/>
          <a:p>
            <a:fld id="{B6F15528-21DE-4FAA-801E-634DDDAF4B2B}" type="slidenum">
              <a:rPr lang="en-US" smtClean="0">
                <a:solidFill>
                  <a:prstClr val="black">
                    <a:tint val="75000"/>
                  </a:prstClr>
                </a:solidFill>
              </a:rPr>
              <a:pPr/>
              <a:t>72</a:t>
            </a:fld>
            <a:endParaRPr lang="en-US">
              <a:solidFill>
                <a:prstClr val="black">
                  <a:tint val="75000"/>
                </a:prstClr>
              </a:solidFill>
            </a:endParaRPr>
          </a:p>
        </p:txBody>
      </p:sp>
    </p:spTree>
    <p:extLst>
      <p:ext uri="{BB962C8B-B14F-4D97-AF65-F5344CB8AC3E}">
        <p14:creationId xmlns:p14="http://schemas.microsoft.com/office/powerpoint/2010/main" val="24006242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4634066" y="2503089"/>
            <a:ext cx="2628215" cy="3546475"/>
            <a:chOff x="4635246" y="2503042"/>
            <a:chExt cx="2628900" cy="3546475"/>
          </a:xfrm>
        </p:grpSpPr>
        <p:sp>
          <p:nvSpPr>
            <p:cNvPr id="4" name="object 4"/>
            <p:cNvSpPr/>
            <p:nvPr/>
          </p:nvSpPr>
          <p:spPr>
            <a:xfrm>
              <a:off x="4672203" y="2508122"/>
              <a:ext cx="2548255" cy="3536315"/>
            </a:xfrm>
            <a:custGeom>
              <a:avLst/>
              <a:gdLst/>
              <a:ahLst/>
              <a:cxnLst/>
              <a:rect l="l" t="t" r="r" b="b"/>
              <a:pathLst>
                <a:path w="2548254" h="3536315">
                  <a:moveTo>
                    <a:pt x="0" y="0"/>
                  </a:moveTo>
                  <a:lnTo>
                    <a:pt x="0" y="3536289"/>
                  </a:lnTo>
                </a:path>
                <a:path w="2548254" h="3536315">
                  <a:moveTo>
                    <a:pt x="2548128" y="0"/>
                  </a:moveTo>
                  <a:lnTo>
                    <a:pt x="2548128" y="35362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4635246" y="3324623"/>
              <a:ext cx="2628900" cy="92692"/>
            </a:xfrm>
            <a:prstGeom prst="rect">
              <a:avLst/>
            </a:prstGeom>
          </p:spPr>
        </p:pic>
        <p:sp>
          <p:nvSpPr>
            <p:cNvPr id="6" name="object 6"/>
            <p:cNvSpPr/>
            <p:nvPr/>
          </p:nvSpPr>
          <p:spPr>
            <a:xfrm>
              <a:off x="4685157" y="3349370"/>
              <a:ext cx="2536190" cy="0"/>
            </a:xfrm>
            <a:custGeom>
              <a:avLst/>
              <a:gdLst/>
              <a:ahLst/>
              <a:cxnLst/>
              <a:rect l="l" t="t" r="r" b="b"/>
              <a:pathLst>
                <a:path w="2536190">
                  <a:moveTo>
                    <a:pt x="0" y="0"/>
                  </a:moveTo>
                  <a:lnTo>
                    <a:pt x="2535809"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4584521" y="1603974"/>
            <a:ext cx="224096" cy="484505"/>
            <a:chOff x="4585715" y="1603971"/>
            <a:chExt cx="224154" cy="484505"/>
          </a:xfrm>
        </p:grpSpPr>
        <p:pic>
          <p:nvPicPr>
            <p:cNvPr id="8" name="object 8"/>
            <p:cNvPicPr/>
            <p:nvPr/>
          </p:nvPicPr>
          <p:blipFill>
            <a:blip r:embed="rId3" cstate="print"/>
            <a:stretch>
              <a:fillRect/>
            </a:stretch>
          </p:blipFill>
          <p:spPr>
            <a:xfrm>
              <a:off x="4585715" y="1603971"/>
              <a:ext cx="224091" cy="483908"/>
            </a:xfrm>
            <a:prstGeom prst="rect">
              <a:avLst/>
            </a:prstGeom>
          </p:spPr>
        </p:pic>
        <p:sp>
          <p:nvSpPr>
            <p:cNvPr id="9" name="object 9"/>
            <p:cNvSpPr/>
            <p:nvPr/>
          </p:nvSpPr>
          <p:spPr>
            <a:xfrm>
              <a:off x="4663058" y="1694306"/>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4235875" y="2049040"/>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1" name="object 11"/>
          <p:cNvGrpSpPr/>
          <p:nvPr/>
        </p:nvGrpSpPr>
        <p:grpSpPr>
          <a:xfrm>
            <a:off x="4019264" y="949499"/>
            <a:ext cx="340271" cy="546735"/>
            <a:chOff x="4020311" y="949452"/>
            <a:chExt cx="340360" cy="546735"/>
          </a:xfrm>
        </p:grpSpPr>
        <p:sp>
          <p:nvSpPr>
            <p:cNvPr id="12" name="object 12"/>
            <p:cNvSpPr/>
            <p:nvPr/>
          </p:nvSpPr>
          <p:spPr>
            <a:xfrm>
              <a:off x="4020311" y="1162304"/>
              <a:ext cx="340360" cy="334010"/>
            </a:xfrm>
            <a:custGeom>
              <a:avLst/>
              <a:gdLst/>
              <a:ahLst/>
              <a:cxnLst/>
              <a:rect l="l" t="t" r="r" b="b"/>
              <a:pathLst>
                <a:path w="340360" h="334009">
                  <a:moveTo>
                    <a:pt x="0" y="0"/>
                  </a:moveTo>
                  <a:lnTo>
                    <a:pt x="0" y="84962"/>
                  </a:lnTo>
                  <a:lnTo>
                    <a:pt x="4795" y="120718"/>
                  </a:lnTo>
                  <a:lnTo>
                    <a:pt x="41067" y="186480"/>
                  </a:lnTo>
                  <a:lnTo>
                    <a:pt x="71151" y="215360"/>
                  </a:lnTo>
                  <a:lnTo>
                    <a:pt x="108272" y="240823"/>
                  </a:lnTo>
                  <a:lnTo>
                    <a:pt x="151733" y="262306"/>
                  </a:lnTo>
                  <a:lnTo>
                    <a:pt x="200837" y="279247"/>
                  </a:lnTo>
                  <a:lnTo>
                    <a:pt x="254888" y="291084"/>
                  </a:lnTo>
                  <a:lnTo>
                    <a:pt x="254888" y="333629"/>
                  </a:lnTo>
                  <a:lnTo>
                    <a:pt x="339851" y="255397"/>
                  </a:lnTo>
                  <a:lnTo>
                    <a:pt x="254888" y="163703"/>
                  </a:lnTo>
                  <a:lnTo>
                    <a:pt x="254888" y="206121"/>
                  </a:lnTo>
                  <a:lnTo>
                    <a:pt x="200837" y="194284"/>
                  </a:lnTo>
                  <a:lnTo>
                    <a:pt x="151733" y="177343"/>
                  </a:lnTo>
                  <a:lnTo>
                    <a:pt x="108272" y="155860"/>
                  </a:lnTo>
                  <a:lnTo>
                    <a:pt x="71151" y="130397"/>
                  </a:lnTo>
                  <a:lnTo>
                    <a:pt x="41067" y="101517"/>
                  </a:lnTo>
                  <a:lnTo>
                    <a:pt x="18716" y="69782"/>
                  </a:lnTo>
                  <a:lnTo>
                    <a:pt x="4795" y="35755"/>
                  </a:lnTo>
                  <a:lnTo>
                    <a:pt x="0"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13" name="object 13"/>
            <p:cNvSpPr/>
            <p:nvPr/>
          </p:nvSpPr>
          <p:spPr>
            <a:xfrm>
              <a:off x="4020342" y="949452"/>
              <a:ext cx="340360" cy="255904"/>
            </a:xfrm>
            <a:custGeom>
              <a:avLst/>
              <a:gdLst/>
              <a:ahLst/>
              <a:cxnLst/>
              <a:rect l="l" t="t" r="r" b="b"/>
              <a:pathLst>
                <a:path w="340360" h="255905">
                  <a:moveTo>
                    <a:pt x="339821" y="0"/>
                  </a:moveTo>
                  <a:lnTo>
                    <a:pt x="288833" y="2411"/>
                  </a:lnTo>
                  <a:lnTo>
                    <a:pt x="213242" y="15290"/>
                  </a:lnTo>
                  <a:lnTo>
                    <a:pt x="160057" y="32155"/>
                  </a:lnTo>
                  <a:lnTo>
                    <a:pt x="113197" y="54200"/>
                  </a:lnTo>
                  <a:lnTo>
                    <a:pt x="73411" y="80714"/>
                  </a:lnTo>
                  <a:lnTo>
                    <a:pt x="41449" y="110984"/>
                  </a:lnTo>
                  <a:lnTo>
                    <a:pt x="18060" y="144300"/>
                  </a:lnTo>
                  <a:lnTo>
                    <a:pt x="3993" y="179948"/>
                  </a:lnTo>
                  <a:lnTo>
                    <a:pt x="0" y="217218"/>
                  </a:lnTo>
                  <a:lnTo>
                    <a:pt x="6827" y="255397"/>
                  </a:lnTo>
                  <a:lnTo>
                    <a:pt x="23771" y="219596"/>
                  </a:lnTo>
                  <a:lnTo>
                    <a:pt x="49749" y="186922"/>
                  </a:lnTo>
                  <a:lnTo>
                    <a:pt x="83770" y="157882"/>
                  </a:lnTo>
                  <a:lnTo>
                    <a:pt x="124842" y="132984"/>
                  </a:lnTo>
                  <a:lnTo>
                    <a:pt x="171974" y="112736"/>
                  </a:lnTo>
                  <a:lnTo>
                    <a:pt x="224176" y="97645"/>
                  </a:lnTo>
                  <a:lnTo>
                    <a:pt x="280455" y="88218"/>
                  </a:lnTo>
                  <a:lnTo>
                    <a:pt x="339821" y="84962"/>
                  </a:lnTo>
                  <a:lnTo>
                    <a:pt x="339821"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14" name="object 14"/>
          <p:cNvSpPr txBox="1"/>
          <p:nvPr/>
        </p:nvSpPr>
        <p:spPr>
          <a:xfrm>
            <a:off x="2462906" y="1027452"/>
            <a:ext cx="1526142"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37.5</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4159945" y="2768369"/>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7290443" y="32024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7275716" y="4314467"/>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8" name="object 18"/>
          <p:cNvGrpSpPr/>
          <p:nvPr/>
        </p:nvGrpSpPr>
        <p:grpSpPr>
          <a:xfrm>
            <a:off x="4645492" y="4430285"/>
            <a:ext cx="2628215" cy="92710"/>
            <a:chOff x="4646676" y="4430285"/>
            <a:chExt cx="2628900" cy="92710"/>
          </a:xfrm>
        </p:grpSpPr>
        <p:pic>
          <p:nvPicPr>
            <p:cNvPr id="19" name="object 19"/>
            <p:cNvPicPr/>
            <p:nvPr/>
          </p:nvPicPr>
          <p:blipFill>
            <a:blip r:embed="rId2" cstate="print"/>
            <a:stretch>
              <a:fillRect/>
            </a:stretch>
          </p:blipFill>
          <p:spPr>
            <a:xfrm>
              <a:off x="4646676" y="4430285"/>
              <a:ext cx="2628900" cy="92692"/>
            </a:xfrm>
            <a:prstGeom prst="rect">
              <a:avLst/>
            </a:prstGeom>
          </p:spPr>
        </p:pic>
        <p:sp>
          <p:nvSpPr>
            <p:cNvPr id="20" name="object 20"/>
            <p:cNvSpPr/>
            <p:nvPr/>
          </p:nvSpPr>
          <p:spPr>
            <a:xfrm>
              <a:off x="4696587" y="4455033"/>
              <a:ext cx="2536190" cy="0"/>
            </a:xfrm>
            <a:custGeom>
              <a:avLst/>
              <a:gdLst/>
              <a:ahLst/>
              <a:cxnLst/>
              <a:rect l="l" t="t" r="r" b="b"/>
              <a:pathLst>
                <a:path w="2536190">
                  <a:moveTo>
                    <a:pt x="0" y="0"/>
                  </a:moveTo>
                  <a:lnTo>
                    <a:pt x="2535809"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5679740" y="140540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2" name="object 22"/>
          <p:cNvGrpSpPr/>
          <p:nvPr/>
        </p:nvGrpSpPr>
        <p:grpSpPr>
          <a:xfrm>
            <a:off x="4432160" y="1156690"/>
            <a:ext cx="2837711" cy="607060"/>
            <a:chOff x="4433315" y="1156690"/>
            <a:chExt cx="2838450" cy="607060"/>
          </a:xfrm>
        </p:grpSpPr>
        <p:pic>
          <p:nvPicPr>
            <p:cNvPr id="23" name="object 23"/>
            <p:cNvPicPr/>
            <p:nvPr/>
          </p:nvPicPr>
          <p:blipFill>
            <a:blip r:embed="rId2" cstate="print"/>
            <a:stretch>
              <a:fillRect/>
            </a:stretch>
          </p:blipFill>
          <p:spPr>
            <a:xfrm>
              <a:off x="4642865" y="1360949"/>
              <a:ext cx="2628899" cy="92692"/>
            </a:xfrm>
            <a:prstGeom prst="rect">
              <a:avLst/>
            </a:prstGeom>
          </p:spPr>
        </p:pic>
        <p:sp>
          <p:nvSpPr>
            <p:cNvPr id="24" name="object 24"/>
            <p:cNvSpPr/>
            <p:nvPr/>
          </p:nvSpPr>
          <p:spPr>
            <a:xfrm>
              <a:off x="4692776" y="1385697"/>
              <a:ext cx="2536190" cy="0"/>
            </a:xfrm>
            <a:custGeom>
              <a:avLst/>
              <a:gdLst/>
              <a:ahLst/>
              <a:cxnLst/>
              <a:rect l="l" t="t" r="r" b="b"/>
              <a:pathLst>
                <a:path w="2536190">
                  <a:moveTo>
                    <a:pt x="2535808"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4" cstate="print"/>
            <a:stretch>
              <a:fillRect/>
            </a:stretch>
          </p:blipFill>
          <p:spPr>
            <a:xfrm>
              <a:off x="4642865" y="1156690"/>
              <a:ext cx="92692" cy="498373"/>
            </a:xfrm>
            <a:prstGeom prst="rect">
              <a:avLst/>
            </a:prstGeom>
          </p:spPr>
        </p:pic>
        <p:sp>
          <p:nvSpPr>
            <p:cNvPr id="26" name="object 26"/>
            <p:cNvSpPr/>
            <p:nvPr/>
          </p:nvSpPr>
          <p:spPr>
            <a:xfrm>
              <a:off x="4692776" y="118148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5" cstate="print"/>
            <a:stretch>
              <a:fillRect/>
            </a:stretch>
          </p:blipFill>
          <p:spPr>
            <a:xfrm>
              <a:off x="4433315" y="1156690"/>
              <a:ext cx="302640" cy="201828"/>
            </a:xfrm>
            <a:prstGeom prst="rect">
              <a:avLst/>
            </a:prstGeom>
          </p:spPr>
        </p:pic>
        <p:sp>
          <p:nvSpPr>
            <p:cNvPr id="28" name="object 28"/>
            <p:cNvSpPr/>
            <p:nvPr/>
          </p:nvSpPr>
          <p:spPr>
            <a:xfrm>
              <a:off x="4483226" y="1181481"/>
              <a:ext cx="209550" cy="108585"/>
            </a:xfrm>
            <a:custGeom>
              <a:avLst/>
              <a:gdLst/>
              <a:ahLst/>
              <a:cxnLst/>
              <a:rect l="l" t="t" r="r" b="b"/>
              <a:pathLst>
                <a:path w="209550" h="108584">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5" cstate="print"/>
            <a:stretch>
              <a:fillRect/>
            </a:stretch>
          </p:blipFill>
          <p:spPr>
            <a:xfrm>
              <a:off x="4433315" y="1561312"/>
              <a:ext cx="302640" cy="201828"/>
            </a:xfrm>
            <a:prstGeom prst="rect">
              <a:avLst/>
            </a:prstGeom>
          </p:spPr>
        </p:pic>
        <p:sp>
          <p:nvSpPr>
            <p:cNvPr id="30" name="object 30"/>
            <p:cNvSpPr/>
            <p:nvPr/>
          </p:nvSpPr>
          <p:spPr>
            <a:xfrm>
              <a:off x="4483226" y="1586103"/>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5" cstate="print"/>
            <a:stretch>
              <a:fillRect/>
            </a:stretch>
          </p:blipFill>
          <p:spPr>
            <a:xfrm>
              <a:off x="4433315" y="1358620"/>
              <a:ext cx="302640" cy="201828"/>
            </a:xfrm>
            <a:prstGeom prst="rect">
              <a:avLst/>
            </a:prstGeom>
          </p:spPr>
        </p:pic>
        <p:sp>
          <p:nvSpPr>
            <p:cNvPr id="32" name="object 32"/>
            <p:cNvSpPr/>
            <p:nvPr/>
          </p:nvSpPr>
          <p:spPr>
            <a:xfrm>
              <a:off x="4483226" y="1383411"/>
              <a:ext cx="209550" cy="108585"/>
            </a:xfrm>
            <a:custGeom>
              <a:avLst/>
              <a:gdLst/>
              <a:ahLst/>
              <a:cxnLst/>
              <a:rect l="l" t="t" r="r" b="b"/>
              <a:pathLst>
                <a:path w="209550" h="108584">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4595949" y="714755"/>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4" name="object 34"/>
          <p:cNvGrpSpPr/>
          <p:nvPr/>
        </p:nvGrpSpPr>
        <p:grpSpPr>
          <a:xfrm>
            <a:off x="4576148" y="1034051"/>
            <a:ext cx="2759626" cy="485140"/>
            <a:chOff x="4577334" y="1034051"/>
            <a:chExt cx="2760345" cy="485140"/>
          </a:xfrm>
        </p:grpSpPr>
        <p:pic>
          <p:nvPicPr>
            <p:cNvPr id="35" name="object 35"/>
            <p:cNvPicPr/>
            <p:nvPr/>
          </p:nvPicPr>
          <p:blipFill>
            <a:blip r:embed="rId6" cstate="print"/>
            <a:stretch>
              <a:fillRect/>
            </a:stretch>
          </p:blipFill>
          <p:spPr>
            <a:xfrm>
              <a:off x="7113270" y="1034059"/>
              <a:ext cx="224091" cy="474700"/>
            </a:xfrm>
            <a:prstGeom prst="rect">
              <a:avLst/>
            </a:prstGeom>
          </p:spPr>
        </p:pic>
        <p:sp>
          <p:nvSpPr>
            <p:cNvPr id="36" name="object 36"/>
            <p:cNvSpPr/>
            <p:nvPr/>
          </p:nvSpPr>
          <p:spPr>
            <a:xfrm>
              <a:off x="7190613" y="1047750"/>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6" cstate="print"/>
            <a:stretch>
              <a:fillRect/>
            </a:stretch>
          </p:blipFill>
          <p:spPr>
            <a:xfrm>
              <a:off x="6747510" y="1043965"/>
              <a:ext cx="224091" cy="474700"/>
            </a:xfrm>
            <a:prstGeom prst="rect">
              <a:avLst/>
            </a:prstGeom>
          </p:spPr>
        </p:pic>
        <p:sp>
          <p:nvSpPr>
            <p:cNvPr id="38" name="object 38"/>
            <p:cNvSpPr/>
            <p:nvPr/>
          </p:nvSpPr>
          <p:spPr>
            <a:xfrm>
              <a:off x="6824853" y="1057656"/>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6" cstate="print"/>
            <a:stretch>
              <a:fillRect/>
            </a:stretch>
          </p:blipFill>
          <p:spPr>
            <a:xfrm>
              <a:off x="6382512" y="1040155"/>
              <a:ext cx="224091" cy="474700"/>
            </a:xfrm>
            <a:prstGeom prst="rect">
              <a:avLst/>
            </a:prstGeom>
          </p:spPr>
        </p:pic>
        <p:sp>
          <p:nvSpPr>
            <p:cNvPr id="40" name="object 40"/>
            <p:cNvSpPr/>
            <p:nvPr/>
          </p:nvSpPr>
          <p:spPr>
            <a:xfrm>
              <a:off x="6459855" y="1053846"/>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6" cstate="print"/>
            <a:stretch>
              <a:fillRect/>
            </a:stretch>
          </p:blipFill>
          <p:spPr>
            <a:xfrm>
              <a:off x="6017514" y="1040155"/>
              <a:ext cx="224091" cy="474700"/>
            </a:xfrm>
            <a:prstGeom prst="rect">
              <a:avLst/>
            </a:prstGeom>
          </p:spPr>
        </p:pic>
        <p:sp>
          <p:nvSpPr>
            <p:cNvPr id="42" name="object 42"/>
            <p:cNvSpPr/>
            <p:nvPr/>
          </p:nvSpPr>
          <p:spPr>
            <a:xfrm>
              <a:off x="6094857"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6" cstate="print"/>
            <a:stretch>
              <a:fillRect/>
            </a:stretch>
          </p:blipFill>
          <p:spPr>
            <a:xfrm>
              <a:off x="5652516" y="1040155"/>
              <a:ext cx="224091" cy="474700"/>
            </a:xfrm>
            <a:prstGeom prst="rect">
              <a:avLst/>
            </a:prstGeom>
          </p:spPr>
        </p:pic>
        <p:sp>
          <p:nvSpPr>
            <p:cNvPr id="44" name="object 44"/>
            <p:cNvSpPr/>
            <p:nvPr/>
          </p:nvSpPr>
          <p:spPr>
            <a:xfrm>
              <a:off x="5729859"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6" cstate="print"/>
            <a:stretch>
              <a:fillRect/>
            </a:stretch>
          </p:blipFill>
          <p:spPr>
            <a:xfrm>
              <a:off x="5286756" y="1040155"/>
              <a:ext cx="224091" cy="474700"/>
            </a:xfrm>
            <a:prstGeom prst="rect">
              <a:avLst/>
            </a:prstGeom>
          </p:spPr>
        </p:pic>
        <p:sp>
          <p:nvSpPr>
            <p:cNvPr id="46" name="object 46"/>
            <p:cNvSpPr/>
            <p:nvPr/>
          </p:nvSpPr>
          <p:spPr>
            <a:xfrm>
              <a:off x="5364099"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6" cstate="print"/>
            <a:stretch>
              <a:fillRect/>
            </a:stretch>
          </p:blipFill>
          <p:spPr>
            <a:xfrm>
              <a:off x="4921758" y="1040155"/>
              <a:ext cx="224091" cy="474700"/>
            </a:xfrm>
            <a:prstGeom prst="rect">
              <a:avLst/>
            </a:prstGeom>
          </p:spPr>
        </p:pic>
        <p:sp>
          <p:nvSpPr>
            <p:cNvPr id="48" name="object 48"/>
            <p:cNvSpPr/>
            <p:nvPr/>
          </p:nvSpPr>
          <p:spPr>
            <a:xfrm>
              <a:off x="4999101"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6" cstate="print"/>
            <a:stretch>
              <a:fillRect/>
            </a:stretch>
          </p:blipFill>
          <p:spPr>
            <a:xfrm>
              <a:off x="4577334" y="1040155"/>
              <a:ext cx="224091" cy="474700"/>
            </a:xfrm>
            <a:prstGeom prst="rect">
              <a:avLst/>
            </a:prstGeom>
          </p:spPr>
        </p:pic>
        <p:sp>
          <p:nvSpPr>
            <p:cNvPr id="50" name="object 50"/>
            <p:cNvSpPr/>
            <p:nvPr/>
          </p:nvSpPr>
          <p:spPr>
            <a:xfrm>
              <a:off x="4654677" y="105384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2" cstate="print"/>
            <a:stretch>
              <a:fillRect/>
            </a:stretch>
          </p:blipFill>
          <p:spPr>
            <a:xfrm>
              <a:off x="4642866" y="1034051"/>
              <a:ext cx="2628899" cy="92692"/>
            </a:xfrm>
            <a:prstGeom prst="rect">
              <a:avLst/>
            </a:prstGeom>
          </p:spPr>
        </p:pic>
        <p:sp>
          <p:nvSpPr>
            <p:cNvPr id="52" name="object 52"/>
            <p:cNvSpPr/>
            <p:nvPr/>
          </p:nvSpPr>
          <p:spPr>
            <a:xfrm>
              <a:off x="4692777" y="1058799"/>
              <a:ext cx="2536190" cy="0"/>
            </a:xfrm>
            <a:custGeom>
              <a:avLst/>
              <a:gdLst/>
              <a:ahLst/>
              <a:cxnLst/>
              <a:rect l="l" t="t" r="r" b="b"/>
              <a:pathLst>
                <a:path w="2536190">
                  <a:moveTo>
                    <a:pt x="2535808" y="0"/>
                  </a:moveTo>
                  <a:lnTo>
                    <a:pt x="0"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7265585" y="703834"/>
            <a:ext cx="632295"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54" name="object 54"/>
          <p:cNvSpPr txBox="1"/>
          <p:nvPr/>
        </p:nvSpPr>
        <p:spPr>
          <a:xfrm>
            <a:off x="8923240" y="1563402"/>
            <a:ext cx="2027027" cy="1245854"/>
          </a:xfrm>
          <a:prstGeom prst="rect">
            <a:avLst/>
          </a:prstGeom>
        </p:spPr>
        <p:txBody>
          <a:bodyPr vert="horz" wrap="square" lIns="0" tIns="88265" rIns="0" bIns="0" rtlCol="0">
            <a:spAutoFit/>
          </a:bodyPr>
          <a:lstStyle/>
          <a:p>
            <a:pPr marL="38100" defTabSz="914400">
              <a:spcBef>
                <a:spcPts val="69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9"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55" name="object 55"/>
          <p:cNvSpPr txBox="1"/>
          <p:nvPr/>
        </p:nvSpPr>
        <p:spPr>
          <a:xfrm>
            <a:off x="8615978" y="3718562"/>
            <a:ext cx="1164922"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56" name="object 56"/>
          <p:cNvSpPr/>
          <p:nvPr/>
        </p:nvSpPr>
        <p:spPr>
          <a:xfrm>
            <a:off x="9037505" y="4521834"/>
            <a:ext cx="392328" cy="20320"/>
          </a:xfrm>
          <a:custGeom>
            <a:avLst/>
            <a:gdLst/>
            <a:ahLst/>
            <a:cxnLst/>
            <a:rect l="l" t="t" r="r" b="b"/>
            <a:pathLst>
              <a:path w="392429" h="20320">
                <a:moveTo>
                  <a:pt x="392429" y="0"/>
                </a:moveTo>
                <a:lnTo>
                  <a:pt x="0" y="0"/>
                </a:lnTo>
                <a:lnTo>
                  <a:pt x="0" y="19812"/>
                </a:lnTo>
                <a:lnTo>
                  <a:pt x="392429" y="19812"/>
                </a:lnTo>
                <a:lnTo>
                  <a:pt x="392429"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57" name="object 57"/>
          <p:cNvSpPr txBox="1"/>
          <p:nvPr/>
        </p:nvSpPr>
        <p:spPr>
          <a:xfrm>
            <a:off x="9157137" y="4536741"/>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58" name="object 58"/>
          <p:cNvSpPr txBox="1"/>
          <p:nvPr/>
        </p:nvSpPr>
        <p:spPr>
          <a:xfrm>
            <a:off x="8603278" y="4163610"/>
            <a:ext cx="1912122" cy="550151"/>
          </a:xfrm>
          <a:prstGeom prst="rect">
            <a:avLst/>
          </a:prstGeom>
        </p:spPr>
        <p:txBody>
          <a:bodyPr vert="horz" wrap="square" lIns="0" tIns="11430" rIns="0" bIns="0" rtlCol="0">
            <a:spAutoFit/>
          </a:bodyPr>
          <a:lstStyle/>
          <a:p>
            <a:pPr marR="377190" algn="ctr" defTabSz="914400">
              <a:lnSpc>
                <a:spcPts val="1520"/>
              </a:lnSpc>
              <a:spcBef>
                <a:spcPts val="90"/>
              </a:spcBef>
            </a:pPr>
            <a:r>
              <a:rPr sz="1450" kern="0" spc="5" dirty="0">
                <a:solidFill>
                  <a:sysClr val="windowText" lastClr="000000"/>
                </a:solidFill>
                <a:latin typeface="Cambria Math"/>
                <a:cs typeface="Cambria Math"/>
              </a:rPr>
              <a:t>2</a:t>
            </a:r>
            <a:endParaRPr sz="1450" kern="0">
              <a:solidFill>
                <a:sysClr val="windowText" lastClr="000000"/>
              </a:solidFill>
              <a:latin typeface="Cambria Math"/>
              <a:cs typeface="Cambria Math"/>
            </a:endParaRPr>
          </a:p>
          <a:p>
            <a:pPr marL="50800" defTabSz="914400">
              <a:lnSpc>
                <a:spcPts val="1625"/>
              </a:lnSpc>
              <a:tabLst>
                <a:tab pos="897255" algn="l"/>
                <a:tab pos="1494155" algn="l"/>
              </a:tabLst>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625" kern="0" spc="150" baseline="44444" dirty="0">
                <a:solidFill>
                  <a:sysClr val="windowText" lastClr="000000"/>
                </a:solidFill>
                <a:latin typeface="Cambria Math"/>
                <a:cs typeface="Cambria Math"/>
              </a:rPr>
              <a:t>𝑤𝑙</a:t>
            </a:r>
            <a:r>
              <a:rPr sz="2625" kern="0" baseline="44444"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R="494030" algn="r" defTabSz="914400">
              <a:lnSpc>
                <a:spcPts val="1125"/>
              </a:lnSpc>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59" name="object 59"/>
          <p:cNvSpPr txBox="1"/>
          <p:nvPr/>
        </p:nvSpPr>
        <p:spPr>
          <a:xfrm>
            <a:off x="8615974" y="5021838"/>
            <a:ext cx="1051286"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45"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390" baseline="-15625" dirty="0">
                <a:solidFill>
                  <a:srgbClr val="404040"/>
                </a:solidFill>
                <a:latin typeface="Cambria Math"/>
                <a:cs typeface="Cambria Math"/>
              </a:rPr>
              <a:t> </a:t>
            </a:r>
            <a:r>
              <a:rPr sz="2200" kern="0" spc="-50" dirty="0">
                <a:solidFill>
                  <a:sysClr val="windowText" lastClr="000000"/>
                </a:solidFill>
                <a:latin typeface="Times New Roman"/>
                <a:cs typeface="Times New Roman"/>
              </a:rPr>
              <a:t>=</a:t>
            </a:r>
            <a:endParaRPr sz="2200" kern="0">
              <a:solidFill>
                <a:sysClr val="windowText" lastClr="000000"/>
              </a:solidFill>
              <a:latin typeface="Times New Roman"/>
              <a:cs typeface="Times New Roman"/>
            </a:endParaRPr>
          </a:p>
        </p:txBody>
      </p:sp>
      <p:sp>
        <p:nvSpPr>
          <p:cNvPr id="60" name="object 60"/>
          <p:cNvSpPr/>
          <p:nvPr/>
        </p:nvSpPr>
        <p:spPr>
          <a:xfrm>
            <a:off x="9698018" y="5216778"/>
            <a:ext cx="611981" cy="20320"/>
          </a:xfrm>
          <a:custGeom>
            <a:avLst/>
            <a:gdLst/>
            <a:ahLst/>
            <a:cxnLst/>
            <a:rect l="l" t="t" r="r" b="b"/>
            <a:pathLst>
              <a:path w="612140" h="20320">
                <a:moveTo>
                  <a:pt x="611885" y="0"/>
                </a:moveTo>
                <a:lnTo>
                  <a:pt x="0" y="0"/>
                </a:lnTo>
                <a:lnTo>
                  <a:pt x="0" y="19812"/>
                </a:lnTo>
                <a:lnTo>
                  <a:pt x="611885" y="19812"/>
                </a:lnTo>
                <a:lnTo>
                  <a:pt x="61188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61" name="object 61"/>
          <p:cNvSpPr txBox="1"/>
          <p:nvPr/>
        </p:nvSpPr>
        <p:spPr>
          <a:xfrm>
            <a:off x="9660660" y="4900723"/>
            <a:ext cx="678638" cy="282129"/>
          </a:xfrm>
          <a:prstGeom prst="rect">
            <a:avLst/>
          </a:prstGeom>
        </p:spPr>
        <p:txBody>
          <a:bodyPr vert="horz" wrap="square" lIns="0" tIns="12700" rIns="0" bIns="0" rtlCol="0">
            <a:spAutoFit/>
          </a:bodyPr>
          <a:lstStyle/>
          <a:p>
            <a:pPr marL="38100" defTabSz="914400">
              <a:spcBef>
                <a:spcPts val="100"/>
              </a:spcBef>
            </a:pPr>
            <a:r>
              <a:rPr sz="1750" kern="0" dirty="0">
                <a:solidFill>
                  <a:sysClr val="windowText" lastClr="000000"/>
                </a:solidFill>
                <a:latin typeface="Cambria Math"/>
                <a:cs typeface="Cambria Math"/>
              </a:rPr>
              <a:t>3</a:t>
            </a:r>
            <a:r>
              <a:rPr sz="1750" kern="0" spc="15" dirty="0">
                <a:solidFill>
                  <a:sysClr val="windowText" lastClr="000000"/>
                </a:solidFill>
                <a:latin typeface="Cambria Math"/>
                <a:cs typeface="Cambria Math"/>
              </a:rPr>
              <a:t> </a:t>
            </a:r>
            <a:r>
              <a:rPr sz="1750" kern="0" spc="90" dirty="0">
                <a:solidFill>
                  <a:sysClr val="windowText" lastClr="000000"/>
                </a:solidFill>
                <a:latin typeface="Cambria Math"/>
                <a:cs typeface="Cambria Math"/>
              </a:rPr>
              <a:t>𝑥</a:t>
            </a:r>
            <a:r>
              <a:rPr sz="1750" kern="0" spc="60" dirty="0">
                <a:solidFill>
                  <a:sysClr val="windowText" lastClr="000000"/>
                </a:solidFill>
                <a:latin typeface="Cambria Math"/>
                <a:cs typeface="Cambria Math"/>
              </a:rPr>
              <a:t> </a:t>
            </a:r>
            <a:r>
              <a:rPr sz="1750" kern="0" spc="-25" dirty="0">
                <a:solidFill>
                  <a:sysClr val="windowText" lastClr="000000"/>
                </a:solidFill>
                <a:latin typeface="Cambria Math"/>
                <a:cs typeface="Cambria Math"/>
              </a:rPr>
              <a:t>5</a:t>
            </a:r>
            <a:r>
              <a:rPr sz="2175" kern="0" spc="-37" baseline="24904" dirty="0">
                <a:solidFill>
                  <a:sysClr val="windowText" lastClr="000000"/>
                </a:solidFill>
                <a:latin typeface="Cambria Math"/>
                <a:cs typeface="Cambria Math"/>
              </a:rPr>
              <a:t>2</a:t>
            </a:r>
            <a:endParaRPr sz="2175" kern="0" baseline="24904">
              <a:solidFill>
                <a:sysClr val="windowText" lastClr="000000"/>
              </a:solidFill>
              <a:latin typeface="Cambria Math"/>
              <a:cs typeface="Cambria Math"/>
            </a:endParaRPr>
          </a:p>
        </p:txBody>
      </p:sp>
      <p:sp>
        <p:nvSpPr>
          <p:cNvPr id="62" name="object 62"/>
          <p:cNvSpPr txBox="1"/>
          <p:nvPr/>
        </p:nvSpPr>
        <p:spPr>
          <a:xfrm>
            <a:off x="9927574" y="5232193"/>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63" name="object 63"/>
          <p:cNvSpPr txBox="1"/>
          <p:nvPr/>
        </p:nvSpPr>
        <p:spPr>
          <a:xfrm>
            <a:off x="10367869" y="5021838"/>
            <a:ext cx="1346484"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37.5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64" name="object 64"/>
          <p:cNvSpPr txBox="1"/>
          <p:nvPr/>
        </p:nvSpPr>
        <p:spPr>
          <a:xfrm>
            <a:off x="3748093" y="4816878"/>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37.5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65" name="object 65"/>
          <p:cNvSpPr txBox="1"/>
          <p:nvPr/>
        </p:nvSpPr>
        <p:spPr>
          <a:xfrm>
            <a:off x="5455515" y="2775481"/>
            <a:ext cx="925590"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Cambria Math"/>
                <a:cs typeface="Cambria Math"/>
              </a:rPr>
              <a:t>1</a:t>
            </a:r>
            <a:r>
              <a:rPr sz="1950" kern="0" baseline="27777" dirty="0">
                <a:solidFill>
                  <a:sysClr val="windowText" lastClr="000000"/>
                </a:solidFill>
                <a:latin typeface="Cambria Math"/>
                <a:cs typeface="Cambria Math"/>
              </a:rPr>
              <a:t>0</a:t>
            </a:r>
            <a:r>
              <a:rPr sz="1950" kern="0" spc="375" baseline="27777" dirty="0">
                <a:solidFill>
                  <a:sysClr val="windowText" lastClr="000000"/>
                </a:solidFill>
                <a:latin typeface="Cambria Math"/>
                <a:cs typeface="Cambria Math"/>
              </a:rPr>
              <a:t> </a:t>
            </a:r>
            <a:r>
              <a:rPr kern="0" spc="-20" dirty="0">
                <a:solidFill>
                  <a:sysClr val="windowText" lastClr="000000"/>
                </a:solidFill>
                <a:latin typeface="Times New Roman"/>
                <a:cs typeface="Times New Roman"/>
              </a:rPr>
              <a:t>Curve</a:t>
            </a:r>
            <a:endParaRPr kern="0">
              <a:solidFill>
                <a:sysClr val="windowText" lastClr="000000"/>
              </a:solidFill>
              <a:latin typeface="Times New Roman"/>
              <a:cs typeface="Times New Roman"/>
            </a:endParaRPr>
          </a:p>
        </p:txBody>
      </p:sp>
      <p:sp>
        <p:nvSpPr>
          <p:cNvPr id="66" name="object 66"/>
          <p:cNvSpPr txBox="1"/>
          <p:nvPr/>
        </p:nvSpPr>
        <p:spPr>
          <a:xfrm>
            <a:off x="5815849" y="4641618"/>
            <a:ext cx="924952" cy="289823"/>
          </a:xfrm>
          <a:prstGeom prst="rect">
            <a:avLst/>
          </a:prstGeom>
        </p:spPr>
        <p:txBody>
          <a:bodyPr vert="horz" wrap="square" lIns="0" tIns="12700" rIns="0" bIns="0" rtlCol="0">
            <a:spAutoFit/>
          </a:bodyPr>
          <a:lstStyle/>
          <a:p>
            <a:pPr marL="38100" defTabSz="914400">
              <a:spcBef>
                <a:spcPts val="100"/>
              </a:spcBef>
            </a:pPr>
            <a:r>
              <a:rPr kern="0" dirty="0">
                <a:solidFill>
                  <a:sysClr val="windowText" lastClr="000000"/>
                </a:solidFill>
                <a:latin typeface="Cambria Math"/>
                <a:cs typeface="Cambria Math"/>
              </a:rPr>
              <a:t>2</a:t>
            </a:r>
            <a:r>
              <a:rPr sz="1950" kern="0" baseline="27777" dirty="0">
                <a:solidFill>
                  <a:sysClr val="windowText" lastClr="000000"/>
                </a:solidFill>
                <a:latin typeface="Cambria Math"/>
                <a:cs typeface="Cambria Math"/>
              </a:rPr>
              <a:t>0</a:t>
            </a:r>
            <a:r>
              <a:rPr sz="1950" kern="0" spc="375" baseline="27777" dirty="0">
                <a:solidFill>
                  <a:sysClr val="windowText" lastClr="000000"/>
                </a:solidFill>
                <a:latin typeface="Cambria Math"/>
                <a:cs typeface="Cambria Math"/>
              </a:rPr>
              <a:t> </a:t>
            </a:r>
            <a:r>
              <a:rPr kern="0" spc="-20" dirty="0">
                <a:solidFill>
                  <a:sysClr val="windowText" lastClr="000000"/>
                </a:solidFill>
                <a:latin typeface="Times New Roman"/>
                <a:cs typeface="Times New Roman"/>
              </a:rPr>
              <a:t>Curve</a:t>
            </a:r>
            <a:endParaRPr kern="0">
              <a:solidFill>
                <a:sysClr val="windowText" lastClr="000000"/>
              </a:solidFill>
              <a:latin typeface="Times New Roman"/>
              <a:cs typeface="Times New Roman"/>
            </a:endParaRPr>
          </a:p>
        </p:txBody>
      </p:sp>
      <p:grpSp>
        <p:nvGrpSpPr>
          <p:cNvPr id="67" name="object 67"/>
          <p:cNvGrpSpPr/>
          <p:nvPr/>
        </p:nvGrpSpPr>
        <p:grpSpPr>
          <a:xfrm>
            <a:off x="4683557" y="2924555"/>
            <a:ext cx="2568542" cy="2053589"/>
            <a:chOff x="4684776" y="2924555"/>
            <a:chExt cx="2569210" cy="2053589"/>
          </a:xfrm>
        </p:grpSpPr>
        <p:sp>
          <p:nvSpPr>
            <p:cNvPr id="68" name="object 68"/>
            <p:cNvSpPr/>
            <p:nvPr/>
          </p:nvSpPr>
          <p:spPr>
            <a:xfrm>
              <a:off x="4687824" y="2924555"/>
              <a:ext cx="2566035" cy="419100"/>
            </a:xfrm>
            <a:custGeom>
              <a:avLst/>
              <a:gdLst/>
              <a:ahLst/>
              <a:cxnLst/>
              <a:rect l="l" t="t" r="r" b="b"/>
              <a:pathLst>
                <a:path w="2566034" h="419100">
                  <a:moveTo>
                    <a:pt x="0" y="0"/>
                  </a:moveTo>
                  <a:lnTo>
                    <a:pt x="0" y="419100"/>
                  </a:lnTo>
                  <a:lnTo>
                    <a:pt x="2565654" y="419100"/>
                  </a:lnTo>
                  <a:lnTo>
                    <a:pt x="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69" name="object 69"/>
            <p:cNvSpPr/>
            <p:nvPr/>
          </p:nvSpPr>
          <p:spPr>
            <a:xfrm>
              <a:off x="4684776" y="4470653"/>
              <a:ext cx="2554605" cy="508000"/>
            </a:xfrm>
            <a:custGeom>
              <a:avLst/>
              <a:gdLst/>
              <a:ahLst/>
              <a:cxnLst/>
              <a:rect l="l" t="t" r="r" b="b"/>
              <a:pathLst>
                <a:path w="2554604" h="508000">
                  <a:moveTo>
                    <a:pt x="2554224" y="0"/>
                  </a:moveTo>
                  <a:lnTo>
                    <a:pt x="0" y="0"/>
                  </a:lnTo>
                  <a:lnTo>
                    <a:pt x="0" y="507492"/>
                  </a:lnTo>
                  <a:lnTo>
                    <a:pt x="327151" y="406019"/>
                  </a:lnTo>
                  <a:lnTo>
                    <a:pt x="1371473" y="164973"/>
                  </a:lnTo>
                  <a:lnTo>
                    <a:pt x="2554224"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5334519" y="3581022"/>
            <a:ext cx="984629" cy="315471"/>
          </a:xfrm>
          <a:prstGeom prst="rect">
            <a:avLst/>
          </a:prstGeom>
          <a:solidFill>
            <a:srgbClr val="F4A973"/>
          </a:solidFill>
          <a:ln w="9905">
            <a:solidFill>
              <a:srgbClr val="000000"/>
            </a:solidFill>
          </a:ln>
        </p:spPr>
        <p:txBody>
          <a:bodyPr vert="horz" wrap="square" lIns="0" tIns="38100" rIns="0" bIns="0" rtlCol="0">
            <a:spAutoFit/>
          </a:bodyPr>
          <a:lstStyle/>
          <a:p>
            <a:pPr marL="28130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71" name="object 71"/>
          <p:cNvSpPr txBox="1"/>
          <p:nvPr/>
        </p:nvSpPr>
        <p:spPr>
          <a:xfrm>
            <a:off x="5334519" y="5291735"/>
            <a:ext cx="984629" cy="315471"/>
          </a:xfrm>
          <a:prstGeom prst="rect">
            <a:avLst/>
          </a:prstGeom>
          <a:solidFill>
            <a:srgbClr val="EF917A"/>
          </a:solidFill>
          <a:ln w="9905">
            <a:solidFill>
              <a:srgbClr val="000000"/>
            </a:solidFill>
          </a:ln>
        </p:spPr>
        <p:txBody>
          <a:bodyPr vert="horz" wrap="square" lIns="0" tIns="38100" rIns="0" bIns="0" rtlCol="0">
            <a:spAutoFit/>
          </a:bodyPr>
          <a:lstStyle/>
          <a:p>
            <a:pPr marL="23114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72" name="Slide Number Placeholder 71"/>
          <p:cNvSpPr>
            <a:spLocks noGrp="1"/>
          </p:cNvSpPr>
          <p:nvPr>
            <p:ph type="sldNum" sz="quarter" idx="7"/>
          </p:nvPr>
        </p:nvSpPr>
        <p:spPr/>
        <p:txBody>
          <a:bodyPr/>
          <a:lstStyle/>
          <a:p>
            <a:fld id="{B6F15528-21DE-4FAA-801E-634DDDAF4B2B}" type="slidenum">
              <a:rPr lang="en-US" smtClean="0">
                <a:solidFill>
                  <a:prstClr val="black">
                    <a:tint val="75000"/>
                  </a:prstClr>
                </a:solidFill>
              </a:rPr>
              <a:pPr/>
              <a:t>73</a:t>
            </a:fld>
            <a:endParaRPr lang="en-US">
              <a:solidFill>
                <a:prstClr val="black">
                  <a:tint val="75000"/>
                </a:prstClr>
              </a:solidFill>
            </a:endParaRPr>
          </a:p>
        </p:txBody>
      </p:sp>
    </p:spTree>
    <p:extLst>
      <p:ext uri="{BB962C8B-B14F-4D97-AF65-F5344CB8AC3E}">
        <p14:creationId xmlns:p14="http://schemas.microsoft.com/office/powerpoint/2010/main" val="15013565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7:</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195743" y="270512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471775" y="2371408"/>
            <a:ext cx="2903734" cy="729615"/>
            <a:chOff x="4472940" y="2371361"/>
            <a:chExt cx="2904490" cy="729615"/>
          </a:xfrm>
        </p:grpSpPr>
        <p:pic>
          <p:nvPicPr>
            <p:cNvPr id="5" name="object 5"/>
            <p:cNvPicPr/>
            <p:nvPr/>
          </p:nvPicPr>
          <p:blipFill>
            <a:blip r:embed="rId2" cstate="print"/>
            <a:stretch>
              <a:fillRect/>
            </a:stretch>
          </p:blipFill>
          <p:spPr>
            <a:xfrm>
              <a:off x="4538472" y="2698259"/>
              <a:ext cx="2628900" cy="92692"/>
            </a:xfrm>
            <a:prstGeom prst="rect">
              <a:avLst/>
            </a:prstGeom>
          </p:spPr>
        </p:pic>
        <p:sp>
          <p:nvSpPr>
            <p:cNvPr id="6" name="object 6"/>
            <p:cNvSpPr/>
            <p:nvPr/>
          </p:nvSpPr>
          <p:spPr>
            <a:xfrm>
              <a:off x="4588383" y="2723007"/>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7074408" y="2494000"/>
              <a:ext cx="92692" cy="498373"/>
            </a:xfrm>
            <a:prstGeom prst="rect">
              <a:avLst/>
            </a:prstGeom>
          </p:spPr>
        </p:pic>
        <p:sp>
          <p:nvSpPr>
            <p:cNvPr id="8" name="object 8"/>
            <p:cNvSpPr/>
            <p:nvPr/>
          </p:nvSpPr>
          <p:spPr>
            <a:xfrm>
              <a:off x="7124319" y="251879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7074408" y="2494000"/>
              <a:ext cx="302641" cy="201828"/>
            </a:xfrm>
            <a:prstGeom prst="rect">
              <a:avLst/>
            </a:prstGeom>
          </p:spPr>
        </p:pic>
        <p:sp>
          <p:nvSpPr>
            <p:cNvPr id="10" name="object 10"/>
            <p:cNvSpPr/>
            <p:nvPr/>
          </p:nvSpPr>
          <p:spPr>
            <a:xfrm>
              <a:off x="7124319" y="2518791"/>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7074408" y="2898622"/>
              <a:ext cx="302641" cy="201828"/>
            </a:xfrm>
            <a:prstGeom prst="rect">
              <a:avLst/>
            </a:prstGeom>
          </p:spPr>
        </p:pic>
        <p:sp>
          <p:nvSpPr>
            <p:cNvPr id="12" name="object 12"/>
            <p:cNvSpPr/>
            <p:nvPr/>
          </p:nvSpPr>
          <p:spPr>
            <a:xfrm>
              <a:off x="7124319" y="2923413"/>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7074408" y="2695930"/>
              <a:ext cx="302641" cy="201828"/>
            </a:xfrm>
            <a:prstGeom prst="rect">
              <a:avLst/>
            </a:prstGeom>
          </p:spPr>
        </p:pic>
        <p:sp>
          <p:nvSpPr>
            <p:cNvPr id="14" name="object 14"/>
            <p:cNvSpPr/>
            <p:nvPr/>
          </p:nvSpPr>
          <p:spPr>
            <a:xfrm>
              <a:off x="7124319" y="2720721"/>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5" name="object 15"/>
            <p:cNvPicPr/>
            <p:nvPr/>
          </p:nvPicPr>
          <p:blipFill>
            <a:blip r:embed="rId5" cstate="print"/>
            <a:stretch>
              <a:fillRect/>
            </a:stretch>
          </p:blipFill>
          <p:spPr>
            <a:xfrm>
              <a:off x="4472940" y="2371369"/>
              <a:ext cx="224091" cy="474700"/>
            </a:xfrm>
            <a:prstGeom prst="rect">
              <a:avLst/>
            </a:prstGeom>
          </p:spPr>
        </p:pic>
        <p:sp>
          <p:nvSpPr>
            <p:cNvPr id="16" name="object 16"/>
            <p:cNvSpPr/>
            <p:nvPr/>
          </p:nvSpPr>
          <p:spPr>
            <a:xfrm>
              <a:off x="4550283" y="2385060"/>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666488" y="2381275"/>
              <a:ext cx="224091" cy="474700"/>
            </a:xfrm>
            <a:prstGeom prst="rect">
              <a:avLst/>
            </a:prstGeom>
          </p:spPr>
        </p:pic>
        <p:sp>
          <p:nvSpPr>
            <p:cNvPr id="18" name="object 18"/>
            <p:cNvSpPr/>
            <p:nvPr/>
          </p:nvSpPr>
          <p:spPr>
            <a:xfrm>
              <a:off x="4743831" y="2394966"/>
              <a:ext cx="76200" cy="327660"/>
            </a:xfrm>
            <a:custGeom>
              <a:avLst/>
              <a:gdLst/>
              <a:ahLst/>
              <a:cxnLst/>
              <a:rect l="l" t="t" r="r" b="b"/>
              <a:pathLst>
                <a:path w="76200" h="327660">
                  <a:moveTo>
                    <a:pt x="27051" y="251079"/>
                  </a:moveTo>
                  <a:lnTo>
                    <a:pt x="0" y="251079"/>
                  </a:lnTo>
                  <a:lnTo>
                    <a:pt x="38100" y="327279"/>
                  </a:lnTo>
                  <a:lnTo>
                    <a:pt x="64325" y="274828"/>
                  </a:lnTo>
                  <a:lnTo>
                    <a:pt x="32004" y="274828"/>
                  </a:lnTo>
                  <a:lnTo>
                    <a:pt x="27051" y="269875"/>
                  </a:lnTo>
                  <a:lnTo>
                    <a:pt x="27051" y="251079"/>
                  </a:lnTo>
                  <a:close/>
                </a:path>
                <a:path w="76200" h="327660">
                  <a:moveTo>
                    <a:pt x="44196" y="0"/>
                  </a:moveTo>
                  <a:lnTo>
                    <a:pt x="32004" y="0"/>
                  </a:lnTo>
                  <a:lnTo>
                    <a:pt x="27051" y="4953"/>
                  </a:lnTo>
                  <a:lnTo>
                    <a:pt x="27051"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5" cstate="print"/>
            <a:stretch>
              <a:fillRect/>
            </a:stretch>
          </p:blipFill>
          <p:spPr>
            <a:xfrm>
              <a:off x="4860036" y="2377465"/>
              <a:ext cx="224091" cy="474700"/>
            </a:xfrm>
            <a:prstGeom prst="rect">
              <a:avLst/>
            </a:prstGeom>
          </p:spPr>
        </p:pic>
        <p:sp>
          <p:nvSpPr>
            <p:cNvPr id="20" name="object 20"/>
            <p:cNvSpPr/>
            <p:nvPr/>
          </p:nvSpPr>
          <p:spPr>
            <a:xfrm>
              <a:off x="4937379" y="2391156"/>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5" cstate="print"/>
            <a:stretch>
              <a:fillRect/>
            </a:stretch>
          </p:blipFill>
          <p:spPr>
            <a:xfrm>
              <a:off x="5052822" y="2377465"/>
              <a:ext cx="224091" cy="474700"/>
            </a:xfrm>
            <a:prstGeom prst="rect">
              <a:avLst/>
            </a:prstGeom>
          </p:spPr>
        </p:pic>
        <p:sp>
          <p:nvSpPr>
            <p:cNvPr id="22" name="object 22"/>
            <p:cNvSpPr/>
            <p:nvPr/>
          </p:nvSpPr>
          <p:spPr>
            <a:xfrm>
              <a:off x="5130165" y="2391156"/>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5" cstate="print"/>
            <a:stretch>
              <a:fillRect/>
            </a:stretch>
          </p:blipFill>
          <p:spPr>
            <a:xfrm>
              <a:off x="5246370" y="2377465"/>
              <a:ext cx="224091" cy="474700"/>
            </a:xfrm>
            <a:prstGeom prst="rect">
              <a:avLst/>
            </a:prstGeom>
          </p:spPr>
        </p:pic>
        <p:sp>
          <p:nvSpPr>
            <p:cNvPr id="24" name="object 24"/>
            <p:cNvSpPr/>
            <p:nvPr/>
          </p:nvSpPr>
          <p:spPr>
            <a:xfrm>
              <a:off x="5323713" y="2391156"/>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5" cstate="print"/>
            <a:stretch>
              <a:fillRect/>
            </a:stretch>
          </p:blipFill>
          <p:spPr>
            <a:xfrm>
              <a:off x="5439918" y="2377465"/>
              <a:ext cx="224091" cy="474700"/>
            </a:xfrm>
            <a:prstGeom prst="rect">
              <a:avLst/>
            </a:prstGeom>
          </p:spPr>
        </p:pic>
        <p:sp>
          <p:nvSpPr>
            <p:cNvPr id="26" name="object 26"/>
            <p:cNvSpPr/>
            <p:nvPr/>
          </p:nvSpPr>
          <p:spPr>
            <a:xfrm>
              <a:off x="5517261" y="2391156"/>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5" cstate="print"/>
            <a:stretch>
              <a:fillRect/>
            </a:stretch>
          </p:blipFill>
          <p:spPr>
            <a:xfrm>
              <a:off x="5632704" y="2377465"/>
              <a:ext cx="224091" cy="474700"/>
            </a:xfrm>
            <a:prstGeom prst="rect">
              <a:avLst/>
            </a:prstGeom>
          </p:spPr>
        </p:pic>
        <p:sp>
          <p:nvSpPr>
            <p:cNvPr id="28" name="object 28"/>
            <p:cNvSpPr/>
            <p:nvPr/>
          </p:nvSpPr>
          <p:spPr>
            <a:xfrm>
              <a:off x="5710047" y="2391156"/>
              <a:ext cx="76200" cy="327660"/>
            </a:xfrm>
            <a:custGeom>
              <a:avLst/>
              <a:gdLst/>
              <a:ahLst/>
              <a:cxnLst/>
              <a:rect l="l" t="t" r="r" b="b"/>
              <a:pathLst>
                <a:path w="76200" h="327660">
                  <a:moveTo>
                    <a:pt x="27050" y="251079"/>
                  </a:moveTo>
                  <a:lnTo>
                    <a:pt x="0" y="251079"/>
                  </a:lnTo>
                  <a:lnTo>
                    <a:pt x="38100" y="327279"/>
                  </a:lnTo>
                  <a:lnTo>
                    <a:pt x="64325" y="274828"/>
                  </a:lnTo>
                  <a:lnTo>
                    <a:pt x="32003" y="274828"/>
                  </a:lnTo>
                  <a:lnTo>
                    <a:pt x="27050" y="269875"/>
                  </a:lnTo>
                  <a:lnTo>
                    <a:pt x="27050" y="251079"/>
                  </a:lnTo>
                  <a:close/>
                </a:path>
                <a:path w="76200" h="327660">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60">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5" cstate="print"/>
            <a:stretch>
              <a:fillRect/>
            </a:stretch>
          </p:blipFill>
          <p:spPr>
            <a:xfrm>
              <a:off x="5814822" y="2377465"/>
              <a:ext cx="224091" cy="474700"/>
            </a:xfrm>
            <a:prstGeom prst="rect">
              <a:avLst/>
            </a:prstGeom>
          </p:spPr>
        </p:pic>
        <p:sp>
          <p:nvSpPr>
            <p:cNvPr id="30" name="object 30"/>
            <p:cNvSpPr/>
            <p:nvPr/>
          </p:nvSpPr>
          <p:spPr>
            <a:xfrm>
              <a:off x="5892165" y="2391156"/>
              <a:ext cx="76200" cy="327660"/>
            </a:xfrm>
            <a:custGeom>
              <a:avLst/>
              <a:gdLst/>
              <a:ahLst/>
              <a:cxnLst/>
              <a:rect l="l" t="t" r="r" b="b"/>
              <a:pathLst>
                <a:path w="76200" h="327660">
                  <a:moveTo>
                    <a:pt x="27050" y="251079"/>
                  </a:moveTo>
                  <a:lnTo>
                    <a:pt x="0" y="251079"/>
                  </a:lnTo>
                  <a:lnTo>
                    <a:pt x="38100" y="327279"/>
                  </a:lnTo>
                  <a:lnTo>
                    <a:pt x="64325" y="274828"/>
                  </a:lnTo>
                  <a:lnTo>
                    <a:pt x="32004" y="274828"/>
                  </a:lnTo>
                  <a:lnTo>
                    <a:pt x="27050" y="269875"/>
                  </a:lnTo>
                  <a:lnTo>
                    <a:pt x="27050" y="251079"/>
                  </a:lnTo>
                  <a:close/>
                </a:path>
                <a:path w="76200" h="327660">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6" cstate="print"/>
            <a:stretch>
              <a:fillRect/>
            </a:stretch>
          </p:blipFill>
          <p:spPr>
            <a:xfrm>
              <a:off x="4538472" y="2371361"/>
              <a:ext cx="1434846" cy="92692"/>
            </a:xfrm>
            <a:prstGeom prst="rect">
              <a:avLst/>
            </a:prstGeom>
          </p:spPr>
        </p:pic>
        <p:sp>
          <p:nvSpPr>
            <p:cNvPr id="32" name="object 32"/>
            <p:cNvSpPr/>
            <p:nvPr/>
          </p:nvSpPr>
          <p:spPr>
            <a:xfrm>
              <a:off x="4588383" y="2396109"/>
              <a:ext cx="1341755" cy="0"/>
            </a:xfrm>
            <a:custGeom>
              <a:avLst/>
              <a:gdLst/>
              <a:ahLst/>
              <a:cxnLst/>
              <a:rect l="l" t="t" r="r" b="b"/>
              <a:pathLst>
                <a:path w="1341754">
                  <a:moveTo>
                    <a:pt x="0" y="0"/>
                  </a:moveTo>
                  <a:lnTo>
                    <a:pt x="134175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7027113" y="2052320"/>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34" name="object 34"/>
          <p:cNvSpPr txBox="1"/>
          <p:nvPr/>
        </p:nvSpPr>
        <p:spPr>
          <a:xfrm>
            <a:off x="4098773" y="2000273"/>
            <a:ext cx="632295"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35" name="object 35"/>
          <p:cNvSpPr txBox="1"/>
          <p:nvPr/>
        </p:nvSpPr>
        <p:spPr>
          <a:xfrm>
            <a:off x="6421736" y="273433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6" name="Slide Number Placeholder 35"/>
          <p:cNvSpPr>
            <a:spLocks noGrp="1"/>
          </p:cNvSpPr>
          <p:nvPr>
            <p:ph type="sldNum" sz="quarter" idx="7"/>
          </p:nvPr>
        </p:nvSpPr>
        <p:spPr/>
        <p:txBody>
          <a:bodyPr/>
          <a:lstStyle/>
          <a:p>
            <a:fld id="{B6F15528-21DE-4FAA-801E-634DDDAF4B2B}" type="slidenum">
              <a:rPr lang="en-US" smtClean="0">
                <a:solidFill>
                  <a:prstClr val="black">
                    <a:tint val="75000"/>
                  </a:prstClr>
                </a:solidFill>
              </a:rPr>
              <a:pPr/>
              <a:t>74</a:t>
            </a:fld>
            <a:endParaRPr lang="en-US">
              <a:solidFill>
                <a:prstClr val="black">
                  <a:tint val="75000"/>
                </a:prstClr>
              </a:solidFill>
            </a:endParaRPr>
          </a:p>
        </p:txBody>
      </p:sp>
    </p:spTree>
    <p:extLst>
      <p:ext uri="{BB962C8B-B14F-4D97-AF65-F5344CB8AC3E}">
        <p14:creationId xmlns:p14="http://schemas.microsoft.com/office/powerpoint/2010/main" val="30256989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5660946" y="1290074"/>
            <a:ext cx="224096" cy="484505"/>
            <a:chOff x="5662421" y="1290027"/>
            <a:chExt cx="224154" cy="484505"/>
          </a:xfrm>
        </p:grpSpPr>
        <p:pic>
          <p:nvPicPr>
            <p:cNvPr id="4" name="object 4"/>
            <p:cNvPicPr/>
            <p:nvPr/>
          </p:nvPicPr>
          <p:blipFill>
            <a:blip r:embed="rId2" cstate="print"/>
            <a:stretch>
              <a:fillRect/>
            </a:stretch>
          </p:blipFill>
          <p:spPr>
            <a:xfrm>
              <a:off x="5662421" y="1290027"/>
              <a:ext cx="224091" cy="483908"/>
            </a:xfrm>
            <a:prstGeom prst="rect">
              <a:avLst/>
            </a:prstGeom>
          </p:spPr>
        </p:pic>
        <p:sp>
          <p:nvSpPr>
            <p:cNvPr id="5" name="object 5"/>
            <p:cNvSpPr/>
            <p:nvPr/>
          </p:nvSpPr>
          <p:spPr>
            <a:xfrm>
              <a:off x="5739764" y="1380363"/>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3160745" y="2907047"/>
            <a:ext cx="2628215" cy="424180"/>
            <a:chOff x="3161538" y="2907047"/>
            <a:chExt cx="2628900" cy="424180"/>
          </a:xfrm>
        </p:grpSpPr>
        <p:pic>
          <p:nvPicPr>
            <p:cNvPr id="7" name="object 7"/>
            <p:cNvPicPr/>
            <p:nvPr/>
          </p:nvPicPr>
          <p:blipFill>
            <a:blip r:embed="rId3" cstate="print"/>
            <a:stretch>
              <a:fillRect/>
            </a:stretch>
          </p:blipFill>
          <p:spPr>
            <a:xfrm>
              <a:off x="3161538" y="2907047"/>
              <a:ext cx="2628900" cy="92692"/>
            </a:xfrm>
            <a:prstGeom prst="rect">
              <a:avLst/>
            </a:prstGeom>
          </p:spPr>
        </p:pic>
        <p:sp>
          <p:nvSpPr>
            <p:cNvPr id="8" name="object 8"/>
            <p:cNvSpPr/>
            <p:nvPr/>
          </p:nvSpPr>
          <p:spPr>
            <a:xfrm>
              <a:off x="4555998" y="2921507"/>
              <a:ext cx="1195070" cy="409575"/>
            </a:xfrm>
            <a:custGeom>
              <a:avLst/>
              <a:gdLst/>
              <a:ahLst/>
              <a:cxnLst/>
              <a:rect l="l" t="t" r="r" b="b"/>
              <a:pathLst>
                <a:path w="1195070" h="409575">
                  <a:moveTo>
                    <a:pt x="1194815" y="0"/>
                  </a:moveTo>
                  <a:lnTo>
                    <a:pt x="0" y="0"/>
                  </a:lnTo>
                  <a:lnTo>
                    <a:pt x="0" y="394588"/>
                  </a:lnTo>
                  <a:lnTo>
                    <a:pt x="1194815" y="409193"/>
                  </a:lnTo>
                  <a:lnTo>
                    <a:pt x="119481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9" name="object 9"/>
          <p:cNvSpPr txBox="1"/>
          <p:nvPr/>
        </p:nvSpPr>
        <p:spPr>
          <a:xfrm>
            <a:off x="5301378" y="1773935"/>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 name="object 10"/>
          <p:cNvGrpSpPr/>
          <p:nvPr/>
        </p:nvGrpSpPr>
        <p:grpSpPr>
          <a:xfrm>
            <a:off x="6126407" y="966977"/>
            <a:ext cx="340271" cy="546100"/>
            <a:chOff x="6128003" y="966977"/>
            <a:chExt cx="340360" cy="546100"/>
          </a:xfrm>
        </p:grpSpPr>
        <p:sp>
          <p:nvSpPr>
            <p:cNvPr id="11" name="object 11"/>
            <p:cNvSpPr/>
            <p:nvPr/>
          </p:nvSpPr>
          <p:spPr>
            <a:xfrm>
              <a:off x="6128003" y="1179448"/>
              <a:ext cx="340360" cy="333375"/>
            </a:xfrm>
            <a:custGeom>
              <a:avLst/>
              <a:gdLst/>
              <a:ahLst/>
              <a:cxnLst/>
              <a:rect l="l" t="t" r="r" b="b"/>
              <a:pathLst>
                <a:path w="340360" h="333375">
                  <a:moveTo>
                    <a:pt x="339851" y="0"/>
                  </a:moveTo>
                  <a:lnTo>
                    <a:pt x="321117" y="69633"/>
                  </a:lnTo>
                  <a:lnTo>
                    <a:pt x="298750" y="101318"/>
                  </a:lnTo>
                  <a:lnTo>
                    <a:pt x="268652" y="130159"/>
                  </a:lnTo>
                  <a:lnTo>
                    <a:pt x="231523" y="155588"/>
                  </a:lnTo>
                  <a:lnTo>
                    <a:pt x="188065" y="177039"/>
                  </a:lnTo>
                  <a:lnTo>
                    <a:pt x="138977" y="193946"/>
                  </a:lnTo>
                  <a:lnTo>
                    <a:pt x="84962" y="205739"/>
                  </a:lnTo>
                  <a:lnTo>
                    <a:pt x="84962" y="163322"/>
                  </a:lnTo>
                  <a:lnTo>
                    <a:pt x="0" y="255015"/>
                  </a:lnTo>
                  <a:lnTo>
                    <a:pt x="84962" y="333248"/>
                  </a:lnTo>
                  <a:lnTo>
                    <a:pt x="84962" y="290702"/>
                  </a:lnTo>
                  <a:lnTo>
                    <a:pt x="138977" y="278909"/>
                  </a:lnTo>
                  <a:lnTo>
                    <a:pt x="188065" y="262002"/>
                  </a:lnTo>
                  <a:lnTo>
                    <a:pt x="231523" y="240551"/>
                  </a:lnTo>
                  <a:lnTo>
                    <a:pt x="268652" y="215122"/>
                  </a:lnTo>
                  <a:lnTo>
                    <a:pt x="298750" y="186281"/>
                  </a:lnTo>
                  <a:lnTo>
                    <a:pt x="321117" y="154596"/>
                  </a:lnTo>
                  <a:lnTo>
                    <a:pt x="339851" y="84962"/>
                  </a:lnTo>
                  <a:lnTo>
                    <a:pt x="339851"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12" name="object 12"/>
            <p:cNvSpPr/>
            <p:nvPr/>
          </p:nvSpPr>
          <p:spPr>
            <a:xfrm>
              <a:off x="6128003" y="966977"/>
              <a:ext cx="340360" cy="255270"/>
            </a:xfrm>
            <a:custGeom>
              <a:avLst/>
              <a:gdLst/>
              <a:ahLst/>
              <a:cxnLst/>
              <a:rect l="l" t="t" r="r" b="b"/>
              <a:pathLst>
                <a:path w="340360" h="255269">
                  <a:moveTo>
                    <a:pt x="0" y="0"/>
                  </a:moveTo>
                  <a:lnTo>
                    <a:pt x="0" y="84962"/>
                  </a:lnTo>
                  <a:lnTo>
                    <a:pt x="59366" y="88212"/>
                  </a:lnTo>
                  <a:lnTo>
                    <a:pt x="115645" y="97621"/>
                  </a:lnTo>
                  <a:lnTo>
                    <a:pt x="167846" y="112682"/>
                  </a:lnTo>
                  <a:lnTo>
                    <a:pt x="214979" y="132889"/>
                  </a:lnTo>
                  <a:lnTo>
                    <a:pt x="256051" y="157733"/>
                  </a:lnTo>
                  <a:lnTo>
                    <a:pt x="290071" y="186707"/>
                  </a:lnTo>
                  <a:lnTo>
                    <a:pt x="316049" y="219304"/>
                  </a:lnTo>
                  <a:lnTo>
                    <a:pt x="332994" y="255016"/>
                  </a:lnTo>
                  <a:lnTo>
                    <a:pt x="339826" y="216887"/>
                  </a:lnTo>
                  <a:lnTo>
                    <a:pt x="321794" y="144102"/>
                  </a:lnTo>
                  <a:lnTo>
                    <a:pt x="298425" y="110856"/>
                  </a:lnTo>
                  <a:lnTo>
                    <a:pt x="266484" y="80649"/>
                  </a:lnTo>
                  <a:lnTo>
                    <a:pt x="226718" y="54186"/>
                  </a:lnTo>
                  <a:lnTo>
                    <a:pt x="179875" y="32173"/>
                  </a:lnTo>
                  <a:lnTo>
                    <a:pt x="126701" y="15315"/>
                  </a:lnTo>
                  <a:lnTo>
                    <a:pt x="67945" y="4318"/>
                  </a:lnTo>
                  <a:lnTo>
                    <a:pt x="17117" y="263"/>
                  </a:lnTo>
                  <a:lnTo>
                    <a:pt x="0"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13" name="object 13"/>
          <p:cNvSpPr txBox="1"/>
          <p:nvPr/>
        </p:nvSpPr>
        <p:spPr>
          <a:xfrm>
            <a:off x="6541084" y="1067331"/>
            <a:ext cx="1631524"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00"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20"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112.5</a:t>
            </a:r>
            <a:r>
              <a:rPr kern="0" spc="-2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4" name="object 14"/>
          <p:cNvSpPr txBox="1"/>
          <p:nvPr/>
        </p:nvSpPr>
        <p:spPr>
          <a:xfrm>
            <a:off x="2728774" y="2786911"/>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5" name="object 15"/>
          <p:cNvSpPr txBox="1"/>
          <p:nvPr/>
        </p:nvSpPr>
        <p:spPr>
          <a:xfrm>
            <a:off x="5760492" y="322785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2525123" y="4327420"/>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7" name="object 17"/>
          <p:cNvGrpSpPr/>
          <p:nvPr/>
        </p:nvGrpSpPr>
        <p:grpSpPr>
          <a:xfrm>
            <a:off x="3172932" y="4455397"/>
            <a:ext cx="2612345" cy="616585"/>
            <a:chOff x="3173729" y="4455350"/>
            <a:chExt cx="2613025" cy="616585"/>
          </a:xfrm>
        </p:grpSpPr>
        <p:pic>
          <p:nvPicPr>
            <p:cNvPr id="18" name="object 18"/>
            <p:cNvPicPr/>
            <p:nvPr/>
          </p:nvPicPr>
          <p:blipFill>
            <a:blip r:embed="rId4" cstate="print"/>
            <a:stretch>
              <a:fillRect/>
            </a:stretch>
          </p:blipFill>
          <p:spPr>
            <a:xfrm>
              <a:off x="3173729" y="4455350"/>
              <a:ext cx="2612897" cy="100012"/>
            </a:xfrm>
            <a:prstGeom prst="rect">
              <a:avLst/>
            </a:prstGeom>
          </p:spPr>
        </p:pic>
        <p:sp>
          <p:nvSpPr>
            <p:cNvPr id="19" name="object 19"/>
            <p:cNvSpPr/>
            <p:nvPr/>
          </p:nvSpPr>
          <p:spPr>
            <a:xfrm>
              <a:off x="3200399" y="4486656"/>
              <a:ext cx="2548255" cy="585470"/>
            </a:xfrm>
            <a:custGeom>
              <a:avLst/>
              <a:gdLst/>
              <a:ahLst/>
              <a:cxnLst/>
              <a:rect l="l" t="t" r="r" b="b"/>
              <a:pathLst>
                <a:path w="2548254" h="585470">
                  <a:moveTo>
                    <a:pt x="2543302" y="0"/>
                  </a:moveTo>
                  <a:lnTo>
                    <a:pt x="0" y="0"/>
                  </a:lnTo>
                  <a:lnTo>
                    <a:pt x="614426" y="85598"/>
                  </a:lnTo>
                  <a:lnTo>
                    <a:pt x="943101" y="176022"/>
                  </a:lnTo>
                  <a:lnTo>
                    <a:pt x="1200277" y="285496"/>
                  </a:lnTo>
                  <a:lnTo>
                    <a:pt x="1366901" y="361569"/>
                  </a:lnTo>
                  <a:lnTo>
                    <a:pt x="2548128" y="585216"/>
                  </a:lnTo>
                  <a:lnTo>
                    <a:pt x="2543302"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20" name="object 20"/>
          <p:cNvSpPr txBox="1"/>
          <p:nvPr/>
        </p:nvSpPr>
        <p:spPr>
          <a:xfrm>
            <a:off x="3849894" y="104015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1" name="object 21"/>
          <p:cNvGrpSpPr/>
          <p:nvPr/>
        </p:nvGrpSpPr>
        <p:grpSpPr>
          <a:xfrm>
            <a:off x="3126432" y="707200"/>
            <a:ext cx="2903734" cy="728345"/>
            <a:chOff x="3127248" y="707153"/>
            <a:chExt cx="2904490" cy="728345"/>
          </a:xfrm>
        </p:grpSpPr>
        <p:pic>
          <p:nvPicPr>
            <p:cNvPr id="22" name="object 22"/>
            <p:cNvPicPr/>
            <p:nvPr/>
          </p:nvPicPr>
          <p:blipFill>
            <a:blip r:embed="rId3" cstate="print"/>
            <a:stretch>
              <a:fillRect/>
            </a:stretch>
          </p:blipFill>
          <p:spPr>
            <a:xfrm>
              <a:off x="3192780" y="1033289"/>
              <a:ext cx="2628899" cy="92692"/>
            </a:xfrm>
            <a:prstGeom prst="rect">
              <a:avLst/>
            </a:prstGeom>
          </p:spPr>
        </p:pic>
        <p:sp>
          <p:nvSpPr>
            <p:cNvPr id="23" name="object 23"/>
            <p:cNvSpPr/>
            <p:nvPr/>
          </p:nvSpPr>
          <p:spPr>
            <a:xfrm>
              <a:off x="3242691" y="1058036"/>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5" cstate="print"/>
            <a:stretch>
              <a:fillRect/>
            </a:stretch>
          </p:blipFill>
          <p:spPr>
            <a:xfrm>
              <a:off x="5728716" y="829030"/>
              <a:ext cx="92692" cy="498373"/>
            </a:xfrm>
            <a:prstGeom prst="rect">
              <a:avLst/>
            </a:prstGeom>
          </p:spPr>
        </p:pic>
        <p:sp>
          <p:nvSpPr>
            <p:cNvPr id="25" name="object 25"/>
            <p:cNvSpPr/>
            <p:nvPr/>
          </p:nvSpPr>
          <p:spPr>
            <a:xfrm>
              <a:off x="5778627" y="853821"/>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6" name="object 26"/>
            <p:cNvPicPr/>
            <p:nvPr/>
          </p:nvPicPr>
          <p:blipFill>
            <a:blip r:embed="rId6" cstate="print"/>
            <a:stretch>
              <a:fillRect/>
            </a:stretch>
          </p:blipFill>
          <p:spPr>
            <a:xfrm>
              <a:off x="5728716" y="829030"/>
              <a:ext cx="302640" cy="201828"/>
            </a:xfrm>
            <a:prstGeom prst="rect">
              <a:avLst/>
            </a:prstGeom>
          </p:spPr>
        </p:pic>
        <p:sp>
          <p:nvSpPr>
            <p:cNvPr id="27" name="object 27"/>
            <p:cNvSpPr/>
            <p:nvPr/>
          </p:nvSpPr>
          <p:spPr>
            <a:xfrm>
              <a:off x="5778627" y="853821"/>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6" cstate="print"/>
            <a:stretch>
              <a:fillRect/>
            </a:stretch>
          </p:blipFill>
          <p:spPr>
            <a:xfrm>
              <a:off x="5728716" y="1233652"/>
              <a:ext cx="302640" cy="201828"/>
            </a:xfrm>
            <a:prstGeom prst="rect">
              <a:avLst/>
            </a:prstGeom>
          </p:spPr>
        </p:pic>
        <p:sp>
          <p:nvSpPr>
            <p:cNvPr id="29" name="object 29"/>
            <p:cNvSpPr/>
            <p:nvPr/>
          </p:nvSpPr>
          <p:spPr>
            <a:xfrm>
              <a:off x="5778627" y="1258443"/>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6" cstate="print"/>
            <a:stretch>
              <a:fillRect/>
            </a:stretch>
          </p:blipFill>
          <p:spPr>
            <a:xfrm>
              <a:off x="5728716" y="1030960"/>
              <a:ext cx="302640" cy="201828"/>
            </a:xfrm>
            <a:prstGeom prst="rect">
              <a:avLst/>
            </a:prstGeom>
          </p:spPr>
        </p:pic>
        <p:sp>
          <p:nvSpPr>
            <p:cNvPr id="31" name="object 31"/>
            <p:cNvSpPr/>
            <p:nvPr/>
          </p:nvSpPr>
          <p:spPr>
            <a:xfrm>
              <a:off x="5778627" y="1055751"/>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7" cstate="print"/>
            <a:stretch>
              <a:fillRect/>
            </a:stretch>
          </p:blipFill>
          <p:spPr>
            <a:xfrm>
              <a:off x="3127248" y="707161"/>
              <a:ext cx="224091" cy="474700"/>
            </a:xfrm>
            <a:prstGeom prst="rect">
              <a:avLst/>
            </a:prstGeom>
          </p:spPr>
        </p:pic>
        <p:sp>
          <p:nvSpPr>
            <p:cNvPr id="33" name="object 33"/>
            <p:cNvSpPr/>
            <p:nvPr/>
          </p:nvSpPr>
          <p:spPr>
            <a:xfrm>
              <a:off x="3204591" y="720852"/>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199" y="251078"/>
                  </a:moveTo>
                  <a:lnTo>
                    <a:pt x="49148" y="251078"/>
                  </a:lnTo>
                  <a:lnTo>
                    <a:pt x="49148" y="269875"/>
                  </a:lnTo>
                  <a:lnTo>
                    <a:pt x="44195" y="274827"/>
                  </a:lnTo>
                  <a:lnTo>
                    <a:pt x="64325" y="274827"/>
                  </a:lnTo>
                  <a:lnTo>
                    <a:pt x="76199"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7" cstate="print"/>
            <a:stretch>
              <a:fillRect/>
            </a:stretch>
          </p:blipFill>
          <p:spPr>
            <a:xfrm>
              <a:off x="3320034" y="716305"/>
              <a:ext cx="224091" cy="474700"/>
            </a:xfrm>
            <a:prstGeom prst="rect">
              <a:avLst/>
            </a:prstGeom>
          </p:spPr>
        </p:pic>
        <p:sp>
          <p:nvSpPr>
            <p:cNvPr id="35" name="object 35"/>
            <p:cNvSpPr/>
            <p:nvPr/>
          </p:nvSpPr>
          <p:spPr>
            <a:xfrm>
              <a:off x="3397377" y="72999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7" cstate="print"/>
            <a:stretch>
              <a:fillRect/>
            </a:stretch>
          </p:blipFill>
          <p:spPr>
            <a:xfrm>
              <a:off x="3513582" y="713257"/>
              <a:ext cx="224091" cy="474700"/>
            </a:xfrm>
            <a:prstGeom prst="rect">
              <a:avLst/>
            </a:prstGeom>
          </p:spPr>
        </p:pic>
        <p:sp>
          <p:nvSpPr>
            <p:cNvPr id="37" name="object 37"/>
            <p:cNvSpPr/>
            <p:nvPr/>
          </p:nvSpPr>
          <p:spPr>
            <a:xfrm>
              <a:off x="3590925"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3706368" y="713257"/>
              <a:ext cx="224091" cy="474700"/>
            </a:xfrm>
            <a:prstGeom prst="rect">
              <a:avLst/>
            </a:prstGeom>
          </p:spPr>
        </p:pic>
        <p:sp>
          <p:nvSpPr>
            <p:cNvPr id="39" name="object 39"/>
            <p:cNvSpPr/>
            <p:nvPr/>
          </p:nvSpPr>
          <p:spPr>
            <a:xfrm>
              <a:off x="3783711"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7" cstate="print"/>
            <a:stretch>
              <a:fillRect/>
            </a:stretch>
          </p:blipFill>
          <p:spPr>
            <a:xfrm>
              <a:off x="3899916" y="713257"/>
              <a:ext cx="224091" cy="474700"/>
            </a:xfrm>
            <a:prstGeom prst="rect">
              <a:avLst/>
            </a:prstGeom>
          </p:spPr>
        </p:pic>
        <p:sp>
          <p:nvSpPr>
            <p:cNvPr id="41" name="object 41"/>
            <p:cNvSpPr/>
            <p:nvPr/>
          </p:nvSpPr>
          <p:spPr>
            <a:xfrm>
              <a:off x="3977259"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7" cstate="print"/>
            <a:stretch>
              <a:fillRect/>
            </a:stretch>
          </p:blipFill>
          <p:spPr>
            <a:xfrm>
              <a:off x="4093464" y="713257"/>
              <a:ext cx="224091" cy="474700"/>
            </a:xfrm>
            <a:prstGeom prst="rect">
              <a:avLst/>
            </a:prstGeom>
          </p:spPr>
        </p:pic>
        <p:sp>
          <p:nvSpPr>
            <p:cNvPr id="43" name="object 43"/>
            <p:cNvSpPr/>
            <p:nvPr/>
          </p:nvSpPr>
          <p:spPr>
            <a:xfrm>
              <a:off x="4170807"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7" cstate="print"/>
            <a:stretch>
              <a:fillRect/>
            </a:stretch>
          </p:blipFill>
          <p:spPr>
            <a:xfrm>
              <a:off x="4287012" y="713257"/>
              <a:ext cx="224091" cy="474700"/>
            </a:xfrm>
            <a:prstGeom prst="rect">
              <a:avLst/>
            </a:prstGeom>
          </p:spPr>
        </p:pic>
        <p:sp>
          <p:nvSpPr>
            <p:cNvPr id="45" name="object 45"/>
            <p:cNvSpPr/>
            <p:nvPr/>
          </p:nvSpPr>
          <p:spPr>
            <a:xfrm>
              <a:off x="4364355" y="726948"/>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7" cstate="print"/>
            <a:stretch>
              <a:fillRect/>
            </a:stretch>
          </p:blipFill>
          <p:spPr>
            <a:xfrm>
              <a:off x="4469130" y="713257"/>
              <a:ext cx="224091" cy="474700"/>
            </a:xfrm>
            <a:prstGeom prst="rect">
              <a:avLst/>
            </a:prstGeom>
          </p:spPr>
        </p:pic>
        <p:sp>
          <p:nvSpPr>
            <p:cNvPr id="47" name="object 47"/>
            <p:cNvSpPr/>
            <p:nvPr/>
          </p:nvSpPr>
          <p:spPr>
            <a:xfrm>
              <a:off x="4546473" y="72694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8" cstate="print"/>
            <a:stretch>
              <a:fillRect/>
            </a:stretch>
          </p:blipFill>
          <p:spPr>
            <a:xfrm>
              <a:off x="3192780" y="707153"/>
              <a:ext cx="1434845" cy="92692"/>
            </a:xfrm>
            <a:prstGeom prst="rect">
              <a:avLst/>
            </a:prstGeom>
          </p:spPr>
        </p:pic>
        <p:sp>
          <p:nvSpPr>
            <p:cNvPr id="49" name="object 49"/>
            <p:cNvSpPr/>
            <p:nvPr/>
          </p:nvSpPr>
          <p:spPr>
            <a:xfrm>
              <a:off x="3242691" y="731901"/>
              <a:ext cx="1341755" cy="0"/>
            </a:xfrm>
            <a:custGeom>
              <a:avLst/>
              <a:gdLst/>
              <a:ahLst/>
              <a:cxnLst/>
              <a:rect l="l" t="t" r="r" b="b"/>
              <a:pathLst>
                <a:path w="1341754">
                  <a:moveTo>
                    <a:pt x="0" y="0"/>
                  </a:moveTo>
                  <a:lnTo>
                    <a:pt x="13417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0" name="object 50"/>
          <p:cNvSpPr txBox="1"/>
          <p:nvPr/>
        </p:nvSpPr>
        <p:spPr>
          <a:xfrm>
            <a:off x="5681262" y="387350"/>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51" name="object 51"/>
          <p:cNvSpPr txBox="1"/>
          <p:nvPr/>
        </p:nvSpPr>
        <p:spPr>
          <a:xfrm>
            <a:off x="2752924" y="335534"/>
            <a:ext cx="632295"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52" name="object 52"/>
          <p:cNvSpPr txBox="1"/>
          <p:nvPr/>
        </p:nvSpPr>
        <p:spPr>
          <a:xfrm>
            <a:off x="5075883" y="1069363"/>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3" name="object 53"/>
          <p:cNvSpPr txBox="1"/>
          <p:nvPr/>
        </p:nvSpPr>
        <p:spPr>
          <a:xfrm>
            <a:off x="7727210" y="1701135"/>
            <a:ext cx="2027027" cy="1245213"/>
          </a:xfrm>
          <a:prstGeom prst="rect">
            <a:avLst/>
          </a:prstGeom>
        </p:spPr>
        <p:txBody>
          <a:bodyPr vert="horz" wrap="square" lIns="0" tIns="87630" rIns="0" bIns="0" rtlCol="0">
            <a:spAutoFit/>
          </a:bodyPr>
          <a:lstStyle/>
          <a:p>
            <a:pPr marL="38100" defTabSz="914400">
              <a:spcBef>
                <a:spcPts val="69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54" name="object 54"/>
          <p:cNvSpPr txBox="1"/>
          <p:nvPr/>
        </p:nvSpPr>
        <p:spPr>
          <a:xfrm>
            <a:off x="7727206" y="3607308"/>
            <a:ext cx="1164922"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55" name="object 55"/>
          <p:cNvSpPr/>
          <p:nvPr/>
        </p:nvSpPr>
        <p:spPr>
          <a:xfrm>
            <a:off x="9018718" y="4366514"/>
            <a:ext cx="128870" cy="20320"/>
          </a:xfrm>
          <a:custGeom>
            <a:avLst/>
            <a:gdLst/>
            <a:ahLst/>
            <a:cxnLst/>
            <a:rect l="l" t="t" r="r" b="b"/>
            <a:pathLst>
              <a:path w="128904" h="20320">
                <a:moveTo>
                  <a:pt x="128777" y="0"/>
                </a:moveTo>
                <a:lnTo>
                  <a:pt x="0" y="0"/>
                </a:lnTo>
                <a:lnTo>
                  <a:pt x="0" y="19812"/>
                </a:lnTo>
                <a:lnTo>
                  <a:pt x="128777" y="19812"/>
                </a:lnTo>
                <a:lnTo>
                  <a:pt x="12877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56" name="object 56"/>
          <p:cNvSpPr txBox="1"/>
          <p:nvPr/>
        </p:nvSpPr>
        <p:spPr>
          <a:xfrm>
            <a:off x="9006554" y="4381800"/>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57" name="object 57"/>
          <p:cNvSpPr txBox="1"/>
          <p:nvPr/>
        </p:nvSpPr>
        <p:spPr>
          <a:xfrm>
            <a:off x="9676433" y="4304029"/>
            <a:ext cx="160613" cy="259686"/>
          </a:xfrm>
          <a:prstGeom prst="rect">
            <a:avLst/>
          </a:prstGeom>
        </p:spPr>
        <p:txBody>
          <a:bodyPr vert="horz" wrap="square" lIns="0" tIns="13335" rIns="0" bIns="0" rtlCol="0">
            <a:spAutoFit/>
          </a:bodyPr>
          <a:lstStyle/>
          <a:p>
            <a:pPr marL="12700" defTabSz="9144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58" name="object 58"/>
          <p:cNvSpPr txBox="1"/>
          <p:nvPr/>
        </p:nvSpPr>
        <p:spPr>
          <a:xfrm>
            <a:off x="7714511" y="4171465"/>
            <a:ext cx="2599014" cy="351378"/>
          </a:xfrm>
          <a:prstGeom prst="rect">
            <a:avLst/>
          </a:prstGeom>
        </p:spPr>
        <p:txBody>
          <a:bodyPr vert="horz" wrap="square" lIns="0" tIns="12700" rIns="0" bIns="0" rtlCol="0">
            <a:spAutoFit/>
          </a:bodyPr>
          <a:lstStyle/>
          <a:p>
            <a:pPr marL="50800" defTabSz="914400">
              <a:spcBef>
                <a:spcPts val="100"/>
              </a:spcBef>
              <a:tabLst>
                <a:tab pos="2193925"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w</a:t>
            </a:r>
            <a:r>
              <a:rPr sz="2200" kern="0" dirty="0">
                <a:solidFill>
                  <a:sysClr val="windowText" lastClr="000000"/>
                </a:solidFill>
                <a:latin typeface="Cambria Math"/>
                <a:cs typeface="Cambria Math"/>
              </a:rPr>
              <a:t>l</a:t>
            </a:r>
            <a:r>
              <a:rPr sz="2200" kern="0" spc="-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(5 +</a:t>
            </a:r>
            <a:r>
              <a:rPr sz="2200" kern="0" spc="155" dirty="0">
                <a:solidFill>
                  <a:sysClr val="windowText" lastClr="000000"/>
                </a:solidFill>
                <a:latin typeface="Times New Roman"/>
                <a:cs typeface="Times New Roman"/>
              </a:rPr>
              <a:t> </a:t>
            </a:r>
            <a:r>
              <a:rPr sz="2625" kern="0" spc="209" baseline="44444" dirty="0">
                <a:solidFill>
                  <a:sysClr val="windowText" lastClr="000000"/>
                </a:solidFill>
                <a:latin typeface="Cambria Math"/>
                <a:cs typeface="Cambria Math"/>
              </a:rPr>
              <a:t>𝑙</a:t>
            </a:r>
            <a:r>
              <a:rPr sz="2200" kern="0" spc="14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59" name="object 59"/>
          <p:cNvSpPr txBox="1"/>
          <p:nvPr/>
        </p:nvSpPr>
        <p:spPr>
          <a:xfrm>
            <a:off x="8350645" y="4954016"/>
            <a:ext cx="160613" cy="259686"/>
          </a:xfrm>
          <a:prstGeom prst="rect">
            <a:avLst/>
          </a:prstGeom>
        </p:spPr>
        <p:txBody>
          <a:bodyPr vert="horz" wrap="square" lIns="0" tIns="13335" rIns="0" bIns="0" rtlCol="0">
            <a:spAutoFit/>
          </a:bodyPr>
          <a:lstStyle/>
          <a:p>
            <a:pPr marL="12700" defTabSz="9144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60" name="object 60"/>
          <p:cNvSpPr/>
          <p:nvPr/>
        </p:nvSpPr>
        <p:spPr>
          <a:xfrm>
            <a:off x="9897835" y="5016500"/>
            <a:ext cx="128870" cy="20320"/>
          </a:xfrm>
          <a:custGeom>
            <a:avLst/>
            <a:gdLst/>
            <a:ahLst/>
            <a:cxnLst/>
            <a:rect l="l" t="t" r="r" b="b"/>
            <a:pathLst>
              <a:path w="128904" h="20320">
                <a:moveTo>
                  <a:pt x="128777" y="0"/>
                </a:moveTo>
                <a:lnTo>
                  <a:pt x="0" y="0"/>
                </a:lnTo>
                <a:lnTo>
                  <a:pt x="0" y="19812"/>
                </a:lnTo>
                <a:lnTo>
                  <a:pt x="128777" y="19812"/>
                </a:lnTo>
                <a:lnTo>
                  <a:pt x="12877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61" name="object 61"/>
          <p:cNvSpPr txBox="1"/>
          <p:nvPr/>
        </p:nvSpPr>
        <p:spPr>
          <a:xfrm>
            <a:off x="9885928" y="5031787"/>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2</a:t>
            </a:r>
            <a:endParaRPr sz="1750" kern="0">
              <a:solidFill>
                <a:sysClr val="windowText" lastClr="000000"/>
              </a:solidFill>
              <a:latin typeface="Cambria Math"/>
              <a:cs typeface="Cambria Math"/>
            </a:endParaRPr>
          </a:p>
        </p:txBody>
      </p:sp>
      <p:sp>
        <p:nvSpPr>
          <p:cNvPr id="62" name="object 62"/>
          <p:cNvSpPr txBox="1"/>
          <p:nvPr/>
        </p:nvSpPr>
        <p:spPr>
          <a:xfrm>
            <a:off x="7727235" y="4821432"/>
            <a:ext cx="3882649" cy="351378"/>
          </a:xfrm>
          <a:prstGeom prst="rect">
            <a:avLst/>
          </a:prstGeom>
        </p:spPr>
        <p:txBody>
          <a:bodyPr vert="horz" wrap="square" lIns="0" tIns="12700" rIns="0" bIns="0" rtlCol="0">
            <a:spAutoFit/>
          </a:bodyPr>
          <a:lstStyle/>
          <a:p>
            <a:pPr marL="38100" defTabSz="914400">
              <a:spcBef>
                <a:spcPts val="100"/>
              </a:spcBef>
              <a:tabLst>
                <a:tab pos="8553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=3</a:t>
            </a:r>
            <a:r>
              <a:rPr sz="2200" kern="0" spc="-2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625" kern="0" baseline="44444" dirty="0">
                <a:solidFill>
                  <a:sysClr val="windowText" lastClr="000000"/>
                </a:solidFill>
                <a:latin typeface="Cambria Math"/>
                <a:cs typeface="Cambria Math"/>
              </a:rPr>
              <a:t>5</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112.5</a:t>
            </a:r>
            <a:r>
              <a:rPr sz="2200" kern="0" spc="-25" dirty="0">
                <a:solidFill>
                  <a:sysClr val="windowText" lastClr="000000"/>
                </a:solidFill>
                <a:latin typeface="Times New Roman"/>
                <a:cs typeface="Times New Roman"/>
              </a:rPr>
              <a:t> </a:t>
            </a:r>
            <a:r>
              <a:rPr sz="2200" kern="0" spc="-10" dirty="0">
                <a:solidFill>
                  <a:sysClr val="windowText" lastClr="000000"/>
                </a:solidFill>
                <a:latin typeface="Times New Roman"/>
                <a:cs typeface="Times New Roman"/>
              </a:rPr>
              <a:t>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63" name="object 63"/>
          <p:cNvSpPr/>
          <p:nvPr/>
        </p:nvSpPr>
        <p:spPr>
          <a:xfrm>
            <a:off x="3185119" y="2937510"/>
            <a:ext cx="1397907" cy="364490"/>
          </a:xfrm>
          <a:custGeom>
            <a:avLst/>
            <a:gdLst/>
            <a:ahLst/>
            <a:cxnLst/>
            <a:rect l="l" t="t" r="r" b="b"/>
            <a:pathLst>
              <a:path w="1398270" h="364489">
                <a:moveTo>
                  <a:pt x="1398269" y="0"/>
                </a:moveTo>
                <a:lnTo>
                  <a:pt x="0" y="0"/>
                </a:lnTo>
                <a:lnTo>
                  <a:pt x="1398269" y="364236"/>
                </a:lnTo>
                <a:lnTo>
                  <a:pt x="1398269"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aphicFrame>
        <p:nvGraphicFramePr>
          <p:cNvPr id="64" name="object 64"/>
          <p:cNvGraphicFramePr>
            <a:graphicFrameLocks noGrp="1"/>
          </p:cNvGraphicFramePr>
          <p:nvPr/>
        </p:nvGraphicFramePr>
        <p:xfrm>
          <a:off x="3192738" y="2534030"/>
          <a:ext cx="2667573" cy="3533774"/>
        </p:xfrm>
        <a:graphic>
          <a:graphicData uri="http://schemas.openxmlformats.org/drawingml/2006/table">
            <a:tbl>
              <a:tblPr firstRow="1" bandRow="1">
                <a:tableStyleId>{2D5ABB26-0587-4C30-8999-92F81FD0307C}</a:tableStyleId>
              </a:tblPr>
              <a:tblGrid>
                <a:gridCol w="892577"/>
                <a:gridCol w="538340"/>
                <a:gridCol w="520564"/>
                <a:gridCol w="716092"/>
              </a:tblGrid>
              <a:tr h="397510">
                <a:tc gridSpan="2">
                  <a:txBody>
                    <a:bodyPr/>
                    <a:lstStyle/>
                    <a:p>
                      <a:pPr marR="6731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marR="3937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r>
              <a:tr h="720725">
                <a:tc gridSpan="2">
                  <a:txBody>
                    <a:bodyPr/>
                    <a:lstStyle/>
                    <a:p>
                      <a:pPr marL="77470" marR="67310">
                        <a:lnSpc>
                          <a:spcPts val="1970"/>
                        </a:lnSpc>
                        <a:spcBef>
                          <a:spcPts val="1150"/>
                        </a:spcBef>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marL="1113155" marR="67310">
                        <a:lnSpc>
                          <a:spcPts val="1970"/>
                        </a:lnSpc>
                      </a:pPr>
                      <a:r>
                        <a:rPr sz="1800" spc="-25" dirty="0">
                          <a:latin typeface="Times New Roman"/>
                          <a:cs typeface="Times New Roman"/>
                        </a:rPr>
                        <a:t>15</a:t>
                      </a:r>
                      <a:endParaRPr sz="1800">
                        <a:latin typeface="Times New Roman"/>
                        <a:cs typeface="Times New Roman"/>
                      </a:endParaRPr>
                    </a:p>
                  </a:txBody>
                  <a:tcPr marL="0" marR="0" marT="14605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c gridSpan="2">
                  <a:txBody>
                    <a:bodyPr/>
                    <a:lstStyle/>
                    <a:p>
                      <a:pPr marR="39370">
                        <a:lnSpc>
                          <a:spcPct val="100000"/>
                        </a:lnSpc>
                        <a:spcBef>
                          <a:spcPts val="860"/>
                        </a:spcBef>
                      </a:pPr>
                      <a:endParaRPr sz="1800">
                        <a:latin typeface="Times New Roman"/>
                        <a:cs typeface="Times New Roman"/>
                      </a:endParaRPr>
                    </a:p>
                    <a:p>
                      <a:pPr marL="40640" marR="39370">
                        <a:lnSpc>
                          <a:spcPct val="100000"/>
                        </a:lnSpc>
                      </a:pPr>
                      <a:r>
                        <a:rPr sz="1800" spc="-50" dirty="0">
                          <a:latin typeface="Times New Roman"/>
                          <a:cs typeface="Times New Roman"/>
                        </a:rPr>
                        <a:t>K</a:t>
                      </a:r>
                      <a:endParaRPr sz="1800">
                        <a:latin typeface="Times New Roman"/>
                        <a:cs typeface="Times New Roman"/>
                      </a:endParaRPr>
                    </a:p>
                  </a:txBody>
                  <a:tcPr marL="0" marR="0" marT="10922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r>
              <a:tr h="368935">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81940">
                        <a:lnSpc>
                          <a:spcPct val="100000"/>
                        </a:lnSpc>
                        <a:spcBef>
                          <a:spcPts val="300"/>
                        </a:spcBef>
                      </a:pPr>
                      <a:r>
                        <a:rPr sz="1800" spc="-25" dirty="0">
                          <a:latin typeface="Times New Roman"/>
                          <a:cs typeface="Times New Roman"/>
                        </a:rPr>
                        <a:t>SFD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marR="39370">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461009">
                <a:tc gridSpan="2">
                  <a:txBody>
                    <a:bodyPr/>
                    <a:lstStyle/>
                    <a:p>
                      <a:pPr marR="6731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marR="3937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r>
              <a:tr h="879475">
                <a:tc gridSpan="2">
                  <a:txBody>
                    <a:bodyPr/>
                    <a:lstStyle/>
                    <a:p>
                      <a:pPr marL="121285" marR="67310">
                        <a:lnSpc>
                          <a:spcPct val="100000"/>
                        </a:lnSpc>
                        <a:spcBef>
                          <a:spcPts val="61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marL="803910">
                        <a:lnSpc>
                          <a:spcPct val="100000"/>
                        </a:lnSpc>
                        <a:spcBef>
                          <a:spcPts val="350"/>
                        </a:spcBef>
                      </a:pPr>
                      <a:r>
                        <a:rPr sz="1800" dirty="0">
                          <a:latin typeface="Times New Roman"/>
                          <a:cs typeface="Times New Roman"/>
                        </a:rPr>
                        <a:t>37.5 </a:t>
                      </a:r>
                      <a:r>
                        <a:rPr sz="1800" spc="-50" dirty="0">
                          <a:latin typeface="Times New Roman"/>
                          <a:cs typeface="Times New Roman"/>
                        </a:rPr>
                        <a:t>K</a:t>
                      </a:r>
                      <a:endParaRPr sz="1800">
                        <a:latin typeface="Times New Roman"/>
                        <a:cs typeface="Times New Roman"/>
                      </a:endParaRPr>
                    </a:p>
                  </a:txBody>
                  <a:tcPr marL="0" marR="0" marT="7747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marR="39370">
                        <a:lnSpc>
                          <a:spcPct val="100000"/>
                        </a:lnSpc>
                        <a:spcBef>
                          <a:spcPts val="1050"/>
                        </a:spcBef>
                      </a:pPr>
                      <a:endParaRPr sz="1800">
                        <a:latin typeface="Times New Roman"/>
                        <a:cs typeface="Times New Roman"/>
                      </a:endParaRPr>
                    </a:p>
                    <a:p>
                      <a:pPr marL="68580" marR="39370">
                        <a:lnSpc>
                          <a:spcPts val="1835"/>
                        </a:lnSpc>
                      </a:pPr>
                      <a:r>
                        <a:rPr sz="1800" spc="-10" dirty="0">
                          <a:latin typeface="Times New Roman"/>
                          <a:cs typeface="Times New Roman"/>
                        </a:rPr>
                        <a:t>-</a:t>
                      </a:r>
                      <a:r>
                        <a:rPr sz="1800" spc="-25" dirty="0">
                          <a:latin typeface="Times New Roman"/>
                          <a:cs typeface="Times New Roman"/>
                        </a:rPr>
                        <a:t>ft.</a:t>
                      </a:r>
                      <a:endParaRPr sz="1800">
                        <a:latin typeface="Times New Roman"/>
                        <a:cs typeface="Times New Roman"/>
                      </a:endParaRPr>
                    </a:p>
                    <a:p>
                      <a:pPr marL="672465">
                        <a:lnSpc>
                          <a:spcPts val="1835"/>
                        </a:lnSpc>
                      </a:pPr>
                      <a:r>
                        <a:rPr sz="1800" dirty="0">
                          <a:latin typeface="Cambria Math"/>
                          <a:cs typeface="Cambria Math"/>
                        </a:rPr>
                        <a:t>1</a:t>
                      </a:r>
                      <a:r>
                        <a:rPr sz="1950" baseline="27777" dirty="0">
                          <a:latin typeface="Cambria Math"/>
                          <a:cs typeface="Cambria Math"/>
                        </a:rPr>
                        <a:t>0</a:t>
                      </a:r>
                      <a:r>
                        <a:rPr sz="1950" spc="375" baseline="27777" dirty="0">
                          <a:latin typeface="Cambria Math"/>
                          <a:cs typeface="Cambria Math"/>
                        </a:rPr>
                        <a:t> </a:t>
                      </a:r>
                      <a:r>
                        <a:rPr sz="1800" spc="-35" dirty="0">
                          <a:latin typeface="Times New Roman"/>
                          <a:cs typeface="Times New Roman"/>
                        </a:rPr>
                        <a:t>Cu</a:t>
                      </a:r>
                      <a:endParaRPr sz="1800">
                        <a:latin typeface="Times New Roman"/>
                        <a:cs typeface="Times New Roman"/>
                      </a:endParaRPr>
                    </a:p>
                  </a:txBody>
                  <a:tcPr marL="0" marR="0" marT="13335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r>
              <a:tr h="368935">
                <a:tc>
                  <a:txBody>
                    <a:bodyPr/>
                    <a:lstStyle/>
                    <a:p>
                      <a:pPr>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31775">
                        <a:lnSpc>
                          <a:spcPct val="100000"/>
                        </a:lnSpc>
                        <a:spcBef>
                          <a:spcPts val="300"/>
                        </a:spcBef>
                      </a:pPr>
                      <a:r>
                        <a:rPr sz="1800" spc="-25" dirty="0">
                          <a:latin typeface="Times New Roman"/>
                          <a:cs typeface="Times New Roman"/>
                        </a:rPr>
                        <a:t>BMD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marR="39370">
                        <a:lnSpc>
                          <a:spcPct val="100000"/>
                        </a:lnSpc>
                      </a:pPr>
                      <a:endParaRPr sz="19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337185">
                <a:tc gridSpan="2">
                  <a:txBody>
                    <a:bodyPr/>
                    <a:lstStyle/>
                    <a:p>
                      <a:pPr marR="6731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a:txBody>
                    <a:bodyPr/>
                    <a:lstStyle/>
                    <a:p>
                      <a:pPr marR="39370">
                        <a:lnSpc>
                          <a:spcPct val="100000"/>
                        </a:lnSpc>
                      </a:pPr>
                      <a:endParaRPr sz="19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r>
            </a:tbl>
          </a:graphicData>
        </a:graphic>
      </p:graphicFrame>
      <p:sp>
        <p:nvSpPr>
          <p:cNvPr id="65" name="object 65"/>
          <p:cNvSpPr txBox="1"/>
          <p:nvPr/>
        </p:nvSpPr>
        <p:spPr>
          <a:xfrm>
            <a:off x="5772249" y="4804432"/>
            <a:ext cx="1111594" cy="551433"/>
          </a:xfrm>
          <a:prstGeom prst="rect">
            <a:avLst/>
          </a:prstGeom>
        </p:spPr>
        <p:txBody>
          <a:bodyPr vert="horz" wrap="square" lIns="0" tIns="12700" rIns="0" bIns="0" rtlCol="0">
            <a:spAutoFit/>
          </a:bodyPr>
          <a:lstStyle/>
          <a:p>
            <a:pPr marL="97155" defTabSz="914400">
              <a:lnSpc>
                <a:spcPts val="2085"/>
              </a:lnSpc>
              <a:spcBef>
                <a:spcPts val="100"/>
              </a:spcBef>
            </a:pPr>
            <a:r>
              <a:rPr kern="0" dirty="0">
                <a:solidFill>
                  <a:sysClr val="windowText" lastClr="000000"/>
                </a:solidFill>
                <a:latin typeface="Times New Roman"/>
                <a:cs typeface="Times New Roman"/>
              </a:rPr>
              <a:t>112.5</a:t>
            </a:r>
            <a:r>
              <a:rPr kern="0" spc="-6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a:p>
            <a:pPr marL="12700" defTabSz="914400">
              <a:lnSpc>
                <a:spcPts val="2085"/>
              </a:lnSpc>
            </a:pPr>
            <a:r>
              <a:rPr kern="0" spc="-25" dirty="0">
                <a:solidFill>
                  <a:sysClr val="windowText" lastClr="000000"/>
                </a:solidFill>
                <a:latin typeface="Times New Roman"/>
                <a:cs typeface="Times New Roman"/>
              </a:rPr>
              <a:t>rve</a:t>
            </a:r>
            <a:endParaRPr kern="0">
              <a:solidFill>
                <a:sysClr val="windowText" lastClr="000000"/>
              </a:solidFill>
              <a:latin typeface="Times New Roman"/>
              <a:cs typeface="Times New Roman"/>
            </a:endParaRPr>
          </a:p>
        </p:txBody>
      </p:sp>
      <p:sp>
        <p:nvSpPr>
          <p:cNvPr id="66" name="Slide Number Placeholder 65"/>
          <p:cNvSpPr>
            <a:spLocks noGrp="1"/>
          </p:cNvSpPr>
          <p:nvPr>
            <p:ph type="sldNum" sz="quarter" idx="7"/>
          </p:nvPr>
        </p:nvSpPr>
        <p:spPr/>
        <p:txBody>
          <a:bodyPr/>
          <a:lstStyle/>
          <a:p>
            <a:fld id="{B6F15528-21DE-4FAA-801E-634DDDAF4B2B}" type="slidenum">
              <a:rPr lang="en-US" smtClean="0">
                <a:solidFill>
                  <a:prstClr val="black">
                    <a:tint val="75000"/>
                  </a:prstClr>
                </a:solidFill>
              </a:rPr>
              <a:pPr/>
              <a:t>75</a:t>
            </a:fld>
            <a:endParaRPr lang="en-US">
              <a:solidFill>
                <a:prstClr val="black">
                  <a:tint val="75000"/>
                </a:prstClr>
              </a:solidFill>
            </a:endParaRPr>
          </a:p>
        </p:txBody>
      </p:sp>
    </p:spTree>
    <p:extLst>
      <p:ext uri="{BB962C8B-B14F-4D97-AF65-F5344CB8AC3E}">
        <p14:creationId xmlns:p14="http://schemas.microsoft.com/office/powerpoint/2010/main" val="2662848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8:</a:t>
            </a:r>
            <a:r>
              <a:rPr spc="225" dirty="0">
                <a:solidFill>
                  <a:srgbClr val="00AF50"/>
                </a:solidFill>
              </a:rPr>
              <a:t> </a:t>
            </a:r>
            <a:r>
              <a:rPr dirty="0"/>
              <a:t>Find</a:t>
            </a:r>
            <a:r>
              <a:rPr spc="225" dirty="0"/>
              <a:t> </a:t>
            </a:r>
            <a:r>
              <a:rPr dirty="0"/>
              <a:t>the</a:t>
            </a:r>
            <a:r>
              <a:rPr spc="235" dirty="0"/>
              <a:t> </a:t>
            </a:r>
            <a:r>
              <a:rPr dirty="0"/>
              <a:t>SFD</a:t>
            </a:r>
            <a:r>
              <a:rPr spc="229" dirty="0"/>
              <a:t> </a:t>
            </a:r>
            <a:r>
              <a:rPr dirty="0"/>
              <a:t>(Shear</a:t>
            </a:r>
            <a:r>
              <a:rPr spc="229" dirty="0"/>
              <a:t> </a:t>
            </a:r>
            <a:r>
              <a:rPr dirty="0"/>
              <a:t>Force</a:t>
            </a:r>
            <a:r>
              <a:rPr spc="225" dirty="0"/>
              <a:t> </a:t>
            </a:r>
            <a:r>
              <a:rPr dirty="0"/>
              <a:t>Diagram)</a:t>
            </a:r>
            <a:r>
              <a:rPr spc="229" dirty="0"/>
              <a:t> </a:t>
            </a:r>
            <a:r>
              <a:rPr dirty="0"/>
              <a:t>&amp;</a:t>
            </a:r>
            <a:r>
              <a:rPr spc="229" dirty="0"/>
              <a:t> </a:t>
            </a:r>
            <a:r>
              <a:rPr dirty="0"/>
              <a:t>BMD</a:t>
            </a:r>
            <a:r>
              <a:rPr spc="229" dirty="0"/>
              <a:t> </a:t>
            </a:r>
            <a:r>
              <a:rPr dirty="0"/>
              <a:t>(Bending</a:t>
            </a:r>
            <a:r>
              <a:rPr spc="23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6116254" y="313616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9</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 name="object 4"/>
          <p:cNvGrpSpPr/>
          <p:nvPr/>
        </p:nvGrpSpPr>
        <p:grpSpPr>
          <a:xfrm>
            <a:off x="4848104" y="2887192"/>
            <a:ext cx="2838346" cy="607060"/>
            <a:chOff x="4849367" y="2887192"/>
            <a:chExt cx="2839085" cy="607060"/>
          </a:xfrm>
        </p:grpSpPr>
        <p:pic>
          <p:nvPicPr>
            <p:cNvPr id="5" name="object 5"/>
            <p:cNvPicPr/>
            <p:nvPr/>
          </p:nvPicPr>
          <p:blipFill>
            <a:blip r:embed="rId2" cstate="print"/>
            <a:stretch>
              <a:fillRect/>
            </a:stretch>
          </p:blipFill>
          <p:spPr>
            <a:xfrm>
              <a:off x="4849367" y="3091451"/>
              <a:ext cx="2628899" cy="92692"/>
            </a:xfrm>
            <a:prstGeom prst="rect">
              <a:avLst/>
            </a:prstGeom>
          </p:spPr>
        </p:pic>
        <p:sp>
          <p:nvSpPr>
            <p:cNvPr id="6" name="object 6"/>
            <p:cNvSpPr/>
            <p:nvPr/>
          </p:nvSpPr>
          <p:spPr>
            <a:xfrm>
              <a:off x="4899278" y="31161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7385303" y="2887192"/>
              <a:ext cx="92692" cy="498373"/>
            </a:xfrm>
            <a:prstGeom prst="rect">
              <a:avLst/>
            </a:prstGeom>
          </p:spPr>
        </p:pic>
        <p:sp>
          <p:nvSpPr>
            <p:cNvPr id="8" name="object 8"/>
            <p:cNvSpPr/>
            <p:nvPr/>
          </p:nvSpPr>
          <p:spPr>
            <a:xfrm>
              <a:off x="7435214" y="2911982"/>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7385303" y="2887192"/>
              <a:ext cx="302641" cy="201828"/>
            </a:xfrm>
            <a:prstGeom prst="rect">
              <a:avLst/>
            </a:prstGeom>
          </p:spPr>
        </p:pic>
        <p:sp>
          <p:nvSpPr>
            <p:cNvPr id="10" name="object 10"/>
            <p:cNvSpPr/>
            <p:nvPr/>
          </p:nvSpPr>
          <p:spPr>
            <a:xfrm>
              <a:off x="7435214" y="2911982"/>
              <a:ext cx="209550" cy="108585"/>
            </a:xfrm>
            <a:custGeom>
              <a:avLst/>
              <a:gdLst/>
              <a:ahLst/>
              <a:cxnLst/>
              <a:rect l="l" t="t" r="r" b="b"/>
              <a:pathLst>
                <a:path w="209550" h="108585">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7385303" y="3291814"/>
              <a:ext cx="302641" cy="201828"/>
            </a:xfrm>
            <a:prstGeom prst="rect">
              <a:avLst/>
            </a:prstGeom>
          </p:spPr>
        </p:pic>
        <p:sp>
          <p:nvSpPr>
            <p:cNvPr id="12" name="object 12"/>
            <p:cNvSpPr/>
            <p:nvPr/>
          </p:nvSpPr>
          <p:spPr>
            <a:xfrm>
              <a:off x="7435214" y="33166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7385303" y="3089884"/>
              <a:ext cx="302641" cy="201828"/>
            </a:xfrm>
            <a:prstGeom prst="rect">
              <a:avLst/>
            </a:prstGeom>
          </p:spPr>
        </p:pic>
        <p:sp>
          <p:nvSpPr>
            <p:cNvPr id="14" name="object 14"/>
            <p:cNvSpPr/>
            <p:nvPr/>
          </p:nvSpPr>
          <p:spPr>
            <a:xfrm>
              <a:off x="7435214" y="311467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5" name="object 15"/>
          <p:cNvSpPr txBox="1"/>
          <p:nvPr/>
        </p:nvSpPr>
        <p:spPr>
          <a:xfrm>
            <a:off x="7221373" y="3194050"/>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16" name="object 16"/>
          <p:cNvSpPr txBox="1"/>
          <p:nvPr/>
        </p:nvSpPr>
        <p:spPr>
          <a:xfrm>
            <a:off x="7035492" y="1995955"/>
            <a:ext cx="759262"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a:solidFill>
                <a:sysClr val="windowText" lastClr="000000"/>
              </a:solidFill>
              <a:latin typeface="Times New Roman"/>
              <a:cs typeface="Times New Roman"/>
            </a:endParaRPr>
          </a:p>
        </p:txBody>
      </p:sp>
      <p:grpSp>
        <p:nvGrpSpPr>
          <p:cNvPr id="17" name="object 17"/>
          <p:cNvGrpSpPr/>
          <p:nvPr/>
        </p:nvGrpSpPr>
        <p:grpSpPr>
          <a:xfrm>
            <a:off x="4832898" y="2395000"/>
            <a:ext cx="2703761" cy="846455"/>
            <a:chOff x="4834128" y="2394953"/>
            <a:chExt cx="2704465" cy="846455"/>
          </a:xfrm>
        </p:grpSpPr>
        <p:pic>
          <p:nvPicPr>
            <p:cNvPr id="18" name="object 18"/>
            <p:cNvPicPr/>
            <p:nvPr/>
          </p:nvPicPr>
          <p:blipFill>
            <a:blip r:embed="rId5" cstate="print"/>
            <a:stretch>
              <a:fillRect/>
            </a:stretch>
          </p:blipFill>
          <p:spPr>
            <a:xfrm>
              <a:off x="4839462" y="3081545"/>
              <a:ext cx="2620517" cy="92692"/>
            </a:xfrm>
            <a:prstGeom prst="rect">
              <a:avLst/>
            </a:prstGeom>
          </p:spPr>
        </p:pic>
        <p:sp>
          <p:nvSpPr>
            <p:cNvPr id="19" name="object 19"/>
            <p:cNvSpPr/>
            <p:nvPr/>
          </p:nvSpPr>
          <p:spPr>
            <a:xfrm>
              <a:off x="4889373" y="3106292"/>
              <a:ext cx="2527935" cy="0"/>
            </a:xfrm>
            <a:custGeom>
              <a:avLst/>
              <a:gdLst/>
              <a:ahLst/>
              <a:cxnLst/>
              <a:rect l="l" t="t" r="r" b="b"/>
              <a:pathLst>
                <a:path w="2527934">
                  <a:moveTo>
                    <a:pt x="0" y="0"/>
                  </a:moveTo>
                  <a:lnTo>
                    <a:pt x="252755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6" cstate="print"/>
            <a:stretch>
              <a:fillRect/>
            </a:stretch>
          </p:blipFill>
          <p:spPr>
            <a:xfrm>
              <a:off x="4834128" y="2394953"/>
              <a:ext cx="2626614" cy="787158"/>
            </a:xfrm>
            <a:prstGeom prst="rect">
              <a:avLst/>
            </a:prstGeom>
          </p:spPr>
        </p:pic>
        <p:sp>
          <p:nvSpPr>
            <p:cNvPr id="21" name="object 21"/>
            <p:cNvSpPr/>
            <p:nvPr/>
          </p:nvSpPr>
          <p:spPr>
            <a:xfrm>
              <a:off x="4884039" y="2419730"/>
              <a:ext cx="2533650" cy="694055"/>
            </a:xfrm>
            <a:custGeom>
              <a:avLst/>
              <a:gdLst/>
              <a:ahLst/>
              <a:cxnLst/>
              <a:rect l="l" t="t" r="r" b="b"/>
              <a:pathLst>
                <a:path w="2533650" h="694055">
                  <a:moveTo>
                    <a:pt x="0" y="693801"/>
                  </a:moveTo>
                  <a:lnTo>
                    <a:pt x="2533522"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5138166" y="2977895"/>
              <a:ext cx="224091" cy="253746"/>
            </a:xfrm>
            <a:prstGeom prst="rect">
              <a:avLst/>
            </a:prstGeom>
          </p:spPr>
        </p:pic>
        <p:pic>
          <p:nvPicPr>
            <p:cNvPr id="23" name="object 23"/>
            <p:cNvPicPr/>
            <p:nvPr/>
          </p:nvPicPr>
          <p:blipFill>
            <a:blip r:embed="rId8" cstate="print"/>
            <a:stretch>
              <a:fillRect/>
            </a:stretch>
          </p:blipFill>
          <p:spPr>
            <a:xfrm>
              <a:off x="5215509" y="2991611"/>
              <a:ext cx="76200" cy="106045"/>
            </a:xfrm>
            <a:prstGeom prst="rect">
              <a:avLst/>
            </a:prstGeom>
          </p:spPr>
        </p:pic>
        <p:pic>
          <p:nvPicPr>
            <p:cNvPr id="24" name="object 24"/>
            <p:cNvPicPr/>
            <p:nvPr/>
          </p:nvPicPr>
          <p:blipFill>
            <a:blip r:embed="rId9" cstate="print"/>
            <a:stretch>
              <a:fillRect/>
            </a:stretch>
          </p:blipFill>
          <p:spPr>
            <a:xfrm>
              <a:off x="5502402" y="2884970"/>
              <a:ext cx="224091" cy="345274"/>
            </a:xfrm>
            <a:prstGeom prst="rect">
              <a:avLst/>
            </a:prstGeom>
          </p:spPr>
        </p:pic>
        <p:pic>
          <p:nvPicPr>
            <p:cNvPr id="25" name="object 25"/>
            <p:cNvPicPr/>
            <p:nvPr/>
          </p:nvPicPr>
          <p:blipFill>
            <a:blip r:embed="rId10" cstate="print"/>
            <a:stretch>
              <a:fillRect/>
            </a:stretch>
          </p:blipFill>
          <p:spPr>
            <a:xfrm>
              <a:off x="5579745" y="2898647"/>
              <a:ext cx="76200" cy="197103"/>
            </a:xfrm>
            <a:prstGeom prst="rect">
              <a:avLst/>
            </a:prstGeom>
          </p:spPr>
        </p:pic>
        <p:pic>
          <p:nvPicPr>
            <p:cNvPr id="26" name="object 26"/>
            <p:cNvPicPr/>
            <p:nvPr/>
          </p:nvPicPr>
          <p:blipFill>
            <a:blip r:embed="rId11" cstate="print"/>
            <a:stretch>
              <a:fillRect/>
            </a:stretch>
          </p:blipFill>
          <p:spPr>
            <a:xfrm>
              <a:off x="5865876" y="2776766"/>
              <a:ext cx="224091" cy="453478"/>
            </a:xfrm>
            <a:prstGeom prst="rect">
              <a:avLst/>
            </a:prstGeom>
          </p:spPr>
        </p:pic>
        <p:sp>
          <p:nvSpPr>
            <p:cNvPr id="27" name="object 27"/>
            <p:cNvSpPr/>
            <p:nvPr/>
          </p:nvSpPr>
          <p:spPr>
            <a:xfrm>
              <a:off x="5943219" y="2790443"/>
              <a:ext cx="76200" cy="305435"/>
            </a:xfrm>
            <a:custGeom>
              <a:avLst/>
              <a:gdLst/>
              <a:ahLst/>
              <a:cxnLst/>
              <a:rect l="l" t="t" r="r" b="b"/>
              <a:pathLst>
                <a:path w="76200" h="305435">
                  <a:moveTo>
                    <a:pt x="27050" y="229234"/>
                  </a:moveTo>
                  <a:lnTo>
                    <a:pt x="0" y="229234"/>
                  </a:lnTo>
                  <a:lnTo>
                    <a:pt x="38100" y="305434"/>
                  </a:lnTo>
                  <a:lnTo>
                    <a:pt x="64325" y="252983"/>
                  </a:lnTo>
                  <a:lnTo>
                    <a:pt x="32003" y="252983"/>
                  </a:lnTo>
                  <a:lnTo>
                    <a:pt x="27050" y="248030"/>
                  </a:lnTo>
                  <a:lnTo>
                    <a:pt x="27050" y="229234"/>
                  </a:lnTo>
                  <a:close/>
                </a:path>
                <a:path w="76200" h="305435">
                  <a:moveTo>
                    <a:pt x="44195" y="0"/>
                  </a:moveTo>
                  <a:lnTo>
                    <a:pt x="32003" y="0"/>
                  </a:lnTo>
                  <a:lnTo>
                    <a:pt x="27050" y="4952"/>
                  </a:lnTo>
                  <a:lnTo>
                    <a:pt x="27050" y="248030"/>
                  </a:lnTo>
                  <a:lnTo>
                    <a:pt x="32003" y="252983"/>
                  </a:lnTo>
                  <a:lnTo>
                    <a:pt x="44195" y="252983"/>
                  </a:lnTo>
                  <a:lnTo>
                    <a:pt x="49148" y="248030"/>
                  </a:lnTo>
                  <a:lnTo>
                    <a:pt x="49148" y="4952"/>
                  </a:lnTo>
                  <a:lnTo>
                    <a:pt x="44195" y="0"/>
                  </a:lnTo>
                  <a:close/>
                </a:path>
                <a:path w="76200" h="305435">
                  <a:moveTo>
                    <a:pt x="76200" y="229234"/>
                  </a:moveTo>
                  <a:lnTo>
                    <a:pt x="49148" y="229234"/>
                  </a:lnTo>
                  <a:lnTo>
                    <a:pt x="49148" y="248030"/>
                  </a:lnTo>
                  <a:lnTo>
                    <a:pt x="44195" y="252983"/>
                  </a:lnTo>
                  <a:lnTo>
                    <a:pt x="64325" y="252983"/>
                  </a:lnTo>
                  <a:lnTo>
                    <a:pt x="76200" y="2292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8" name="object 28"/>
            <p:cNvPicPr/>
            <p:nvPr/>
          </p:nvPicPr>
          <p:blipFill>
            <a:blip r:embed="rId12" cstate="print"/>
            <a:stretch>
              <a:fillRect/>
            </a:stretch>
          </p:blipFill>
          <p:spPr>
            <a:xfrm>
              <a:off x="6230112" y="2676118"/>
              <a:ext cx="224091" cy="553237"/>
            </a:xfrm>
            <a:prstGeom prst="rect">
              <a:avLst/>
            </a:prstGeom>
          </p:spPr>
        </p:pic>
        <p:sp>
          <p:nvSpPr>
            <p:cNvPr id="29" name="object 29"/>
            <p:cNvSpPr/>
            <p:nvPr/>
          </p:nvSpPr>
          <p:spPr>
            <a:xfrm>
              <a:off x="6307455" y="2689859"/>
              <a:ext cx="76200" cy="405765"/>
            </a:xfrm>
            <a:custGeom>
              <a:avLst/>
              <a:gdLst/>
              <a:ahLst/>
              <a:cxnLst/>
              <a:rect l="l" t="t" r="r" b="b"/>
              <a:pathLst>
                <a:path w="76200" h="405764">
                  <a:moveTo>
                    <a:pt x="27050" y="329438"/>
                  </a:moveTo>
                  <a:lnTo>
                    <a:pt x="0" y="329438"/>
                  </a:lnTo>
                  <a:lnTo>
                    <a:pt x="38100" y="405638"/>
                  </a:lnTo>
                  <a:lnTo>
                    <a:pt x="64325" y="353187"/>
                  </a:lnTo>
                  <a:lnTo>
                    <a:pt x="32004" y="353187"/>
                  </a:lnTo>
                  <a:lnTo>
                    <a:pt x="27050" y="348234"/>
                  </a:lnTo>
                  <a:lnTo>
                    <a:pt x="27050" y="329438"/>
                  </a:lnTo>
                  <a:close/>
                </a:path>
                <a:path w="76200" h="405764">
                  <a:moveTo>
                    <a:pt x="44196" y="0"/>
                  </a:moveTo>
                  <a:lnTo>
                    <a:pt x="32004" y="0"/>
                  </a:lnTo>
                  <a:lnTo>
                    <a:pt x="27050" y="4952"/>
                  </a:lnTo>
                  <a:lnTo>
                    <a:pt x="27050" y="348234"/>
                  </a:lnTo>
                  <a:lnTo>
                    <a:pt x="32004" y="353187"/>
                  </a:lnTo>
                  <a:lnTo>
                    <a:pt x="44196" y="353187"/>
                  </a:lnTo>
                  <a:lnTo>
                    <a:pt x="49149" y="348234"/>
                  </a:lnTo>
                  <a:lnTo>
                    <a:pt x="49149" y="4952"/>
                  </a:lnTo>
                  <a:lnTo>
                    <a:pt x="44196" y="0"/>
                  </a:lnTo>
                  <a:close/>
                </a:path>
                <a:path w="76200" h="405764">
                  <a:moveTo>
                    <a:pt x="76200" y="329438"/>
                  </a:moveTo>
                  <a:lnTo>
                    <a:pt x="49149" y="329438"/>
                  </a:lnTo>
                  <a:lnTo>
                    <a:pt x="49149" y="348234"/>
                  </a:lnTo>
                  <a:lnTo>
                    <a:pt x="44196" y="353187"/>
                  </a:lnTo>
                  <a:lnTo>
                    <a:pt x="64325" y="353187"/>
                  </a:lnTo>
                  <a:lnTo>
                    <a:pt x="76200" y="329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13" cstate="print"/>
            <a:stretch>
              <a:fillRect/>
            </a:stretch>
          </p:blipFill>
          <p:spPr>
            <a:xfrm>
              <a:off x="6594348" y="2583230"/>
              <a:ext cx="224091" cy="657682"/>
            </a:xfrm>
            <a:prstGeom prst="rect">
              <a:avLst/>
            </a:prstGeom>
          </p:spPr>
        </p:pic>
        <p:sp>
          <p:nvSpPr>
            <p:cNvPr id="31" name="object 31"/>
            <p:cNvSpPr/>
            <p:nvPr/>
          </p:nvSpPr>
          <p:spPr>
            <a:xfrm>
              <a:off x="6671691" y="2596895"/>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14" cstate="print"/>
            <a:stretch>
              <a:fillRect/>
            </a:stretch>
          </p:blipFill>
          <p:spPr>
            <a:xfrm>
              <a:off x="6958584" y="2481833"/>
              <a:ext cx="224091" cy="747522"/>
            </a:xfrm>
            <a:prstGeom prst="rect">
              <a:avLst/>
            </a:prstGeom>
          </p:spPr>
        </p:pic>
        <p:sp>
          <p:nvSpPr>
            <p:cNvPr id="33" name="object 33"/>
            <p:cNvSpPr/>
            <p:nvPr/>
          </p:nvSpPr>
          <p:spPr>
            <a:xfrm>
              <a:off x="7035927" y="2495549"/>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4"/>
                  </a:lnTo>
                  <a:lnTo>
                    <a:pt x="27050" y="523748"/>
                  </a:lnTo>
                  <a:close/>
                </a:path>
                <a:path w="76200" h="600075">
                  <a:moveTo>
                    <a:pt x="44196" y="0"/>
                  </a:moveTo>
                  <a:lnTo>
                    <a:pt x="32003" y="0"/>
                  </a:lnTo>
                  <a:lnTo>
                    <a:pt x="27050" y="4952"/>
                  </a:lnTo>
                  <a:lnTo>
                    <a:pt x="27050" y="542544"/>
                  </a:lnTo>
                  <a:lnTo>
                    <a:pt x="32003" y="547497"/>
                  </a:lnTo>
                  <a:lnTo>
                    <a:pt x="44196" y="547497"/>
                  </a:lnTo>
                  <a:lnTo>
                    <a:pt x="49149" y="542544"/>
                  </a:lnTo>
                  <a:lnTo>
                    <a:pt x="49149" y="4952"/>
                  </a:lnTo>
                  <a:lnTo>
                    <a:pt x="44196" y="0"/>
                  </a:lnTo>
                  <a:close/>
                </a:path>
                <a:path w="76200" h="600075">
                  <a:moveTo>
                    <a:pt x="76200" y="523748"/>
                  </a:moveTo>
                  <a:lnTo>
                    <a:pt x="49149" y="523748"/>
                  </a:lnTo>
                  <a:lnTo>
                    <a:pt x="49149" y="542544"/>
                  </a:lnTo>
                  <a:lnTo>
                    <a:pt x="44196" y="547497"/>
                  </a:lnTo>
                  <a:lnTo>
                    <a:pt x="64325" y="547497"/>
                  </a:lnTo>
                  <a:lnTo>
                    <a:pt x="76200" y="5237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15" cstate="print"/>
            <a:stretch>
              <a:fillRect/>
            </a:stretch>
          </p:blipFill>
          <p:spPr>
            <a:xfrm>
              <a:off x="7314438" y="2395004"/>
              <a:ext cx="224091" cy="835113"/>
            </a:xfrm>
            <a:prstGeom prst="rect">
              <a:avLst/>
            </a:prstGeom>
          </p:spPr>
        </p:pic>
        <p:sp>
          <p:nvSpPr>
            <p:cNvPr id="35" name="object 35"/>
            <p:cNvSpPr/>
            <p:nvPr/>
          </p:nvSpPr>
          <p:spPr>
            <a:xfrm>
              <a:off x="7391781" y="2408681"/>
              <a:ext cx="76200" cy="687705"/>
            </a:xfrm>
            <a:custGeom>
              <a:avLst/>
              <a:gdLst/>
              <a:ahLst/>
              <a:cxnLst/>
              <a:rect l="l" t="t" r="r" b="b"/>
              <a:pathLst>
                <a:path w="76200" h="687705">
                  <a:moveTo>
                    <a:pt x="27050" y="611123"/>
                  </a:moveTo>
                  <a:lnTo>
                    <a:pt x="0" y="611123"/>
                  </a:lnTo>
                  <a:lnTo>
                    <a:pt x="38100" y="687323"/>
                  </a:lnTo>
                  <a:lnTo>
                    <a:pt x="64325" y="634872"/>
                  </a:lnTo>
                  <a:lnTo>
                    <a:pt x="32003" y="634872"/>
                  </a:lnTo>
                  <a:lnTo>
                    <a:pt x="27050" y="629919"/>
                  </a:lnTo>
                  <a:lnTo>
                    <a:pt x="27050" y="611123"/>
                  </a:lnTo>
                  <a:close/>
                </a:path>
                <a:path w="76200" h="687705">
                  <a:moveTo>
                    <a:pt x="44196" y="0"/>
                  </a:moveTo>
                  <a:lnTo>
                    <a:pt x="32003" y="0"/>
                  </a:lnTo>
                  <a:lnTo>
                    <a:pt x="27050" y="4952"/>
                  </a:lnTo>
                  <a:lnTo>
                    <a:pt x="27050" y="629919"/>
                  </a:lnTo>
                  <a:lnTo>
                    <a:pt x="32003" y="634872"/>
                  </a:lnTo>
                  <a:lnTo>
                    <a:pt x="44196" y="634872"/>
                  </a:lnTo>
                  <a:lnTo>
                    <a:pt x="49149" y="629919"/>
                  </a:lnTo>
                  <a:lnTo>
                    <a:pt x="49149" y="4952"/>
                  </a:lnTo>
                  <a:lnTo>
                    <a:pt x="44196" y="0"/>
                  </a:lnTo>
                  <a:close/>
                </a:path>
                <a:path w="76200" h="687705">
                  <a:moveTo>
                    <a:pt x="76200" y="611123"/>
                  </a:moveTo>
                  <a:lnTo>
                    <a:pt x="49149" y="611123"/>
                  </a:lnTo>
                  <a:lnTo>
                    <a:pt x="49149" y="629919"/>
                  </a:lnTo>
                  <a:lnTo>
                    <a:pt x="44196" y="634872"/>
                  </a:lnTo>
                  <a:lnTo>
                    <a:pt x="64325" y="634872"/>
                  </a:lnTo>
                  <a:lnTo>
                    <a:pt x="76200" y="61112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6" name="Slide Number Placeholder 35"/>
          <p:cNvSpPr>
            <a:spLocks noGrp="1"/>
          </p:cNvSpPr>
          <p:nvPr>
            <p:ph type="sldNum" sz="quarter" idx="7"/>
          </p:nvPr>
        </p:nvSpPr>
        <p:spPr/>
        <p:txBody>
          <a:bodyPr/>
          <a:lstStyle/>
          <a:p>
            <a:fld id="{B6F15528-21DE-4FAA-801E-634DDDAF4B2B}" type="slidenum">
              <a:rPr lang="en-US" smtClean="0">
                <a:solidFill>
                  <a:prstClr val="black">
                    <a:tint val="75000"/>
                  </a:prstClr>
                </a:solidFill>
              </a:rPr>
              <a:pPr/>
              <a:t>76</a:t>
            </a:fld>
            <a:endParaRPr lang="en-US">
              <a:solidFill>
                <a:prstClr val="black">
                  <a:tint val="75000"/>
                </a:prstClr>
              </a:solidFill>
            </a:endParaRPr>
          </a:p>
        </p:txBody>
      </p:sp>
    </p:spTree>
    <p:extLst>
      <p:ext uri="{BB962C8B-B14F-4D97-AF65-F5344CB8AC3E}">
        <p14:creationId xmlns:p14="http://schemas.microsoft.com/office/powerpoint/2010/main" val="3516644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pic>
        <p:nvPicPr>
          <p:cNvPr id="3" name="object 3"/>
          <p:cNvPicPr/>
          <p:nvPr/>
        </p:nvPicPr>
        <p:blipFill>
          <a:blip r:embed="rId2" cstate="print"/>
          <a:stretch>
            <a:fillRect/>
          </a:stretch>
        </p:blipFill>
        <p:spPr>
          <a:xfrm>
            <a:off x="2344850" y="3087643"/>
            <a:ext cx="2628215" cy="92690"/>
          </a:xfrm>
          <a:prstGeom prst="rect">
            <a:avLst/>
          </a:prstGeom>
        </p:spPr>
      </p:pic>
      <p:grpSp>
        <p:nvGrpSpPr>
          <p:cNvPr id="4" name="object 4"/>
          <p:cNvGrpSpPr/>
          <p:nvPr/>
        </p:nvGrpSpPr>
        <p:grpSpPr>
          <a:xfrm>
            <a:off x="4813061" y="1643598"/>
            <a:ext cx="224096" cy="484505"/>
            <a:chOff x="4814315" y="1643595"/>
            <a:chExt cx="224154" cy="484505"/>
          </a:xfrm>
        </p:grpSpPr>
        <p:pic>
          <p:nvPicPr>
            <p:cNvPr id="5" name="object 5"/>
            <p:cNvPicPr/>
            <p:nvPr/>
          </p:nvPicPr>
          <p:blipFill>
            <a:blip r:embed="rId3" cstate="print"/>
            <a:stretch>
              <a:fillRect/>
            </a:stretch>
          </p:blipFill>
          <p:spPr>
            <a:xfrm>
              <a:off x="4814315" y="1643595"/>
              <a:ext cx="224091" cy="483908"/>
            </a:xfrm>
            <a:prstGeom prst="rect">
              <a:avLst/>
            </a:prstGeom>
          </p:spPr>
        </p:pic>
        <p:sp>
          <p:nvSpPr>
            <p:cNvPr id="6" name="object 6"/>
            <p:cNvSpPr/>
            <p:nvPr/>
          </p:nvSpPr>
          <p:spPr>
            <a:xfrm>
              <a:off x="4891658" y="1733931"/>
              <a:ext cx="76200" cy="335915"/>
            </a:xfrm>
            <a:custGeom>
              <a:avLst/>
              <a:gdLst/>
              <a:ahLst/>
              <a:cxnLst/>
              <a:rect l="l" t="t" r="r" b="b"/>
              <a:pathLst>
                <a:path w="76200" h="335914">
                  <a:moveTo>
                    <a:pt x="44195" y="52451"/>
                  </a:moveTo>
                  <a:lnTo>
                    <a:pt x="32003" y="52451"/>
                  </a:lnTo>
                  <a:lnTo>
                    <a:pt x="27050" y="57404"/>
                  </a:lnTo>
                  <a:lnTo>
                    <a:pt x="27050" y="330962"/>
                  </a:lnTo>
                  <a:lnTo>
                    <a:pt x="32003" y="335915"/>
                  </a:lnTo>
                  <a:lnTo>
                    <a:pt x="44195" y="335915"/>
                  </a:lnTo>
                  <a:lnTo>
                    <a:pt x="49149" y="330962"/>
                  </a:lnTo>
                  <a:lnTo>
                    <a:pt x="49149" y="57404"/>
                  </a:lnTo>
                  <a:lnTo>
                    <a:pt x="44195"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5" y="52451"/>
                  </a:lnTo>
                  <a:lnTo>
                    <a:pt x="49149" y="57404"/>
                  </a:lnTo>
                  <a:lnTo>
                    <a:pt x="49149"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4401693" y="2066313"/>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45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 name="object 8"/>
          <p:cNvSpPr txBox="1"/>
          <p:nvPr/>
        </p:nvSpPr>
        <p:spPr>
          <a:xfrm>
            <a:off x="7517458" y="416651"/>
            <a:ext cx="2795812" cy="1245213"/>
          </a:xfrm>
          <a:prstGeom prst="rect">
            <a:avLst/>
          </a:prstGeom>
        </p:spPr>
        <p:txBody>
          <a:bodyPr vert="horz" wrap="square" lIns="0" tIns="87630" rIns="0" bIns="0" rtlCol="0">
            <a:spAutoFit/>
          </a:bodyPr>
          <a:lstStyle/>
          <a:p>
            <a:pPr marL="38100" defTabSz="914400">
              <a:spcBef>
                <a:spcPts val="69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59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9</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47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45</a:t>
            </a:r>
            <a:r>
              <a:rPr sz="2200" kern="0" spc="-10"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grpSp>
        <p:nvGrpSpPr>
          <p:cNvPr id="9" name="object 9"/>
          <p:cNvGrpSpPr/>
          <p:nvPr/>
        </p:nvGrpSpPr>
        <p:grpSpPr>
          <a:xfrm>
            <a:off x="5310523" y="1119377"/>
            <a:ext cx="340271" cy="546100"/>
            <a:chOff x="5311902" y="1119377"/>
            <a:chExt cx="340360" cy="546100"/>
          </a:xfrm>
        </p:grpSpPr>
        <p:sp>
          <p:nvSpPr>
            <p:cNvPr id="10" name="object 10"/>
            <p:cNvSpPr/>
            <p:nvPr/>
          </p:nvSpPr>
          <p:spPr>
            <a:xfrm>
              <a:off x="5311902" y="1331848"/>
              <a:ext cx="340360" cy="333375"/>
            </a:xfrm>
            <a:custGeom>
              <a:avLst/>
              <a:gdLst/>
              <a:ahLst/>
              <a:cxnLst/>
              <a:rect l="l" t="t" r="r" b="b"/>
              <a:pathLst>
                <a:path w="340360" h="333375">
                  <a:moveTo>
                    <a:pt x="339851" y="0"/>
                  </a:moveTo>
                  <a:lnTo>
                    <a:pt x="321135" y="69633"/>
                  </a:lnTo>
                  <a:lnTo>
                    <a:pt x="298784" y="101318"/>
                  </a:lnTo>
                  <a:lnTo>
                    <a:pt x="268700" y="130159"/>
                  </a:lnTo>
                  <a:lnTo>
                    <a:pt x="231579" y="155588"/>
                  </a:lnTo>
                  <a:lnTo>
                    <a:pt x="188118" y="177039"/>
                  </a:lnTo>
                  <a:lnTo>
                    <a:pt x="139014" y="193946"/>
                  </a:lnTo>
                  <a:lnTo>
                    <a:pt x="84962" y="205739"/>
                  </a:lnTo>
                  <a:lnTo>
                    <a:pt x="84962" y="163322"/>
                  </a:lnTo>
                  <a:lnTo>
                    <a:pt x="0" y="255015"/>
                  </a:lnTo>
                  <a:lnTo>
                    <a:pt x="84962" y="333248"/>
                  </a:lnTo>
                  <a:lnTo>
                    <a:pt x="84962" y="290702"/>
                  </a:lnTo>
                  <a:lnTo>
                    <a:pt x="139014" y="278909"/>
                  </a:lnTo>
                  <a:lnTo>
                    <a:pt x="188118" y="262002"/>
                  </a:lnTo>
                  <a:lnTo>
                    <a:pt x="231579" y="240551"/>
                  </a:lnTo>
                  <a:lnTo>
                    <a:pt x="268700" y="215122"/>
                  </a:lnTo>
                  <a:lnTo>
                    <a:pt x="298784" y="186281"/>
                  </a:lnTo>
                  <a:lnTo>
                    <a:pt x="321135" y="154596"/>
                  </a:lnTo>
                  <a:lnTo>
                    <a:pt x="339851" y="84962"/>
                  </a:lnTo>
                  <a:lnTo>
                    <a:pt x="339851"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11" name="object 11"/>
            <p:cNvSpPr/>
            <p:nvPr/>
          </p:nvSpPr>
          <p:spPr>
            <a:xfrm>
              <a:off x="5311902" y="1119377"/>
              <a:ext cx="340360" cy="255270"/>
            </a:xfrm>
            <a:custGeom>
              <a:avLst/>
              <a:gdLst/>
              <a:ahLst/>
              <a:cxnLst/>
              <a:rect l="l" t="t" r="r" b="b"/>
              <a:pathLst>
                <a:path w="340360" h="255269">
                  <a:moveTo>
                    <a:pt x="0" y="0"/>
                  </a:moveTo>
                  <a:lnTo>
                    <a:pt x="0" y="84962"/>
                  </a:lnTo>
                  <a:lnTo>
                    <a:pt x="59366" y="88212"/>
                  </a:lnTo>
                  <a:lnTo>
                    <a:pt x="115645" y="97621"/>
                  </a:lnTo>
                  <a:lnTo>
                    <a:pt x="167846" y="112682"/>
                  </a:lnTo>
                  <a:lnTo>
                    <a:pt x="214979" y="132889"/>
                  </a:lnTo>
                  <a:lnTo>
                    <a:pt x="256051" y="157733"/>
                  </a:lnTo>
                  <a:lnTo>
                    <a:pt x="290071" y="186707"/>
                  </a:lnTo>
                  <a:lnTo>
                    <a:pt x="316049" y="219304"/>
                  </a:lnTo>
                  <a:lnTo>
                    <a:pt x="332994" y="255016"/>
                  </a:lnTo>
                  <a:lnTo>
                    <a:pt x="339826" y="216887"/>
                  </a:lnTo>
                  <a:lnTo>
                    <a:pt x="321794" y="144102"/>
                  </a:lnTo>
                  <a:lnTo>
                    <a:pt x="298425" y="110856"/>
                  </a:lnTo>
                  <a:lnTo>
                    <a:pt x="266484" y="80649"/>
                  </a:lnTo>
                  <a:lnTo>
                    <a:pt x="226718" y="54186"/>
                  </a:lnTo>
                  <a:lnTo>
                    <a:pt x="179875" y="32173"/>
                  </a:lnTo>
                  <a:lnTo>
                    <a:pt x="126701" y="15315"/>
                  </a:lnTo>
                  <a:lnTo>
                    <a:pt x="67945" y="4318"/>
                  </a:lnTo>
                  <a:lnTo>
                    <a:pt x="17117" y="263"/>
                  </a:lnTo>
                  <a:lnTo>
                    <a:pt x="0"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12" name="object 12"/>
          <p:cNvSpPr txBox="1"/>
          <p:nvPr/>
        </p:nvSpPr>
        <p:spPr>
          <a:xfrm>
            <a:off x="5724941" y="1219731"/>
            <a:ext cx="1469007"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135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 name="object 13"/>
          <p:cNvSpPr txBox="1"/>
          <p:nvPr/>
        </p:nvSpPr>
        <p:spPr>
          <a:xfrm>
            <a:off x="7414868" y="2050639"/>
            <a:ext cx="4262280" cy="873957"/>
          </a:xfrm>
          <a:prstGeom prst="rect">
            <a:avLst/>
          </a:prstGeom>
        </p:spPr>
        <p:txBody>
          <a:bodyPr vert="horz" wrap="square" lIns="0" tIns="106045" rIns="0" bIns="0" rtlCol="0">
            <a:spAutoFit/>
          </a:bodyPr>
          <a:lstStyle/>
          <a:p>
            <a:pPr marL="38100" defTabSz="914400">
              <a:spcBef>
                <a:spcPts val="835"/>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740"/>
              </a:spcBef>
            </a:pPr>
            <a:r>
              <a:rPr sz="2200" kern="0" dirty="0">
                <a:solidFill>
                  <a:sysClr val="windowText" lastClr="000000"/>
                </a:solidFill>
                <a:latin typeface="Times New Roman"/>
                <a:cs typeface="Times New Roman"/>
              </a:rPr>
              <a:t>=&gt;</a:t>
            </a:r>
            <a:r>
              <a:rPr sz="2200" kern="0" spc="-14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Area</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cantorial</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distance</a:t>
            </a:r>
            <a:r>
              <a:rPr sz="2200" kern="0" spc="-3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rgbClr val="404040"/>
                </a:solidFill>
                <a:latin typeface="Cambria Math"/>
                <a:cs typeface="Cambria Math"/>
              </a:rPr>
              <a:t>M</a:t>
            </a:r>
            <a:r>
              <a:rPr sz="2400" kern="0" baseline="-15625" dirty="0">
                <a:solidFill>
                  <a:srgbClr val="404040"/>
                </a:solidFill>
                <a:latin typeface="Cambria Math"/>
                <a:cs typeface="Cambria Math"/>
              </a:rPr>
              <a:t>𝐴</a:t>
            </a:r>
            <a:r>
              <a:rPr sz="2400" kern="0" spc="442"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4" name="object 14"/>
          <p:cNvSpPr/>
          <p:nvPr/>
        </p:nvSpPr>
        <p:spPr>
          <a:xfrm>
            <a:off x="9443041" y="3265851"/>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5" name="object 15"/>
          <p:cNvSpPr txBox="1"/>
          <p:nvPr/>
        </p:nvSpPr>
        <p:spPr>
          <a:xfrm>
            <a:off x="9431105" y="3279394"/>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16" name="object 16"/>
          <p:cNvSpPr txBox="1"/>
          <p:nvPr/>
        </p:nvSpPr>
        <p:spPr>
          <a:xfrm>
            <a:off x="9995628" y="3195574"/>
            <a:ext cx="160613" cy="259686"/>
          </a:xfrm>
          <a:prstGeom prst="rect">
            <a:avLst/>
          </a:prstGeom>
        </p:spPr>
        <p:txBody>
          <a:bodyPr vert="horz" wrap="square" lIns="0" tIns="13335" rIns="0" bIns="0" rtlCol="0">
            <a:spAutoFit/>
          </a:bodyPr>
          <a:lstStyle/>
          <a:p>
            <a:pPr marL="12700" defTabSz="9144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7" name="object 17"/>
          <p:cNvSpPr txBox="1"/>
          <p:nvPr/>
        </p:nvSpPr>
        <p:spPr>
          <a:xfrm>
            <a:off x="7402175" y="3062990"/>
            <a:ext cx="3230039" cy="351378"/>
          </a:xfrm>
          <a:prstGeom prst="rect">
            <a:avLst/>
          </a:prstGeom>
        </p:spPr>
        <p:txBody>
          <a:bodyPr vert="horz" wrap="square" lIns="0" tIns="12700" rIns="0" bIns="0" rtlCol="0">
            <a:spAutoFit/>
          </a:bodyPr>
          <a:lstStyle/>
          <a:p>
            <a:pPr marL="50800" defTabSz="914400">
              <a:spcBef>
                <a:spcPts val="100"/>
              </a:spcBef>
              <a:tabLst>
                <a:tab pos="2825115" algn="l"/>
              </a:tabLst>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9</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9</a:t>
            </a:r>
            <a:r>
              <a:rPr sz="2400" kern="0" spc="322"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8" name="object 18"/>
          <p:cNvSpPr txBox="1"/>
          <p:nvPr/>
        </p:nvSpPr>
        <p:spPr>
          <a:xfrm>
            <a:off x="8038306" y="3689350"/>
            <a:ext cx="160613" cy="259686"/>
          </a:xfrm>
          <a:prstGeom prst="rect">
            <a:avLst/>
          </a:prstGeom>
        </p:spPr>
        <p:txBody>
          <a:bodyPr vert="horz" wrap="square" lIns="0" tIns="13335" rIns="0" bIns="0" rtlCol="0">
            <a:spAutoFit/>
          </a:bodyPr>
          <a:lstStyle/>
          <a:p>
            <a:pPr marL="12700" defTabSz="914400">
              <a:spcBef>
                <a:spcPts val="105"/>
              </a:spcBef>
            </a:pPr>
            <a:r>
              <a:rPr sz="1600" kern="0" dirty="0">
                <a:solidFill>
                  <a:srgbClr val="404040"/>
                </a:solidFill>
                <a:latin typeface="Cambria Math"/>
                <a:cs typeface="Cambria Math"/>
              </a:rPr>
              <a:t>𝐴</a:t>
            </a:r>
            <a:endParaRPr sz="1600" kern="0">
              <a:solidFill>
                <a:sysClr val="windowText" lastClr="000000"/>
              </a:solidFill>
              <a:latin typeface="Cambria Math"/>
              <a:cs typeface="Cambria Math"/>
            </a:endParaRPr>
          </a:p>
        </p:txBody>
      </p:sp>
      <p:sp>
        <p:nvSpPr>
          <p:cNvPr id="19" name="object 19"/>
          <p:cNvSpPr txBox="1"/>
          <p:nvPr/>
        </p:nvSpPr>
        <p:spPr>
          <a:xfrm>
            <a:off x="7440262" y="3556762"/>
            <a:ext cx="2094318" cy="351378"/>
          </a:xfrm>
          <a:prstGeom prst="rect">
            <a:avLst/>
          </a:prstGeom>
        </p:spPr>
        <p:txBody>
          <a:bodyPr vert="horz" wrap="square" lIns="0" tIns="12700" rIns="0" bIns="0" rtlCol="0">
            <a:spAutoFit/>
          </a:bodyPr>
          <a:lstStyle/>
          <a:p>
            <a:pPr marL="12700" defTabSz="914400">
              <a:spcBef>
                <a:spcPts val="100"/>
              </a:spcBef>
              <a:tabLst>
                <a:tab pos="829944" algn="l"/>
              </a:tabLst>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M</a:t>
            </a:r>
            <a:r>
              <a:rPr sz="2200" kern="0"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135</a:t>
            </a:r>
            <a:r>
              <a:rPr sz="2200" kern="0" spc="-10" dirty="0">
                <a:solidFill>
                  <a:sysClr val="windowText" lastClr="000000"/>
                </a:solidFill>
                <a:latin typeface="Times New Roman"/>
                <a:cs typeface="Times New Roman"/>
              </a:rPr>
              <a:t> K-</a:t>
            </a:r>
            <a:r>
              <a:rPr sz="2200" kern="0" spc="-25" dirty="0">
                <a:solidFill>
                  <a:sysClr val="windowText" lastClr="000000"/>
                </a:solidFill>
                <a:latin typeface="Times New Roman"/>
                <a:cs typeface="Times New Roman"/>
              </a:rPr>
              <a:t>ft.</a:t>
            </a:r>
            <a:endParaRPr sz="2200" kern="0">
              <a:solidFill>
                <a:sysClr val="windowText" lastClr="000000"/>
              </a:solidFill>
              <a:latin typeface="Times New Roman"/>
              <a:cs typeface="Times New Roman"/>
            </a:endParaRPr>
          </a:p>
        </p:txBody>
      </p:sp>
      <p:sp>
        <p:nvSpPr>
          <p:cNvPr id="20" name="object 20"/>
          <p:cNvSpPr txBox="1"/>
          <p:nvPr/>
        </p:nvSpPr>
        <p:spPr>
          <a:xfrm>
            <a:off x="1959606" y="297207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1" name="object 21"/>
          <p:cNvSpPr txBox="1"/>
          <p:nvPr/>
        </p:nvSpPr>
        <p:spPr>
          <a:xfrm>
            <a:off x="5023828" y="3423418"/>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5027386" y="5149364"/>
            <a:ext cx="86401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135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3" name="object 23"/>
          <p:cNvSpPr txBox="1"/>
          <p:nvPr/>
        </p:nvSpPr>
        <p:spPr>
          <a:xfrm>
            <a:off x="1708981" y="4479820"/>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24" name="object 24"/>
          <p:cNvPicPr/>
          <p:nvPr/>
        </p:nvPicPr>
        <p:blipFill>
          <a:blip r:embed="rId2" cstate="print"/>
          <a:stretch>
            <a:fillRect/>
          </a:stretch>
        </p:blipFill>
        <p:spPr>
          <a:xfrm>
            <a:off x="2357039" y="4607831"/>
            <a:ext cx="2628215" cy="92692"/>
          </a:xfrm>
          <a:prstGeom prst="rect">
            <a:avLst/>
          </a:prstGeom>
        </p:spPr>
      </p:pic>
      <p:sp>
        <p:nvSpPr>
          <p:cNvPr id="25" name="object 25"/>
          <p:cNvSpPr/>
          <p:nvPr/>
        </p:nvSpPr>
        <p:spPr>
          <a:xfrm>
            <a:off x="2373040" y="3124200"/>
            <a:ext cx="2577429" cy="508634"/>
          </a:xfrm>
          <a:custGeom>
            <a:avLst/>
            <a:gdLst/>
            <a:ahLst/>
            <a:cxnLst/>
            <a:rect l="l" t="t" r="r" b="b"/>
            <a:pathLst>
              <a:path w="2578100" h="508635">
                <a:moveTo>
                  <a:pt x="2577846" y="0"/>
                </a:moveTo>
                <a:lnTo>
                  <a:pt x="0" y="0"/>
                </a:lnTo>
                <a:lnTo>
                  <a:pt x="1193672" y="165226"/>
                </a:lnTo>
                <a:lnTo>
                  <a:pt x="2247646" y="406653"/>
                </a:lnTo>
                <a:lnTo>
                  <a:pt x="2577846" y="508254"/>
                </a:lnTo>
                <a:lnTo>
                  <a:pt x="2577846"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6" name="object 26"/>
          <p:cNvSpPr txBox="1"/>
          <p:nvPr/>
        </p:nvSpPr>
        <p:spPr>
          <a:xfrm>
            <a:off x="3629987" y="142191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9</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27" name="object 27"/>
          <p:cNvGrpSpPr/>
          <p:nvPr/>
        </p:nvGrpSpPr>
        <p:grpSpPr>
          <a:xfrm>
            <a:off x="2362346" y="1172692"/>
            <a:ext cx="2837076" cy="607060"/>
            <a:chOff x="2362961" y="1172692"/>
            <a:chExt cx="2837815" cy="607060"/>
          </a:xfrm>
        </p:grpSpPr>
        <p:pic>
          <p:nvPicPr>
            <p:cNvPr id="28" name="object 28"/>
            <p:cNvPicPr/>
            <p:nvPr/>
          </p:nvPicPr>
          <p:blipFill>
            <a:blip r:embed="rId2" cstate="print"/>
            <a:stretch>
              <a:fillRect/>
            </a:stretch>
          </p:blipFill>
          <p:spPr>
            <a:xfrm>
              <a:off x="2362961" y="1376951"/>
              <a:ext cx="2628900" cy="92692"/>
            </a:xfrm>
            <a:prstGeom prst="rect">
              <a:avLst/>
            </a:prstGeom>
          </p:spPr>
        </p:pic>
        <p:sp>
          <p:nvSpPr>
            <p:cNvPr id="29" name="object 29"/>
            <p:cNvSpPr/>
            <p:nvPr/>
          </p:nvSpPr>
          <p:spPr>
            <a:xfrm>
              <a:off x="2412872" y="1401698"/>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4" cstate="print"/>
            <a:stretch>
              <a:fillRect/>
            </a:stretch>
          </p:blipFill>
          <p:spPr>
            <a:xfrm>
              <a:off x="4898135" y="1172692"/>
              <a:ext cx="92692" cy="498373"/>
            </a:xfrm>
            <a:prstGeom prst="rect">
              <a:avLst/>
            </a:prstGeom>
          </p:spPr>
        </p:pic>
        <p:sp>
          <p:nvSpPr>
            <p:cNvPr id="31" name="object 31"/>
            <p:cNvSpPr/>
            <p:nvPr/>
          </p:nvSpPr>
          <p:spPr>
            <a:xfrm>
              <a:off x="4948047" y="1197482"/>
              <a:ext cx="0" cy="405130"/>
            </a:xfrm>
            <a:custGeom>
              <a:avLst/>
              <a:gdLst/>
              <a:ahLst/>
              <a:cxnLst/>
              <a:rect l="l" t="t" r="r" b="b"/>
              <a:pathLst>
                <a:path h="405130">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5" cstate="print"/>
            <a:stretch>
              <a:fillRect/>
            </a:stretch>
          </p:blipFill>
          <p:spPr>
            <a:xfrm>
              <a:off x="4898135" y="1172692"/>
              <a:ext cx="302640" cy="201828"/>
            </a:xfrm>
            <a:prstGeom prst="rect">
              <a:avLst/>
            </a:prstGeom>
          </p:spPr>
        </p:pic>
        <p:sp>
          <p:nvSpPr>
            <p:cNvPr id="33" name="object 33"/>
            <p:cNvSpPr/>
            <p:nvPr/>
          </p:nvSpPr>
          <p:spPr>
            <a:xfrm>
              <a:off x="4948047" y="1197482"/>
              <a:ext cx="209550" cy="108585"/>
            </a:xfrm>
            <a:custGeom>
              <a:avLst/>
              <a:gdLst/>
              <a:ahLst/>
              <a:cxnLst/>
              <a:rect l="l" t="t" r="r" b="b"/>
              <a:pathLst>
                <a:path w="209550" h="108584">
                  <a:moveTo>
                    <a:pt x="0" y="0"/>
                  </a:moveTo>
                  <a:lnTo>
                    <a:pt x="209550" y="10858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5" cstate="print"/>
            <a:stretch>
              <a:fillRect/>
            </a:stretch>
          </p:blipFill>
          <p:spPr>
            <a:xfrm>
              <a:off x="4898135" y="1577314"/>
              <a:ext cx="302640" cy="201828"/>
            </a:xfrm>
            <a:prstGeom prst="rect">
              <a:avLst/>
            </a:prstGeom>
          </p:spPr>
        </p:pic>
        <p:sp>
          <p:nvSpPr>
            <p:cNvPr id="35" name="object 35"/>
            <p:cNvSpPr/>
            <p:nvPr/>
          </p:nvSpPr>
          <p:spPr>
            <a:xfrm>
              <a:off x="4948047" y="1602104"/>
              <a:ext cx="209550" cy="108585"/>
            </a:xfrm>
            <a:custGeom>
              <a:avLst/>
              <a:gdLst/>
              <a:ahLst/>
              <a:cxnLst/>
              <a:rect l="l" t="t" r="r" b="b"/>
              <a:pathLst>
                <a:path w="209550" h="108585">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5" cstate="print"/>
            <a:stretch>
              <a:fillRect/>
            </a:stretch>
          </p:blipFill>
          <p:spPr>
            <a:xfrm>
              <a:off x="4898135" y="1375384"/>
              <a:ext cx="302640" cy="201828"/>
            </a:xfrm>
            <a:prstGeom prst="rect">
              <a:avLst/>
            </a:prstGeom>
          </p:spPr>
        </p:pic>
        <p:sp>
          <p:nvSpPr>
            <p:cNvPr id="37" name="object 37"/>
            <p:cNvSpPr/>
            <p:nvPr/>
          </p:nvSpPr>
          <p:spPr>
            <a:xfrm>
              <a:off x="4948047" y="1400174"/>
              <a:ext cx="209550" cy="108585"/>
            </a:xfrm>
            <a:custGeom>
              <a:avLst/>
              <a:gdLst/>
              <a:ahLst/>
              <a:cxnLst/>
              <a:rect l="l" t="t" r="r" b="b"/>
              <a:pathLst>
                <a:path w="209550" h="108584">
                  <a:moveTo>
                    <a:pt x="0" y="0"/>
                  </a:moveTo>
                  <a:lnTo>
                    <a:pt x="20955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8" name="object 38"/>
          <p:cNvSpPr txBox="1"/>
          <p:nvPr/>
        </p:nvSpPr>
        <p:spPr>
          <a:xfrm>
            <a:off x="4735106" y="1479550"/>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39" name="object 39"/>
          <p:cNvSpPr txBox="1"/>
          <p:nvPr/>
        </p:nvSpPr>
        <p:spPr>
          <a:xfrm>
            <a:off x="4549225" y="281689"/>
            <a:ext cx="759262"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a:solidFill>
                <a:sysClr val="windowText" lastClr="000000"/>
              </a:solidFill>
              <a:latin typeface="Times New Roman"/>
              <a:cs typeface="Times New Roman"/>
            </a:endParaRPr>
          </a:p>
        </p:txBody>
      </p:sp>
      <p:sp>
        <p:nvSpPr>
          <p:cNvPr id="40" name="object 40"/>
          <p:cNvSpPr/>
          <p:nvPr/>
        </p:nvSpPr>
        <p:spPr>
          <a:xfrm>
            <a:off x="2398177" y="4637532"/>
            <a:ext cx="2552035" cy="721360"/>
          </a:xfrm>
          <a:custGeom>
            <a:avLst/>
            <a:gdLst/>
            <a:ahLst/>
            <a:cxnLst/>
            <a:rect l="l" t="t" r="r" b="b"/>
            <a:pathLst>
              <a:path w="2552700" h="721360">
                <a:moveTo>
                  <a:pt x="2552700" y="0"/>
                </a:moveTo>
                <a:lnTo>
                  <a:pt x="0" y="0"/>
                </a:lnTo>
                <a:lnTo>
                  <a:pt x="1181989" y="234315"/>
                </a:lnTo>
                <a:lnTo>
                  <a:pt x="2225802" y="576707"/>
                </a:lnTo>
                <a:lnTo>
                  <a:pt x="2552700" y="720852"/>
                </a:lnTo>
                <a:lnTo>
                  <a:pt x="255270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6" cstate="print"/>
          <a:stretch>
            <a:fillRect/>
          </a:stretch>
        </p:blipFill>
        <p:spPr>
          <a:xfrm>
            <a:off x="2331875" y="2596244"/>
            <a:ext cx="543139" cy="224091"/>
          </a:xfrm>
          <a:prstGeom prst="rect">
            <a:avLst/>
          </a:prstGeom>
        </p:spPr>
      </p:pic>
      <p:sp>
        <p:nvSpPr>
          <p:cNvPr id="42" name="object 42"/>
          <p:cNvSpPr/>
          <p:nvPr/>
        </p:nvSpPr>
        <p:spPr>
          <a:xfrm>
            <a:off x="2370730" y="2648330"/>
            <a:ext cx="395502" cy="76200"/>
          </a:xfrm>
          <a:custGeom>
            <a:avLst/>
            <a:gdLst/>
            <a:ahLst/>
            <a:cxnLst/>
            <a:rect l="l" t="t" r="r" b="b"/>
            <a:pathLst>
              <a:path w="395605" h="76200">
                <a:moveTo>
                  <a:pt x="319278" y="0"/>
                </a:moveTo>
                <a:lnTo>
                  <a:pt x="319278" y="76200"/>
                </a:lnTo>
                <a:lnTo>
                  <a:pt x="373380" y="49149"/>
                </a:lnTo>
                <a:lnTo>
                  <a:pt x="338074" y="49149"/>
                </a:lnTo>
                <a:lnTo>
                  <a:pt x="343026" y="44196"/>
                </a:lnTo>
                <a:lnTo>
                  <a:pt x="343026" y="32004"/>
                </a:lnTo>
                <a:lnTo>
                  <a:pt x="338074" y="27051"/>
                </a:lnTo>
                <a:lnTo>
                  <a:pt x="373380" y="27051"/>
                </a:lnTo>
                <a:lnTo>
                  <a:pt x="319278" y="0"/>
                </a:lnTo>
                <a:close/>
              </a:path>
              <a:path w="395605" h="76200">
                <a:moveTo>
                  <a:pt x="319278" y="27051"/>
                </a:moveTo>
                <a:lnTo>
                  <a:pt x="4953" y="27051"/>
                </a:lnTo>
                <a:lnTo>
                  <a:pt x="0" y="32004"/>
                </a:lnTo>
                <a:lnTo>
                  <a:pt x="0" y="44196"/>
                </a:lnTo>
                <a:lnTo>
                  <a:pt x="4953" y="49149"/>
                </a:lnTo>
                <a:lnTo>
                  <a:pt x="319278" y="49149"/>
                </a:lnTo>
                <a:lnTo>
                  <a:pt x="319278" y="27051"/>
                </a:lnTo>
                <a:close/>
              </a:path>
              <a:path w="395605" h="76200">
                <a:moveTo>
                  <a:pt x="373380" y="27051"/>
                </a:moveTo>
                <a:lnTo>
                  <a:pt x="338074" y="27051"/>
                </a:lnTo>
                <a:lnTo>
                  <a:pt x="343026" y="32004"/>
                </a:lnTo>
                <a:lnTo>
                  <a:pt x="343026" y="44196"/>
                </a:lnTo>
                <a:lnTo>
                  <a:pt x="338074" y="49149"/>
                </a:lnTo>
                <a:lnTo>
                  <a:pt x="373380" y="49149"/>
                </a:lnTo>
                <a:lnTo>
                  <a:pt x="395478" y="38100"/>
                </a:lnTo>
                <a:lnTo>
                  <a:pt x="373380" y="270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nvGrpSpPr>
          <p:cNvPr id="43" name="object 43"/>
          <p:cNvGrpSpPr/>
          <p:nvPr/>
        </p:nvGrpSpPr>
        <p:grpSpPr>
          <a:xfrm>
            <a:off x="2258006" y="281990"/>
            <a:ext cx="2805335" cy="1244600"/>
            <a:chOff x="2258567" y="281990"/>
            <a:chExt cx="2806065" cy="1244600"/>
          </a:xfrm>
        </p:grpSpPr>
        <p:pic>
          <p:nvPicPr>
            <p:cNvPr id="44" name="object 44"/>
            <p:cNvPicPr/>
            <p:nvPr/>
          </p:nvPicPr>
          <p:blipFill>
            <a:blip r:embed="rId7" cstate="print"/>
            <a:stretch>
              <a:fillRect/>
            </a:stretch>
          </p:blipFill>
          <p:spPr>
            <a:xfrm>
              <a:off x="2353055" y="1367807"/>
              <a:ext cx="2620518" cy="92692"/>
            </a:xfrm>
            <a:prstGeom prst="rect">
              <a:avLst/>
            </a:prstGeom>
          </p:spPr>
        </p:pic>
        <p:sp>
          <p:nvSpPr>
            <p:cNvPr id="45" name="object 45"/>
            <p:cNvSpPr/>
            <p:nvPr/>
          </p:nvSpPr>
          <p:spPr>
            <a:xfrm>
              <a:off x="2402966" y="1392554"/>
              <a:ext cx="2527935" cy="0"/>
            </a:xfrm>
            <a:custGeom>
              <a:avLst/>
              <a:gdLst/>
              <a:ahLst/>
              <a:cxnLst/>
              <a:rect l="l" t="t" r="r" b="b"/>
              <a:pathLst>
                <a:path w="2527935">
                  <a:moveTo>
                    <a:pt x="0" y="0"/>
                  </a:moveTo>
                  <a:lnTo>
                    <a:pt x="252755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8" cstate="print"/>
            <a:stretch>
              <a:fillRect/>
            </a:stretch>
          </p:blipFill>
          <p:spPr>
            <a:xfrm>
              <a:off x="2346959" y="680453"/>
              <a:ext cx="2626614" cy="787158"/>
            </a:xfrm>
            <a:prstGeom prst="rect">
              <a:avLst/>
            </a:prstGeom>
          </p:spPr>
        </p:pic>
        <p:sp>
          <p:nvSpPr>
            <p:cNvPr id="47" name="object 47"/>
            <p:cNvSpPr/>
            <p:nvPr/>
          </p:nvSpPr>
          <p:spPr>
            <a:xfrm>
              <a:off x="2396870" y="705231"/>
              <a:ext cx="2533650" cy="694055"/>
            </a:xfrm>
            <a:custGeom>
              <a:avLst/>
              <a:gdLst/>
              <a:ahLst/>
              <a:cxnLst/>
              <a:rect l="l" t="t" r="r" b="b"/>
              <a:pathLst>
                <a:path w="2533650" h="694055">
                  <a:moveTo>
                    <a:pt x="0" y="693801"/>
                  </a:moveTo>
                  <a:lnTo>
                    <a:pt x="253352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9" cstate="print"/>
            <a:stretch>
              <a:fillRect/>
            </a:stretch>
          </p:blipFill>
          <p:spPr>
            <a:xfrm>
              <a:off x="2651759" y="1263396"/>
              <a:ext cx="224091" cy="253746"/>
            </a:xfrm>
            <a:prstGeom prst="rect">
              <a:avLst/>
            </a:prstGeom>
          </p:spPr>
        </p:pic>
        <p:pic>
          <p:nvPicPr>
            <p:cNvPr id="49" name="object 49"/>
            <p:cNvPicPr/>
            <p:nvPr/>
          </p:nvPicPr>
          <p:blipFill>
            <a:blip r:embed="rId10" cstate="print"/>
            <a:stretch>
              <a:fillRect/>
            </a:stretch>
          </p:blipFill>
          <p:spPr>
            <a:xfrm>
              <a:off x="2729102" y="1277112"/>
              <a:ext cx="76200" cy="106045"/>
            </a:xfrm>
            <a:prstGeom prst="rect">
              <a:avLst/>
            </a:prstGeom>
          </p:spPr>
        </p:pic>
        <p:pic>
          <p:nvPicPr>
            <p:cNvPr id="50" name="object 50"/>
            <p:cNvPicPr/>
            <p:nvPr/>
          </p:nvPicPr>
          <p:blipFill>
            <a:blip r:embed="rId11" cstate="print"/>
            <a:stretch>
              <a:fillRect/>
            </a:stretch>
          </p:blipFill>
          <p:spPr>
            <a:xfrm>
              <a:off x="3015233" y="1170470"/>
              <a:ext cx="224091" cy="345274"/>
            </a:xfrm>
            <a:prstGeom prst="rect">
              <a:avLst/>
            </a:prstGeom>
          </p:spPr>
        </p:pic>
        <p:pic>
          <p:nvPicPr>
            <p:cNvPr id="51" name="object 51"/>
            <p:cNvPicPr/>
            <p:nvPr/>
          </p:nvPicPr>
          <p:blipFill>
            <a:blip r:embed="rId12" cstate="print"/>
            <a:stretch>
              <a:fillRect/>
            </a:stretch>
          </p:blipFill>
          <p:spPr>
            <a:xfrm>
              <a:off x="3092576" y="1184148"/>
              <a:ext cx="76200" cy="197103"/>
            </a:xfrm>
            <a:prstGeom prst="rect">
              <a:avLst/>
            </a:prstGeom>
          </p:spPr>
        </p:pic>
        <p:pic>
          <p:nvPicPr>
            <p:cNvPr id="52" name="object 52"/>
            <p:cNvPicPr/>
            <p:nvPr/>
          </p:nvPicPr>
          <p:blipFill>
            <a:blip r:embed="rId13" cstate="print"/>
            <a:stretch>
              <a:fillRect/>
            </a:stretch>
          </p:blipFill>
          <p:spPr>
            <a:xfrm>
              <a:off x="3379469" y="1062266"/>
              <a:ext cx="224091" cy="453478"/>
            </a:xfrm>
            <a:prstGeom prst="rect">
              <a:avLst/>
            </a:prstGeom>
          </p:spPr>
        </p:pic>
        <p:sp>
          <p:nvSpPr>
            <p:cNvPr id="53" name="object 53"/>
            <p:cNvSpPr/>
            <p:nvPr/>
          </p:nvSpPr>
          <p:spPr>
            <a:xfrm>
              <a:off x="3456812" y="1075943"/>
              <a:ext cx="76200" cy="305435"/>
            </a:xfrm>
            <a:custGeom>
              <a:avLst/>
              <a:gdLst/>
              <a:ahLst/>
              <a:cxnLst/>
              <a:rect l="l" t="t" r="r" b="b"/>
              <a:pathLst>
                <a:path w="76200" h="305434">
                  <a:moveTo>
                    <a:pt x="27050" y="229234"/>
                  </a:moveTo>
                  <a:lnTo>
                    <a:pt x="0" y="229234"/>
                  </a:lnTo>
                  <a:lnTo>
                    <a:pt x="38100" y="305434"/>
                  </a:lnTo>
                  <a:lnTo>
                    <a:pt x="64325" y="252983"/>
                  </a:lnTo>
                  <a:lnTo>
                    <a:pt x="32003" y="252983"/>
                  </a:lnTo>
                  <a:lnTo>
                    <a:pt x="27050" y="248030"/>
                  </a:lnTo>
                  <a:lnTo>
                    <a:pt x="27050" y="229234"/>
                  </a:lnTo>
                  <a:close/>
                </a:path>
                <a:path w="76200" h="305434">
                  <a:moveTo>
                    <a:pt x="44196" y="0"/>
                  </a:moveTo>
                  <a:lnTo>
                    <a:pt x="32003" y="0"/>
                  </a:lnTo>
                  <a:lnTo>
                    <a:pt x="27050" y="4952"/>
                  </a:lnTo>
                  <a:lnTo>
                    <a:pt x="27050" y="248030"/>
                  </a:lnTo>
                  <a:lnTo>
                    <a:pt x="32003" y="252983"/>
                  </a:lnTo>
                  <a:lnTo>
                    <a:pt x="44196" y="252983"/>
                  </a:lnTo>
                  <a:lnTo>
                    <a:pt x="49149" y="248030"/>
                  </a:lnTo>
                  <a:lnTo>
                    <a:pt x="49149" y="4952"/>
                  </a:lnTo>
                  <a:lnTo>
                    <a:pt x="44196" y="0"/>
                  </a:lnTo>
                  <a:close/>
                </a:path>
                <a:path w="76200" h="305434">
                  <a:moveTo>
                    <a:pt x="76200" y="229234"/>
                  </a:moveTo>
                  <a:lnTo>
                    <a:pt x="49149" y="229234"/>
                  </a:lnTo>
                  <a:lnTo>
                    <a:pt x="49149" y="248030"/>
                  </a:lnTo>
                  <a:lnTo>
                    <a:pt x="44196" y="252983"/>
                  </a:lnTo>
                  <a:lnTo>
                    <a:pt x="64325" y="252983"/>
                  </a:lnTo>
                  <a:lnTo>
                    <a:pt x="76200" y="2292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4" cstate="print"/>
            <a:stretch>
              <a:fillRect/>
            </a:stretch>
          </p:blipFill>
          <p:spPr>
            <a:xfrm>
              <a:off x="3742943" y="962380"/>
              <a:ext cx="224091" cy="553237"/>
            </a:xfrm>
            <a:prstGeom prst="rect">
              <a:avLst/>
            </a:prstGeom>
          </p:spPr>
        </p:pic>
        <p:sp>
          <p:nvSpPr>
            <p:cNvPr id="55" name="object 55"/>
            <p:cNvSpPr/>
            <p:nvPr/>
          </p:nvSpPr>
          <p:spPr>
            <a:xfrm>
              <a:off x="3820286" y="976121"/>
              <a:ext cx="76200" cy="405765"/>
            </a:xfrm>
            <a:custGeom>
              <a:avLst/>
              <a:gdLst/>
              <a:ahLst/>
              <a:cxnLst/>
              <a:rect l="l" t="t" r="r" b="b"/>
              <a:pathLst>
                <a:path w="76200" h="405765">
                  <a:moveTo>
                    <a:pt x="27050" y="329438"/>
                  </a:moveTo>
                  <a:lnTo>
                    <a:pt x="0" y="329438"/>
                  </a:lnTo>
                  <a:lnTo>
                    <a:pt x="38100" y="405638"/>
                  </a:lnTo>
                  <a:lnTo>
                    <a:pt x="64325" y="353187"/>
                  </a:lnTo>
                  <a:lnTo>
                    <a:pt x="32003" y="353187"/>
                  </a:lnTo>
                  <a:lnTo>
                    <a:pt x="27050" y="348233"/>
                  </a:lnTo>
                  <a:lnTo>
                    <a:pt x="27050" y="329438"/>
                  </a:lnTo>
                  <a:close/>
                </a:path>
                <a:path w="76200" h="405765">
                  <a:moveTo>
                    <a:pt x="44196" y="0"/>
                  </a:moveTo>
                  <a:lnTo>
                    <a:pt x="32003" y="0"/>
                  </a:lnTo>
                  <a:lnTo>
                    <a:pt x="27050" y="4952"/>
                  </a:lnTo>
                  <a:lnTo>
                    <a:pt x="27050" y="348233"/>
                  </a:lnTo>
                  <a:lnTo>
                    <a:pt x="32003" y="353187"/>
                  </a:lnTo>
                  <a:lnTo>
                    <a:pt x="44196" y="353187"/>
                  </a:lnTo>
                  <a:lnTo>
                    <a:pt x="49149" y="348233"/>
                  </a:lnTo>
                  <a:lnTo>
                    <a:pt x="49149" y="4952"/>
                  </a:lnTo>
                  <a:lnTo>
                    <a:pt x="44196" y="0"/>
                  </a:lnTo>
                  <a:close/>
                </a:path>
                <a:path w="76200" h="405765">
                  <a:moveTo>
                    <a:pt x="76200" y="329438"/>
                  </a:moveTo>
                  <a:lnTo>
                    <a:pt x="49149" y="329438"/>
                  </a:lnTo>
                  <a:lnTo>
                    <a:pt x="49149" y="348233"/>
                  </a:lnTo>
                  <a:lnTo>
                    <a:pt x="44196" y="353187"/>
                  </a:lnTo>
                  <a:lnTo>
                    <a:pt x="64325" y="353187"/>
                  </a:lnTo>
                  <a:lnTo>
                    <a:pt x="76200" y="329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15" cstate="print"/>
            <a:stretch>
              <a:fillRect/>
            </a:stretch>
          </p:blipFill>
          <p:spPr>
            <a:xfrm>
              <a:off x="4107941" y="868730"/>
              <a:ext cx="224091" cy="657682"/>
            </a:xfrm>
            <a:prstGeom prst="rect">
              <a:avLst/>
            </a:prstGeom>
          </p:spPr>
        </p:pic>
        <p:sp>
          <p:nvSpPr>
            <p:cNvPr id="57" name="object 57"/>
            <p:cNvSpPr/>
            <p:nvPr/>
          </p:nvSpPr>
          <p:spPr>
            <a:xfrm>
              <a:off x="4185285" y="882396"/>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16" cstate="print"/>
            <a:stretch>
              <a:fillRect/>
            </a:stretch>
          </p:blipFill>
          <p:spPr>
            <a:xfrm>
              <a:off x="4472177" y="768096"/>
              <a:ext cx="224091" cy="747522"/>
            </a:xfrm>
            <a:prstGeom prst="rect">
              <a:avLst/>
            </a:prstGeom>
          </p:spPr>
        </p:pic>
        <p:sp>
          <p:nvSpPr>
            <p:cNvPr id="59" name="object 59"/>
            <p:cNvSpPr/>
            <p:nvPr/>
          </p:nvSpPr>
          <p:spPr>
            <a:xfrm>
              <a:off x="4549520" y="781811"/>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3"/>
                  </a:lnTo>
                  <a:lnTo>
                    <a:pt x="27050" y="523748"/>
                  </a:lnTo>
                  <a:close/>
                </a:path>
                <a:path w="76200" h="600075">
                  <a:moveTo>
                    <a:pt x="44195" y="0"/>
                  </a:moveTo>
                  <a:lnTo>
                    <a:pt x="32003" y="0"/>
                  </a:lnTo>
                  <a:lnTo>
                    <a:pt x="27050" y="4952"/>
                  </a:lnTo>
                  <a:lnTo>
                    <a:pt x="27050" y="542543"/>
                  </a:lnTo>
                  <a:lnTo>
                    <a:pt x="32003" y="547497"/>
                  </a:lnTo>
                  <a:lnTo>
                    <a:pt x="44195" y="547497"/>
                  </a:lnTo>
                  <a:lnTo>
                    <a:pt x="49149" y="542543"/>
                  </a:lnTo>
                  <a:lnTo>
                    <a:pt x="49149" y="4952"/>
                  </a:lnTo>
                  <a:lnTo>
                    <a:pt x="44195" y="0"/>
                  </a:lnTo>
                  <a:close/>
                </a:path>
                <a:path w="76200" h="600075">
                  <a:moveTo>
                    <a:pt x="76200" y="523748"/>
                  </a:moveTo>
                  <a:lnTo>
                    <a:pt x="49149" y="523748"/>
                  </a:lnTo>
                  <a:lnTo>
                    <a:pt x="49149" y="542543"/>
                  </a:lnTo>
                  <a:lnTo>
                    <a:pt x="44195" y="547497"/>
                  </a:lnTo>
                  <a:lnTo>
                    <a:pt x="64325" y="547497"/>
                  </a:lnTo>
                  <a:lnTo>
                    <a:pt x="76200" y="5237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17" cstate="print"/>
            <a:stretch>
              <a:fillRect/>
            </a:stretch>
          </p:blipFill>
          <p:spPr>
            <a:xfrm>
              <a:off x="4840223" y="680504"/>
              <a:ext cx="224091" cy="835113"/>
            </a:xfrm>
            <a:prstGeom prst="rect">
              <a:avLst/>
            </a:prstGeom>
          </p:spPr>
        </p:pic>
        <p:sp>
          <p:nvSpPr>
            <p:cNvPr id="61" name="object 61"/>
            <p:cNvSpPr/>
            <p:nvPr/>
          </p:nvSpPr>
          <p:spPr>
            <a:xfrm>
              <a:off x="4917566" y="694182"/>
              <a:ext cx="76200" cy="687705"/>
            </a:xfrm>
            <a:custGeom>
              <a:avLst/>
              <a:gdLst/>
              <a:ahLst/>
              <a:cxnLst/>
              <a:rect l="l" t="t" r="r" b="b"/>
              <a:pathLst>
                <a:path w="76200" h="687705">
                  <a:moveTo>
                    <a:pt x="27050" y="611123"/>
                  </a:moveTo>
                  <a:lnTo>
                    <a:pt x="0" y="611123"/>
                  </a:lnTo>
                  <a:lnTo>
                    <a:pt x="38100" y="687323"/>
                  </a:lnTo>
                  <a:lnTo>
                    <a:pt x="64325" y="634872"/>
                  </a:lnTo>
                  <a:lnTo>
                    <a:pt x="32004" y="634872"/>
                  </a:lnTo>
                  <a:lnTo>
                    <a:pt x="27050" y="629919"/>
                  </a:lnTo>
                  <a:lnTo>
                    <a:pt x="27050" y="611123"/>
                  </a:lnTo>
                  <a:close/>
                </a:path>
                <a:path w="76200" h="687705">
                  <a:moveTo>
                    <a:pt x="44196" y="0"/>
                  </a:moveTo>
                  <a:lnTo>
                    <a:pt x="32004" y="0"/>
                  </a:lnTo>
                  <a:lnTo>
                    <a:pt x="27050" y="4952"/>
                  </a:lnTo>
                  <a:lnTo>
                    <a:pt x="27050" y="629919"/>
                  </a:lnTo>
                  <a:lnTo>
                    <a:pt x="32004" y="634872"/>
                  </a:lnTo>
                  <a:lnTo>
                    <a:pt x="44196" y="634872"/>
                  </a:lnTo>
                  <a:lnTo>
                    <a:pt x="49149" y="629919"/>
                  </a:lnTo>
                  <a:lnTo>
                    <a:pt x="49149" y="4952"/>
                  </a:lnTo>
                  <a:lnTo>
                    <a:pt x="44196" y="0"/>
                  </a:lnTo>
                  <a:close/>
                </a:path>
                <a:path w="76200" h="687705">
                  <a:moveTo>
                    <a:pt x="76200" y="611123"/>
                  </a:moveTo>
                  <a:lnTo>
                    <a:pt x="49149" y="611123"/>
                  </a:lnTo>
                  <a:lnTo>
                    <a:pt x="49149" y="629919"/>
                  </a:lnTo>
                  <a:lnTo>
                    <a:pt x="44196" y="634872"/>
                  </a:lnTo>
                  <a:lnTo>
                    <a:pt x="64325" y="634872"/>
                  </a:lnTo>
                  <a:lnTo>
                    <a:pt x="76200" y="61112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8" cstate="print"/>
            <a:stretch>
              <a:fillRect/>
            </a:stretch>
          </p:blipFill>
          <p:spPr>
            <a:xfrm>
              <a:off x="3667505" y="281990"/>
              <a:ext cx="504393" cy="793953"/>
            </a:xfrm>
            <a:prstGeom prst="rect">
              <a:avLst/>
            </a:prstGeom>
          </p:spPr>
        </p:pic>
        <p:sp>
          <p:nvSpPr>
            <p:cNvPr id="63" name="object 63"/>
            <p:cNvSpPr/>
            <p:nvPr/>
          </p:nvSpPr>
          <p:spPr>
            <a:xfrm>
              <a:off x="3705986" y="295275"/>
              <a:ext cx="392430" cy="646430"/>
            </a:xfrm>
            <a:custGeom>
              <a:avLst/>
              <a:gdLst/>
              <a:ahLst/>
              <a:cxnLst/>
              <a:rect l="l" t="t" r="r" b="b"/>
              <a:pathLst>
                <a:path w="392429" h="646430">
                  <a:moveTo>
                    <a:pt x="343010" y="570847"/>
                  </a:moveTo>
                  <a:lnTo>
                    <a:pt x="316229" y="572008"/>
                  </a:lnTo>
                  <a:lnTo>
                    <a:pt x="357632" y="646429"/>
                  </a:lnTo>
                  <a:lnTo>
                    <a:pt x="380887" y="594487"/>
                  </a:lnTo>
                  <a:lnTo>
                    <a:pt x="349503" y="594487"/>
                  </a:lnTo>
                  <a:lnTo>
                    <a:pt x="344170" y="589788"/>
                  </a:lnTo>
                  <a:lnTo>
                    <a:pt x="343081" y="572008"/>
                  </a:lnTo>
                  <a:lnTo>
                    <a:pt x="343010" y="570847"/>
                  </a:lnTo>
                  <a:close/>
                </a:path>
                <a:path w="392429" h="646430">
                  <a:moveTo>
                    <a:pt x="365102" y="569890"/>
                  </a:moveTo>
                  <a:lnTo>
                    <a:pt x="343010" y="570847"/>
                  </a:lnTo>
                  <a:lnTo>
                    <a:pt x="344084" y="588390"/>
                  </a:lnTo>
                  <a:lnTo>
                    <a:pt x="344170" y="589788"/>
                  </a:lnTo>
                  <a:lnTo>
                    <a:pt x="349503" y="594487"/>
                  </a:lnTo>
                  <a:lnTo>
                    <a:pt x="361696" y="593725"/>
                  </a:lnTo>
                  <a:lnTo>
                    <a:pt x="366267" y="588390"/>
                  </a:lnTo>
                  <a:lnTo>
                    <a:pt x="365235" y="572008"/>
                  </a:lnTo>
                  <a:lnTo>
                    <a:pt x="365162" y="570847"/>
                  </a:lnTo>
                  <a:lnTo>
                    <a:pt x="365102" y="569890"/>
                  </a:lnTo>
                  <a:close/>
                </a:path>
                <a:path w="392429" h="646430">
                  <a:moveTo>
                    <a:pt x="392429" y="568705"/>
                  </a:moveTo>
                  <a:lnTo>
                    <a:pt x="365102" y="569890"/>
                  </a:lnTo>
                  <a:lnTo>
                    <a:pt x="366267" y="588390"/>
                  </a:lnTo>
                  <a:lnTo>
                    <a:pt x="361696" y="593725"/>
                  </a:lnTo>
                  <a:lnTo>
                    <a:pt x="349503" y="594487"/>
                  </a:lnTo>
                  <a:lnTo>
                    <a:pt x="380887" y="594487"/>
                  </a:lnTo>
                  <a:lnTo>
                    <a:pt x="392429" y="568705"/>
                  </a:lnTo>
                  <a:close/>
                </a:path>
                <a:path w="392429" h="646430">
                  <a:moveTo>
                    <a:pt x="5968" y="0"/>
                  </a:moveTo>
                  <a:lnTo>
                    <a:pt x="762" y="4699"/>
                  </a:lnTo>
                  <a:lnTo>
                    <a:pt x="95" y="15367"/>
                  </a:lnTo>
                  <a:lnTo>
                    <a:pt x="0" y="16891"/>
                  </a:lnTo>
                  <a:lnTo>
                    <a:pt x="4699" y="22098"/>
                  </a:lnTo>
                  <a:lnTo>
                    <a:pt x="29228" y="23495"/>
                  </a:lnTo>
                  <a:lnTo>
                    <a:pt x="27679" y="23495"/>
                  </a:lnTo>
                  <a:lnTo>
                    <a:pt x="72009" y="36068"/>
                  </a:lnTo>
                  <a:lnTo>
                    <a:pt x="116966" y="62737"/>
                  </a:lnTo>
                  <a:lnTo>
                    <a:pt x="146176" y="87884"/>
                  </a:lnTo>
                  <a:lnTo>
                    <a:pt x="174751" y="118363"/>
                  </a:lnTo>
                  <a:lnTo>
                    <a:pt x="201929" y="153924"/>
                  </a:lnTo>
                  <a:lnTo>
                    <a:pt x="227711" y="193801"/>
                  </a:lnTo>
                  <a:lnTo>
                    <a:pt x="251587" y="237871"/>
                  </a:lnTo>
                  <a:lnTo>
                    <a:pt x="273430" y="285241"/>
                  </a:lnTo>
                  <a:lnTo>
                    <a:pt x="292988" y="335788"/>
                  </a:lnTo>
                  <a:lnTo>
                    <a:pt x="309879" y="388874"/>
                  </a:lnTo>
                  <a:lnTo>
                    <a:pt x="323850" y="443991"/>
                  </a:lnTo>
                  <a:lnTo>
                    <a:pt x="334772" y="500761"/>
                  </a:lnTo>
                  <a:lnTo>
                    <a:pt x="342264" y="558673"/>
                  </a:lnTo>
                  <a:lnTo>
                    <a:pt x="342951" y="569890"/>
                  </a:lnTo>
                  <a:lnTo>
                    <a:pt x="343010" y="570847"/>
                  </a:lnTo>
                  <a:lnTo>
                    <a:pt x="365102" y="569890"/>
                  </a:lnTo>
                  <a:lnTo>
                    <a:pt x="364236" y="556133"/>
                  </a:lnTo>
                  <a:lnTo>
                    <a:pt x="360807" y="526414"/>
                  </a:lnTo>
                  <a:lnTo>
                    <a:pt x="351282" y="467740"/>
                  </a:lnTo>
                  <a:lnTo>
                    <a:pt x="338582" y="410337"/>
                  </a:lnTo>
                  <a:lnTo>
                    <a:pt x="322707" y="354964"/>
                  </a:lnTo>
                  <a:lnTo>
                    <a:pt x="304038" y="301878"/>
                  </a:lnTo>
                  <a:lnTo>
                    <a:pt x="282701" y="251460"/>
                  </a:lnTo>
                  <a:lnTo>
                    <a:pt x="259079" y="204470"/>
                  </a:lnTo>
                  <a:lnTo>
                    <a:pt x="233299" y="161036"/>
                  </a:lnTo>
                  <a:lnTo>
                    <a:pt x="205739" y="121792"/>
                  </a:lnTo>
                  <a:lnTo>
                    <a:pt x="176402" y="86995"/>
                  </a:lnTo>
                  <a:lnTo>
                    <a:pt x="145541" y="57403"/>
                  </a:lnTo>
                  <a:lnTo>
                    <a:pt x="113411" y="33400"/>
                  </a:lnTo>
                  <a:lnTo>
                    <a:pt x="62991" y="8890"/>
                  </a:lnTo>
                  <a:lnTo>
                    <a:pt x="28321" y="1397"/>
                  </a:lnTo>
                  <a:lnTo>
                    <a:pt x="5968"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19" cstate="print"/>
            <a:stretch>
              <a:fillRect/>
            </a:stretch>
          </p:blipFill>
          <p:spPr>
            <a:xfrm>
              <a:off x="2258567" y="829119"/>
              <a:ext cx="1914144" cy="224091"/>
            </a:xfrm>
            <a:prstGeom prst="rect">
              <a:avLst/>
            </a:prstGeom>
          </p:spPr>
        </p:pic>
        <p:sp>
          <p:nvSpPr>
            <p:cNvPr id="65" name="object 65"/>
            <p:cNvSpPr/>
            <p:nvPr/>
          </p:nvSpPr>
          <p:spPr>
            <a:xfrm>
              <a:off x="2374010" y="881253"/>
              <a:ext cx="1690370" cy="76200"/>
            </a:xfrm>
            <a:custGeom>
              <a:avLst/>
              <a:gdLst/>
              <a:ahLst/>
              <a:cxnLst/>
              <a:rect l="l" t="t" r="r" b="b"/>
              <a:pathLst>
                <a:path w="1690370" h="76200">
                  <a:moveTo>
                    <a:pt x="76200" y="0"/>
                  </a:moveTo>
                  <a:lnTo>
                    <a:pt x="0" y="38100"/>
                  </a:lnTo>
                  <a:lnTo>
                    <a:pt x="76200" y="76200"/>
                  </a:lnTo>
                  <a:lnTo>
                    <a:pt x="76200" y="49149"/>
                  </a:lnTo>
                  <a:lnTo>
                    <a:pt x="57403" y="49149"/>
                  </a:lnTo>
                  <a:lnTo>
                    <a:pt x="52450" y="44196"/>
                  </a:lnTo>
                  <a:lnTo>
                    <a:pt x="52450" y="32004"/>
                  </a:lnTo>
                  <a:lnTo>
                    <a:pt x="57403" y="27050"/>
                  </a:lnTo>
                  <a:lnTo>
                    <a:pt x="76200" y="27050"/>
                  </a:lnTo>
                  <a:lnTo>
                    <a:pt x="76200" y="0"/>
                  </a:lnTo>
                  <a:close/>
                </a:path>
                <a:path w="1690370" h="76200">
                  <a:moveTo>
                    <a:pt x="1613789" y="0"/>
                  </a:moveTo>
                  <a:lnTo>
                    <a:pt x="1613789" y="76200"/>
                  </a:lnTo>
                  <a:lnTo>
                    <a:pt x="1667890" y="49149"/>
                  </a:lnTo>
                  <a:lnTo>
                    <a:pt x="1632712" y="49149"/>
                  </a:lnTo>
                  <a:lnTo>
                    <a:pt x="1637538" y="44196"/>
                  </a:lnTo>
                  <a:lnTo>
                    <a:pt x="1637538" y="32004"/>
                  </a:lnTo>
                  <a:lnTo>
                    <a:pt x="1632712" y="27050"/>
                  </a:lnTo>
                  <a:lnTo>
                    <a:pt x="1667890" y="27050"/>
                  </a:lnTo>
                  <a:lnTo>
                    <a:pt x="1613789" y="0"/>
                  </a:lnTo>
                  <a:close/>
                </a:path>
                <a:path w="1690370" h="76200">
                  <a:moveTo>
                    <a:pt x="76200" y="27050"/>
                  </a:moveTo>
                  <a:lnTo>
                    <a:pt x="57403" y="27050"/>
                  </a:lnTo>
                  <a:lnTo>
                    <a:pt x="52450" y="32004"/>
                  </a:lnTo>
                  <a:lnTo>
                    <a:pt x="52450" y="44196"/>
                  </a:lnTo>
                  <a:lnTo>
                    <a:pt x="57403" y="49149"/>
                  </a:lnTo>
                  <a:lnTo>
                    <a:pt x="76200" y="49149"/>
                  </a:lnTo>
                  <a:lnTo>
                    <a:pt x="76200" y="27050"/>
                  </a:lnTo>
                  <a:close/>
                </a:path>
                <a:path w="1690370" h="76200">
                  <a:moveTo>
                    <a:pt x="1613789" y="27050"/>
                  </a:moveTo>
                  <a:lnTo>
                    <a:pt x="76200" y="27050"/>
                  </a:lnTo>
                  <a:lnTo>
                    <a:pt x="76200" y="49149"/>
                  </a:lnTo>
                  <a:lnTo>
                    <a:pt x="1613789" y="49149"/>
                  </a:lnTo>
                  <a:lnTo>
                    <a:pt x="1613789" y="27050"/>
                  </a:lnTo>
                  <a:close/>
                </a:path>
                <a:path w="1690370" h="76200">
                  <a:moveTo>
                    <a:pt x="1667890" y="27050"/>
                  </a:moveTo>
                  <a:lnTo>
                    <a:pt x="1632712" y="27050"/>
                  </a:lnTo>
                  <a:lnTo>
                    <a:pt x="1637538" y="32004"/>
                  </a:lnTo>
                  <a:lnTo>
                    <a:pt x="1637538" y="44196"/>
                  </a:lnTo>
                  <a:lnTo>
                    <a:pt x="1632712" y="49149"/>
                  </a:lnTo>
                  <a:lnTo>
                    <a:pt x="1667890" y="49149"/>
                  </a:lnTo>
                  <a:lnTo>
                    <a:pt x="1689989" y="38100"/>
                  </a:lnTo>
                  <a:lnTo>
                    <a:pt x="1667890" y="27050"/>
                  </a:lnTo>
                  <a:close/>
                </a:path>
              </a:pathLst>
            </a:custGeom>
            <a:solidFill>
              <a:srgbClr val="FFC908"/>
            </a:solidFill>
          </p:spPr>
          <p:txBody>
            <a:bodyPr wrap="square" lIns="0" tIns="0" rIns="0" bIns="0" rtlCol="0"/>
            <a:lstStyle/>
            <a:p>
              <a:pPr defTabSz="914400"/>
              <a:endParaRPr kern="0" smtClean="0">
                <a:solidFill>
                  <a:sysClr val="windowText" lastClr="000000"/>
                </a:solidFill>
              </a:endParaRPr>
            </a:p>
          </p:txBody>
        </p:sp>
      </p:grpSp>
      <p:sp>
        <p:nvSpPr>
          <p:cNvPr id="66" name="object 66"/>
          <p:cNvSpPr txBox="1"/>
          <p:nvPr/>
        </p:nvSpPr>
        <p:spPr>
          <a:xfrm>
            <a:off x="7670328" y="4433362"/>
            <a:ext cx="126967" cy="236603"/>
          </a:xfrm>
          <a:prstGeom prst="rect">
            <a:avLst/>
          </a:prstGeom>
        </p:spPr>
        <p:txBody>
          <a:bodyPr vert="horz" wrap="square" lIns="0" tIns="13335" rIns="0" bIns="0" rtlCol="0">
            <a:spAutoFit/>
          </a:bodyPr>
          <a:lstStyle/>
          <a:p>
            <a:pPr marL="12700" defTabSz="914400">
              <a:spcBef>
                <a:spcPts val="105"/>
              </a:spcBef>
            </a:pPr>
            <a:r>
              <a:rPr sz="1450" kern="0" spc="45" dirty="0">
                <a:solidFill>
                  <a:sysClr val="windowText" lastClr="000000"/>
                </a:solidFill>
                <a:latin typeface="Cambria Math"/>
                <a:cs typeface="Cambria Math"/>
              </a:rPr>
              <a:t>x</a:t>
            </a:r>
            <a:endParaRPr sz="1450" kern="0">
              <a:solidFill>
                <a:sysClr val="windowText" lastClr="000000"/>
              </a:solidFill>
              <a:latin typeface="Cambria Math"/>
              <a:cs typeface="Cambria Math"/>
            </a:endParaRPr>
          </a:p>
        </p:txBody>
      </p:sp>
      <p:sp>
        <p:nvSpPr>
          <p:cNvPr id="67" name="object 67"/>
          <p:cNvSpPr txBox="1"/>
          <p:nvPr/>
        </p:nvSpPr>
        <p:spPr>
          <a:xfrm>
            <a:off x="8200545" y="4508800"/>
            <a:ext cx="132680" cy="236603"/>
          </a:xfrm>
          <a:prstGeom prst="rect">
            <a:avLst/>
          </a:prstGeom>
        </p:spPr>
        <p:txBody>
          <a:bodyPr vert="horz" wrap="square" lIns="0" tIns="13335" rIns="0" bIns="0" rtlCol="0">
            <a:spAutoFit/>
          </a:bodyPr>
          <a:lstStyle/>
          <a:p>
            <a:pPr marL="12700" defTabSz="914400">
              <a:spcBef>
                <a:spcPts val="105"/>
              </a:spcBef>
            </a:pPr>
            <a:r>
              <a:rPr sz="1450" kern="0" spc="-50" dirty="0">
                <a:solidFill>
                  <a:sysClr val="windowText" lastClr="000000"/>
                </a:solidFill>
                <a:latin typeface="Cambria Math"/>
                <a:cs typeface="Cambria Math"/>
              </a:rPr>
              <a:t>2</a:t>
            </a:r>
            <a:endParaRPr sz="1450" kern="0">
              <a:solidFill>
                <a:sysClr val="windowText" lastClr="000000"/>
              </a:solidFill>
              <a:latin typeface="Cambria Math"/>
              <a:cs typeface="Cambria Math"/>
            </a:endParaRPr>
          </a:p>
        </p:txBody>
      </p:sp>
      <p:sp>
        <p:nvSpPr>
          <p:cNvPr id="68" name="object 68"/>
          <p:cNvSpPr txBox="1"/>
          <p:nvPr/>
        </p:nvSpPr>
        <p:spPr>
          <a:xfrm>
            <a:off x="9021027" y="4503420"/>
            <a:ext cx="138395"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9</a:t>
            </a:r>
            <a:endParaRPr sz="1600" kern="0">
              <a:solidFill>
                <a:sysClr val="windowText" lastClr="000000"/>
              </a:solidFill>
              <a:latin typeface="Cambria Math"/>
              <a:cs typeface="Cambria Math"/>
            </a:endParaRPr>
          </a:p>
        </p:txBody>
      </p:sp>
      <p:sp>
        <p:nvSpPr>
          <p:cNvPr id="69" name="object 69"/>
          <p:cNvSpPr txBox="1"/>
          <p:nvPr/>
        </p:nvSpPr>
        <p:spPr>
          <a:xfrm>
            <a:off x="7513932" y="4287015"/>
            <a:ext cx="2176213" cy="351378"/>
          </a:xfrm>
          <a:prstGeom prst="rect">
            <a:avLst/>
          </a:prstGeom>
        </p:spPr>
        <p:txBody>
          <a:bodyPr vert="horz" wrap="square" lIns="0" tIns="12700" rIns="0" bIns="0" rtlCol="0">
            <a:spAutoFit/>
          </a:bodyPr>
          <a:lstStyle/>
          <a:p>
            <a:pPr marL="38100" defTabSz="914400">
              <a:spcBef>
                <a:spcPts val="100"/>
              </a:spcBef>
              <a:tabLst>
                <a:tab pos="344805" algn="l"/>
              </a:tabLst>
            </a:pPr>
            <a:r>
              <a:rPr sz="2000" kern="0" spc="-50" dirty="0">
                <a:solidFill>
                  <a:sysClr val="windowText" lastClr="000000"/>
                </a:solidFill>
                <a:latin typeface="Cambria Math"/>
                <a:cs typeface="Cambria Math"/>
              </a:rPr>
              <a:t>V</a:t>
            </a:r>
            <a:r>
              <a:rPr sz="2000" kern="0"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175" u="heavy" kern="0" baseline="44061" dirty="0">
                <a:solidFill>
                  <a:sysClr val="windowText" lastClr="000000"/>
                </a:solidFill>
                <a:uFill>
                  <a:solidFill>
                    <a:srgbClr val="000000"/>
                  </a:solidFill>
                </a:uFill>
                <a:latin typeface="Cambria Math"/>
                <a:cs typeface="Cambria Math"/>
              </a:rPr>
              <a:t>1</a:t>
            </a:r>
            <a:r>
              <a:rPr sz="2175" kern="0" spc="382" baseline="44061"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400" u="heavy" kern="0" baseline="45138" dirty="0">
                <a:solidFill>
                  <a:sysClr val="windowText" lastClr="000000"/>
                </a:solidFill>
                <a:uFill>
                  <a:solidFill>
                    <a:srgbClr val="000000"/>
                  </a:solidFill>
                </a:uFill>
                <a:latin typeface="Cambria Math"/>
                <a:cs typeface="Cambria Math"/>
              </a:rPr>
              <a:t>10</a:t>
            </a:r>
            <a:r>
              <a:rPr sz="2400" kern="0" spc="307"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x)</a:t>
            </a:r>
            <a:endParaRPr sz="2200" kern="0">
              <a:solidFill>
                <a:sysClr val="windowText" lastClr="000000"/>
              </a:solidFill>
              <a:latin typeface="Times New Roman"/>
              <a:cs typeface="Times New Roman"/>
            </a:endParaRPr>
          </a:p>
        </p:txBody>
      </p:sp>
      <p:sp>
        <p:nvSpPr>
          <p:cNvPr id="70" name="object 70"/>
          <p:cNvSpPr/>
          <p:nvPr/>
        </p:nvSpPr>
        <p:spPr>
          <a:xfrm>
            <a:off x="8291200" y="5139737"/>
            <a:ext cx="401215" cy="18415"/>
          </a:xfrm>
          <a:custGeom>
            <a:avLst/>
            <a:gdLst/>
            <a:ahLst/>
            <a:cxnLst/>
            <a:rect l="l" t="t" r="r" b="b"/>
            <a:pathLst>
              <a:path w="401320" h="18414">
                <a:moveTo>
                  <a:pt x="400811" y="0"/>
                </a:moveTo>
                <a:lnTo>
                  <a:pt x="0" y="0"/>
                </a:lnTo>
                <a:lnTo>
                  <a:pt x="0" y="18287"/>
                </a:lnTo>
                <a:lnTo>
                  <a:pt x="400811" y="18287"/>
                </a:lnTo>
                <a:lnTo>
                  <a:pt x="400811"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71" name="object 71"/>
          <p:cNvSpPr txBox="1"/>
          <p:nvPr/>
        </p:nvSpPr>
        <p:spPr>
          <a:xfrm>
            <a:off x="8423014" y="5153405"/>
            <a:ext cx="138395"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9</a:t>
            </a:r>
            <a:endParaRPr sz="1600" kern="0">
              <a:solidFill>
                <a:sysClr val="windowText" lastClr="000000"/>
              </a:solidFill>
              <a:latin typeface="Cambria Math"/>
              <a:cs typeface="Cambria Math"/>
            </a:endParaRPr>
          </a:p>
        </p:txBody>
      </p:sp>
      <p:sp>
        <p:nvSpPr>
          <p:cNvPr id="72" name="object 72"/>
          <p:cNvSpPr txBox="1"/>
          <p:nvPr/>
        </p:nvSpPr>
        <p:spPr>
          <a:xfrm>
            <a:off x="7862811" y="4810525"/>
            <a:ext cx="1977510" cy="489878"/>
          </a:xfrm>
          <a:prstGeom prst="rect">
            <a:avLst/>
          </a:prstGeom>
        </p:spPr>
        <p:txBody>
          <a:bodyPr vert="horz" wrap="square" lIns="0" tIns="15240" rIns="0" bIns="0" rtlCol="0">
            <a:spAutoFit/>
          </a:bodyPr>
          <a:lstStyle/>
          <a:p>
            <a:pPr marR="428625" algn="ctr" defTabSz="914400">
              <a:lnSpc>
                <a:spcPts val="1270"/>
              </a:lnSpc>
              <a:spcBef>
                <a:spcPts val="120"/>
              </a:spcBef>
            </a:pPr>
            <a:r>
              <a:rPr sz="1300" kern="0" spc="5" dirty="0">
                <a:solidFill>
                  <a:sysClr val="windowText" lastClr="000000"/>
                </a:solidFill>
                <a:latin typeface="Cambria Math"/>
                <a:cs typeface="Cambria Math"/>
              </a:rPr>
              <a:t>2</a:t>
            </a:r>
            <a:endParaRPr sz="1300" kern="0">
              <a:solidFill>
                <a:sysClr val="windowText" lastClr="000000"/>
              </a:solidFill>
              <a:latin typeface="Cambria Math"/>
              <a:cs typeface="Cambria Math"/>
            </a:endParaRPr>
          </a:p>
          <a:p>
            <a:pPr marL="38100" defTabSz="914400">
              <a:lnSpc>
                <a:spcPts val="2350"/>
              </a:lnSpc>
              <a:tabLst>
                <a:tab pos="899794" algn="l"/>
              </a:tabLst>
            </a:pP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5 </a:t>
            </a:r>
            <a:r>
              <a:rPr sz="2400" kern="0" spc="60" baseline="45138" dirty="0">
                <a:solidFill>
                  <a:sysClr val="windowText" lastClr="000000"/>
                </a:solidFill>
                <a:latin typeface="Cambria Math"/>
                <a:cs typeface="Cambria Math"/>
              </a:rPr>
              <a:t>𝑥</a:t>
            </a:r>
            <a:r>
              <a:rPr sz="2400" kern="0" baseline="45138" dirty="0">
                <a:solidFill>
                  <a:sysClr val="windowText" lastClr="000000"/>
                </a:solidFill>
                <a:latin typeface="Cambria Math"/>
                <a:cs typeface="Cambria Math"/>
              </a:rPr>
              <a:t>	</a:t>
            </a:r>
            <a:r>
              <a:rPr sz="2200" kern="0" spc="-10" dirty="0">
                <a:solidFill>
                  <a:sysClr val="windowText" lastClr="000000"/>
                </a:solidFill>
                <a:latin typeface="Times New Roman"/>
                <a:cs typeface="Times New Roman"/>
              </a:rPr>
              <a:t>[0</a:t>
            </a:r>
            <a:r>
              <a:rPr sz="2200" kern="0" spc="-10" dirty="0">
                <a:solidFill>
                  <a:sysClr val="windowText" lastClr="000000"/>
                </a:solidFill>
                <a:latin typeface="Cambria Math"/>
                <a:cs typeface="Cambria Math"/>
              </a:rPr>
              <a:t>≤x≤9]</a:t>
            </a:r>
            <a:endParaRPr sz="2200" kern="0">
              <a:solidFill>
                <a:sysClr val="windowText" lastClr="000000"/>
              </a:solidFill>
              <a:latin typeface="Cambria Math"/>
              <a:cs typeface="Cambria Math"/>
            </a:endParaRPr>
          </a:p>
        </p:txBody>
      </p:sp>
      <p:sp>
        <p:nvSpPr>
          <p:cNvPr id="73" name="object 73"/>
          <p:cNvSpPr txBox="1"/>
          <p:nvPr/>
        </p:nvSpPr>
        <p:spPr>
          <a:xfrm>
            <a:off x="7746506" y="5667801"/>
            <a:ext cx="126967" cy="236603"/>
          </a:xfrm>
          <a:prstGeom prst="rect">
            <a:avLst/>
          </a:prstGeom>
        </p:spPr>
        <p:txBody>
          <a:bodyPr vert="horz" wrap="square" lIns="0" tIns="13335" rIns="0" bIns="0" rtlCol="0">
            <a:spAutoFit/>
          </a:bodyPr>
          <a:lstStyle/>
          <a:p>
            <a:pPr marL="12700" defTabSz="914400">
              <a:spcBef>
                <a:spcPts val="105"/>
              </a:spcBef>
            </a:pPr>
            <a:r>
              <a:rPr sz="1450" kern="0" spc="45" dirty="0">
                <a:solidFill>
                  <a:sysClr val="windowText" lastClr="000000"/>
                </a:solidFill>
                <a:latin typeface="Cambria Math"/>
                <a:cs typeface="Cambria Math"/>
              </a:rPr>
              <a:t>x</a:t>
            </a:r>
            <a:endParaRPr sz="1450" kern="0">
              <a:solidFill>
                <a:sysClr val="windowText" lastClr="000000"/>
              </a:solidFill>
              <a:latin typeface="Cambria Math"/>
              <a:cs typeface="Cambria Math"/>
            </a:endParaRPr>
          </a:p>
        </p:txBody>
      </p:sp>
      <p:sp>
        <p:nvSpPr>
          <p:cNvPr id="74" name="object 74"/>
          <p:cNvSpPr/>
          <p:nvPr/>
        </p:nvSpPr>
        <p:spPr>
          <a:xfrm>
            <a:off x="8287388" y="5736297"/>
            <a:ext cx="345985" cy="16510"/>
          </a:xfrm>
          <a:custGeom>
            <a:avLst/>
            <a:gdLst/>
            <a:ahLst/>
            <a:cxnLst/>
            <a:rect l="l" t="t" r="r" b="b"/>
            <a:pathLst>
              <a:path w="346075" h="16510">
                <a:moveTo>
                  <a:pt x="345948" y="0"/>
                </a:moveTo>
                <a:lnTo>
                  <a:pt x="0" y="0"/>
                </a:lnTo>
                <a:lnTo>
                  <a:pt x="0" y="16001"/>
                </a:lnTo>
                <a:lnTo>
                  <a:pt x="345948" y="16001"/>
                </a:lnTo>
                <a:lnTo>
                  <a:pt x="34594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75" name="object 75"/>
          <p:cNvSpPr txBox="1"/>
          <p:nvPr/>
        </p:nvSpPr>
        <p:spPr>
          <a:xfrm>
            <a:off x="8399374" y="5746241"/>
            <a:ext cx="122523" cy="225062"/>
          </a:xfrm>
          <a:prstGeom prst="rect">
            <a:avLst/>
          </a:prstGeom>
        </p:spPr>
        <p:txBody>
          <a:bodyPr vert="horz" wrap="square" lIns="0" tIns="17145" rIns="0" bIns="0" rtlCol="0">
            <a:spAutoFit/>
          </a:bodyPr>
          <a:lstStyle/>
          <a:p>
            <a:pPr marL="12700" defTabSz="914400">
              <a:spcBef>
                <a:spcPts val="135"/>
              </a:spcBef>
            </a:pPr>
            <a:r>
              <a:rPr sz="1350" kern="0" spc="-50" dirty="0">
                <a:solidFill>
                  <a:sysClr val="windowText" lastClr="000000"/>
                </a:solidFill>
                <a:latin typeface="Cambria Math"/>
                <a:cs typeface="Cambria Math"/>
              </a:rPr>
              <a:t>9</a:t>
            </a:r>
            <a:endParaRPr sz="1350" kern="0">
              <a:solidFill>
                <a:sysClr val="windowText" lastClr="000000"/>
              </a:solidFill>
              <a:latin typeface="Cambria Math"/>
              <a:cs typeface="Cambria Math"/>
            </a:endParaRPr>
          </a:p>
        </p:txBody>
      </p:sp>
      <p:sp>
        <p:nvSpPr>
          <p:cNvPr id="76" name="object 76"/>
          <p:cNvSpPr/>
          <p:nvPr/>
        </p:nvSpPr>
        <p:spPr>
          <a:xfrm>
            <a:off x="8772658" y="5724153"/>
            <a:ext cx="126967" cy="18415"/>
          </a:xfrm>
          <a:custGeom>
            <a:avLst/>
            <a:gdLst/>
            <a:ahLst/>
            <a:cxnLst/>
            <a:rect l="l" t="t" r="r" b="b"/>
            <a:pathLst>
              <a:path w="127000" h="18414">
                <a:moveTo>
                  <a:pt x="126492" y="0"/>
                </a:moveTo>
                <a:lnTo>
                  <a:pt x="0" y="0"/>
                </a:lnTo>
                <a:lnTo>
                  <a:pt x="0" y="18288"/>
                </a:lnTo>
                <a:lnTo>
                  <a:pt x="126492" y="18288"/>
                </a:lnTo>
                <a:lnTo>
                  <a:pt x="126492"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77" name="object 77"/>
          <p:cNvSpPr txBox="1"/>
          <p:nvPr/>
        </p:nvSpPr>
        <p:spPr>
          <a:xfrm>
            <a:off x="8765038" y="5737859"/>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78" name="object 78"/>
          <p:cNvSpPr txBox="1"/>
          <p:nvPr/>
        </p:nvSpPr>
        <p:spPr>
          <a:xfrm>
            <a:off x="7513905" y="5449823"/>
            <a:ext cx="2533625" cy="187872"/>
          </a:xfrm>
          <a:prstGeom prst="rect">
            <a:avLst/>
          </a:prstGeom>
        </p:spPr>
        <p:txBody>
          <a:bodyPr vert="horz" wrap="square" lIns="0" tIns="84455" rIns="0" bIns="0" rtlCol="0">
            <a:spAutoFit/>
          </a:bodyPr>
          <a:lstStyle/>
          <a:p>
            <a:pPr marL="38100" defTabSz="914400">
              <a:lnSpc>
                <a:spcPts val="125"/>
              </a:lnSpc>
              <a:spcBef>
                <a:spcPts val="665"/>
              </a:spcBef>
              <a:tabLst>
                <a:tab pos="419734" algn="l"/>
              </a:tabLst>
            </a:pPr>
            <a:r>
              <a:rPr sz="2000" kern="0" spc="-50" dirty="0">
                <a:solidFill>
                  <a:sysClr val="windowText" lastClr="000000"/>
                </a:solidFill>
                <a:latin typeface="Cambria Math"/>
                <a:cs typeface="Cambria Math"/>
              </a:rPr>
              <a:t>M</a:t>
            </a:r>
            <a:r>
              <a:rPr sz="2000" kern="0"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 -</a:t>
            </a:r>
            <a:r>
              <a:rPr sz="2000" kern="0" spc="5" dirty="0">
                <a:solidFill>
                  <a:sysClr val="windowText" lastClr="000000"/>
                </a:solidFill>
                <a:latin typeface="Times New Roman"/>
                <a:cs typeface="Times New Roman"/>
              </a:rPr>
              <a:t> </a:t>
            </a:r>
            <a:r>
              <a:rPr sz="2025" kern="0" baseline="45267" dirty="0">
                <a:solidFill>
                  <a:sysClr val="windowText" lastClr="000000"/>
                </a:solidFill>
                <a:latin typeface="Cambria Math"/>
                <a:cs typeface="Cambria Math"/>
              </a:rPr>
              <a:t>5</a:t>
            </a:r>
            <a:r>
              <a:rPr sz="2025" kern="0" spc="7" baseline="45267" dirty="0">
                <a:solidFill>
                  <a:sysClr val="windowText" lastClr="000000"/>
                </a:solidFill>
                <a:latin typeface="Cambria Math"/>
                <a:cs typeface="Cambria Math"/>
              </a:rPr>
              <a:t> </a:t>
            </a:r>
            <a:r>
              <a:rPr sz="2025" kern="0" spc="142" baseline="45267" dirty="0">
                <a:solidFill>
                  <a:sysClr val="windowText" lastClr="000000"/>
                </a:solidFill>
                <a:latin typeface="Cambria Math"/>
                <a:cs typeface="Cambria Math"/>
              </a:rPr>
              <a:t>𝑥</a:t>
            </a:r>
            <a:r>
              <a:rPr sz="2025" kern="0" spc="157" baseline="45267"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400" kern="0" spc="135" baseline="45138" dirty="0">
                <a:solidFill>
                  <a:sysClr val="windowText" lastClr="000000"/>
                </a:solidFill>
                <a:latin typeface="Cambria Math"/>
                <a:cs typeface="Cambria Math"/>
              </a:rPr>
              <a:t>𝑥</a:t>
            </a:r>
            <a:r>
              <a:rPr sz="2400" kern="0" spc="375" baseline="45138" dirty="0">
                <a:solidFill>
                  <a:sysClr val="windowText" lastClr="000000"/>
                </a:solidFill>
                <a:latin typeface="Cambria Math"/>
                <a:cs typeface="Cambria Math"/>
              </a:rPr>
              <a:t> </a:t>
            </a:r>
            <a:r>
              <a:rPr sz="2200" kern="0" spc="-10" dirty="0">
                <a:solidFill>
                  <a:sysClr val="windowText" lastClr="000000"/>
                </a:solidFill>
                <a:latin typeface="Times New Roman"/>
                <a:cs typeface="Times New Roman"/>
              </a:rPr>
              <a:t>[0</a:t>
            </a:r>
            <a:r>
              <a:rPr sz="2200" kern="0" spc="-10" dirty="0">
                <a:solidFill>
                  <a:sysClr val="windowText" lastClr="000000"/>
                </a:solidFill>
                <a:latin typeface="Cambria Math"/>
                <a:cs typeface="Cambria Math"/>
              </a:rPr>
              <a:t>≤x≤9]</a:t>
            </a:r>
            <a:endParaRPr sz="2200" kern="0">
              <a:solidFill>
                <a:sysClr val="windowText" lastClr="000000"/>
              </a:solidFill>
              <a:latin typeface="Cambria Math"/>
              <a:cs typeface="Cambria Math"/>
            </a:endParaRPr>
          </a:p>
          <a:p>
            <a:pPr marR="387350" algn="ctr" defTabSz="914400">
              <a:lnSpc>
                <a:spcPts val="680"/>
              </a:lnSpc>
            </a:pPr>
            <a:r>
              <a:rPr sz="1150" kern="0" spc="-50" dirty="0">
                <a:solidFill>
                  <a:sysClr val="windowText" lastClr="000000"/>
                </a:solidFill>
                <a:latin typeface="Cambria Math"/>
                <a:cs typeface="Cambria Math"/>
              </a:rPr>
              <a:t>2</a:t>
            </a:r>
            <a:endParaRPr sz="1150" kern="0">
              <a:solidFill>
                <a:sysClr val="windowText" lastClr="000000"/>
              </a:solidFill>
              <a:latin typeface="Cambria Math"/>
              <a:cs typeface="Cambria Math"/>
            </a:endParaRPr>
          </a:p>
        </p:txBody>
      </p:sp>
      <p:sp>
        <p:nvSpPr>
          <p:cNvPr id="79" name="object 79"/>
          <p:cNvSpPr txBox="1"/>
          <p:nvPr/>
        </p:nvSpPr>
        <p:spPr>
          <a:xfrm>
            <a:off x="2924813" y="130832"/>
            <a:ext cx="690066"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w</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80" name="object 80"/>
          <p:cNvSpPr/>
          <p:nvPr/>
        </p:nvSpPr>
        <p:spPr>
          <a:xfrm>
            <a:off x="10245725" y="4575047"/>
            <a:ext cx="257744" cy="20320"/>
          </a:xfrm>
          <a:custGeom>
            <a:avLst/>
            <a:gdLst/>
            <a:ahLst/>
            <a:cxnLst/>
            <a:rect l="l" t="t" r="r" b="b"/>
            <a:pathLst>
              <a:path w="257809" h="20320">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81" name="object 81"/>
          <p:cNvSpPr/>
          <p:nvPr/>
        </p:nvSpPr>
        <p:spPr>
          <a:xfrm>
            <a:off x="10826977" y="4575047"/>
            <a:ext cx="188546" cy="20320"/>
          </a:xfrm>
          <a:custGeom>
            <a:avLst/>
            <a:gdLst/>
            <a:ahLst/>
            <a:cxnLst/>
            <a:rect l="l" t="t" r="r" b="b"/>
            <a:pathLst>
              <a:path w="188595" h="20320">
                <a:moveTo>
                  <a:pt x="188214" y="0"/>
                </a:moveTo>
                <a:lnTo>
                  <a:pt x="0" y="0"/>
                </a:lnTo>
                <a:lnTo>
                  <a:pt x="0" y="19812"/>
                </a:lnTo>
                <a:lnTo>
                  <a:pt x="188214" y="19812"/>
                </a:lnTo>
                <a:lnTo>
                  <a:pt x="18821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82" name="object 82"/>
          <p:cNvSpPr txBox="1"/>
          <p:nvPr/>
        </p:nvSpPr>
        <p:spPr>
          <a:xfrm>
            <a:off x="10183003" y="4110760"/>
            <a:ext cx="989708" cy="1279196"/>
          </a:xfrm>
          <a:prstGeom prst="rect">
            <a:avLst/>
          </a:prstGeom>
        </p:spPr>
        <p:txBody>
          <a:bodyPr vert="horz" wrap="square" lIns="0" tIns="78105" rIns="0" bIns="0" rtlCol="0">
            <a:spAutoFit/>
          </a:bodyPr>
          <a:lstStyle/>
          <a:p>
            <a:pPr marL="63500" defTabSz="914400">
              <a:spcBef>
                <a:spcPts val="615"/>
              </a:spcBef>
            </a:pPr>
            <a:r>
              <a:rPr sz="1750" kern="0" dirty="0">
                <a:solidFill>
                  <a:sysClr val="windowText" lastClr="000000"/>
                </a:solidFill>
                <a:latin typeface="Cambria Math"/>
                <a:cs typeface="Cambria Math"/>
              </a:rPr>
              <a:t>10</a:t>
            </a:r>
            <a:r>
              <a:rPr sz="1750" kern="0" spc="235" dirty="0">
                <a:solidFill>
                  <a:sysClr val="windowText" lastClr="000000"/>
                </a:solidFill>
                <a:latin typeface="Cambria Math"/>
                <a:cs typeface="Cambria Math"/>
              </a:rPr>
              <a:t> </a:t>
            </a:r>
            <a:r>
              <a:rPr sz="3600" kern="0" baseline="-32407" dirty="0">
                <a:solidFill>
                  <a:sysClr val="windowText" lastClr="000000"/>
                </a:solidFill>
                <a:latin typeface="Times New Roman"/>
                <a:cs typeface="Times New Roman"/>
              </a:rPr>
              <a:t>=</a:t>
            </a:r>
            <a:r>
              <a:rPr sz="3600" kern="0" spc="37" baseline="-32407" dirty="0">
                <a:solidFill>
                  <a:sysClr val="windowText" lastClr="000000"/>
                </a:solidFill>
                <a:latin typeface="Times New Roman"/>
                <a:cs typeface="Times New Roman"/>
              </a:rPr>
              <a:t> </a:t>
            </a:r>
            <a:r>
              <a:rPr sz="1750" kern="0" spc="90" dirty="0">
                <a:solidFill>
                  <a:sysClr val="windowText" lastClr="000000"/>
                </a:solidFill>
                <a:latin typeface="Cambria Math"/>
                <a:cs typeface="Cambria Math"/>
              </a:rPr>
              <a:t>𝑤</a:t>
            </a:r>
            <a:endParaRPr sz="1750" kern="0">
              <a:solidFill>
                <a:sysClr val="windowText" lastClr="000000"/>
              </a:solidFill>
              <a:latin typeface="Cambria Math"/>
              <a:cs typeface="Cambria Math"/>
            </a:endParaRPr>
          </a:p>
          <a:p>
            <a:pPr marL="130810" defTabSz="914400">
              <a:spcBef>
                <a:spcPts val="380"/>
              </a:spcBef>
              <a:tabLst>
                <a:tab pos="669925" algn="l"/>
              </a:tabLst>
            </a:pPr>
            <a:r>
              <a:rPr sz="1750" kern="0" spc="-50" dirty="0">
                <a:solidFill>
                  <a:sysClr val="windowText" lastClr="000000"/>
                </a:solidFill>
                <a:latin typeface="Cambria Math"/>
                <a:cs typeface="Cambria Math"/>
              </a:rPr>
              <a:t>9</a:t>
            </a:r>
            <a:r>
              <a:rPr sz="1750" kern="0" dirty="0">
                <a:solidFill>
                  <a:sysClr val="windowText" lastClr="000000"/>
                </a:solidFill>
                <a:latin typeface="Cambria Math"/>
                <a:cs typeface="Cambria Math"/>
              </a:rPr>
              <a:t>	</a:t>
            </a:r>
            <a:r>
              <a:rPr sz="1750" kern="0" spc="40" dirty="0">
                <a:solidFill>
                  <a:sysClr val="windowText" lastClr="000000"/>
                </a:solidFill>
                <a:latin typeface="Cambria Math"/>
                <a:cs typeface="Cambria Math"/>
              </a:rPr>
              <a:t>𝑥</a:t>
            </a:r>
            <a:endParaRPr sz="1750" kern="0">
              <a:solidFill>
                <a:sysClr val="windowText" lastClr="000000"/>
              </a:solidFill>
              <a:latin typeface="Cambria Math"/>
              <a:cs typeface="Cambria Math"/>
            </a:endParaRPr>
          </a:p>
          <a:p>
            <a:pPr marL="63500" defTabSz="914400">
              <a:spcBef>
                <a:spcPts val="1135"/>
              </a:spcBef>
            </a:pPr>
            <a:r>
              <a:rPr sz="2400" kern="0" dirty="0">
                <a:solidFill>
                  <a:sysClr val="windowText" lastClr="000000"/>
                </a:solidFill>
                <a:latin typeface="Times New Roman"/>
                <a:cs typeface="Times New Roman"/>
              </a:rPr>
              <a:t>=&gt;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83" name="object 83"/>
          <p:cNvSpPr/>
          <p:nvPr/>
        </p:nvSpPr>
        <p:spPr>
          <a:xfrm>
            <a:off x="11209403" y="5221223"/>
            <a:ext cx="257744" cy="20320"/>
          </a:xfrm>
          <a:custGeom>
            <a:avLst/>
            <a:gdLst/>
            <a:ahLst/>
            <a:cxnLst/>
            <a:rect l="l" t="t" r="r" b="b"/>
            <a:pathLst>
              <a:path w="257809" h="20320">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84" name="object 84"/>
          <p:cNvSpPr txBox="1"/>
          <p:nvPr/>
        </p:nvSpPr>
        <p:spPr>
          <a:xfrm>
            <a:off x="11197466" y="4905041"/>
            <a:ext cx="283136" cy="282129"/>
          </a:xfrm>
          <a:prstGeom prst="rect">
            <a:avLst/>
          </a:prstGeom>
        </p:spPr>
        <p:txBody>
          <a:bodyPr vert="horz" wrap="square" lIns="0" tIns="12700" rIns="0" bIns="0" rtlCol="0">
            <a:spAutoFit/>
          </a:bodyPr>
          <a:lstStyle/>
          <a:p>
            <a:pPr marL="12700" defTabSz="914400">
              <a:spcBef>
                <a:spcPts val="100"/>
              </a:spcBef>
            </a:pPr>
            <a:r>
              <a:rPr sz="1750" kern="0" spc="-25" dirty="0">
                <a:solidFill>
                  <a:sysClr val="windowText" lastClr="000000"/>
                </a:solidFill>
                <a:latin typeface="Cambria Math"/>
                <a:cs typeface="Cambria Math"/>
              </a:rPr>
              <a:t>10</a:t>
            </a:r>
            <a:endParaRPr sz="1750" kern="0">
              <a:solidFill>
                <a:sysClr val="windowText" lastClr="000000"/>
              </a:solidFill>
              <a:latin typeface="Cambria Math"/>
              <a:cs typeface="Cambria Math"/>
            </a:endParaRPr>
          </a:p>
        </p:txBody>
      </p:sp>
      <p:sp>
        <p:nvSpPr>
          <p:cNvPr id="85" name="object 85"/>
          <p:cNvSpPr txBox="1"/>
          <p:nvPr/>
        </p:nvSpPr>
        <p:spPr>
          <a:xfrm>
            <a:off x="11265271" y="5236511"/>
            <a:ext cx="148551"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9</a:t>
            </a:r>
            <a:endParaRPr sz="1750" kern="0">
              <a:solidFill>
                <a:sysClr val="windowText" lastClr="000000"/>
              </a:solidFill>
              <a:latin typeface="Cambria Math"/>
              <a:cs typeface="Cambria Math"/>
            </a:endParaRPr>
          </a:p>
        </p:txBody>
      </p:sp>
      <p:sp>
        <p:nvSpPr>
          <p:cNvPr id="86" name="object 86"/>
          <p:cNvSpPr txBox="1"/>
          <p:nvPr/>
        </p:nvSpPr>
        <p:spPr>
          <a:xfrm>
            <a:off x="11531136" y="5001005"/>
            <a:ext cx="330114" cy="382156"/>
          </a:xfrm>
          <a:prstGeom prst="rect">
            <a:avLst/>
          </a:prstGeom>
        </p:spPr>
        <p:txBody>
          <a:bodyPr vert="horz" wrap="square" lIns="0" tIns="12700" rIns="0" bIns="0" rtlCol="0">
            <a:spAutoFit/>
          </a:bodyPr>
          <a:lstStyle/>
          <a:p>
            <a:pPr marL="12700" defTabSz="914400">
              <a:spcBef>
                <a:spcPts val="100"/>
              </a:spcBef>
            </a:pPr>
            <a:r>
              <a:rPr sz="2400" kern="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87" name="object 87"/>
          <p:cNvSpPr txBox="1"/>
          <p:nvPr/>
        </p:nvSpPr>
        <p:spPr>
          <a:xfrm>
            <a:off x="2981184" y="597408"/>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X</a:t>
            </a:r>
            <a:endParaRPr kern="0">
              <a:solidFill>
                <a:sysClr val="windowText" lastClr="000000"/>
              </a:solidFill>
              <a:latin typeface="Times New Roman"/>
              <a:cs typeface="Times New Roman"/>
            </a:endParaRPr>
          </a:p>
        </p:txBody>
      </p:sp>
      <p:grpSp>
        <p:nvGrpSpPr>
          <p:cNvPr id="88" name="object 88"/>
          <p:cNvGrpSpPr/>
          <p:nvPr/>
        </p:nvGrpSpPr>
        <p:grpSpPr>
          <a:xfrm>
            <a:off x="3150054" y="3777234"/>
            <a:ext cx="994150" cy="379730"/>
            <a:chOff x="3150870" y="3777234"/>
            <a:chExt cx="994410" cy="379730"/>
          </a:xfrm>
        </p:grpSpPr>
        <p:sp>
          <p:nvSpPr>
            <p:cNvPr id="89" name="object 89"/>
            <p:cNvSpPr/>
            <p:nvPr/>
          </p:nvSpPr>
          <p:spPr>
            <a:xfrm>
              <a:off x="3155823" y="3782187"/>
              <a:ext cx="984885" cy="369570"/>
            </a:xfrm>
            <a:custGeom>
              <a:avLst/>
              <a:gdLst/>
              <a:ahLst/>
              <a:cxnLst/>
              <a:rect l="l" t="t" r="r" b="b"/>
              <a:pathLst>
                <a:path w="984885" h="369570">
                  <a:moveTo>
                    <a:pt x="984503" y="0"/>
                  </a:moveTo>
                  <a:lnTo>
                    <a:pt x="0" y="0"/>
                  </a:lnTo>
                  <a:lnTo>
                    <a:pt x="0" y="369569"/>
                  </a:lnTo>
                  <a:lnTo>
                    <a:pt x="984503" y="369569"/>
                  </a:lnTo>
                  <a:lnTo>
                    <a:pt x="984503"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90" name="object 90"/>
            <p:cNvSpPr/>
            <p:nvPr/>
          </p:nvSpPr>
          <p:spPr>
            <a:xfrm>
              <a:off x="3155823" y="3782187"/>
              <a:ext cx="984885" cy="369570"/>
            </a:xfrm>
            <a:custGeom>
              <a:avLst/>
              <a:gdLst/>
              <a:ahLst/>
              <a:cxnLst/>
              <a:rect l="l" t="t" r="r" b="b"/>
              <a:pathLst>
                <a:path w="984885" h="369570">
                  <a:moveTo>
                    <a:pt x="0" y="369569"/>
                  </a:moveTo>
                  <a:lnTo>
                    <a:pt x="984503" y="369569"/>
                  </a:lnTo>
                  <a:lnTo>
                    <a:pt x="984503"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91" name="object 91"/>
          <p:cNvGrpSpPr/>
          <p:nvPr/>
        </p:nvGrpSpPr>
        <p:grpSpPr>
          <a:xfrm>
            <a:off x="3150054" y="5487923"/>
            <a:ext cx="994150" cy="379730"/>
            <a:chOff x="3150870" y="5487923"/>
            <a:chExt cx="994410" cy="379730"/>
          </a:xfrm>
        </p:grpSpPr>
        <p:sp>
          <p:nvSpPr>
            <p:cNvPr id="92" name="object 92"/>
            <p:cNvSpPr/>
            <p:nvPr/>
          </p:nvSpPr>
          <p:spPr>
            <a:xfrm>
              <a:off x="3155823" y="5492876"/>
              <a:ext cx="984885" cy="369570"/>
            </a:xfrm>
            <a:custGeom>
              <a:avLst/>
              <a:gdLst/>
              <a:ahLst/>
              <a:cxnLst/>
              <a:rect l="l" t="t" r="r" b="b"/>
              <a:pathLst>
                <a:path w="984885" h="369570">
                  <a:moveTo>
                    <a:pt x="984503" y="0"/>
                  </a:moveTo>
                  <a:lnTo>
                    <a:pt x="0" y="0"/>
                  </a:lnTo>
                  <a:lnTo>
                    <a:pt x="0" y="369570"/>
                  </a:lnTo>
                  <a:lnTo>
                    <a:pt x="984503" y="369570"/>
                  </a:lnTo>
                  <a:lnTo>
                    <a:pt x="984503"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93" name="object 93"/>
            <p:cNvSpPr/>
            <p:nvPr/>
          </p:nvSpPr>
          <p:spPr>
            <a:xfrm>
              <a:off x="3155823" y="5492876"/>
              <a:ext cx="984885" cy="369570"/>
            </a:xfrm>
            <a:custGeom>
              <a:avLst/>
              <a:gdLst/>
              <a:ahLst/>
              <a:cxnLst/>
              <a:rect l="l" t="t" r="r" b="b"/>
              <a:pathLst>
                <a:path w="984885" h="369570">
                  <a:moveTo>
                    <a:pt x="0" y="369570"/>
                  </a:moveTo>
                  <a:lnTo>
                    <a:pt x="984503" y="369570"/>
                  </a:lnTo>
                  <a:lnTo>
                    <a:pt x="984503"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aphicFrame>
        <p:nvGraphicFramePr>
          <p:cNvPr id="94" name="object 94"/>
          <p:cNvGraphicFramePr>
            <a:graphicFrameLocks noGrp="1"/>
          </p:cNvGraphicFramePr>
          <p:nvPr/>
        </p:nvGraphicFramePr>
        <p:xfrm>
          <a:off x="2376821" y="2686430"/>
          <a:ext cx="2548226" cy="3535680"/>
        </p:xfrm>
        <a:graphic>
          <a:graphicData uri="http://schemas.openxmlformats.org/drawingml/2006/table">
            <a:tbl>
              <a:tblPr firstRow="1" bandRow="1">
                <a:tableStyleId>{2D5ABB26-0587-4C30-8999-92F81FD0307C}</a:tableStyleId>
              </a:tblPr>
              <a:tblGrid>
                <a:gridCol w="2548226"/>
              </a:tblGrid>
              <a:tr h="425450">
                <a:tc>
                  <a:txBody>
                    <a:bodyPr/>
                    <a:lstStyle/>
                    <a:p>
                      <a:pPr marL="510540">
                        <a:lnSpc>
                          <a:spcPts val="1005"/>
                        </a:lnSpc>
                      </a:pPr>
                      <a:r>
                        <a:rPr sz="1800" spc="-50" dirty="0">
                          <a:latin typeface="Times New Roman"/>
                          <a:cs typeface="Times New Roman"/>
                        </a:rPr>
                        <a:t>X</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r>
              <a:tr h="1520190">
                <a:tc>
                  <a:txBody>
                    <a:bodyPr/>
                    <a:lstStyle/>
                    <a:p>
                      <a:pPr marL="369570">
                        <a:lnSpc>
                          <a:spcPct val="100000"/>
                        </a:lnSpc>
                        <a:spcBef>
                          <a:spcPts val="94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400"/>
                        </a:spcBef>
                      </a:pPr>
                      <a:endParaRPr sz="1800">
                        <a:latin typeface="Times New Roman"/>
                        <a:cs typeface="Times New Roman"/>
                      </a:endParaRPr>
                    </a:p>
                    <a:p>
                      <a:pPr marR="10795" algn="ctr">
                        <a:lnSpc>
                          <a:spcPct val="100000"/>
                        </a:lnSpc>
                      </a:pPr>
                      <a:r>
                        <a:rPr sz="1800" spc="-25" dirty="0">
                          <a:latin typeface="Times New Roman"/>
                          <a:cs typeface="Times New Roman"/>
                        </a:rPr>
                        <a:t>SFD</a:t>
                      </a:r>
                      <a:endParaRPr sz="1800">
                        <a:latin typeface="Times New Roman"/>
                        <a:cs typeface="Times New Roman"/>
                      </a:endParaRPr>
                    </a:p>
                  </a:txBody>
                  <a:tcPr marL="0" marR="0" marT="11938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r>
              <a:tr h="1590040">
                <a:tc>
                  <a:txBody>
                    <a:bodyPr/>
                    <a:lstStyle/>
                    <a:p>
                      <a:pPr marL="322580">
                        <a:lnSpc>
                          <a:spcPct val="100000"/>
                        </a:lnSpc>
                        <a:spcBef>
                          <a:spcPts val="1350"/>
                        </a:spcBef>
                      </a:pPr>
                      <a:r>
                        <a:rPr sz="1800" dirty="0">
                          <a:latin typeface="Cambria Math"/>
                          <a:cs typeface="Cambria Math"/>
                        </a:rPr>
                        <a:t>3</a:t>
                      </a:r>
                      <a:r>
                        <a:rPr sz="1950" baseline="27777" dirty="0">
                          <a:latin typeface="Cambria Math"/>
                          <a:cs typeface="Cambria Math"/>
                        </a:rPr>
                        <a:t>0</a:t>
                      </a:r>
                      <a:r>
                        <a:rPr sz="1950" spc="375" baseline="27777" dirty="0">
                          <a:latin typeface="Cambria Math"/>
                          <a:cs typeface="Cambria Math"/>
                        </a:rPr>
                        <a:t> </a:t>
                      </a:r>
                      <a:r>
                        <a:rPr sz="1800" spc="-20" dirty="0">
                          <a:latin typeface="Times New Roman"/>
                          <a:cs typeface="Times New Roman"/>
                        </a:rPr>
                        <a:t>Curve</a:t>
                      </a:r>
                      <a:endParaRPr sz="1800">
                        <a:latin typeface="Times New Roman"/>
                        <a:cs typeface="Times New Roman"/>
                      </a:endParaRPr>
                    </a:p>
                    <a:p>
                      <a:pPr>
                        <a:lnSpc>
                          <a:spcPct val="100000"/>
                        </a:lnSpc>
                        <a:spcBef>
                          <a:spcPts val="1495"/>
                        </a:spcBef>
                      </a:pPr>
                      <a:endParaRPr sz="1800">
                        <a:latin typeface="Times New Roman"/>
                        <a:cs typeface="Times New Roman"/>
                      </a:endParaRPr>
                    </a:p>
                    <a:p>
                      <a:pPr marR="10160" algn="ctr">
                        <a:lnSpc>
                          <a:spcPct val="100000"/>
                        </a:lnSpc>
                      </a:pPr>
                      <a:r>
                        <a:rPr sz="1800" spc="-25" dirty="0">
                          <a:latin typeface="Times New Roman"/>
                          <a:cs typeface="Times New Roman"/>
                        </a:rPr>
                        <a:t>BMD</a:t>
                      </a:r>
                      <a:endParaRPr sz="1800">
                        <a:latin typeface="Times New Roman"/>
                        <a:cs typeface="Times New Roman"/>
                      </a:endParaRPr>
                    </a:p>
                  </a:txBody>
                  <a:tcPr marL="0" marR="0" marT="171450" marB="0">
                    <a:lnL w="12700">
                      <a:solidFill>
                        <a:srgbClr val="E64722"/>
                      </a:solidFill>
                      <a:prstDash val="sysDash"/>
                    </a:lnL>
                    <a:lnR w="12700">
                      <a:solidFill>
                        <a:srgbClr val="E64722"/>
                      </a:solidFill>
                      <a:prstDash val="sysDash"/>
                    </a:lnR>
                    <a:lnT w="28575">
                      <a:solidFill>
                        <a:srgbClr val="00AF50"/>
                      </a:solidFill>
                      <a:prstDash val="solid"/>
                    </a:lnT>
                  </a:tcPr>
                </a:tc>
              </a:tr>
            </a:tbl>
          </a:graphicData>
        </a:graphic>
      </p:graphicFrame>
      <p:grpSp>
        <p:nvGrpSpPr>
          <p:cNvPr id="95" name="object 95"/>
          <p:cNvGrpSpPr/>
          <p:nvPr/>
        </p:nvGrpSpPr>
        <p:grpSpPr>
          <a:xfrm>
            <a:off x="10086280" y="4237516"/>
            <a:ext cx="92687" cy="1971675"/>
            <a:chOff x="10088880" y="4237469"/>
            <a:chExt cx="92710" cy="1971675"/>
          </a:xfrm>
        </p:grpSpPr>
        <p:pic>
          <p:nvPicPr>
            <p:cNvPr id="96" name="object 96"/>
            <p:cNvPicPr/>
            <p:nvPr/>
          </p:nvPicPr>
          <p:blipFill>
            <a:blip r:embed="rId20" cstate="print"/>
            <a:stretch>
              <a:fillRect/>
            </a:stretch>
          </p:blipFill>
          <p:spPr>
            <a:xfrm>
              <a:off x="10088880" y="4237469"/>
              <a:ext cx="92692" cy="1971294"/>
            </a:xfrm>
            <a:prstGeom prst="rect">
              <a:avLst/>
            </a:prstGeom>
          </p:spPr>
        </p:pic>
        <p:sp>
          <p:nvSpPr>
            <p:cNvPr id="97" name="object 97"/>
            <p:cNvSpPr/>
            <p:nvPr/>
          </p:nvSpPr>
          <p:spPr>
            <a:xfrm>
              <a:off x="10138791" y="4262246"/>
              <a:ext cx="0" cy="1878330"/>
            </a:xfrm>
            <a:custGeom>
              <a:avLst/>
              <a:gdLst/>
              <a:ahLst/>
              <a:cxnLst/>
              <a:rect l="l" t="t" r="r" b="b"/>
              <a:pathLst>
                <a:path h="1878329">
                  <a:moveTo>
                    <a:pt x="0" y="0"/>
                  </a:moveTo>
                  <a:lnTo>
                    <a:pt x="0" y="187813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98" name="object 98"/>
          <p:cNvGrpSpPr/>
          <p:nvPr/>
        </p:nvGrpSpPr>
        <p:grpSpPr>
          <a:xfrm>
            <a:off x="3947656" y="851179"/>
            <a:ext cx="224096" cy="681990"/>
            <a:chOff x="3948684" y="851179"/>
            <a:chExt cx="224154" cy="681990"/>
          </a:xfrm>
        </p:grpSpPr>
        <p:pic>
          <p:nvPicPr>
            <p:cNvPr id="99" name="object 99"/>
            <p:cNvPicPr/>
            <p:nvPr/>
          </p:nvPicPr>
          <p:blipFill>
            <a:blip r:embed="rId21" cstate="print"/>
            <a:stretch>
              <a:fillRect/>
            </a:stretch>
          </p:blipFill>
          <p:spPr>
            <a:xfrm>
              <a:off x="3948684" y="851179"/>
              <a:ext cx="224091" cy="681964"/>
            </a:xfrm>
            <a:prstGeom prst="rect">
              <a:avLst/>
            </a:prstGeom>
          </p:spPr>
        </p:pic>
        <p:sp>
          <p:nvSpPr>
            <p:cNvPr id="100" name="object 100"/>
            <p:cNvSpPr/>
            <p:nvPr/>
          </p:nvSpPr>
          <p:spPr>
            <a:xfrm>
              <a:off x="4026027" y="941451"/>
              <a:ext cx="76200" cy="457834"/>
            </a:xfrm>
            <a:custGeom>
              <a:avLst/>
              <a:gdLst/>
              <a:ahLst/>
              <a:cxnLst/>
              <a:rect l="l" t="t" r="r" b="b"/>
              <a:pathLst>
                <a:path w="76200" h="457834">
                  <a:moveTo>
                    <a:pt x="27050" y="381381"/>
                  </a:moveTo>
                  <a:lnTo>
                    <a:pt x="0" y="381381"/>
                  </a:lnTo>
                  <a:lnTo>
                    <a:pt x="38100" y="457581"/>
                  </a:lnTo>
                  <a:lnTo>
                    <a:pt x="64325" y="405129"/>
                  </a:lnTo>
                  <a:lnTo>
                    <a:pt x="32003" y="405129"/>
                  </a:lnTo>
                  <a:lnTo>
                    <a:pt x="27050" y="400176"/>
                  </a:lnTo>
                  <a:lnTo>
                    <a:pt x="27050" y="381381"/>
                  </a:lnTo>
                  <a:close/>
                </a:path>
                <a:path w="76200" h="457834">
                  <a:moveTo>
                    <a:pt x="44196" y="52450"/>
                  </a:moveTo>
                  <a:lnTo>
                    <a:pt x="32003" y="52450"/>
                  </a:lnTo>
                  <a:lnTo>
                    <a:pt x="27050" y="57403"/>
                  </a:lnTo>
                  <a:lnTo>
                    <a:pt x="27050" y="400176"/>
                  </a:lnTo>
                  <a:lnTo>
                    <a:pt x="32003" y="405129"/>
                  </a:lnTo>
                  <a:lnTo>
                    <a:pt x="44196" y="405129"/>
                  </a:lnTo>
                  <a:lnTo>
                    <a:pt x="49149" y="400176"/>
                  </a:lnTo>
                  <a:lnTo>
                    <a:pt x="49149" y="57403"/>
                  </a:lnTo>
                  <a:lnTo>
                    <a:pt x="44196" y="52450"/>
                  </a:lnTo>
                  <a:close/>
                </a:path>
                <a:path w="76200" h="457834">
                  <a:moveTo>
                    <a:pt x="76200" y="381381"/>
                  </a:moveTo>
                  <a:lnTo>
                    <a:pt x="49149" y="381381"/>
                  </a:lnTo>
                  <a:lnTo>
                    <a:pt x="49149" y="400176"/>
                  </a:lnTo>
                  <a:lnTo>
                    <a:pt x="44196" y="405129"/>
                  </a:lnTo>
                  <a:lnTo>
                    <a:pt x="64325" y="405129"/>
                  </a:lnTo>
                  <a:lnTo>
                    <a:pt x="76200" y="381381"/>
                  </a:lnTo>
                  <a:close/>
                </a:path>
                <a:path w="76200" h="457834">
                  <a:moveTo>
                    <a:pt x="38100" y="0"/>
                  </a:moveTo>
                  <a:lnTo>
                    <a:pt x="0" y="76200"/>
                  </a:lnTo>
                  <a:lnTo>
                    <a:pt x="27050" y="76200"/>
                  </a:lnTo>
                  <a:lnTo>
                    <a:pt x="27050" y="57403"/>
                  </a:lnTo>
                  <a:lnTo>
                    <a:pt x="32003" y="52450"/>
                  </a:lnTo>
                  <a:lnTo>
                    <a:pt x="64325" y="52450"/>
                  </a:lnTo>
                  <a:lnTo>
                    <a:pt x="38100" y="0"/>
                  </a:lnTo>
                  <a:close/>
                </a:path>
                <a:path w="76200" h="457834">
                  <a:moveTo>
                    <a:pt x="64325" y="52450"/>
                  </a:moveTo>
                  <a:lnTo>
                    <a:pt x="44196" y="52450"/>
                  </a:lnTo>
                  <a:lnTo>
                    <a:pt x="49149" y="57403"/>
                  </a:lnTo>
                  <a:lnTo>
                    <a:pt x="49149" y="76200"/>
                  </a:lnTo>
                  <a:lnTo>
                    <a:pt x="76200" y="76200"/>
                  </a:lnTo>
                  <a:lnTo>
                    <a:pt x="64325" y="52450"/>
                  </a:lnTo>
                  <a:close/>
                </a:path>
              </a:pathLst>
            </a:custGeom>
            <a:solidFill>
              <a:srgbClr val="FFC908"/>
            </a:solidFill>
          </p:spPr>
          <p:txBody>
            <a:bodyPr wrap="square" lIns="0" tIns="0" rIns="0" bIns="0" rtlCol="0"/>
            <a:lstStyle/>
            <a:p>
              <a:pPr defTabSz="914400"/>
              <a:endParaRPr kern="0" smtClean="0">
                <a:solidFill>
                  <a:sysClr val="windowText" lastClr="000000"/>
                </a:solidFill>
              </a:endParaRPr>
            </a:p>
          </p:txBody>
        </p:sp>
      </p:grpSp>
      <p:sp>
        <p:nvSpPr>
          <p:cNvPr id="101" name="Slide Number Placeholder 100"/>
          <p:cNvSpPr>
            <a:spLocks noGrp="1"/>
          </p:cNvSpPr>
          <p:nvPr>
            <p:ph type="sldNum" sz="quarter" idx="7"/>
          </p:nvPr>
        </p:nvSpPr>
        <p:spPr/>
        <p:txBody>
          <a:bodyPr/>
          <a:lstStyle/>
          <a:p>
            <a:fld id="{B6F15528-21DE-4FAA-801E-634DDDAF4B2B}" type="slidenum">
              <a:rPr lang="en-US" smtClean="0">
                <a:solidFill>
                  <a:prstClr val="black">
                    <a:tint val="75000"/>
                  </a:prstClr>
                </a:solidFill>
              </a:rPr>
              <a:pPr/>
              <a:t>77</a:t>
            </a:fld>
            <a:endParaRPr lang="en-US">
              <a:solidFill>
                <a:prstClr val="black">
                  <a:tint val="75000"/>
                </a:prstClr>
              </a:solidFill>
            </a:endParaRPr>
          </a:p>
        </p:txBody>
      </p:sp>
    </p:spTree>
    <p:extLst>
      <p:ext uri="{BB962C8B-B14F-4D97-AF65-F5344CB8AC3E}">
        <p14:creationId xmlns:p14="http://schemas.microsoft.com/office/powerpoint/2010/main" val="284812517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65"/>
            <a:ext cx="9862156" cy="905889"/>
          </a:xfrm>
          <a:prstGeom prst="rect">
            <a:avLst/>
          </a:prstGeom>
        </p:spPr>
        <p:txBody>
          <a:bodyPr vert="horz" wrap="square" lIns="0" tIns="165608" rIns="0" bIns="0" rtlCol="0">
            <a:spAutoFit/>
          </a:bodyPr>
          <a:lstStyle/>
          <a:p>
            <a:pPr marL="165100" marR="5080">
              <a:lnSpc>
                <a:spcPct val="100000"/>
              </a:lnSpc>
              <a:spcBef>
                <a:spcPts val="100"/>
              </a:spcBef>
            </a:pPr>
            <a:r>
              <a:rPr spc="-10" dirty="0">
                <a:solidFill>
                  <a:srgbClr val="00AF50"/>
                </a:solidFill>
              </a:rPr>
              <a:t>Problem-</a:t>
            </a:r>
            <a:r>
              <a:rPr dirty="0">
                <a:solidFill>
                  <a:srgbClr val="00AF50"/>
                </a:solidFill>
              </a:rPr>
              <a:t>9:</a:t>
            </a:r>
            <a:r>
              <a:rPr spc="225" dirty="0">
                <a:solidFill>
                  <a:srgbClr val="00AF50"/>
                </a:solidFill>
              </a:rPr>
              <a:t> </a:t>
            </a:r>
            <a:r>
              <a:rPr dirty="0"/>
              <a:t>Find</a:t>
            </a:r>
            <a:r>
              <a:rPr spc="235" dirty="0"/>
              <a:t> </a:t>
            </a:r>
            <a:r>
              <a:rPr dirty="0"/>
              <a:t>the</a:t>
            </a:r>
            <a:r>
              <a:rPr spc="235" dirty="0"/>
              <a:t> </a:t>
            </a:r>
            <a:r>
              <a:rPr dirty="0"/>
              <a:t>SFD</a:t>
            </a:r>
            <a:r>
              <a:rPr spc="240" dirty="0"/>
              <a:t> </a:t>
            </a:r>
            <a:r>
              <a:rPr dirty="0"/>
              <a:t>(Shear</a:t>
            </a:r>
            <a:r>
              <a:rPr spc="235" dirty="0"/>
              <a:t> </a:t>
            </a:r>
            <a:r>
              <a:rPr dirty="0"/>
              <a:t>Force</a:t>
            </a:r>
            <a:r>
              <a:rPr spc="235" dirty="0"/>
              <a:t> </a:t>
            </a:r>
            <a:r>
              <a:rPr dirty="0"/>
              <a:t>Diagram)</a:t>
            </a:r>
            <a:r>
              <a:rPr spc="229" dirty="0"/>
              <a:t> </a:t>
            </a:r>
            <a:r>
              <a:rPr dirty="0"/>
              <a:t>&amp;</a:t>
            </a:r>
            <a:r>
              <a:rPr spc="240" dirty="0"/>
              <a:t> </a:t>
            </a:r>
            <a:r>
              <a:rPr dirty="0"/>
              <a:t>BMD</a:t>
            </a:r>
            <a:r>
              <a:rPr spc="235" dirty="0"/>
              <a:t> </a:t>
            </a:r>
            <a:r>
              <a:rPr dirty="0"/>
              <a:t>(Bending</a:t>
            </a:r>
            <a:r>
              <a:rPr spc="245"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grpSp>
        <p:nvGrpSpPr>
          <p:cNvPr id="3" name="object 3"/>
          <p:cNvGrpSpPr/>
          <p:nvPr/>
        </p:nvGrpSpPr>
        <p:grpSpPr>
          <a:xfrm>
            <a:off x="4605119" y="2835376"/>
            <a:ext cx="2858659" cy="607060"/>
            <a:chOff x="4606290" y="2835376"/>
            <a:chExt cx="2859405" cy="607060"/>
          </a:xfrm>
        </p:grpSpPr>
        <p:pic>
          <p:nvPicPr>
            <p:cNvPr id="4" name="object 4"/>
            <p:cNvPicPr/>
            <p:nvPr/>
          </p:nvPicPr>
          <p:blipFill>
            <a:blip r:embed="rId2" cstate="print"/>
            <a:stretch>
              <a:fillRect/>
            </a:stretch>
          </p:blipFill>
          <p:spPr>
            <a:xfrm>
              <a:off x="4836414" y="3053351"/>
              <a:ext cx="2628899" cy="92692"/>
            </a:xfrm>
            <a:prstGeom prst="rect">
              <a:avLst/>
            </a:prstGeom>
          </p:spPr>
        </p:pic>
        <p:sp>
          <p:nvSpPr>
            <p:cNvPr id="5" name="object 5"/>
            <p:cNvSpPr/>
            <p:nvPr/>
          </p:nvSpPr>
          <p:spPr>
            <a:xfrm>
              <a:off x="4886325" y="3078098"/>
              <a:ext cx="2536190" cy="0"/>
            </a:xfrm>
            <a:custGeom>
              <a:avLst/>
              <a:gdLst/>
              <a:ahLst/>
              <a:cxnLst/>
              <a:rect l="l" t="t" r="r" b="b"/>
              <a:pathLst>
                <a:path w="2536190">
                  <a:moveTo>
                    <a:pt x="0" y="0"/>
                  </a:moveTo>
                  <a:lnTo>
                    <a:pt x="253580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3" cstate="print"/>
            <a:stretch>
              <a:fillRect/>
            </a:stretch>
          </p:blipFill>
          <p:spPr>
            <a:xfrm>
              <a:off x="4815840" y="2835376"/>
              <a:ext cx="92692" cy="498373"/>
            </a:xfrm>
            <a:prstGeom prst="rect">
              <a:avLst/>
            </a:prstGeom>
          </p:spPr>
        </p:pic>
        <p:sp>
          <p:nvSpPr>
            <p:cNvPr id="7" name="object 7"/>
            <p:cNvSpPr/>
            <p:nvPr/>
          </p:nvSpPr>
          <p:spPr>
            <a:xfrm>
              <a:off x="4865751" y="2860166"/>
              <a:ext cx="0" cy="405130"/>
            </a:xfrm>
            <a:custGeom>
              <a:avLst/>
              <a:gdLst/>
              <a:ahLst/>
              <a:cxnLst/>
              <a:rect l="l" t="t" r="r" b="b"/>
              <a:pathLst>
                <a:path h="405129">
                  <a:moveTo>
                    <a:pt x="0" y="0"/>
                  </a:moveTo>
                  <a:lnTo>
                    <a:pt x="0" y="404749"/>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4" cstate="print"/>
            <a:stretch>
              <a:fillRect/>
            </a:stretch>
          </p:blipFill>
          <p:spPr>
            <a:xfrm>
              <a:off x="4606290" y="2835376"/>
              <a:ext cx="302640" cy="201828"/>
            </a:xfrm>
            <a:prstGeom prst="rect">
              <a:avLst/>
            </a:prstGeom>
          </p:spPr>
        </p:pic>
        <p:sp>
          <p:nvSpPr>
            <p:cNvPr id="9" name="object 9"/>
            <p:cNvSpPr/>
            <p:nvPr/>
          </p:nvSpPr>
          <p:spPr>
            <a:xfrm>
              <a:off x="4656201" y="2860166"/>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606290" y="3239998"/>
              <a:ext cx="302640" cy="201828"/>
            </a:xfrm>
            <a:prstGeom prst="rect">
              <a:avLst/>
            </a:prstGeom>
          </p:spPr>
        </p:pic>
        <p:sp>
          <p:nvSpPr>
            <p:cNvPr id="11" name="object 11"/>
            <p:cNvSpPr/>
            <p:nvPr/>
          </p:nvSpPr>
          <p:spPr>
            <a:xfrm>
              <a:off x="4656201" y="3264788"/>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606290" y="3038068"/>
              <a:ext cx="302640" cy="201828"/>
            </a:xfrm>
            <a:prstGeom prst="rect">
              <a:avLst/>
            </a:prstGeom>
          </p:spPr>
        </p:pic>
        <p:sp>
          <p:nvSpPr>
            <p:cNvPr id="13" name="object 13"/>
            <p:cNvSpPr/>
            <p:nvPr/>
          </p:nvSpPr>
          <p:spPr>
            <a:xfrm>
              <a:off x="4656201" y="3062858"/>
              <a:ext cx="209550" cy="108585"/>
            </a:xfrm>
            <a:custGeom>
              <a:avLst/>
              <a:gdLst/>
              <a:ahLst/>
              <a:cxnLst/>
              <a:rect l="l" t="t" r="r" b="b"/>
              <a:pathLst>
                <a:path w="209550" h="108585">
                  <a:moveTo>
                    <a:pt x="209550" y="0"/>
                  </a:moveTo>
                  <a:lnTo>
                    <a:pt x="0" y="10858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4" name="object 14"/>
          <p:cNvSpPr txBox="1"/>
          <p:nvPr/>
        </p:nvSpPr>
        <p:spPr>
          <a:xfrm>
            <a:off x="4777262" y="3098061"/>
            <a:ext cx="1601688" cy="289823"/>
          </a:xfrm>
          <a:prstGeom prst="rect">
            <a:avLst/>
          </a:prstGeom>
        </p:spPr>
        <p:txBody>
          <a:bodyPr vert="horz" wrap="square" lIns="0" tIns="12700" rIns="0" bIns="0" rtlCol="0">
            <a:spAutoFit/>
          </a:bodyPr>
          <a:lstStyle/>
          <a:p>
            <a:pPr marL="25400" defTabSz="914400">
              <a:spcBef>
                <a:spcPts val="100"/>
              </a:spcBef>
              <a:tabLst>
                <a:tab pos="1364615" algn="l"/>
              </a:tabLst>
            </a:pPr>
            <a:r>
              <a:rPr sz="2700" kern="0" spc="-75" baseline="-49382" dirty="0">
                <a:solidFill>
                  <a:sysClr val="windowText" lastClr="000000"/>
                </a:solidFill>
                <a:latin typeface="Times New Roman"/>
                <a:cs typeface="Times New Roman"/>
              </a:rPr>
              <a:t>A</a:t>
            </a:r>
            <a:r>
              <a:rPr sz="2700" kern="0" baseline="-49382" dirty="0">
                <a:solidFill>
                  <a:sysClr val="windowText" lastClr="000000"/>
                </a:solidFill>
                <a:latin typeface="Times New Roman"/>
                <a:cs typeface="Times New Roman"/>
              </a:rPr>
              <a:t>	</a:t>
            </a: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5" name="object 15"/>
          <p:cNvSpPr txBox="1"/>
          <p:nvPr/>
        </p:nvSpPr>
        <p:spPr>
          <a:xfrm>
            <a:off x="7022794" y="1957855"/>
            <a:ext cx="759262"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dirty="0">
              <a:solidFill>
                <a:sysClr val="windowText" lastClr="000000"/>
              </a:solidFill>
              <a:latin typeface="Times New Roman"/>
              <a:cs typeface="Times New Roman"/>
            </a:endParaRPr>
          </a:p>
        </p:txBody>
      </p:sp>
      <p:grpSp>
        <p:nvGrpSpPr>
          <p:cNvPr id="16" name="object 16"/>
          <p:cNvGrpSpPr/>
          <p:nvPr/>
        </p:nvGrpSpPr>
        <p:grpSpPr>
          <a:xfrm>
            <a:off x="4819921" y="2356900"/>
            <a:ext cx="2705030" cy="846455"/>
            <a:chOff x="4821173" y="2356853"/>
            <a:chExt cx="2705735" cy="846455"/>
          </a:xfrm>
        </p:grpSpPr>
        <p:pic>
          <p:nvPicPr>
            <p:cNvPr id="17" name="object 17"/>
            <p:cNvPicPr/>
            <p:nvPr/>
          </p:nvPicPr>
          <p:blipFill>
            <a:blip r:embed="rId5" cstate="print"/>
            <a:stretch>
              <a:fillRect/>
            </a:stretch>
          </p:blipFill>
          <p:spPr>
            <a:xfrm>
              <a:off x="4827269" y="3043445"/>
              <a:ext cx="2620518" cy="92692"/>
            </a:xfrm>
            <a:prstGeom prst="rect">
              <a:avLst/>
            </a:prstGeom>
          </p:spPr>
        </p:pic>
        <p:sp>
          <p:nvSpPr>
            <p:cNvPr id="18" name="object 18"/>
            <p:cNvSpPr/>
            <p:nvPr/>
          </p:nvSpPr>
          <p:spPr>
            <a:xfrm>
              <a:off x="4877180" y="3068192"/>
              <a:ext cx="2527935" cy="0"/>
            </a:xfrm>
            <a:custGeom>
              <a:avLst/>
              <a:gdLst/>
              <a:ahLst/>
              <a:cxnLst/>
              <a:rect l="l" t="t" r="r" b="b"/>
              <a:pathLst>
                <a:path w="2527934">
                  <a:moveTo>
                    <a:pt x="0" y="0"/>
                  </a:moveTo>
                  <a:lnTo>
                    <a:pt x="252755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9" name="object 19"/>
            <p:cNvPicPr/>
            <p:nvPr/>
          </p:nvPicPr>
          <p:blipFill>
            <a:blip r:embed="rId6" cstate="print"/>
            <a:stretch>
              <a:fillRect/>
            </a:stretch>
          </p:blipFill>
          <p:spPr>
            <a:xfrm>
              <a:off x="4821173" y="2356853"/>
              <a:ext cx="2626614" cy="787158"/>
            </a:xfrm>
            <a:prstGeom prst="rect">
              <a:avLst/>
            </a:prstGeom>
          </p:spPr>
        </p:pic>
        <p:sp>
          <p:nvSpPr>
            <p:cNvPr id="20" name="object 20"/>
            <p:cNvSpPr/>
            <p:nvPr/>
          </p:nvSpPr>
          <p:spPr>
            <a:xfrm>
              <a:off x="4871084" y="2381630"/>
              <a:ext cx="2533650" cy="694055"/>
            </a:xfrm>
            <a:custGeom>
              <a:avLst/>
              <a:gdLst/>
              <a:ahLst/>
              <a:cxnLst/>
              <a:rect l="l" t="t" r="r" b="b"/>
              <a:pathLst>
                <a:path w="2533650" h="694055">
                  <a:moveTo>
                    <a:pt x="0" y="693801"/>
                  </a:moveTo>
                  <a:lnTo>
                    <a:pt x="2533522"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5125211" y="2939795"/>
              <a:ext cx="224091" cy="253746"/>
            </a:xfrm>
            <a:prstGeom prst="rect">
              <a:avLst/>
            </a:prstGeom>
          </p:spPr>
        </p:pic>
        <p:pic>
          <p:nvPicPr>
            <p:cNvPr id="22" name="object 22"/>
            <p:cNvPicPr/>
            <p:nvPr/>
          </p:nvPicPr>
          <p:blipFill>
            <a:blip r:embed="rId8" cstate="print"/>
            <a:stretch>
              <a:fillRect/>
            </a:stretch>
          </p:blipFill>
          <p:spPr>
            <a:xfrm>
              <a:off x="5202554" y="2953511"/>
              <a:ext cx="76200" cy="106045"/>
            </a:xfrm>
            <a:prstGeom prst="rect">
              <a:avLst/>
            </a:prstGeom>
          </p:spPr>
        </p:pic>
        <p:pic>
          <p:nvPicPr>
            <p:cNvPr id="23" name="object 23"/>
            <p:cNvPicPr/>
            <p:nvPr/>
          </p:nvPicPr>
          <p:blipFill>
            <a:blip r:embed="rId9" cstate="print"/>
            <a:stretch>
              <a:fillRect/>
            </a:stretch>
          </p:blipFill>
          <p:spPr>
            <a:xfrm>
              <a:off x="5489447" y="2846870"/>
              <a:ext cx="224091" cy="345274"/>
            </a:xfrm>
            <a:prstGeom prst="rect">
              <a:avLst/>
            </a:prstGeom>
          </p:spPr>
        </p:pic>
        <p:pic>
          <p:nvPicPr>
            <p:cNvPr id="24" name="object 24"/>
            <p:cNvPicPr/>
            <p:nvPr/>
          </p:nvPicPr>
          <p:blipFill>
            <a:blip r:embed="rId10" cstate="print"/>
            <a:stretch>
              <a:fillRect/>
            </a:stretch>
          </p:blipFill>
          <p:spPr>
            <a:xfrm>
              <a:off x="5566790" y="2860547"/>
              <a:ext cx="76200" cy="197103"/>
            </a:xfrm>
            <a:prstGeom prst="rect">
              <a:avLst/>
            </a:prstGeom>
          </p:spPr>
        </p:pic>
        <p:pic>
          <p:nvPicPr>
            <p:cNvPr id="25" name="object 25"/>
            <p:cNvPicPr/>
            <p:nvPr/>
          </p:nvPicPr>
          <p:blipFill>
            <a:blip r:embed="rId11" cstate="print"/>
            <a:stretch>
              <a:fillRect/>
            </a:stretch>
          </p:blipFill>
          <p:spPr>
            <a:xfrm>
              <a:off x="5853683" y="2738666"/>
              <a:ext cx="224091" cy="453478"/>
            </a:xfrm>
            <a:prstGeom prst="rect">
              <a:avLst/>
            </a:prstGeom>
          </p:spPr>
        </p:pic>
        <p:sp>
          <p:nvSpPr>
            <p:cNvPr id="26" name="object 26"/>
            <p:cNvSpPr/>
            <p:nvPr/>
          </p:nvSpPr>
          <p:spPr>
            <a:xfrm>
              <a:off x="5931026" y="2752343"/>
              <a:ext cx="76200" cy="305435"/>
            </a:xfrm>
            <a:custGeom>
              <a:avLst/>
              <a:gdLst/>
              <a:ahLst/>
              <a:cxnLst/>
              <a:rect l="l" t="t" r="r" b="b"/>
              <a:pathLst>
                <a:path w="76200" h="305435">
                  <a:moveTo>
                    <a:pt x="27050" y="229234"/>
                  </a:moveTo>
                  <a:lnTo>
                    <a:pt x="0" y="229234"/>
                  </a:lnTo>
                  <a:lnTo>
                    <a:pt x="38100" y="305434"/>
                  </a:lnTo>
                  <a:lnTo>
                    <a:pt x="64325" y="252983"/>
                  </a:lnTo>
                  <a:lnTo>
                    <a:pt x="32003" y="252983"/>
                  </a:lnTo>
                  <a:lnTo>
                    <a:pt x="27050" y="248030"/>
                  </a:lnTo>
                  <a:lnTo>
                    <a:pt x="27050" y="229234"/>
                  </a:lnTo>
                  <a:close/>
                </a:path>
                <a:path w="76200" h="305435">
                  <a:moveTo>
                    <a:pt x="44196" y="0"/>
                  </a:moveTo>
                  <a:lnTo>
                    <a:pt x="32003" y="0"/>
                  </a:lnTo>
                  <a:lnTo>
                    <a:pt x="27050" y="4952"/>
                  </a:lnTo>
                  <a:lnTo>
                    <a:pt x="27050" y="248030"/>
                  </a:lnTo>
                  <a:lnTo>
                    <a:pt x="32003" y="252983"/>
                  </a:lnTo>
                  <a:lnTo>
                    <a:pt x="44196" y="252983"/>
                  </a:lnTo>
                  <a:lnTo>
                    <a:pt x="49149" y="248030"/>
                  </a:lnTo>
                  <a:lnTo>
                    <a:pt x="49149" y="4952"/>
                  </a:lnTo>
                  <a:lnTo>
                    <a:pt x="44196" y="0"/>
                  </a:lnTo>
                  <a:close/>
                </a:path>
                <a:path w="76200" h="305435">
                  <a:moveTo>
                    <a:pt x="76200" y="229234"/>
                  </a:moveTo>
                  <a:lnTo>
                    <a:pt x="49149" y="229234"/>
                  </a:lnTo>
                  <a:lnTo>
                    <a:pt x="49149" y="248030"/>
                  </a:lnTo>
                  <a:lnTo>
                    <a:pt x="44196" y="252983"/>
                  </a:lnTo>
                  <a:lnTo>
                    <a:pt x="64325" y="252983"/>
                  </a:lnTo>
                  <a:lnTo>
                    <a:pt x="76200" y="2292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12" cstate="print"/>
            <a:stretch>
              <a:fillRect/>
            </a:stretch>
          </p:blipFill>
          <p:spPr>
            <a:xfrm>
              <a:off x="6217157" y="2638018"/>
              <a:ext cx="224091" cy="553237"/>
            </a:xfrm>
            <a:prstGeom prst="rect">
              <a:avLst/>
            </a:prstGeom>
          </p:spPr>
        </p:pic>
        <p:sp>
          <p:nvSpPr>
            <p:cNvPr id="28" name="object 28"/>
            <p:cNvSpPr/>
            <p:nvPr/>
          </p:nvSpPr>
          <p:spPr>
            <a:xfrm>
              <a:off x="6294500" y="2651759"/>
              <a:ext cx="76200" cy="405765"/>
            </a:xfrm>
            <a:custGeom>
              <a:avLst/>
              <a:gdLst/>
              <a:ahLst/>
              <a:cxnLst/>
              <a:rect l="l" t="t" r="r" b="b"/>
              <a:pathLst>
                <a:path w="76200" h="405764">
                  <a:moveTo>
                    <a:pt x="27050" y="329438"/>
                  </a:moveTo>
                  <a:lnTo>
                    <a:pt x="0" y="329438"/>
                  </a:lnTo>
                  <a:lnTo>
                    <a:pt x="38100" y="405638"/>
                  </a:lnTo>
                  <a:lnTo>
                    <a:pt x="64325" y="353187"/>
                  </a:lnTo>
                  <a:lnTo>
                    <a:pt x="32003" y="353187"/>
                  </a:lnTo>
                  <a:lnTo>
                    <a:pt x="27050" y="348234"/>
                  </a:lnTo>
                  <a:lnTo>
                    <a:pt x="27050" y="329438"/>
                  </a:lnTo>
                  <a:close/>
                </a:path>
                <a:path w="76200" h="405764">
                  <a:moveTo>
                    <a:pt x="44196" y="0"/>
                  </a:moveTo>
                  <a:lnTo>
                    <a:pt x="32003" y="0"/>
                  </a:lnTo>
                  <a:lnTo>
                    <a:pt x="27050" y="4952"/>
                  </a:lnTo>
                  <a:lnTo>
                    <a:pt x="27050" y="348234"/>
                  </a:lnTo>
                  <a:lnTo>
                    <a:pt x="32003" y="353187"/>
                  </a:lnTo>
                  <a:lnTo>
                    <a:pt x="44196" y="353187"/>
                  </a:lnTo>
                  <a:lnTo>
                    <a:pt x="49149" y="348234"/>
                  </a:lnTo>
                  <a:lnTo>
                    <a:pt x="49149" y="4952"/>
                  </a:lnTo>
                  <a:lnTo>
                    <a:pt x="44196" y="0"/>
                  </a:lnTo>
                  <a:close/>
                </a:path>
                <a:path w="76200" h="405764">
                  <a:moveTo>
                    <a:pt x="76200" y="329438"/>
                  </a:moveTo>
                  <a:lnTo>
                    <a:pt x="49149" y="329438"/>
                  </a:lnTo>
                  <a:lnTo>
                    <a:pt x="49149" y="348234"/>
                  </a:lnTo>
                  <a:lnTo>
                    <a:pt x="44196" y="353187"/>
                  </a:lnTo>
                  <a:lnTo>
                    <a:pt x="64325" y="353187"/>
                  </a:lnTo>
                  <a:lnTo>
                    <a:pt x="76200" y="329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13" cstate="print"/>
            <a:stretch>
              <a:fillRect/>
            </a:stretch>
          </p:blipFill>
          <p:spPr>
            <a:xfrm>
              <a:off x="6582155" y="2545130"/>
              <a:ext cx="224091" cy="657682"/>
            </a:xfrm>
            <a:prstGeom prst="rect">
              <a:avLst/>
            </a:prstGeom>
          </p:spPr>
        </p:pic>
        <p:sp>
          <p:nvSpPr>
            <p:cNvPr id="30" name="object 30"/>
            <p:cNvSpPr/>
            <p:nvPr/>
          </p:nvSpPr>
          <p:spPr>
            <a:xfrm>
              <a:off x="6659498" y="2558795"/>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14" cstate="print"/>
            <a:stretch>
              <a:fillRect/>
            </a:stretch>
          </p:blipFill>
          <p:spPr>
            <a:xfrm>
              <a:off x="6945629" y="2443733"/>
              <a:ext cx="224091" cy="747522"/>
            </a:xfrm>
            <a:prstGeom prst="rect">
              <a:avLst/>
            </a:prstGeom>
          </p:spPr>
        </p:pic>
        <p:sp>
          <p:nvSpPr>
            <p:cNvPr id="32" name="object 32"/>
            <p:cNvSpPr/>
            <p:nvPr/>
          </p:nvSpPr>
          <p:spPr>
            <a:xfrm>
              <a:off x="7022972" y="2457449"/>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4"/>
                  </a:lnTo>
                  <a:lnTo>
                    <a:pt x="27050" y="523748"/>
                  </a:lnTo>
                  <a:close/>
                </a:path>
                <a:path w="76200" h="600075">
                  <a:moveTo>
                    <a:pt x="44196" y="0"/>
                  </a:moveTo>
                  <a:lnTo>
                    <a:pt x="32003" y="0"/>
                  </a:lnTo>
                  <a:lnTo>
                    <a:pt x="27050" y="4952"/>
                  </a:lnTo>
                  <a:lnTo>
                    <a:pt x="27050" y="542544"/>
                  </a:lnTo>
                  <a:lnTo>
                    <a:pt x="32003" y="547497"/>
                  </a:lnTo>
                  <a:lnTo>
                    <a:pt x="44196" y="547497"/>
                  </a:lnTo>
                  <a:lnTo>
                    <a:pt x="49149" y="542544"/>
                  </a:lnTo>
                  <a:lnTo>
                    <a:pt x="49149" y="4952"/>
                  </a:lnTo>
                  <a:lnTo>
                    <a:pt x="44196" y="0"/>
                  </a:lnTo>
                  <a:close/>
                </a:path>
                <a:path w="76200" h="600075">
                  <a:moveTo>
                    <a:pt x="76200" y="523748"/>
                  </a:moveTo>
                  <a:lnTo>
                    <a:pt x="49149" y="523748"/>
                  </a:lnTo>
                  <a:lnTo>
                    <a:pt x="49149" y="542544"/>
                  </a:lnTo>
                  <a:lnTo>
                    <a:pt x="44196" y="547497"/>
                  </a:lnTo>
                  <a:lnTo>
                    <a:pt x="64325" y="547497"/>
                  </a:lnTo>
                  <a:lnTo>
                    <a:pt x="76200" y="5237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15" cstate="print"/>
            <a:stretch>
              <a:fillRect/>
            </a:stretch>
          </p:blipFill>
          <p:spPr>
            <a:xfrm>
              <a:off x="7302245" y="2356904"/>
              <a:ext cx="224091" cy="835113"/>
            </a:xfrm>
            <a:prstGeom prst="rect">
              <a:avLst/>
            </a:prstGeom>
          </p:spPr>
        </p:pic>
        <p:sp>
          <p:nvSpPr>
            <p:cNvPr id="34" name="object 34"/>
            <p:cNvSpPr/>
            <p:nvPr/>
          </p:nvSpPr>
          <p:spPr>
            <a:xfrm>
              <a:off x="7379588" y="2370581"/>
              <a:ext cx="76200" cy="687705"/>
            </a:xfrm>
            <a:custGeom>
              <a:avLst/>
              <a:gdLst/>
              <a:ahLst/>
              <a:cxnLst/>
              <a:rect l="l" t="t" r="r" b="b"/>
              <a:pathLst>
                <a:path w="76200" h="687705">
                  <a:moveTo>
                    <a:pt x="27050" y="611123"/>
                  </a:moveTo>
                  <a:lnTo>
                    <a:pt x="0" y="611123"/>
                  </a:lnTo>
                  <a:lnTo>
                    <a:pt x="38100" y="687323"/>
                  </a:lnTo>
                  <a:lnTo>
                    <a:pt x="64325" y="634872"/>
                  </a:lnTo>
                  <a:lnTo>
                    <a:pt x="32003" y="634872"/>
                  </a:lnTo>
                  <a:lnTo>
                    <a:pt x="27050" y="629919"/>
                  </a:lnTo>
                  <a:lnTo>
                    <a:pt x="27050" y="611123"/>
                  </a:lnTo>
                  <a:close/>
                </a:path>
                <a:path w="76200" h="687705">
                  <a:moveTo>
                    <a:pt x="44195" y="0"/>
                  </a:moveTo>
                  <a:lnTo>
                    <a:pt x="32003" y="0"/>
                  </a:lnTo>
                  <a:lnTo>
                    <a:pt x="27050" y="4952"/>
                  </a:lnTo>
                  <a:lnTo>
                    <a:pt x="27050" y="629919"/>
                  </a:lnTo>
                  <a:lnTo>
                    <a:pt x="32003" y="634872"/>
                  </a:lnTo>
                  <a:lnTo>
                    <a:pt x="44195" y="634872"/>
                  </a:lnTo>
                  <a:lnTo>
                    <a:pt x="49149" y="629919"/>
                  </a:lnTo>
                  <a:lnTo>
                    <a:pt x="49149" y="4952"/>
                  </a:lnTo>
                  <a:lnTo>
                    <a:pt x="44195" y="0"/>
                  </a:lnTo>
                  <a:close/>
                </a:path>
                <a:path w="76200" h="687705">
                  <a:moveTo>
                    <a:pt x="76200" y="611123"/>
                  </a:moveTo>
                  <a:lnTo>
                    <a:pt x="49149" y="611123"/>
                  </a:lnTo>
                  <a:lnTo>
                    <a:pt x="49149" y="629919"/>
                  </a:lnTo>
                  <a:lnTo>
                    <a:pt x="44195" y="634872"/>
                  </a:lnTo>
                  <a:lnTo>
                    <a:pt x="64325" y="634872"/>
                  </a:lnTo>
                  <a:lnTo>
                    <a:pt x="76200" y="61112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5" name="Slide Number Placeholder 34"/>
          <p:cNvSpPr>
            <a:spLocks noGrp="1"/>
          </p:cNvSpPr>
          <p:nvPr>
            <p:ph type="sldNum" sz="quarter" idx="7"/>
          </p:nvPr>
        </p:nvSpPr>
        <p:spPr/>
        <p:txBody>
          <a:bodyPr/>
          <a:lstStyle/>
          <a:p>
            <a:fld id="{B6F15528-21DE-4FAA-801E-634DDDAF4B2B}" type="slidenum">
              <a:rPr lang="en-US" smtClean="0">
                <a:solidFill>
                  <a:prstClr val="black">
                    <a:tint val="75000"/>
                  </a:prstClr>
                </a:solidFill>
              </a:rPr>
              <a:pPr/>
              <a:t>78</a:t>
            </a:fld>
            <a:endParaRPr lang="en-US">
              <a:solidFill>
                <a:prstClr val="black">
                  <a:tint val="75000"/>
                </a:prstClr>
              </a:solidFill>
            </a:endParaRPr>
          </a:p>
        </p:txBody>
      </p:sp>
    </p:spTree>
    <p:extLst>
      <p:ext uri="{BB962C8B-B14F-4D97-AF65-F5344CB8AC3E}">
        <p14:creationId xmlns:p14="http://schemas.microsoft.com/office/powerpoint/2010/main" val="28352362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pic>
        <p:nvPicPr>
          <p:cNvPr id="3" name="object 3"/>
          <p:cNvPicPr/>
          <p:nvPr/>
        </p:nvPicPr>
        <p:blipFill>
          <a:blip r:embed="rId2" cstate="print"/>
          <a:stretch>
            <a:fillRect/>
          </a:stretch>
        </p:blipFill>
        <p:spPr>
          <a:xfrm>
            <a:off x="2340284" y="3557795"/>
            <a:ext cx="2628215" cy="92692"/>
          </a:xfrm>
          <a:prstGeom prst="rect">
            <a:avLst/>
          </a:prstGeom>
        </p:spPr>
      </p:pic>
      <p:grpSp>
        <p:nvGrpSpPr>
          <p:cNvPr id="4" name="object 4"/>
          <p:cNvGrpSpPr/>
          <p:nvPr/>
        </p:nvGrpSpPr>
        <p:grpSpPr>
          <a:xfrm>
            <a:off x="2289976" y="1670267"/>
            <a:ext cx="224096" cy="484505"/>
            <a:chOff x="2290572" y="1670265"/>
            <a:chExt cx="224154" cy="484505"/>
          </a:xfrm>
        </p:grpSpPr>
        <p:pic>
          <p:nvPicPr>
            <p:cNvPr id="5" name="object 5"/>
            <p:cNvPicPr/>
            <p:nvPr/>
          </p:nvPicPr>
          <p:blipFill>
            <a:blip r:embed="rId3" cstate="print"/>
            <a:stretch>
              <a:fillRect/>
            </a:stretch>
          </p:blipFill>
          <p:spPr>
            <a:xfrm>
              <a:off x="2290572" y="1670265"/>
              <a:ext cx="224091" cy="483908"/>
            </a:xfrm>
            <a:prstGeom prst="rect">
              <a:avLst/>
            </a:prstGeom>
          </p:spPr>
        </p:pic>
        <p:sp>
          <p:nvSpPr>
            <p:cNvPr id="6" name="object 6"/>
            <p:cNvSpPr/>
            <p:nvPr/>
          </p:nvSpPr>
          <p:spPr>
            <a:xfrm>
              <a:off x="2367915" y="1760600"/>
              <a:ext cx="76200" cy="335915"/>
            </a:xfrm>
            <a:custGeom>
              <a:avLst/>
              <a:gdLst/>
              <a:ahLst/>
              <a:cxnLst/>
              <a:rect l="l" t="t" r="r" b="b"/>
              <a:pathLst>
                <a:path w="76200" h="335914">
                  <a:moveTo>
                    <a:pt x="44196" y="52450"/>
                  </a:moveTo>
                  <a:lnTo>
                    <a:pt x="32004" y="52450"/>
                  </a:lnTo>
                  <a:lnTo>
                    <a:pt x="27051" y="57403"/>
                  </a:lnTo>
                  <a:lnTo>
                    <a:pt x="27051" y="330962"/>
                  </a:lnTo>
                  <a:lnTo>
                    <a:pt x="32004" y="335914"/>
                  </a:lnTo>
                  <a:lnTo>
                    <a:pt x="44196" y="335914"/>
                  </a:lnTo>
                  <a:lnTo>
                    <a:pt x="49149" y="330962"/>
                  </a:lnTo>
                  <a:lnTo>
                    <a:pt x="49149" y="57403"/>
                  </a:lnTo>
                  <a:lnTo>
                    <a:pt x="44196" y="52450"/>
                  </a:lnTo>
                  <a:close/>
                </a:path>
                <a:path w="76200" h="335914">
                  <a:moveTo>
                    <a:pt x="38100" y="0"/>
                  </a:moveTo>
                  <a:lnTo>
                    <a:pt x="0" y="76200"/>
                  </a:lnTo>
                  <a:lnTo>
                    <a:pt x="27051" y="76200"/>
                  </a:lnTo>
                  <a:lnTo>
                    <a:pt x="27051"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 name="object 7"/>
          <p:cNvSpPr txBox="1"/>
          <p:nvPr/>
        </p:nvSpPr>
        <p:spPr>
          <a:xfrm>
            <a:off x="1972305" y="2068344"/>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30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8" name="object 8"/>
          <p:cNvGrpSpPr/>
          <p:nvPr/>
        </p:nvGrpSpPr>
        <p:grpSpPr>
          <a:xfrm>
            <a:off x="1767383" y="1156763"/>
            <a:ext cx="340271" cy="546735"/>
            <a:chOff x="1767839" y="1156716"/>
            <a:chExt cx="340360" cy="546735"/>
          </a:xfrm>
        </p:grpSpPr>
        <p:sp>
          <p:nvSpPr>
            <p:cNvPr id="9" name="object 9"/>
            <p:cNvSpPr/>
            <p:nvPr/>
          </p:nvSpPr>
          <p:spPr>
            <a:xfrm>
              <a:off x="1767839" y="1369568"/>
              <a:ext cx="340360" cy="334010"/>
            </a:xfrm>
            <a:custGeom>
              <a:avLst/>
              <a:gdLst/>
              <a:ahLst/>
              <a:cxnLst/>
              <a:rect l="l" t="t" r="r" b="b"/>
              <a:pathLst>
                <a:path w="340360" h="334010">
                  <a:moveTo>
                    <a:pt x="0" y="0"/>
                  </a:moveTo>
                  <a:lnTo>
                    <a:pt x="0" y="84962"/>
                  </a:lnTo>
                  <a:lnTo>
                    <a:pt x="4795" y="120718"/>
                  </a:lnTo>
                  <a:lnTo>
                    <a:pt x="41067" y="186480"/>
                  </a:lnTo>
                  <a:lnTo>
                    <a:pt x="71151" y="215360"/>
                  </a:lnTo>
                  <a:lnTo>
                    <a:pt x="108272" y="240823"/>
                  </a:lnTo>
                  <a:lnTo>
                    <a:pt x="151733" y="262306"/>
                  </a:lnTo>
                  <a:lnTo>
                    <a:pt x="200837" y="279247"/>
                  </a:lnTo>
                  <a:lnTo>
                    <a:pt x="254889" y="291084"/>
                  </a:lnTo>
                  <a:lnTo>
                    <a:pt x="254889" y="333629"/>
                  </a:lnTo>
                  <a:lnTo>
                    <a:pt x="339852" y="255397"/>
                  </a:lnTo>
                  <a:lnTo>
                    <a:pt x="254889" y="163703"/>
                  </a:lnTo>
                  <a:lnTo>
                    <a:pt x="254889" y="206121"/>
                  </a:lnTo>
                  <a:lnTo>
                    <a:pt x="200837" y="194284"/>
                  </a:lnTo>
                  <a:lnTo>
                    <a:pt x="151733" y="177343"/>
                  </a:lnTo>
                  <a:lnTo>
                    <a:pt x="108272" y="155860"/>
                  </a:lnTo>
                  <a:lnTo>
                    <a:pt x="71151" y="130397"/>
                  </a:lnTo>
                  <a:lnTo>
                    <a:pt x="41067" y="101517"/>
                  </a:lnTo>
                  <a:lnTo>
                    <a:pt x="18716" y="69782"/>
                  </a:lnTo>
                  <a:lnTo>
                    <a:pt x="4795" y="35755"/>
                  </a:lnTo>
                  <a:lnTo>
                    <a:pt x="0" y="0"/>
                  </a:lnTo>
                  <a:close/>
                </a:path>
              </a:pathLst>
            </a:custGeom>
            <a:solidFill>
              <a:srgbClr val="FF0000"/>
            </a:solidFill>
          </p:spPr>
          <p:txBody>
            <a:bodyPr wrap="square" lIns="0" tIns="0" rIns="0" bIns="0" rtlCol="0"/>
            <a:lstStyle/>
            <a:p>
              <a:pPr defTabSz="914400"/>
              <a:endParaRPr kern="0" smtClean="0">
                <a:solidFill>
                  <a:sysClr val="windowText" lastClr="000000"/>
                </a:solidFill>
              </a:endParaRPr>
            </a:p>
          </p:txBody>
        </p:sp>
        <p:sp>
          <p:nvSpPr>
            <p:cNvPr id="10" name="object 10"/>
            <p:cNvSpPr/>
            <p:nvPr/>
          </p:nvSpPr>
          <p:spPr>
            <a:xfrm>
              <a:off x="1767870" y="1156716"/>
              <a:ext cx="340360" cy="255904"/>
            </a:xfrm>
            <a:custGeom>
              <a:avLst/>
              <a:gdLst/>
              <a:ahLst/>
              <a:cxnLst/>
              <a:rect l="l" t="t" r="r" b="b"/>
              <a:pathLst>
                <a:path w="340360" h="255905">
                  <a:moveTo>
                    <a:pt x="339821" y="0"/>
                  </a:moveTo>
                  <a:lnTo>
                    <a:pt x="288833" y="2411"/>
                  </a:lnTo>
                  <a:lnTo>
                    <a:pt x="213242" y="15290"/>
                  </a:lnTo>
                  <a:lnTo>
                    <a:pt x="160057" y="32155"/>
                  </a:lnTo>
                  <a:lnTo>
                    <a:pt x="113197" y="54200"/>
                  </a:lnTo>
                  <a:lnTo>
                    <a:pt x="73411" y="80714"/>
                  </a:lnTo>
                  <a:lnTo>
                    <a:pt x="41449" y="110984"/>
                  </a:lnTo>
                  <a:lnTo>
                    <a:pt x="18060" y="144300"/>
                  </a:lnTo>
                  <a:lnTo>
                    <a:pt x="3993" y="179948"/>
                  </a:lnTo>
                  <a:lnTo>
                    <a:pt x="0" y="217218"/>
                  </a:lnTo>
                  <a:lnTo>
                    <a:pt x="6827" y="255397"/>
                  </a:lnTo>
                  <a:lnTo>
                    <a:pt x="23771" y="219596"/>
                  </a:lnTo>
                  <a:lnTo>
                    <a:pt x="49749" y="186922"/>
                  </a:lnTo>
                  <a:lnTo>
                    <a:pt x="83770" y="157882"/>
                  </a:lnTo>
                  <a:lnTo>
                    <a:pt x="124842" y="132984"/>
                  </a:lnTo>
                  <a:lnTo>
                    <a:pt x="171974" y="112736"/>
                  </a:lnTo>
                  <a:lnTo>
                    <a:pt x="224176" y="97645"/>
                  </a:lnTo>
                  <a:lnTo>
                    <a:pt x="280455" y="88218"/>
                  </a:lnTo>
                  <a:lnTo>
                    <a:pt x="339821" y="84962"/>
                  </a:lnTo>
                  <a:lnTo>
                    <a:pt x="339821" y="0"/>
                  </a:lnTo>
                  <a:close/>
                </a:path>
              </a:pathLst>
            </a:custGeom>
            <a:solidFill>
              <a:srgbClr val="CD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663530" y="1659129"/>
            <a:ext cx="1468374" cy="289823"/>
          </a:xfrm>
          <a:prstGeom prst="rect">
            <a:avLst/>
          </a:prstGeom>
        </p:spPr>
        <p:txBody>
          <a:bodyPr vert="horz" wrap="square" lIns="0" tIns="12700" rIns="0" bIns="0" rtlCol="0">
            <a:spAutoFit/>
          </a:bodyPr>
          <a:lstStyle/>
          <a:p>
            <a:pPr marL="38100" defTabSz="914400">
              <a:spcBef>
                <a:spcPts val="100"/>
              </a:spcBef>
            </a:pPr>
            <a:r>
              <a:rPr kern="0" spc="50" dirty="0">
                <a:solidFill>
                  <a:sysClr val="windowText" lastClr="000000"/>
                </a:solidFill>
                <a:latin typeface="Cambria Math"/>
                <a:cs typeface="Cambria Math"/>
              </a:rPr>
              <a:t>M</a:t>
            </a:r>
            <a:r>
              <a:rPr sz="1950" kern="0" spc="75"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120</a:t>
            </a:r>
            <a:r>
              <a:rPr kern="0" spc="5"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2" name="object 12"/>
          <p:cNvSpPr txBox="1"/>
          <p:nvPr/>
        </p:nvSpPr>
        <p:spPr>
          <a:xfrm>
            <a:off x="4971011" y="3416048"/>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3" name="object 13"/>
          <p:cNvSpPr txBox="1"/>
          <p:nvPr/>
        </p:nvSpPr>
        <p:spPr>
          <a:xfrm>
            <a:off x="1762809" y="277624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1521064" y="5179337"/>
            <a:ext cx="86401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4990566" y="447118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pic>
        <p:nvPicPr>
          <p:cNvPr id="16" name="object 16"/>
          <p:cNvPicPr/>
          <p:nvPr/>
        </p:nvPicPr>
        <p:blipFill>
          <a:blip r:embed="rId2" cstate="print"/>
          <a:stretch>
            <a:fillRect/>
          </a:stretch>
        </p:blipFill>
        <p:spPr>
          <a:xfrm>
            <a:off x="2357039" y="4607831"/>
            <a:ext cx="2628215" cy="92692"/>
          </a:xfrm>
          <a:prstGeom prst="rect">
            <a:avLst/>
          </a:prstGeom>
        </p:spPr>
      </p:pic>
      <p:sp>
        <p:nvSpPr>
          <p:cNvPr id="17" name="object 17"/>
          <p:cNvSpPr txBox="1"/>
          <p:nvPr/>
        </p:nvSpPr>
        <p:spPr>
          <a:xfrm>
            <a:off x="5079797" y="2798594"/>
            <a:ext cx="317417" cy="289823"/>
          </a:xfrm>
          <a:prstGeom prst="rect">
            <a:avLst/>
          </a:prstGeom>
        </p:spPr>
        <p:txBody>
          <a:bodyPr vert="horz" wrap="square" lIns="0" tIns="12700" rIns="0" bIns="0" rtlCol="0">
            <a:spAutoFit/>
          </a:bodyPr>
          <a:lstStyle/>
          <a:p>
            <a:pPr marL="12700" defTabSz="914400">
              <a:spcBef>
                <a:spcPts val="100"/>
              </a:spcBef>
            </a:pPr>
            <a:r>
              <a:rPr kern="0" spc="-25" dirty="0">
                <a:solidFill>
                  <a:sysClr val="windowText" lastClr="000000"/>
                </a:solidFill>
                <a:latin typeface="Times New Roman"/>
                <a:cs typeface="Times New Roman"/>
              </a:rPr>
              <a:t>rve</a:t>
            </a:r>
            <a:endParaRPr kern="0">
              <a:solidFill>
                <a:sysClr val="windowText" lastClr="000000"/>
              </a:solidFill>
              <a:latin typeface="Times New Roman"/>
              <a:cs typeface="Times New Roman"/>
            </a:endParaRPr>
          </a:p>
        </p:txBody>
      </p:sp>
      <p:pic>
        <p:nvPicPr>
          <p:cNvPr id="18" name="object 18"/>
          <p:cNvPicPr/>
          <p:nvPr/>
        </p:nvPicPr>
        <p:blipFill>
          <a:blip r:embed="rId4" cstate="print"/>
          <a:stretch>
            <a:fillRect/>
          </a:stretch>
        </p:blipFill>
        <p:spPr>
          <a:xfrm>
            <a:off x="2331875" y="2596244"/>
            <a:ext cx="543139" cy="224091"/>
          </a:xfrm>
          <a:prstGeom prst="rect">
            <a:avLst/>
          </a:prstGeom>
        </p:spPr>
      </p:pic>
      <p:sp>
        <p:nvSpPr>
          <p:cNvPr id="19" name="object 19"/>
          <p:cNvSpPr/>
          <p:nvPr/>
        </p:nvSpPr>
        <p:spPr>
          <a:xfrm>
            <a:off x="2370730" y="2648330"/>
            <a:ext cx="395502" cy="76200"/>
          </a:xfrm>
          <a:custGeom>
            <a:avLst/>
            <a:gdLst/>
            <a:ahLst/>
            <a:cxnLst/>
            <a:rect l="l" t="t" r="r" b="b"/>
            <a:pathLst>
              <a:path w="395605" h="76200">
                <a:moveTo>
                  <a:pt x="319278" y="0"/>
                </a:moveTo>
                <a:lnTo>
                  <a:pt x="319278" y="76200"/>
                </a:lnTo>
                <a:lnTo>
                  <a:pt x="373380" y="49149"/>
                </a:lnTo>
                <a:lnTo>
                  <a:pt x="338074" y="49149"/>
                </a:lnTo>
                <a:lnTo>
                  <a:pt x="343026" y="44196"/>
                </a:lnTo>
                <a:lnTo>
                  <a:pt x="343026" y="32004"/>
                </a:lnTo>
                <a:lnTo>
                  <a:pt x="338074" y="27051"/>
                </a:lnTo>
                <a:lnTo>
                  <a:pt x="373380" y="27051"/>
                </a:lnTo>
                <a:lnTo>
                  <a:pt x="319278" y="0"/>
                </a:lnTo>
                <a:close/>
              </a:path>
              <a:path w="395605" h="76200">
                <a:moveTo>
                  <a:pt x="319278" y="27051"/>
                </a:moveTo>
                <a:lnTo>
                  <a:pt x="4953" y="27051"/>
                </a:lnTo>
                <a:lnTo>
                  <a:pt x="0" y="32004"/>
                </a:lnTo>
                <a:lnTo>
                  <a:pt x="0" y="44196"/>
                </a:lnTo>
                <a:lnTo>
                  <a:pt x="4953" y="49149"/>
                </a:lnTo>
                <a:lnTo>
                  <a:pt x="319278" y="49149"/>
                </a:lnTo>
                <a:lnTo>
                  <a:pt x="319278" y="27051"/>
                </a:lnTo>
                <a:close/>
              </a:path>
              <a:path w="395605" h="76200">
                <a:moveTo>
                  <a:pt x="373380" y="27051"/>
                </a:moveTo>
                <a:lnTo>
                  <a:pt x="338074" y="27051"/>
                </a:lnTo>
                <a:lnTo>
                  <a:pt x="343026" y="32004"/>
                </a:lnTo>
                <a:lnTo>
                  <a:pt x="343026" y="44196"/>
                </a:lnTo>
                <a:lnTo>
                  <a:pt x="338074" y="49149"/>
                </a:lnTo>
                <a:lnTo>
                  <a:pt x="373380" y="49149"/>
                </a:lnTo>
                <a:lnTo>
                  <a:pt x="395478" y="38100"/>
                </a:lnTo>
                <a:lnTo>
                  <a:pt x="373380" y="270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nvGrpSpPr>
          <p:cNvPr id="20" name="object 20"/>
          <p:cNvGrpSpPr/>
          <p:nvPr/>
        </p:nvGrpSpPr>
        <p:grpSpPr>
          <a:xfrm>
            <a:off x="2336450" y="4637532"/>
            <a:ext cx="2614248" cy="754380"/>
            <a:chOff x="2337054" y="4637532"/>
            <a:chExt cx="2614930" cy="754380"/>
          </a:xfrm>
        </p:grpSpPr>
        <p:sp>
          <p:nvSpPr>
            <p:cNvPr id="21" name="object 21"/>
            <p:cNvSpPr/>
            <p:nvPr/>
          </p:nvSpPr>
          <p:spPr>
            <a:xfrm>
              <a:off x="2373630" y="4637532"/>
              <a:ext cx="2578100" cy="721360"/>
            </a:xfrm>
            <a:custGeom>
              <a:avLst/>
              <a:gdLst/>
              <a:ahLst/>
              <a:cxnLst/>
              <a:rect l="l" t="t" r="r" b="b"/>
              <a:pathLst>
                <a:path w="2578100" h="721360">
                  <a:moveTo>
                    <a:pt x="2577846" y="0"/>
                  </a:moveTo>
                  <a:lnTo>
                    <a:pt x="0" y="0"/>
                  </a:lnTo>
                  <a:lnTo>
                    <a:pt x="0" y="720852"/>
                  </a:lnTo>
                  <a:lnTo>
                    <a:pt x="330200" y="576707"/>
                  </a:lnTo>
                  <a:lnTo>
                    <a:pt x="1384172" y="234315"/>
                  </a:lnTo>
                  <a:lnTo>
                    <a:pt x="2577846"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22" name="object 22"/>
            <p:cNvSpPr/>
            <p:nvPr/>
          </p:nvSpPr>
          <p:spPr>
            <a:xfrm>
              <a:off x="3138297" y="5046345"/>
              <a:ext cx="45720" cy="45720"/>
            </a:xfrm>
            <a:custGeom>
              <a:avLst/>
              <a:gdLst/>
              <a:ahLst/>
              <a:cxnLst/>
              <a:rect l="l" t="t" r="r" b="b"/>
              <a:pathLst>
                <a:path w="45719" h="45720">
                  <a:moveTo>
                    <a:pt x="22859" y="0"/>
                  </a:moveTo>
                  <a:lnTo>
                    <a:pt x="13983" y="1803"/>
                  </a:lnTo>
                  <a:lnTo>
                    <a:pt x="6715" y="6715"/>
                  </a:lnTo>
                  <a:lnTo>
                    <a:pt x="1803" y="13983"/>
                  </a:lnTo>
                  <a:lnTo>
                    <a:pt x="0" y="22859"/>
                  </a:lnTo>
                  <a:lnTo>
                    <a:pt x="1803" y="31736"/>
                  </a:lnTo>
                  <a:lnTo>
                    <a:pt x="6715" y="39004"/>
                  </a:lnTo>
                  <a:lnTo>
                    <a:pt x="13983" y="43916"/>
                  </a:lnTo>
                  <a:lnTo>
                    <a:pt x="22859" y="45719"/>
                  </a:lnTo>
                  <a:lnTo>
                    <a:pt x="31736" y="43916"/>
                  </a:lnTo>
                  <a:lnTo>
                    <a:pt x="39004" y="39004"/>
                  </a:lnTo>
                  <a:lnTo>
                    <a:pt x="43916" y="31736"/>
                  </a:lnTo>
                  <a:lnTo>
                    <a:pt x="45719" y="22859"/>
                  </a:lnTo>
                  <a:lnTo>
                    <a:pt x="43916" y="13983"/>
                  </a:lnTo>
                  <a:lnTo>
                    <a:pt x="39004" y="6715"/>
                  </a:lnTo>
                  <a:lnTo>
                    <a:pt x="31736" y="1803"/>
                  </a:lnTo>
                  <a:lnTo>
                    <a:pt x="22859"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23" name="object 23"/>
            <p:cNvSpPr/>
            <p:nvPr/>
          </p:nvSpPr>
          <p:spPr>
            <a:xfrm>
              <a:off x="3138297" y="5046345"/>
              <a:ext cx="45720" cy="45720"/>
            </a:xfrm>
            <a:custGeom>
              <a:avLst/>
              <a:gdLst/>
              <a:ahLst/>
              <a:cxnLst/>
              <a:rect l="l" t="t" r="r" b="b"/>
              <a:pathLst>
                <a:path w="45719" h="45720">
                  <a:moveTo>
                    <a:pt x="0" y="22859"/>
                  </a:moveTo>
                  <a:lnTo>
                    <a:pt x="1803" y="13983"/>
                  </a:lnTo>
                  <a:lnTo>
                    <a:pt x="6715" y="6715"/>
                  </a:lnTo>
                  <a:lnTo>
                    <a:pt x="13983" y="1803"/>
                  </a:lnTo>
                  <a:lnTo>
                    <a:pt x="22859" y="0"/>
                  </a:lnTo>
                  <a:lnTo>
                    <a:pt x="31736" y="1803"/>
                  </a:lnTo>
                  <a:lnTo>
                    <a:pt x="39004" y="6715"/>
                  </a:lnTo>
                  <a:lnTo>
                    <a:pt x="43916" y="13983"/>
                  </a:lnTo>
                  <a:lnTo>
                    <a:pt x="45719" y="22859"/>
                  </a:lnTo>
                  <a:lnTo>
                    <a:pt x="43916" y="31736"/>
                  </a:lnTo>
                  <a:lnTo>
                    <a:pt x="39004" y="39004"/>
                  </a:lnTo>
                  <a:lnTo>
                    <a:pt x="31736" y="43916"/>
                  </a:lnTo>
                  <a:lnTo>
                    <a:pt x="22859" y="45719"/>
                  </a:lnTo>
                  <a:lnTo>
                    <a:pt x="13983" y="43916"/>
                  </a:lnTo>
                  <a:lnTo>
                    <a:pt x="6715" y="39004"/>
                  </a:lnTo>
                  <a:lnTo>
                    <a:pt x="1803" y="31736"/>
                  </a:lnTo>
                  <a:lnTo>
                    <a:pt x="0" y="22859"/>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sp>
          <p:nvSpPr>
            <p:cNvPr id="24" name="object 24"/>
            <p:cNvSpPr/>
            <p:nvPr/>
          </p:nvSpPr>
          <p:spPr>
            <a:xfrm>
              <a:off x="4065651" y="4784979"/>
              <a:ext cx="45720" cy="45720"/>
            </a:xfrm>
            <a:custGeom>
              <a:avLst/>
              <a:gdLst/>
              <a:ahLst/>
              <a:cxnLst/>
              <a:rect l="l" t="t" r="r" b="b"/>
              <a:pathLst>
                <a:path w="45720" h="45720">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20"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4065651" y="4784979"/>
              <a:ext cx="45720" cy="45720"/>
            </a:xfrm>
            <a:custGeom>
              <a:avLst/>
              <a:gdLst/>
              <a:ahLst/>
              <a:cxnLst/>
              <a:rect l="l" t="t" r="r" b="b"/>
              <a:pathLst>
                <a:path w="45720" h="45720">
                  <a:moveTo>
                    <a:pt x="0" y="22860"/>
                  </a:moveTo>
                  <a:lnTo>
                    <a:pt x="1803" y="13983"/>
                  </a:lnTo>
                  <a:lnTo>
                    <a:pt x="6715" y="6715"/>
                  </a:lnTo>
                  <a:lnTo>
                    <a:pt x="13983" y="1803"/>
                  </a:lnTo>
                  <a:lnTo>
                    <a:pt x="22860" y="0"/>
                  </a:lnTo>
                  <a:lnTo>
                    <a:pt x="31736" y="1803"/>
                  </a:lnTo>
                  <a:lnTo>
                    <a:pt x="39004" y="6715"/>
                  </a:lnTo>
                  <a:lnTo>
                    <a:pt x="43916" y="13983"/>
                  </a:lnTo>
                  <a:lnTo>
                    <a:pt x="45720"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2345055" y="5338191"/>
              <a:ext cx="45720" cy="45720"/>
            </a:xfrm>
            <a:custGeom>
              <a:avLst/>
              <a:gdLst/>
              <a:ahLst/>
              <a:cxnLst/>
              <a:rect l="l" t="t" r="r" b="b"/>
              <a:pathLst>
                <a:path w="45719" h="45720">
                  <a:moveTo>
                    <a:pt x="22859" y="0"/>
                  </a:moveTo>
                  <a:lnTo>
                    <a:pt x="13983" y="1803"/>
                  </a:lnTo>
                  <a:lnTo>
                    <a:pt x="6715" y="6715"/>
                  </a:lnTo>
                  <a:lnTo>
                    <a:pt x="1803" y="13983"/>
                  </a:lnTo>
                  <a:lnTo>
                    <a:pt x="0" y="22860"/>
                  </a:lnTo>
                  <a:lnTo>
                    <a:pt x="1803" y="31736"/>
                  </a:lnTo>
                  <a:lnTo>
                    <a:pt x="6715" y="39004"/>
                  </a:lnTo>
                  <a:lnTo>
                    <a:pt x="13983" y="43916"/>
                  </a:lnTo>
                  <a:lnTo>
                    <a:pt x="22859" y="45720"/>
                  </a:lnTo>
                  <a:lnTo>
                    <a:pt x="31736" y="43916"/>
                  </a:lnTo>
                  <a:lnTo>
                    <a:pt x="39004" y="39004"/>
                  </a:lnTo>
                  <a:lnTo>
                    <a:pt x="43916" y="31736"/>
                  </a:lnTo>
                  <a:lnTo>
                    <a:pt x="45719" y="22860"/>
                  </a:lnTo>
                  <a:lnTo>
                    <a:pt x="43916" y="13983"/>
                  </a:lnTo>
                  <a:lnTo>
                    <a:pt x="39004" y="6715"/>
                  </a:lnTo>
                  <a:lnTo>
                    <a:pt x="31736" y="1803"/>
                  </a:lnTo>
                  <a:lnTo>
                    <a:pt x="22859"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2345055" y="5338191"/>
              <a:ext cx="45720" cy="45720"/>
            </a:xfrm>
            <a:custGeom>
              <a:avLst/>
              <a:gdLst/>
              <a:ahLst/>
              <a:cxnLst/>
              <a:rect l="l" t="t" r="r" b="b"/>
              <a:pathLst>
                <a:path w="45719" h="45720">
                  <a:moveTo>
                    <a:pt x="0" y="22860"/>
                  </a:moveTo>
                  <a:lnTo>
                    <a:pt x="1803" y="13983"/>
                  </a:lnTo>
                  <a:lnTo>
                    <a:pt x="6715" y="6715"/>
                  </a:lnTo>
                  <a:lnTo>
                    <a:pt x="13983" y="1803"/>
                  </a:lnTo>
                  <a:lnTo>
                    <a:pt x="22859" y="0"/>
                  </a:lnTo>
                  <a:lnTo>
                    <a:pt x="31736" y="1803"/>
                  </a:lnTo>
                  <a:lnTo>
                    <a:pt x="39004" y="6715"/>
                  </a:lnTo>
                  <a:lnTo>
                    <a:pt x="43916" y="13983"/>
                  </a:lnTo>
                  <a:lnTo>
                    <a:pt x="45719" y="22860"/>
                  </a:lnTo>
                  <a:lnTo>
                    <a:pt x="43916" y="31736"/>
                  </a:lnTo>
                  <a:lnTo>
                    <a:pt x="39004" y="39004"/>
                  </a:lnTo>
                  <a:lnTo>
                    <a:pt x="31736" y="43916"/>
                  </a:lnTo>
                  <a:lnTo>
                    <a:pt x="22859"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2879864" y="2527300"/>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X</a:t>
            </a:r>
            <a:endParaRPr kern="0">
              <a:solidFill>
                <a:sysClr val="windowText" lastClr="000000"/>
              </a:solidFill>
              <a:latin typeface="Times New Roman"/>
              <a:cs typeface="Times New Roman"/>
            </a:endParaRPr>
          </a:p>
        </p:txBody>
      </p:sp>
      <p:sp>
        <p:nvSpPr>
          <p:cNvPr id="29" name="object 29"/>
          <p:cNvSpPr txBox="1"/>
          <p:nvPr/>
        </p:nvSpPr>
        <p:spPr>
          <a:xfrm>
            <a:off x="7789928" y="628649"/>
            <a:ext cx="121888" cy="225062"/>
          </a:xfrm>
          <a:prstGeom prst="rect">
            <a:avLst/>
          </a:prstGeom>
        </p:spPr>
        <p:txBody>
          <a:bodyPr vert="horz" wrap="square" lIns="0" tIns="17145" rIns="0" bIns="0" rtlCol="0">
            <a:spAutoFit/>
          </a:bodyPr>
          <a:lstStyle/>
          <a:p>
            <a:pPr marL="12700" defTabSz="914400">
              <a:spcBef>
                <a:spcPts val="135"/>
              </a:spcBef>
            </a:pPr>
            <a:r>
              <a:rPr sz="1350" kern="0" spc="50" dirty="0">
                <a:solidFill>
                  <a:sysClr val="windowText" lastClr="000000"/>
                </a:solidFill>
                <a:latin typeface="Cambria Math"/>
                <a:cs typeface="Cambria Math"/>
              </a:rPr>
              <a:t>x</a:t>
            </a:r>
            <a:endParaRPr sz="1350" kern="0">
              <a:solidFill>
                <a:sysClr val="windowText" lastClr="000000"/>
              </a:solidFill>
              <a:latin typeface="Cambria Math"/>
              <a:cs typeface="Cambria Math"/>
            </a:endParaRPr>
          </a:p>
        </p:txBody>
      </p:sp>
      <p:sp>
        <p:nvSpPr>
          <p:cNvPr id="30" name="object 30"/>
          <p:cNvSpPr/>
          <p:nvPr/>
        </p:nvSpPr>
        <p:spPr>
          <a:xfrm>
            <a:off x="8609626" y="690880"/>
            <a:ext cx="101574" cy="16510"/>
          </a:xfrm>
          <a:custGeom>
            <a:avLst/>
            <a:gdLst/>
            <a:ahLst/>
            <a:cxnLst/>
            <a:rect l="l" t="t" r="r" b="b"/>
            <a:pathLst>
              <a:path w="101600" h="16509">
                <a:moveTo>
                  <a:pt x="101346" y="0"/>
                </a:moveTo>
                <a:lnTo>
                  <a:pt x="0" y="0"/>
                </a:lnTo>
                <a:lnTo>
                  <a:pt x="0" y="16001"/>
                </a:lnTo>
                <a:lnTo>
                  <a:pt x="101346" y="16001"/>
                </a:lnTo>
                <a:lnTo>
                  <a:pt x="101346"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31" name="object 31"/>
          <p:cNvSpPr/>
          <p:nvPr/>
        </p:nvSpPr>
        <p:spPr>
          <a:xfrm>
            <a:off x="9302869" y="687116"/>
            <a:ext cx="215844" cy="17145"/>
          </a:xfrm>
          <a:custGeom>
            <a:avLst/>
            <a:gdLst/>
            <a:ahLst/>
            <a:cxnLst/>
            <a:rect l="l" t="t" r="r" b="b"/>
            <a:pathLst>
              <a:path w="215900" h="17145">
                <a:moveTo>
                  <a:pt x="215646" y="0"/>
                </a:moveTo>
                <a:lnTo>
                  <a:pt x="0" y="0"/>
                </a:lnTo>
                <a:lnTo>
                  <a:pt x="0" y="16763"/>
                </a:lnTo>
                <a:lnTo>
                  <a:pt x="215646" y="16763"/>
                </a:lnTo>
                <a:lnTo>
                  <a:pt x="215646"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32" name="object 32"/>
          <p:cNvSpPr txBox="1"/>
          <p:nvPr/>
        </p:nvSpPr>
        <p:spPr>
          <a:xfrm>
            <a:off x="7640362" y="501418"/>
            <a:ext cx="2332382" cy="319959"/>
          </a:xfrm>
          <a:prstGeom prst="rect">
            <a:avLst/>
          </a:prstGeom>
        </p:spPr>
        <p:txBody>
          <a:bodyPr vert="horz" wrap="square" lIns="0" tIns="12065" rIns="0" bIns="0" rtlCol="0">
            <a:spAutoFit/>
          </a:bodyPr>
          <a:lstStyle/>
          <a:p>
            <a:pPr marL="38100" defTabSz="914400">
              <a:spcBef>
                <a:spcPts val="95"/>
              </a:spcBef>
              <a:tabLst>
                <a:tab pos="329565" algn="l"/>
              </a:tabLst>
            </a:pPr>
            <a:r>
              <a:rPr sz="1900" kern="0" spc="-50" dirty="0">
                <a:solidFill>
                  <a:sysClr val="windowText" lastClr="000000"/>
                </a:solidFill>
                <a:latin typeface="Cambria Math"/>
                <a:cs typeface="Cambria Math"/>
              </a:rPr>
              <a:t>V</a:t>
            </a:r>
            <a:r>
              <a:rPr sz="1900" kern="0" dirty="0">
                <a:solidFill>
                  <a:sysClr val="windowText" lastClr="000000"/>
                </a:solidFill>
                <a:latin typeface="Cambria Math"/>
                <a:cs typeface="Cambria Math"/>
              </a:rPr>
              <a:t>	</a:t>
            </a:r>
            <a:r>
              <a:rPr sz="1900" kern="0" dirty="0">
                <a:solidFill>
                  <a:sysClr val="windowText" lastClr="000000"/>
                </a:solidFill>
                <a:latin typeface="Times New Roman"/>
                <a:cs typeface="Times New Roman"/>
              </a:rPr>
              <a:t>=</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30 -</a:t>
            </a:r>
            <a:r>
              <a:rPr sz="1900" kern="0" spc="15" dirty="0">
                <a:solidFill>
                  <a:sysClr val="windowText" lastClr="000000"/>
                </a:solidFill>
                <a:latin typeface="Times New Roman"/>
                <a:cs typeface="Times New Roman"/>
              </a:rPr>
              <a:t> </a:t>
            </a:r>
            <a:r>
              <a:rPr sz="2025" kern="0" baseline="45267" dirty="0">
                <a:solidFill>
                  <a:sysClr val="windowText" lastClr="000000"/>
                </a:solidFill>
                <a:latin typeface="Cambria Math"/>
                <a:cs typeface="Cambria Math"/>
              </a:rPr>
              <a:t>1</a:t>
            </a:r>
            <a:r>
              <a:rPr sz="2025" kern="0" spc="307" baseline="45267"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175" kern="0" baseline="44061" dirty="0">
                <a:solidFill>
                  <a:sysClr val="windowText" lastClr="000000"/>
                </a:solidFill>
                <a:latin typeface="Cambria Math"/>
                <a:cs typeface="Cambria Math"/>
              </a:rPr>
              <a:t>10</a:t>
            </a:r>
            <a:r>
              <a:rPr sz="2175" kern="0" spc="300" baseline="44061"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25" dirty="0">
                <a:solidFill>
                  <a:sysClr val="windowText" lastClr="000000"/>
                </a:solidFill>
                <a:latin typeface="Times New Roman"/>
                <a:cs typeface="Times New Roman"/>
              </a:rPr>
              <a:t>x)</a:t>
            </a:r>
            <a:endParaRPr sz="2000" kern="0">
              <a:solidFill>
                <a:sysClr val="windowText" lastClr="000000"/>
              </a:solidFill>
              <a:latin typeface="Times New Roman"/>
              <a:cs typeface="Times New Roman"/>
            </a:endParaRPr>
          </a:p>
        </p:txBody>
      </p:sp>
      <p:sp>
        <p:nvSpPr>
          <p:cNvPr id="33" name="object 33"/>
          <p:cNvSpPr txBox="1"/>
          <p:nvPr/>
        </p:nvSpPr>
        <p:spPr>
          <a:xfrm>
            <a:off x="7983428" y="1010963"/>
            <a:ext cx="633566" cy="320601"/>
          </a:xfrm>
          <a:prstGeom prst="rect">
            <a:avLst/>
          </a:prstGeom>
        </p:spPr>
        <p:txBody>
          <a:bodyPr vert="horz" wrap="square" lIns="0" tIns="12700" rIns="0" bIns="0" rtlCol="0">
            <a:spAutoFit/>
          </a:bodyPr>
          <a:lstStyle/>
          <a:p>
            <a:pPr marL="12700" defTabSz="914400">
              <a:spcBef>
                <a:spcPts val="100"/>
              </a:spcBef>
            </a:pP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30</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a:t>
            </a:r>
            <a:endParaRPr sz="2000" kern="0">
              <a:solidFill>
                <a:sysClr val="windowText" lastClr="000000"/>
              </a:solidFill>
              <a:latin typeface="Times New Roman"/>
              <a:cs typeface="Times New Roman"/>
            </a:endParaRPr>
          </a:p>
        </p:txBody>
      </p:sp>
      <p:sp>
        <p:nvSpPr>
          <p:cNvPr id="34" name="object 34"/>
          <p:cNvSpPr/>
          <p:nvPr/>
        </p:nvSpPr>
        <p:spPr>
          <a:xfrm>
            <a:off x="8666761" y="1196894"/>
            <a:ext cx="365665" cy="17145"/>
          </a:xfrm>
          <a:custGeom>
            <a:avLst/>
            <a:gdLst/>
            <a:ahLst/>
            <a:cxnLst/>
            <a:rect l="l" t="t" r="r" b="b"/>
            <a:pathLst>
              <a:path w="365759" h="17144">
                <a:moveTo>
                  <a:pt x="365759" y="0"/>
                </a:moveTo>
                <a:lnTo>
                  <a:pt x="0" y="0"/>
                </a:lnTo>
                <a:lnTo>
                  <a:pt x="0" y="16763"/>
                </a:lnTo>
                <a:lnTo>
                  <a:pt x="365759" y="16763"/>
                </a:lnTo>
                <a:lnTo>
                  <a:pt x="365759"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35" name="object 35"/>
          <p:cNvSpPr txBox="1"/>
          <p:nvPr/>
        </p:nvSpPr>
        <p:spPr>
          <a:xfrm>
            <a:off x="8559352" y="685497"/>
            <a:ext cx="943364" cy="484748"/>
          </a:xfrm>
          <a:prstGeom prst="rect">
            <a:avLst/>
          </a:prstGeom>
        </p:spPr>
        <p:txBody>
          <a:bodyPr vert="horz" wrap="square" lIns="0" tIns="25400" rIns="0" bIns="0" rtlCol="0">
            <a:spAutoFit/>
          </a:bodyPr>
          <a:lstStyle/>
          <a:p>
            <a:pPr marL="50800" defTabSz="914400">
              <a:spcBef>
                <a:spcPts val="200"/>
              </a:spcBef>
              <a:tabLst>
                <a:tab pos="797560" algn="l"/>
              </a:tabLst>
            </a:pPr>
            <a:r>
              <a:rPr sz="2025" kern="0" spc="-75" baseline="2057" dirty="0">
                <a:solidFill>
                  <a:sysClr val="windowText" lastClr="000000"/>
                </a:solidFill>
                <a:latin typeface="Cambria Math"/>
                <a:cs typeface="Cambria Math"/>
              </a:rPr>
              <a:t>2</a:t>
            </a:r>
            <a:r>
              <a:rPr sz="2025" kern="0" baseline="2057" dirty="0">
                <a:solidFill>
                  <a:sysClr val="windowText" lastClr="000000"/>
                </a:solidFill>
                <a:latin typeface="Cambria Math"/>
                <a:cs typeface="Cambria Math"/>
              </a:rPr>
              <a:t>	</a:t>
            </a:r>
            <a:r>
              <a:rPr sz="1450" kern="0" spc="-50" dirty="0">
                <a:solidFill>
                  <a:sysClr val="windowText" lastClr="000000"/>
                </a:solidFill>
                <a:latin typeface="Cambria Math"/>
                <a:cs typeface="Cambria Math"/>
              </a:rPr>
              <a:t>6</a:t>
            </a:r>
            <a:endParaRPr sz="1450" kern="0">
              <a:solidFill>
                <a:sysClr val="windowText" lastClr="000000"/>
              </a:solidFill>
              <a:latin typeface="Cambria Math"/>
              <a:cs typeface="Cambria Math"/>
            </a:endParaRPr>
          </a:p>
          <a:p>
            <a:pPr marL="107950" defTabSz="914400">
              <a:spcBef>
                <a:spcPts val="100"/>
              </a:spcBef>
            </a:pPr>
            <a:r>
              <a:rPr sz="1450" kern="0" dirty="0">
                <a:solidFill>
                  <a:sysClr val="windowText" lastClr="000000"/>
                </a:solidFill>
                <a:latin typeface="Cambria Math"/>
                <a:cs typeface="Cambria Math"/>
              </a:rPr>
              <a:t>5</a:t>
            </a:r>
            <a:r>
              <a:rPr sz="1450" kern="0" spc="50" dirty="0">
                <a:solidFill>
                  <a:sysClr val="windowText" lastClr="000000"/>
                </a:solidFill>
                <a:latin typeface="Cambria Math"/>
                <a:cs typeface="Cambria Math"/>
              </a:rPr>
              <a:t> </a:t>
            </a:r>
            <a:r>
              <a:rPr sz="1450" kern="0" spc="75" dirty="0">
                <a:solidFill>
                  <a:sysClr val="windowText" lastClr="000000"/>
                </a:solidFill>
                <a:latin typeface="Cambria Math"/>
                <a:cs typeface="Cambria Math"/>
              </a:rPr>
              <a:t>𝑥</a:t>
            </a:r>
            <a:r>
              <a:rPr kern="0" spc="112" baseline="25462" dirty="0">
                <a:solidFill>
                  <a:sysClr val="windowText" lastClr="000000"/>
                </a:solidFill>
                <a:latin typeface="Cambria Math"/>
                <a:cs typeface="Cambria Math"/>
              </a:rPr>
              <a:t>2</a:t>
            </a:r>
            <a:endParaRPr kern="0" baseline="25462">
              <a:solidFill>
                <a:sysClr val="windowText" lastClr="000000"/>
              </a:solidFill>
              <a:latin typeface="Cambria Math"/>
              <a:cs typeface="Cambria Math"/>
            </a:endParaRPr>
          </a:p>
        </p:txBody>
      </p:sp>
      <p:sp>
        <p:nvSpPr>
          <p:cNvPr id="36" name="object 36"/>
          <p:cNvSpPr txBox="1"/>
          <p:nvPr/>
        </p:nvSpPr>
        <p:spPr>
          <a:xfrm>
            <a:off x="8783322" y="1207308"/>
            <a:ext cx="132680" cy="236603"/>
          </a:xfrm>
          <a:prstGeom prst="rect">
            <a:avLst/>
          </a:prstGeom>
        </p:spPr>
        <p:txBody>
          <a:bodyPr vert="horz" wrap="square" lIns="0" tIns="13335" rIns="0" bIns="0" rtlCol="0">
            <a:spAutoFit/>
          </a:bodyPr>
          <a:lstStyle/>
          <a:p>
            <a:pPr marL="12700" defTabSz="914400">
              <a:spcBef>
                <a:spcPts val="105"/>
              </a:spcBef>
            </a:pPr>
            <a:r>
              <a:rPr sz="1450" kern="0" spc="-50" dirty="0">
                <a:solidFill>
                  <a:sysClr val="windowText" lastClr="000000"/>
                </a:solidFill>
                <a:latin typeface="Cambria Math"/>
                <a:cs typeface="Cambria Math"/>
              </a:rPr>
              <a:t>6</a:t>
            </a:r>
            <a:endParaRPr sz="1450" kern="0">
              <a:solidFill>
                <a:sysClr val="windowText" lastClr="000000"/>
              </a:solidFill>
              <a:latin typeface="Cambria Math"/>
              <a:cs typeface="Cambria Math"/>
            </a:endParaRPr>
          </a:p>
        </p:txBody>
      </p:sp>
      <p:sp>
        <p:nvSpPr>
          <p:cNvPr id="37" name="object 37"/>
          <p:cNvSpPr/>
          <p:nvPr/>
        </p:nvSpPr>
        <p:spPr>
          <a:xfrm>
            <a:off x="9562642" y="2034285"/>
            <a:ext cx="311070" cy="13970"/>
          </a:xfrm>
          <a:custGeom>
            <a:avLst/>
            <a:gdLst/>
            <a:ahLst/>
            <a:cxnLst/>
            <a:rect l="l" t="t" r="r" b="b"/>
            <a:pathLst>
              <a:path w="311150" h="13969">
                <a:moveTo>
                  <a:pt x="310896" y="0"/>
                </a:moveTo>
                <a:lnTo>
                  <a:pt x="0" y="0"/>
                </a:lnTo>
                <a:lnTo>
                  <a:pt x="0" y="13715"/>
                </a:lnTo>
                <a:lnTo>
                  <a:pt x="310896" y="13715"/>
                </a:lnTo>
                <a:lnTo>
                  <a:pt x="310896"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38" name="object 38"/>
          <p:cNvSpPr txBox="1"/>
          <p:nvPr/>
        </p:nvSpPr>
        <p:spPr>
          <a:xfrm>
            <a:off x="9525314" y="1806195"/>
            <a:ext cx="379630" cy="203902"/>
          </a:xfrm>
          <a:prstGeom prst="rect">
            <a:avLst/>
          </a:prstGeom>
        </p:spPr>
        <p:txBody>
          <a:bodyPr vert="horz" wrap="square" lIns="0" tIns="11430" rIns="0" bIns="0" rtlCol="0">
            <a:spAutoFit/>
          </a:bodyPr>
          <a:lstStyle/>
          <a:p>
            <a:pPr marL="38100" defTabSz="914400">
              <a:spcBef>
                <a:spcPts val="90"/>
              </a:spcBef>
            </a:pPr>
            <a:r>
              <a:rPr sz="1250" kern="0" dirty="0">
                <a:solidFill>
                  <a:sysClr val="windowText" lastClr="000000"/>
                </a:solidFill>
                <a:latin typeface="Cambria Math"/>
                <a:cs typeface="Cambria Math"/>
              </a:rPr>
              <a:t>5</a:t>
            </a:r>
            <a:r>
              <a:rPr sz="1250" kern="0" spc="20" dirty="0">
                <a:solidFill>
                  <a:sysClr val="windowText" lastClr="000000"/>
                </a:solidFill>
                <a:latin typeface="Cambria Math"/>
                <a:cs typeface="Cambria Math"/>
              </a:rPr>
              <a:t> </a:t>
            </a:r>
            <a:r>
              <a:rPr sz="1250" kern="0" spc="60" dirty="0">
                <a:solidFill>
                  <a:sysClr val="windowText" lastClr="000000"/>
                </a:solidFill>
                <a:latin typeface="Cambria Math"/>
                <a:cs typeface="Cambria Math"/>
              </a:rPr>
              <a:t>𝑥</a:t>
            </a:r>
            <a:r>
              <a:rPr sz="1500" kern="0" spc="89" baseline="25000" dirty="0">
                <a:solidFill>
                  <a:sysClr val="windowText" lastClr="000000"/>
                </a:solidFill>
                <a:latin typeface="Cambria Math"/>
                <a:cs typeface="Cambria Math"/>
              </a:rPr>
              <a:t>2</a:t>
            </a:r>
            <a:endParaRPr sz="1500" kern="0" baseline="25000">
              <a:solidFill>
                <a:sysClr val="windowText" lastClr="000000"/>
              </a:solidFill>
              <a:latin typeface="Cambria Math"/>
              <a:cs typeface="Cambria Math"/>
            </a:endParaRPr>
          </a:p>
        </p:txBody>
      </p:sp>
      <p:sp>
        <p:nvSpPr>
          <p:cNvPr id="39" name="object 39"/>
          <p:cNvSpPr txBox="1"/>
          <p:nvPr/>
        </p:nvSpPr>
        <p:spPr>
          <a:xfrm>
            <a:off x="9660406" y="2040890"/>
            <a:ext cx="116810" cy="203902"/>
          </a:xfrm>
          <a:prstGeom prst="rect">
            <a:avLst/>
          </a:prstGeom>
        </p:spPr>
        <p:txBody>
          <a:bodyPr vert="horz" wrap="square" lIns="0" tIns="11430" rIns="0" bIns="0" rtlCol="0">
            <a:spAutoFit/>
          </a:bodyPr>
          <a:lstStyle/>
          <a:p>
            <a:pPr marL="12700" defTabSz="914400">
              <a:spcBef>
                <a:spcPts val="90"/>
              </a:spcBef>
            </a:pPr>
            <a:r>
              <a:rPr sz="1250" kern="0" spc="-50" dirty="0">
                <a:solidFill>
                  <a:sysClr val="windowText" lastClr="000000"/>
                </a:solidFill>
                <a:latin typeface="Cambria Math"/>
                <a:cs typeface="Cambria Math"/>
              </a:rPr>
              <a:t>6</a:t>
            </a:r>
            <a:endParaRPr sz="1250" kern="0">
              <a:solidFill>
                <a:sysClr val="windowText" lastClr="000000"/>
              </a:solidFill>
              <a:latin typeface="Cambria Math"/>
              <a:cs typeface="Cambria Math"/>
            </a:endParaRPr>
          </a:p>
        </p:txBody>
      </p:sp>
      <p:sp>
        <p:nvSpPr>
          <p:cNvPr id="40" name="object 40"/>
          <p:cNvSpPr txBox="1"/>
          <p:nvPr/>
        </p:nvSpPr>
        <p:spPr>
          <a:xfrm>
            <a:off x="9861548" y="1836674"/>
            <a:ext cx="88877" cy="330200"/>
          </a:xfrm>
          <a:prstGeom prst="rect">
            <a:avLst/>
          </a:prstGeom>
        </p:spPr>
        <p:txBody>
          <a:bodyPr vert="horz" wrap="square" lIns="0" tIns="12065" rIns="0" bIns="0" rtlCol="0">
            <a:spAutoFit/>
          </a:bodyPr>
          <a:lstStyle/>
          <a:p>
            <a:pPr marL="12700" defTabSz="914400">
              <a:spcBef>
                <a:spcPts val="95"/>
              </a:spcBef>
            </a:pPr>
            <a:r>
              <a:rPr sz="2000" kern="0" spc="-50" dirty="0">
                <a:solidFill>
                  <a:sysClr val="windowText" lastClr="000000"/>
                </a:solidFill>
                <a:latin typeface="Times New Roman"/>
                <a:cs typeface="Times New Roman"/>
              </a:rPr>
              <a:t>.</a:t>
            </a:r>
            <a:endParaRPr sz="2000" kern="0">
              <a:solidFill>
                <a:sysClr val="windowText" lastClr="000000"/>
              </a:solidFill>
              <a:latin typeface="Times New Roman"/>
              <a:cs typeface="Times New Roman"/>
            </a:endParaRPr>
          </a:p>
        </p:txBody>
      </p:sp>
      <p:sp>
        <p:nvSpPr>
          <p:cNvPr id="41" name="object 41"/>
          <p:cNvSpPr/>
          <p:nvPr/>
        </p:nvSpPr>
        <p:spPr>
          <a:xfrm>
            <a:off x="10000677" y="2022094"/>
            <a:ext cx="114270" cy="17145"/>
          </a:xfrm>
          <a:custGeom>
            <a:avLst/>
            <a:gdLst/>
            <a:ahLst/>
            <a:cxnLst/>
            <a:rect l="l" t="t" r="r" b="b"/>
            <a:pathLst>
              <a:path w="114300" h="17144">
                <a:moveTo>
                  <a:pt x="114300" y="0"/>
                </a:moveTo>
                <a:lnTo>
                  <a:pt x="0" y="0"/>
                </a:lnTo>
                <a:lnTo>
                  <a:pt x="0" y="16763"/>
                </a:lnTo>
                <a:lnTo>
                  <a:pt x="114300" y="16763"/>
                </a:lnTo>
                <a:lnTo>
                  <a:pt x="1143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42" name="object 42"/>
          <p:cNvSpPr txBox="1"/>
          <p:nvPr/>
        </p:nvSpPr>
        <p:spPr>
          <a:xfrm>
            <a:off x="9988744" y="1703021"/>
            <a:ext cx="135855" cy="570028"/>
          </a:xfrm>
          <a:prstGeom prst="rect">
            <a:avLst/>
          </a:prstGeom>
        </p:spPr>
        <p:txBody>
          <a:bodyPr vert="horz" wrap="square" lIns="0" tIns="12065" rIns="0" bIns="0" rtlCol="0">
            <a:spAutoFit/>
          </a:bodyPr>
          <a:lstStyle/>
          <a:p>
            <a:pPr marL="15240" marR="5080" indent="-3175" defTabSz="914400">
              <a:lnSpc>
                <a:spcPct val="124800"/>
              </a:lnSpc>
              <a:spcBef>
                <a:spcPts val="95"/>
              </a:spcBef>
            </a:pPr>
            <a:r>
              <a:rPr sz="1450" kern="0" spc="35" dirty="0">
                <a:solidFill>
                  <a:sysClr val="windowText" lastClr="000000"/>
                </a:solidFill>
                <a:latin typeface="Cambria Math"/>
                <a:cs typeface="Cambria Math"/>
              </a:rPr>
              <a:t>𝑥 </a:t>
            </a:r>
            <a:r>
              <a:rPr sz="1450" kern="0" spc="-50" dirty="0">
                <a:solidFill>
                  <a:sysClr val="windowText" lastClr="000000"/>
                </a:solidFill>
                <a:latin typeface="Cambria Math"/>
                <a:cs typeface="Cambria Math"/>
              </a:rPr>
              <a:t>3</a:t>
            </a:r>
            <a:endParaRPr sz="1450" kern="0">
              <a:solidFill>
                <a:sysClr val="windowText" lastClr="000000"/>
              </a:solidFill>
              <a:latin typeface="Cambria Math"/>
              <a:cs typeface="Cambria Math"/>
            </a:endParaRPr>
          </a:p>
        </p:txBody>
      </p:sp>
      <p:sp>
        <p:nvSpPr>
          <p:cNvPr id="43" name="object 43"/>
          <p:cNvSpPr txBox="1"/>
          <p:nvPr/>
        </p:nvSpPr>
        <p:spPr>
          <a:xfrm>
            <a:off x="7640363" y="1307814"/>
            <a:ext cx="1908314" cy="1273426"/>
          </a:xfrm>
          <a:prstGeom prst="rect">
            <a:avLst/>
          </a:prstGeom>
        </p:spPr>
        <p:txBody>
          <a:bodyPr vert="horz" wrap="square" lIns="0" tIns="133350" rIns="0" bIns="0" rtlCol="0">
            <a:spAutoFit/>
          </a:bodyPr>
          <a:lstStyle/>
          <a:p>
            <a:pPr marL="927100" defTabSz="914400">
              <a:spcBef>
                <a:spcPts val="1050"/>
              </a:spcBef>
            </a:pPr>
            <a:r>
              <a:rPr sz="2000" kern="0" spc="-10" dirty="0">
                <a:solidFill>
                  <a:sysClr val="windowText" lastClr="000000"/>
                </a:solidFill>
                <a:latin typeface="Times New Roman"/>
                <a:cs typeface="Times New Roman"/>
              </a:rPr>
              <a:t>[0</a:t>
            </a:r>
            <a:r>
              <a:rPr sz="2000" kern="0" spc="-10" dirty="0">
                <a:solidFill>
                  <a:sysClr val="windowText" lastClr="000000"/>
                </a:solidFill>
                <a:latin typeface="Cambria Math"/>
                <a:cs typeface="Cambria Math"/>
              </a:rPr>
              <a:t>≤x≤6]</a:t>
            </a:r>
            <a:endParaRPr sz="2000" kern="0">
              <a:solidFill>
                <a:sysClr val="windowText" lastClr="000000"/>
              </a:solidFill>
              <a:latin typeface="Cambria Math"/>
              <a:cs typeface="Cambria Math"/>
            </a:endParaRPr>
          </a:p>
          <a:p>
            <a:pPr marL="38100" defTabSz="914400">
              <a:spcBef>
                <a:spcPts val="910"/>
              </a:spcBef>
            </a:pPr>
            <a:r>
              <a:rPr sz="1900" kern="0" dirty="0">
                <a:solidFill>
                  <a:sysClr val="windowText" lastClr="000000"/>
                </a:solidFill>
                <a:latin typeface="Cambria Math"/>
                <a:cs typeface="Cambria Math"/>
              </a:rPr>
              <a:t>M</a:t>
            </a:r>
            <a:r>
              <a:rPr sz="2025" kern="0" baseline="-16460" dirty="0">
                <a:solidFill>
                  <a:sysClr val="windowText" lastClr="000000"/>
                </a:solidFill>
                <a:latin typeface="Cambria Math"/>
                <a:cs typeface="Cambria Math"/>
              </a:rPr>
              <a:t>x</a:t>
            </a:r>
            <a:r>
              <a:rPr sz="2025" kern="0" spc="412" baseline="-16460" dirty="0">
                <a:solidFill>
                  <a:sysClr val="windowText" lastClr="000000"/>
                </a:solidFill>
                <a:latin typeface="Cambria Math"/>
                <a:cs typeface="Cambria Math"/>
              </a:rPr>
              <a:t> </a:t>
            </a:r>
            <a:r>
              <a:rPr sz="1900" kern="0" dirty="0">
                <a:solidFill>
                  <a:sysClr val="windowText" lastClr="000000"/>
                </a:solidFill>
                <a:latin typeface="Times New Roman"/>
                <a:cs typeface="Times New Roman"/>
              </a:rPr>
              <a:t>=</a:t>
            </a:r>
            <a:r>
              <a:rPr sz="1900" kern="0" spc="2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120</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30x</a:t>
            </a:r>
            <a:r>
              <a:rPr sz="1900" kern="0" spc="10" dirty="0">
                <a:solidFill>
                  <a:sysClr val="windowText" lastClr="000000"/>
                </a:solidFill>
                <a:latin typeface="Times New Roman"/>
                <a:cs typeface="Times New Roman"/>
              </a:rPr>
              <a:t> </a:t>
            </a:r>
            <a:r>
              <a:rPr sz="1900" kern="0" spc="-50" dirty="0">
                <a:solidFill>
                  <a:sysClr val="windowText" lastClr="000000"/>
                </a:solidFill>
                <a:latin typeface="Times New Roman"/>
                <a:cs typeface="Times New Roman"/>
              </a:rPr>
              <a:t>-</a:t>
            </a:r>
            <a:endParaRPr sz="1900" kern="0">
              <a:solidFill>
                <a:sysClr val="windowText" lastClr="000000"/>
              </a:solidFill>
              <a:latin typeface="Times New Roman"/>
              <a:cs typeface="Times New Roman"/>
            </a:endParaRPr>
          </a:p>
          <a:p>
            <a:pPr marL="927100" defTabSz="914400">
              <a:spcBef>
                <a:spcPts val="894"/>
              </a:spcBef>
            </a:pPr>
            <a:r>
              <a:rPr sz="2000" kern="0" spc="-10" dirty="0">
                <a:solidFill>
                  <a:sysClr val="windowText" lastClr="000000"/>
                </a:solidFill>
                <a:latin typeface="Times New Roman"/>
                <a:cs typeface="Times New Roman"/>
              </a:rPr>
              <a:t>[0</a:t>
            </a:r>
            <a:r>
              <a:rPr sz="2000" kern="0" spc="-10" dirty="0">
                <a:solidFill>
                  <a:sysClr val="windowText" lastClr="000000"/>
                </a:solidFill>
                <a:latin typeface="Cambria Math"/>
                <a:cs typeface="Cambria Math"/>
              </a:rPr>
              <a:t>≤x≤6]</a:t>
            </a:r>
            <a:endParaRPr sz="2000" kern="0">
              <a:solidFill>
                <a:sysClr val="windowText" lastClr="000000"/>
              </a:solidFill>
              <a:latin typeface="Cambria Math"/>
              <a:cs typeface="Cambria Math"/>
            </a:endParaRPr>
          </a:p>
        </p:txBody>
      </p:sp>
      <p:sp>
        <p:nvSpPr>
          <p:cNvPr id="44" name="object 44"/>
          <p:cNvSpPr txBox="1"/>
          <p:nvPr/>
        </p:nvSpPr>
        <p:spPr>
          <a:xfrm>
            <a:off x="2924813" y="130832"/>
            <a:ext cx="690066"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w</a:t>
            </a:r>
            <a:r>
              <a:rPr sz="2000" kern="0" spc="-10" dirty="0">
                <a:solidFill>
                  <a:sysClr val="windowText" lastClr="000000"/>
                </a:solidFill>
                <a:latin typeface="Times New Roman"/>
                <a:cs typeface="Times New Roman"/>
              </a:rPr>
              <a:t> k/ft.</a:t>
            </a:r>
            <a:endParaRPr sz="2000" kern="0">
              <a:solidFill>
                <a:sysClr val="windowText" lastClr="000000"/>
              </a:solidFill>
              <a:latin typeface="Times New Roman"/>
              <a:cs typeface="Times New Roman"/>
            </a:endParaRPr>
          </a:p>
        </p:txBody>
      </p:sp>
      <p:sp>
        <p:nvSpPr>
          <p:cNvPr id="45" name="object 45"/>
          <p:cNvSpPr/>
          <p:nvPr/>
        </p:nvSpPr>
        <p:spPr>
          <a:xfrm>
            <a:off x="10372183" y="859408"/>
            <a:ext cx="257744" cy="20320"/>
          </a:xfrm>
          <a:custGeom>
            <a:avLst/>
            <a:gdLst/>
            <a:ahLst/>
            <a:cxnLst/>
            <a:rect l="l" t="t" r="r" b="b"/>
            <a:pathLst>
              <a:path w="257809" h="20319">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nvGrpSpPr>
          <p:cNvPr id="46" name="object 46"/>
          <p:cNvGrpSpPr/>
          <p:nvPr/>
        </p:nvGrpSpPr>
        <p:grpSpPr>
          <a:xfrm>
            <a:off x="2258007" y="282037"/>
            <a:ext cx="1914025" cy="794385"/>
            <a:chOff x="2258567" y="281990"/>
            <a:chExt cx="1914525" cy="794385"/>
          </a:xfrm>
        </p:grpSpPr>
        <p:pic>
          <p:nvPicPr>
            <p:cNvPr id="47" name="object 47"/>
            <p:cNvPicPr/>
            <p:nvPr/>
          </p:nvPicPr>
          <p:blipFill>
            <a:blip r:embed="rId5" cstate="print"/>
            <a:stretch>
              <a:fillRect/>
            </a:stretch>
          </p:blipFill>
          <p:spPr>
            <a:xfrm>
              <a:off x="3667505" y="281990"/>
              <a:ext cx="504393" cy="793953"/>
            </a:xfrm>
            <a:prstGeom prst="rect">
              <a:avLst/>
            </a:prstGeom>
          </p:spPr>
        </p:pic>
        <p:sp>
          <p:nvSpPr>
            <p:cNvPr id="48" name="object 48"/>
            <p:cNvSpPr/>
            <p:nvPr/>
          </p:nvSpPr>
          <p:spPr>
            <a:xfrm>
              <a:off x="3705986" y="295275"/>
              <a:ext cx="392430" cy="646430"/>
            </a:xfrm>
            <a:custGeom>
              <a:avLst/>
              <a:gdLst/>
              <a:ahLst/>
              <a:cxnLst/>
              <a:rect l="l" t="t" r="r" b="b"/>
              <a:pathLst>
                <a:path w="392429" h="646430">
                  <a:moveTo>
                    <a:pt x="343010" y="570847"/>
                  </a:moveTo>
                  <a:lnTo>
                    <a:pt x="316229" y="572008"/>
                  </a:lnTo>
                  <a:lnTo>
                    <a:pt x="357632" y="646429"/>
                  </a:lnTo>
                  <a:lnTo>
                    <a:pt x="380887" y="594487"/>
                  </a:lnTo>
                  <a:lnTo>
                    <a:pt x="349503" y="594487"/>
                  </a:lnTo>
                  <a:lnTo>
                    <a:pt x="344170" y="589788"/>
                  </a:lnTo>
                  <a:lnTo>
                    <a:pt x="343081" y="572008"/>
                  </a:lnTo>
                  <a:lnTo>
                    <a:pt x="343010" y="570847"/>
                  </a:lnTo>
                  <a:close/>
                </a:path>
                <a:path w="392429" h="646430">
                  <a:moveTo>
                    <a:pt x="365102" y="569890"/>
                  </a:moveTo>
                  <a:lnTo>
                    <a:pt x="343010" y="570847"/>
                  </a:lnTo>
                  <a:lnTo>
                    <a:pt x="344084" y="588390"/>
                  </a:lnTo>
                  <a:lnTo>
                    <a:pt x="344170" y="589788"/>
                  </a:lnTo>
                  <a:lnTo>
                    <a:pt x="349503" y="594487"/>
                  </a:lnTo>
                  <a:lnTo>
                    <a:pt x="361696" y="593725"/>
                  </a:lnTo>
                  <a:lnTo>
                    <a:pt x="366267" y="588390"/>
                  </a:lnTo>
                  <a:lnTo>
                    <a:pt x="365235" y="572008"/>
                  </a:lnTo>
                  <a:lnTo>
                    <a:pt x="365162" y="570847"/>
                  </a:lnTo>
                  <a:lnTo>
                    <a:pt x="365102" y="569890"/>
                  </a:lnTo>
                  <a:close/>
                </a:path>
                <a:path w="392429" h="646430">
                  <a:moveTo>
                    <a:pt x="392429" y="568705"/>
                  </a:moveTo>
                  <a:lnTo>
                    <a:pt x="365102" y="569890"/>
                  </a:lnTo>
                  <a:lnTo>
                    <a:pt x="366267" y="588390"/>
                  </a:lnTo>
                  <a:lnTo>
                    <a:pt x="361696" y="593725"/>
                  </a:lnTo>
                  <a:lnTo>
                    <a:pt x="349503" y="594487"/>
                  </a:lnTo>
                  <a:lnTo>
                    <a:pt x="380887" y="594487"/>
                  </a:lnTo>
                  <a:lnTo>
                    <a:pt x="392429" y="568705"/>
                  </a:lnTo>
                  <a:close/>
                </a:path>
                <a:path w="392429" h="646430">
                  <a:moveTo>
                    <a:pt x="5968" y="0"/>
                  </a:moveTo>
                  <a:lnTo>
                    <a:pt x="762" y="4699"/>
                  </a:lnTo>
                  <a:lnTo>
                    <a:pt x="95" y="15367"/>
                  </a:lnTo>
                  <a:lnTo>
                    <a:pt x="0" y="16891"/>
                  </a:lnTo>
                  <a:lnTo>
                    <a:pt x="4699" y="22098"/>
                  </a:lnTo>
                  <a:lnTo>
                    <a:pt x="29228" y="23495"/>
                  </a:lnTo>
                  <a:lnTo>
                    <a:pt x="27679" y="23495"/>
                  </a:lnTo>
                  <a:lnTo>
                    <a:pt x="72009" y="36068"/>
                  </a:lnTo>
                  <a:lnTo>
                    <a:pt x="116966" y="62737"/>
                  </a:lnTo>
                  <a:lnTo>
                    <a:pt x="146176" y="87884"/>
                  </a:lnTo>
                  <a:lnTo>
                    <a:pt x="174751" y="118363"/>
                  </a:lnTo>
                  <a:lnTo>
                    <a:pt x="201929" y="153924"/>
                  </a:lnTo>
                  <a:lnTo>
                    <a:pt x="227711" y="193801"/>
                  </a:lnTo>
                  <a:lnTo>
                    <a:pt x="251587" y="237871"/>
                  </a:lnTo>
                  <a:lnTo>
                    <a:pt x="273430" y="285241"/>
                  </a:lnTo>
                  <a:lnTo>
                    <a:pt x="292988" y="335788"/>
                  </a:lnTo>
                  <a:lnTo>
                    <a:pt x="309879" y="388874"/>
                  </a:lnTo>
                  <a:lnTo>
                    <a:pt x="323850" y="443991"/>
                  </a:lnTo>
                  <a:lnTo>
                    <a:pt x="334772" y="500761"/>
                  </a:lnTo>
                  <a:lnTo>
                    <a:pt x="342264" y="558673"/>
                  </a:lnTo>
                  <a:lnTo>
                    <a:pt x="342951" y="569890"/>
                  </a:lnTo>
                  <a:lnTo>
                    <a:pt x="343010" y="570847"/>
                  </a:lnTo>
                  <a:lnTo>
                    <a:pt x="365102" y="569890"/>
                  </a:lnTo>
                  <a:lnTo>
                    <a:pt x="364236" y="556133"/>
                  </a:lnTo>
                  <a:lnTo>
                    <a:pt x="360807" y="526414"/>
                  </a:lnTo>
                  <a:lnTo>
                    <a:pt x="351282" y="467740"/>
                  </a:lnTo>
                  <a:lnTo>
                    <a:pt x="338582" y="410337"/>
                  </a:lnTo>
                  <a:lnTo>
                    <a:pt x="322707" y="354964"/>
                  </a:lnTo>
                  <a:lnTo>
                    <a:pt x="304038" y="301878"/>
                  </a:lnTo>
                  <a:lnTo>
                    <a:pt x="282701" y="251460"/>
                  </a:lnTo>
                  <a:lnTo>
                    <a:pt x="259079" y="204470"/>
                  </a:lnTo>
                  <a:lnTo>
                    <a:pt x="233299" y="161036"/>
                  </a:lnTo>
                  <a:lnTo>
                    <a:pt x="205739" y="121792"/>
                  </a:lnTo>
                  <a:lnTo>
                    <a:pt x="176402" y="86995"/>
                  </a:lnTo>
                  <a:lnTo>
                    <a:pt x="145541" y="57403"/>
                  </a:lnTo>
                  <a:lnTo>
                    <a:pt x="113411" y="33400"/>
                  </a:lnTo>
                  <a:lnTo>
                    <a:pt x="62991" y="8890"/>
                  </a:lnTo>
                  <a:lnTo>
                    <a:pt x="28321" y="1397"/>
                  </a:lnTo>
                  <a:lnTo>
                    <a:pt x="5968"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6" cstate="print"/>
            <a:stretch>
              <a:fillRect/>
            </a:stretch>
          </p:blipFill>
          <p:spPr>
            <a:xfrm>
              <a:off x="2258567" y="829119"/>
              <a:ext cx="1914144" cy="224091"/>
            </a:xfrm>
            <a:prstGeom prst="rect">
              <a:avLst/>
            </a:prstGeom>
          </p:spPr>
        </p:pic>
        <p:sp>
          <p:nvSpPr>
            <p:cNvPr id="50" name="object 50"/>
            <p:cNvSpPr/>
            <p:nvPr/>
          </p:nvSpPr>
          <p:spPr>
            <a:xfrm>
              <a:off x="2374010" y="881253"/>
              <a:ext cx="1690370" cy="76200"/>
            </a:xfrm>
            <a:custGeom>
              <a:avLst/>
              <a:gdLst/>
              <a:ahLst/>
              <a:cxnLst/>
              <a:rect l="l" t="t" r="r" b="b"/>
              <a:pathLst>
                <a:path w="1690370" h="76200">
                  <a:moveTo>
                    <a:pt x="76200" y="0"/>
                  </a:moveTo>
                  <a:lnTo>
                    <a:pt x="0" y="38100"/>
                  </a:lnTo>
                  <a:lnTo>
                    <a:pt x="76200" y="76200"/>
                  </a:lnTo>
                  <a:lnTo>
                    <a:pt x="76200" y="49149"/>
                  </a:lnTo>
                  <a:lnTo>
                    <a:pt x="57403" y="49149"/>
                  </a:lnTo>
                  <a:lnTo>
                    <a:pt x="52450" y="44196"/>
                  </a:lnTo>
                  <a:lnTo>
                    <a:pt x="52450" y="32004"/>
                  </a:lnTo>
                  <a:lnTo>
                    <a:pt x="57403" y="27050"/>
                  </a:lnTo>
                  <a:lnTo>
                    <a:pt x="76200" y="27050"/>
                  </a:lnTo>
                  <a:lnTo>
                    <a:pt x="76200" y="0"/>
                  </a:lnTo>
                  <a:close/>
                </a:path>
                <a:path w="1690370" h="76200">
                  <a:moveTo>
                    <a:pt x="1613789" y="0"/>
                  </a:moveTo>
                  <a:lnTo>
                    <a:pt x="1613789" y="76200"/>
                  </a:lnTo>
                  <a:lnTo>
                    <a:pt x="1667890" y="49149"/>
                  </a:lnTo>
                  <a:lnTo>
                    <a:pt x="1632712" y="49149"/>
                  </a:lnTo>
                  <a:lnTo>
                    <a:pt x="1637538" y="44196"/>
                  </a:lnTo>
                  <a:lnTo>
                    <a:pt x="1637538" y="32004"/>
                  </a:lnTo>
                  <a:lnTo>
                    <a:pt x="1632712" y="27050"/>
                  </a:lnTo>
                  <a:lnTo>
                    <a:pt x="1667890" y="27050"/>
                  </a:lnTo>
                  <a:lnTo>
                    <a:pt x="1613789" y="0"/>
                  </a:lnTo>
                  <a:close/>
                </a:path>
                <a:path w="1690370" h="76200">
                  <a:moveTo>
                    <a:pt x="76200" y="27050"/>
                  </a:moveTo>
                  <a:lnTo>
                    <a:pt x="57403" y="27050"/>
                  </a:lnTo>
                  <a:lnTo>
                    <a:pt x="52450" y="32004"/>
                  </a:lnTo>
                  <a:lnTo>
                    <a:pt x="52450" y="44196"/>
                  </a:lnTo>
                  <a:lnTo>
                    <a:pt x="57403" y="49149"/>
                  </a:lnTo>
                  <a:lnTo>
                    <a:pt x="76200" y="49149"/>
                  </a:lnTo>
                  <a:lnTo>
                    <a:pt x="76200" y="27050"/>
                  </a:lnTo>
                  <a:close/>
                </a:path>
                <a:path w="1690370" h="76200">
                  <a:moveTo>
                    <a:pt x="1613789" y="27050"/>
                  </a:moveTo>
                  <a:lnTo>
                    <a:pt x="76200" y="27050"/>
                  </a:lnTo>
                  <a:lnTo>
                    <a:pt x="76200" y="49149"/>
                  </a:lnTo>
                  <a:lnTo>
                    <a:pt x="1613789" y="49149"/>
                  </a:lnTo>
                  <a:lnTo>
                    <a:pt x="1613789" y="27050"/>
                  </a:lnTo>
                  <a:close/>
                </a:path>
                <a:path w="1690370" h="76200">
                  <a:moveTo>
                    <a:pt x="1667890" y="27050"/>
                  </a:moveTo>
                  <a:lnTo>
                    <a:pt x="1632712" y="27050"/>
                  </a:lnTo>
                  <a:lnTo>
                    <a:pt x="1637538" y="32004"/>
                  </a:lnTo>
                  <a:lnTo>
                    <a:pt x="1637538" y="44196"/>
                  </a:lnTo>
                  <a:lnTo>
                    <a:pt x="1632712" y="49149"/>
                  </a:lnTo>
                  <a:lnTo>
                    <a:pt x="1667890" y="49149"/>
                  </a:lnTo>
                  <a:lnTo>
                    <a:pt x="1689989" y="38100"/>
                  </a:lnTo>
                  <a:lnTo>
                    <a:pt x="1667890" y="27050"/>
                  </a:lnTo>
                  <a:close/>
                </a:path>
              </a:pathLst>
            </a:custGeom>
            <a:solidFill>
              <a:srgbClr val="FFC908"/>
            </a:solidFill>
          </p:spPr>
          <p:txBody>
            <a:bodyPr wrap="square" lIns="0" tIns="0" rIns="0" bIns="0" rtlCol="0"/>
            <a:lstStyle/>
            <a:p>
              <a:pPr defTabSz="914400"/>
              <a:endParaRPr kern="0" smtClean="0">
                <a:solidFill>
                  <a:sysClr val="windowText" lastClr="000000"/>
                </a:solidFill>
              </a:endParaRPr>
            </a:p>
          </p:txBody>
        </p:sp>
      </p:grpSp>
      <p:sp>
        <p:nvSpPr>
          <p:cNvPr id="51" name="object 51"/>
          <p:cNvSpPr txBox="1"/>
          <p:nvPr/>
        </p:nvSpPr>
        <p:spPr>
          <a:xfrm>
            <a:off x="10424269" y="874269"/>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6</a:t>
            </a:r>
            <a:endParaRPr sz="1750" kern="0">
              <a:solidFill>
                <a:sysClr val="windowText" lastClr="000000"/>
              </a:solidFill>
              <a:latin typeface="Cambria Math"/>
              <a:cs typeface="Cambria Math"/>
            </a:endParaRPr>
          </a:p>
        </p:txBody>
      </p:sp>
      <p:sp>
        <p:nvSpPr>
          <p:cNvPr id="52" name="object 52"/>
          <p:cNvSpPr txBox="1"/>
          <p:nvPr/>
        </p:nvSpPr>
        <p:spPr>
          <a:xfrm>
            <a:off x="10693920" y="638809"/>
            <a:ext cx="197434" cy="391160"/>
          </a:xfrm>
          <a:prstGeom prst="rect">
            <a:avLst/>
          </a:prstGeom>
        </p:spPr>
        <p:txBody>
          <a:bodyPr vert="horz" wrap="square" lIns="0" tIns="12700" rIns="0" bIns="0" rtlCol="0">
            <a:spAutoFit/>
          </a:bodyPr>
          <a:lstStyle/>
          <a:p>
            <a:pPr marL="12700" defTabSz="914400">
              <a:spcBef>
                <a:spcPts val="100"/>
              </a:spcBef>
            </a:pPr>
            <a:r>
              <a:rPr sz="2400" kern="0" spc="-50" dirty="0">
                <a:solidFill>
                  <a:sysClr val="windowText" lastClr="000000"/>
                </a:solidFill>
                <a:latin typeface="Times New Roman"/>
                <a:cs typeface="Times New Roman"/>
              </a:rPr>
              <a:t>=</a:t>
            </a:r>
            <a:endParaRPr sz="2400" kern="0">
              <a:solidFill>
                <a:sysClr val="windowText" lastClr="000000"/>
              </a:solidFill>
              <a:latin typeface="Times New Roman"/>
              <a:cs typeface="Times New Roman"/>
            </a:endParaRPr>
          </a:p>
        </p:txBody>
      </p:sp>
      <p:sp>
        <p:nvSpPr>
          <p:cNvPr id="53" name="object 53"/>
          <p:cNvSpPr/>
          <p:nvPr/>
        </p:nvSpPr>
        <p:spPr>
          <a:xfrm>
            <a:off x="10953437" y="859408"/>
            <a:ext cx="188546" cy="20320"/>
          </a:xfrm>
          <a:custGeom>
            <a:avLst/>
            <a:gdLst/>
            <a:ahLst/>
            <a:cxnLst/>
            <a:rect l="l" t="t" r="r" b="b"/>
            <a:pathLst>
              <a:path w="188595" h="20319">
                <a:moveTo>
                  <a:pt x="188214" y="0"/>
                </a:moveTo>
                <a:lnTo>
                  <a:pt x="0" y="0"/>
                </a:lnTo>
                <a:lnTo>
                  <a:pt x="0" y="19812"/>
                </a:lnTo>
                <a:lnTo>
                  <a:pt x="188214" y="19812"/>
                </a:lnTo>
                <a:lnTo>
                  <a:pt x="18821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54" name="object 54"/>
          <p:cNvSpPr txBox="1"/>
          <p:nvPr/>
        </p:nvSpPr>
        <p:spPr>
          <a:xfrm>
            <a:off x="10360250" y="478353"/>
            <a:ext cx="789098" cy="680956"/>
          </a:xfrm>
          <a:prstGeom prst="rect">
            <a:avLst/>
          </a:prstGeom>
        </p:spPr>
        <p:txBody>
          <a:bodyPr vert="horz" wrap="square" lIns="0" tIns="77470" rIns="0" bIns="0" rtlCol="0">
            <a:spAutoFit/>
          </a:bodyPr>
          <a:lstStyle/>
          <a:p>
            <a:pPr marR="5080" algn="r" defTabSz="914400">
              <a:spcBef>
                <a:spcPts val="610"/>
              </a:spcBef>
              <a:tabLst>
                <a:tab pos="581025" algn="l"/>
              </a:tabLst>
            </a:pPr>
            <a:r>
              <a:rPr sz="1750" kern="0" spc="-25" dirty="0">
                <a:solidFill>
                  <a:sysClr val="windowText" lastClr="000000"/>
                </a:solidFill>
                <a:latin typeface="Cambria Math"/>
                <a:cs typeface="Cambria Math"/>
              </a:rPr>
              <a:t>10</a:t>
            </a:r>
            <a:r>
              <a:rPr sz="1750" kern="0" dirty="0">
                <a:solidFill>
                  <a:sysClr val="windowText" lastClr="000000"/>
                </a:solidFill>
                <a:latin typeface="Cambria Math"/>
                <a:cs typeface="Cambria Math"/>
              </a:rPr>
              <a:t>	</a:t>
            </a:r>
            <a:r>
              <a:rPr sz="1750" kern="0" spc="90" dirty="0">
                <a:solidFill>
                  <a:sysClr val="windowText" lastClr="000000"/>
                </a:solidFill>
                <a:latin typeface="Cambria Math"/>
                <a:cs typeface="Cambria Math"/>
              </a:rPr>
              <a:t>𝑤</a:t>
            </a:r>
            <a:endParaRPr sz="1750" kern="0">
              <a:solidFill>
                <a:sysClr val="windowText" lastClr="000000"/>
              </a:solidFill>
              <a:latin typeface="Cambria Math"/>
              <a:cs typeface="Cambria Math"/>
            </a:endParaRPr>
          </a:p>
          <a:p>
            <a:pPr marR="30480" algn="r" defTabSz="914400">
              <a:spcBef>
                <a:spcPts val="509"/>
              </a:spcBef>
            </a:pPr>
            <a:r>
              <a:rPr sz="1750" kern="0" spc="40" dirty="0">
                <a:solidFill>
                  <a:sysClr val="windowText" lastClr="000000"/>
                </a:solidFill>
                <a:latin typeface="Cambria Math"/>
                <a:cs typeface="Cambria Math"/>
              </a:rPr>
              <a:t>𝑥</a:t>
            </a:r>
            <a:endParaRPr sz="1750" kern="0">
              <a:solidFill>
                <a:sysClr val="windowText" lastClr="000000"/>
              </a:solidFill>
              <a:latin typeface="Cambria Math"/>
              <a:cs typeface="Cambria Math"/>
            </a:endParaRPr>
          </a:p>
        </p:txBody>
      </p:sp>
      <p:sp>
        <p:nvSpPr>
          <p:cNvPr id="55" name="object 55"/>
          <p:cNvSpPr/>
          <p:nvPr/>
        </p:nvSpPr>
        <p:spPr>
          <a:xfrm>
            <a:off x="11335864" y="1505585"/>
            <a:ext cx="257744" cy="20320"/>
          </a:xfrm>
          <a:custGeom>
            <a:avLst/>
            <a:gdLst/>
            <a:ahLst/>
            <a:cxnLst/>
            <a:rect l="l" t="t" r="r" b="b"/>
            <a:pathLst>
              <a:path w="257809" h="20319">
                <a:moveTo>
                  <a:pt x="257555" y="0"/>
                </a:moveTo>
                <a:lnTo>
                  <a:pt x="0" y="0"/>
                </a:lnTo>
                <a:lnTo>
                  <a:pt x="0" y="19812"/>
                </a:lnTo>
                <a:lnTo>
                  <a:pt x="257555" y="19812"/>
                </a:lnTo>
                <a:lnTo>
                  <a:pt x="257555"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56" name="object 56"/>
          <p:cNvSpPr txBox="1"/>
          <p:nvPr/>
        </p:nvSpPr>
        <p:spPr>
          <a:xfrm>
            <a:off x="11387947" y="1520490"/>
            <a:ext cx="154265" cy="292735"/>
          </a:xfrm>
          <a:prstGeom prst="rect">
            <a:avLst/>
          </a:prstGeom>
        </p:spPr>
        <p:txBody>
          <a:bodyPr vert="horz" wrap="square" lIns="0" tIns="12700" rIns="0" bIns="0" rtlCol="0">
            <a:spAutoFit/>
          </a:bodyPr>
          <a:lstStyle/>
          <a:p>
            <a:pPr marL="12700" defTabSz="914400">
              <a:spcBef>
                <a:spcPts val="100"/>
              </a:spcBef>
            </a:pPr>
            <a:r>
              <a:rPr sz="1750" kern="0" spc="-50" dirty="0">
                <a:solidFill>
                  <a:sysClr val="windowText" lastClr="000000"/>
                </a:solidFill>
                <a:latin typeface="Cambria Math"/>
                <a:cs typeface="Cambria Math"/>
              </a:rPr>
              <a:t>6</a:t>
            </a:r>
            <a:endParaRPr sz="1750" kern="0">
              <a:solidFill>
                <a:sysClr val="windowText" lastClr="000000"/>
              </a:solidFill>
              <a:latin typeface="Cambria Math"/>
              <a:cs typeface="Cambria Math"/>
            </a:endParaRPr>
          </a:p>
        </p:txBody>
      </p:sp>
      <p:sp>
        <p:nvSpPr>
          <p:cNvPr id="57" name="object 57"/>
          <p:cNvSpPr txBox="1"/>
          <p:nvPr/>
        </p:nvSpPr>
        <p:spPr>
          <a:xfrm>
            <a:off x="10334855" y="1284985"/>
            <a:ext cx="1678501" cy="382156"/>
          </a:xfrm>
          <a:prstGeom prst="rect">
            <a:avLst/>
          </a:prstGeom>
        </p:spPr>
        <p:txBody>
          <a:bodyPr vert="horz" wrap="square" lIns="0" tIns="12700" rIns="0" bIns="0" rtlCol="0">
            <a:spAutoFit/>
          </a:bodyPr>
          <a:lstStyle/>
          <a:p>
            <a:pPr marL="38100" defTabSz="914400">
              <a:spcBef>
                <a:spcPts val="100"/>
              </a:spcBef>
            </a:pPr>
            <a:r>
              <a:rPr sz="2400" kern="0" dirty="0">
                <a:solidFill>
                  <a:sysClr val="windowText" lastClr="000000"/>
                </a:solidFill>
                <a:latin typeface="Times New Roman"/>
                <a:cs typeface="Times New Roman"/>
              </a:rPr>
              <a:t>=&gt;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w</a:t>
            </a:r>
            <a:r>
              <a:rPr sz="2400" kern="0" spc="1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 </a:t>
            </a:r>
            <a:r>
              <a:rPr sz="2625" kern="0" baseline="44444" dirty="0">
                <a:solidFill>
                  <a:sysClr val="windowText" lastClr="000000"/>
                </a:solidFill>
                <a:latin typeface="Cambria Math"/>
                <a:cs typeface="Cambria Math"/>
              </a:rPr>
              <a:t>10</a:t>
            </a:r>
            <a:r>
              <a:rPr sz="2625" kern="0" spc="330" baseline="44444" dirty="0">
                <a:solidFill>
                  <a:sysClr val="windowText" lastClr="00000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x</a:t>
            </a:r>
            <a:endParaRPr sz="2400" kern="0">
              <a:solidFill>
                <a:sysClr val="windowText" lastClr="000000"/>
              </a:solidFill>
              <a:latin typeface="Times New Roman"/>
              <a:cs typeface="Times New Roman"/>
            </a:endParaRPr>
          </a:p>
        </p:txBody>
      </p:sp>
      <p:sp>
        <p:nvSpPr>
          <p:cNvPr id="58" name="object 58"/>
          <p:cNvSpPr txBox="1"/>
          <p:nvPr/>
        </p:nvSpPr>
        <p:spPr>
          <a:xfrm>
            <a:off x="2981184" y="597408"/>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X</a:t>
            </a:r>
            <a:endParaRPr kern="0">
              <a:solidFill>
                <a:sysClr val="windowText" lastClr="000000"/>
              </a:solidFill>
              <a:latin typeface="Times New Roman"/>
              <a:cs typeface="Times New Roman"/>
            </a:endParaRPr>
          </a:p>
        </p:txBody>
      </p:sp>
      <p:grpSp>
        <p:nvGrpSpPr>
          <p:cNvPr id="59" name="object 59"/>
          <p:cNvGrpSpPr/>
          <p:nvPr/>
        </p:nvGrpSpPr>
        <p:grpSpPr>
          <a:xfrm>
            <a:off x="10231021" y="522016"/>
            <a:ext cx="92687" cy="1971675"/>
            <a:chOff x="10233659" y="521969"/>
            <a:chExt cx="92710" cy="1971675"/>
          </a:xfrm>
        </p:grpSpPr>
        <p:pic>
          <p:nvPicPr>
            <p:cNvPr id="60" name="object 60"/>
            <p:cNvPicPr/>
            <p:nvPr/>
          </p:nvPicPr>
          <p:blipFill>
            <a:blip r:embed="rId7" cstate="print"/>
            <a:stretch>
              <a:fillRect/>
            </a:stretch>
          </p:blipFill>
          <p:spPr>
            <a:xfrm>
              <a:off x="10233659" y="521969"/>
              <a:ext cx="92692" cy="1971293"/>
            </a:xfrm>
            <a:prstGeom prst="rect">
              <a:avLst/>
            </a:prstGeom>
          </p:spPr>
        </p:pic>
        <p:sp>
          <p:nvSpPr>
            <p:cNvPr id="61" name="object 61"/>
            <p:cNvSpPr/>
            <p:nvPr/>
          </p:nvSpPr>
          <p:spPr>
            <a:xfrm>
              <a:off x="10283570" y="546734"/>
              <a:ext cx="0" cy="1878330"/>
            </a:xfrm>
            <a:custGeom>
              <a:avLst/>
              <a:gdLst/>
              <a:ahLst/>
              <a:cxnLst/>
              <a:rect l="l" t="t" r="r" b="b"/>
              <a:pathLst>
                <a:path h="1878330">
                  <a:moveTo>
                    <a:pt x="0" y="0"/>
                  </a:moveTo>
                  <a:lnTo>
                    <a:pt x="0" y="1878076"/>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62" name="object 62"/>
          <p:cNvGrpSpPr/>
          <p:nvPr/>
        </p:nvGrpSpPr>
        <p:grpSpPr>
          <a:xfrm>
            <a:off x="3947656" y="851179"/>
            <a:ext cx="224096" cy="681990"/>
            <a:chOff x="3948684" y="851179"/>
            <a:chExt cx="224154" cy="681990"/>
          </a:xfrm>
        </p:grpSpPr>
        <p:pic>
          <p:nvPicPr>
            <p:cNvPr id="63" name="object 63"/>
            <p:cNvPicPr/>
            <p:nvPr/>
          </p:nvPicPr>
          <p:blipFill>
            <a:blip r:embed="rId8" cstate="print"/>
            <a:stretch>
              <a:fillRect/>
            </a:stretch>
          </p:blipFill>
          <p:spPr>
            <a:xfrm>
              <a:off x="3948684" y="851179"/>
              <a:ext cx="224091" cy="681964"/>
            </a:xfrm>
            <a:prstGeom prst="rect">
              <a:avLst/>
            </a:prstGeom>
          </p:spPr>
        </p:pic>
        <p:sp>
          <p:nvSpPr>
            <p:cNvPr id="64" name="object 64"/>
            <p:cNvSpPr/>
            <p:nvPr/>
          </p:nvSpPr>
          <p:spPr>
            <a:xfrm>
              <a:off x="4026027" y="941451"/>
              <a:ext cx="76200" cy="457834"/>
            </a:xfrm>
            <a:custGeom>
              <a:avLst/>
              <a:gdLst/>
              <a:ahLst/>
              <a:cxnLst/>
              <a:rect l="l" t="t" r="r" b="b"/>
              <a:pathLst>
                <a:path w="76200" h="457834">
                  <a:moveTo>
                    <a:pt x="27050" y="381381"/>
                  </a:moveTo>
                  <a:lnTo>
                    <a:pt x="0" y="381381"/>
                  </a:lnTo>
                  <a:lnTo>
                    <a:pt x="38100" y="457581"/>
                  </a:lnTo>
                  <a:lnTo>
                    <a:pt x="64325" y="405129"/>
                  </a:lnTo>
                  <a:lnTo>
                    <a:pt x="32003" y="405129"/>
                  </a:lnTo>
                  <a:lnTo>
                    <a:pt x="27050" y="400176"/>
                  </a:lnTo>
                  <a:lnTo>
                    <a:pt x="27050" y="381381"/>
                  </a:lnTo>
                  <a:close/>
                </a:path>
                <a:path w="76200" h="457834">
                  <a:moveTo>
                    <a:pt x="44196" y="52450"/>
                  </a:moveTo>
                  <a:lnTo>
                    <a:pt x="32003" y="52450"/>
                  </a:lnTo>
                  <a:lnTo>
                    <a:pt x="27050" y="57403"/>
                  </a:lnTo>
                  <a:lnTo>
                    <a:pt x="27050" y="400176"/>
                  </a:lnTo>
                  <a:lnTo>
                    <a:pt x="32003" y="405129"/>
                  </a:lnTo>
                  <a:lnTo>
                    <a:pt x="44196" y="405129"/>
                  </a:lnTo>
                  <a:lnTo>
                    <a:pt x="49149" y="400176"/>
                  </a:lnTo>
                  <a:lnTo>
                    <a:pt x="49149" y="57403"/>
                  </a:lnTo>
                  <a:lnTo>
                    <a:pt x="44196" y="52450"/>
                  </a:lnTo>
                  <a:close/>
                </a:path>
                <a:path w="76200" h="457834">
                  <a:moveTo>
                    <a:pt x="76200" y="381381"/>
                  </a:moveTo>
                  <a:lnTo>
                    <a:pt x="49149" y="381381"/>
                  </a:lnTo>
                  <a:lnTo>
                    <a:pt x="49149" y="400176"/>
                  </a:lnTo>
                  <a:lnTo>
                    <a:pt x="44196" y="405129"/>
                  </a:lnTo>
                  <a:lnTo>
                    <a:pt x="64325" y="405129"/>
                  </a:lnTo>
                  <a:lnTo>
                    <a:pt x="76200" y="381381"/>
                  </a:lnTo>
                  <a:close/>
                </a:path>
                <a:path w="76200" h="457834">
                  <a:moveTo>
                    <a:pt x="38100" y="0"/>
                  </a:moveTo>
                  <a:lnTo>
                    <a:pt x="0" y="76200"/>
                  </a:lnTo>
                  <a:lnTo>
                    <a:pt x="27050" y="76200"/>
                  </a:lnTo>
                  <a:lnTo>
                    <a:pt x="27050" y="57403"/>
                  </a:lnTo>
                  <a:lnTo>
                    <a:pt x="32003" y="52450"/>
                  </a:lnTo>
                  <a:lnTo>
                    <a:pt x="64325" y="52450"/>
                  </a:lnTo>
                  <a:lnTo>
                    <a:pt x="38100" y="0"/>
                  </a:lnTo>
                  <a:close/>
                </a:path>
                <a:path w="76200" h="457834">
                  <a:moveTo>
                    <a:pt x="64325" y="52450"/>
                  </a:moveTo>
                  <a:lnTo>
                    <a:pt x="44196" y="52450"/>
                  </a:lnTo>
                  <a:lnTo>
                    <a:pt x="49149" y="57403"/>
                  </a:lnTo>
                  <a:lnTo>
                    <a:pt x="49149" y="76200"/>
                  </a:lnTo>
                  <a:lnTo>
                    <a:pt x="76200" y="76200"/>
                  </a:lnTo>
                  <a:lnTo>
                    <a:pt x="64325" y="52450"/>
                  </a:lnTo>
                  <a:close/>
                </a:path>
              </a:pathLst>
            </a:custGeom>
            <a:solidFill>
              <a:srgbClr val="FFC908"/>
            </a:solidFill>
          </p:spPr>
          <p:txBody>
            <a:bodyPr wrap="square" lIns="0" tIns="0" rIns="0" bIns="0" rtlCol="0"/>
            <a:lstStyle/>
            <a:p>
              <a:pPr defTabSz="914400"/>
              <a:endParaRPr kern="0" smtClean="0">
                <a:solidFill>
                  <a:sysClr val="windowText" lastClr="000000"/>
                </a:solidFill>
              </a:endParaRPr>
            </a:p>
          </p:txBody>
        </p:sp>
      </p:grpSp>
      <p:sp>
        <p:nvSpPr>
          <p:cNvPr id="65" name="object 65"/>
          <p:cNvSpPr txBox="1"/>
          <p:nvPr/>
        </p:nvSpPr>
        <p:spPr>
          <a:xfrm>
            <a:off x="3629987" y="142191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6" name="object 66"/>
          <p:cNvGrpSpPr/>
          <p:nvPr/>
        </p:nvGrpSpPr>
        <p:grpSpPr>
          <a:xfrm>
            <a:off x="2362376" y="1376951"/>
            <a:ext cx="2628215" cy="92710"/>
            <a:chOff x="2362961" y="1376951"/>
            <a:chExt cx="2628900" cy="92710"/>
          </a:xfrm>
        </p:grpSpPr>
        <p:pic>
          <p:nvPicPr>
            <p:cNvPr id="67" name="object 67"/>
            <p:cNvPicPr/>
            <p:nvPr/>
          </p:nvPicPr>
          <p:blipFill>
            <a:blip r:embed="rId2" cstate="print"/>
            <a:stretch>
              <a:fillRect/>
            </a:stretch>
          </p:blipFill>
          <p:spPr>
            <a:xfrm>
              <a:off x="2362961" y="1376951"/>
              <a:ext cx="2628900" cy="92692"/>
            </a:xfrm>
            <a:prstGeom prst="rect">
              <a:avLst/>
            </a:prstGeom>
          </p:spPr>
        </p:pic>
        <p:sp>
          <p:nvSpPr>
            <p:cNvPr id="68" name="object 68"/>
            <p:cNvSpPr/>
            <p:nvPr/>
          </p:nvSpPr>
          <p:spPr>
            <a:xfrm>
              <a:off x="2412872" y="1401699"/>
              <a:ext cx="2536190" cy="0"/>
            </a:xfrm>
            <a:custGeom>
              <a:avLst/>
              <a:gdLst/>
              <a:ahLst/>
              <a:cxnLst/>
              <a:rect l="l" t="t" r="r" b="b"/>
              <a:pathLst>
                <a:path w="2536190">
                  <a:moveTo>
                    <a:pt x="0" y="0"/>
                  </a:moveTo>
                  <a:lnTo>
                    <a:pt x="253580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9" name="object 69"/>
          <p:cNvSpPr txBox="1"/>
          <p:nvPr/>
        </p:nvSpPr>
        <p:spPr>
          <a:xfrm>
            <a:off x="2530960" y="1416303"/>
            <a:ext cx="190450" cy="299720"/>
          </a:xfrm>
          <a:prstGeom prst="rect">
            <a:avLst/>
          </a:prstGeom>
        </p:spPr>
        <p:txBody>
          <a:bodyPr vert="horz" wrap="square" lIns="0" tIns="12700" rIns="0" bIns="0" rtlCol="0">
            <a:spAutoFit/>
          </a:bodyPr>
          <a:lstStyle/>
          <a:p>
            <a:pPr marL="12700" defTabSz="914400">
              <a:spcBef>
                <a:spcPts val="100"/>
              </a:spcBef>
            </a:pPr>
            <a:r>
              <a:rPr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sp>
        <p:nvSpPr>
          <p:cNvPr id="70" name="object 70"/>
          <p:cNvSpPr txBox="1"/>
          <p:nvPr/>
        </p:nvSpPr>
        <p:spPr>
          <a:xfrm>
            <a:off x="4549225" y="281689"/>
            <a:ext cx="759262"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spc="-10" dirty="0">
                <a:solidFill>
                  <a:sysClr val="windowText" lastClr="000000"/>
                </a:solidFill>
                <a:latin typeface="Times New Roman"/>
                <a:cs typeface="Times New Roman"/>
              </a:rPr>
              <a:t>k/ft.</a:t>
            </a:r>
            <a:endParaRPr sz="2000" kern="0">
              <a:solidFill>
                <a:sysClr val="windowText" lastClr="000000"/>
              </a:solidFill>
              <a:latin typeface="Times New Roman"/>
              <a:cs typeface="Times New Roman"/>
            </a:endParaRPr>
          </a:p>
        </p:txBody>
      </p:sp>
      <p:grpSp>
        <p:nvGrpSpPr>
          <p:cNvPr id="71" name="object 71"/>
          <p:cNvGrpSpPr/>
          <p:nvPr/>
        </p:nvGrpSpPr>
        <p:grpSpPr>
          <a:xfrm>
            <a:off x="2161993" y="680500"/>
            <a:ext cx="2901194" cy="1048385"/>
            <a:chOff x="2162555" y="680453"/>
            <a:chExt cx="2901950" cy="1048385"/>
          </a:xfrm>
        </p:grpSpPr>
        <p:pic>
          <p:nvPicPr>
            <p:cNvPr id="72" name="object 72"/>
            <p:cNvPicPr/>
            <p:nvPr/>
          </p:nvPicPr>
          <p:blipFill>
            <a:blip r:embed="rId9" cstate="print"/>
            <a:stretch>
              <a:fillRect/>
            </a:stretch>
          </p:blipFill>
          <p:spPr>
            <a:xfrm>
              <a:off x="2353055" y="1367807"/>
              <a:ext cx="2620518" cy="92692"/>
            </a:xfrm>
            <a:prstGeom prst="rect">
              <a:avLst/>
            </a:prstGeom>
          </p:spPr>
        </p:pic>
        <p:sp>
          <p:nvSpPr>
            <p:cNvPr id="73" name="object 73"/>
            <p:cNvSpPr/>
            <p:nvPr/>
          </p:nvSpPr>
          <p:spPr>
            <a:xfrm>
              <a:off x="2402966" y="1392554"/>
              <a:ext cx="2527935" cy="0"/>
            </a:xfrm>
            <a:custGeom>
              <a:avLst/>
              <a:gdLst/>
              <a:ahLst/>
              <a:cxnLst/>
              <a:rect l="l" t="t" r="r" b="b"/>
              <a:pathLst>
                <a:path w="2527935">
                  <a:moveTo>
                    <a:pt x="0" y="0"/>
                  </a:moveTo>
                  <a:lnTo>
                    <a:pt x="252755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0" cstate="print"/>
            <a:stretch>
              <a:fillRect/>
            </a:stretch>
          </p:blipFill>
          <p:spPr>
            <a:xfrm>
              <a:off x="2346959" y="680453"/>
              <a:ext cx="2626614" cy="787158"/>
            </a:xfrm>
            <a:prstGeom prst="rect">
              <a:avLst/>
            </a:prstGeom>
          </p:spPr>
        </p:pic>
        <p:sp>
          <p:nvSpPr>
            <p:cNvPr id="75" name="object 75"/>
            <p:cNvSpPr/>
            <p:nvPr/>
          </p:nvSpPr>
          <p:spPr>
            <a:xfrm>
              <a:off x="2396870" y="705230"/>
              <a:ext cx="2533650" cy="694055"/>
            </a:xfrm>
            <a:custGeom>
              <a:avLst/>
              <a:gdLst/>
              <a:ahLst/>
              <a:cxnLst/>
              <a:rect l="l" t="t" r="r" b="b"/>
              <a:pathLst>
                <a:path w="2533650" h="694055">
                  <a:moveTo>
                    <a:pt x="0" y="693801"/>
                  </a:moveTo>
                  <a:lnTo>
                    <a:pt x="253352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1" cstate="print"/>
            <a:stretch>
              <a:fillRect/>
            </a:stretch>
          </p:blipFill>
          <p:spPr>
            <a:xfrm>
              <a:off x="2651759" y="1263395"/>
              <a:ext cx="224091" cy="253746"/>
            </a:xfrm>
            <a:prstGeom prst="rect">
              <a:avLst/>
            </a:prstGeom>
          </p:spPr>
        </p:pic>
        <p:pic>
          <p:nvPicPr>
            <p:cNvPr id="77" name="object 77"/>
            <p:cNvPicPr/>
            <p:nvPr/>
          </p:nvPicPr>
          <p:blipFill>
            <a:blip r:embed="rId12" cstate="print"/>
            <a:stretch>
              <a:fillRect/>
            </a:stretch>
          </p:blipFill>
          <p:spPr>
            <a:xfrm>
              <a:off x="2729102" y="1277111"/>
              <a:ext cx="76200" cy="106045"/>
            </a:xfrm>
            <a:prstGeom prst="rect">
              <a:avLst/>
            </a:prstGeom>
          </p:spPr>
        </p:pic>
        <p:pic>
          <p:nvPicPr>
            <p:cNvPr id="78" name="object 78"/>
            <p:cNvPicPr/>
            <p:nvPr/>
          </p:nvPicPr>
          <p:blipFill>
            <a:blip r:embed="rId13" cstate="print"/>
            <a:stretch>
              <a:fillRect/>
            </a:stretch>
          </p:blipFill>
          <p:spPr>
            <a:xfrm>
              <a:off x="3015233" y="1170470"/>
              <a:ext cx="224091" cy="345274"/>
            </a:xfrm>
            <a:prstGeom prst="rect">
              <a:avLst/>
            </a:prstGeom>
          </p:spPr>
        </p:pic>
        <p:pic>
          <p:nvPicPr>
            <p:cNvPr id="79" name="object 79"/>
            <p:cNvPicPr/>
            <p:nvPr/>
          </p:nvPicPr>
          <p:blipFill>
            <a:blip r:embed="rId14" cstate="print"/>
            <a:stretch>
              <a:fillRect/>
            </a:stretch>
          </p:blipFill>
          <p:spPr>
            <a:xfrm>
              <a:off x="3092577" y="1184147"/>
              <a:ext cx="76200" cy="197103"/>
            </a:xfrm>
            <a:prstGeom prst="rect">
              <a:avLst/>
            </a:prstGeom>
          </p:spPr>
        </p:pic>
        <p:pic>
          <p:nvPicPr>
            <p:cNvPr id="80" name="object 80"/>
            <p:cNvPicPr/>
            <p:nvPr/>
          </p:nvPicPr>
          <p:blipFill>
            <a:blip r:embed="rId15" cstate="print"/>
            <a:stretch>
              <a:fillRect/>
            </a:stretch>
          </p:blipFill>
          <p:spPr>
            <a:xfrm>
              <a:off x="3379469" y="1062266"/>
              <a:ext cx="224091" cy="453478"/>
            </a:xfrm>
            <a:prstGeom prst="rect">
              <a:avLst/>
            </a:prstGeom>
          </p:spPr>
        </p:pic>
        <p:sp>
          <p:nvSpPr>
            <p:cNvPr id="81" name="object 81"/>
            <p:cNvSpPr/>
            <p:nvPr/>
          </p:nvSpPr>
          <p:spPr>
            <a:xfrm>
              <a:off x="3456813" y="1075943"/>
              <a:ext cx="76200" cy="305435"/>
            </a:xfrm>
            <a:custGeom>
              <a:avLst/>
              <a:gdLst/>
              <a:ahLst/>
              <a:cxnLst/>
              <a:rect l="l" t="t" r="r" b="b"/>
              <a:pathLst>
                <a:path w="76200" h="305434">
                  <a:moveTo>
                    <a:pt x="27050" y="229234"/>
                  </a:moveTo>
                  <a:lnTo>
                    <a:pt x="0" y="229234"/>
                  </a:lnTo>
                  <a:lnTo>
                    <a:pt x="38100" y="305434"/>
                  </a:lnTo>
                  <a:lnTo>
                    <a:pt x="64325" y="252983"/>
                  </a:lnTo>
                  <a:lnTo>
                    <a:pt x="32003" y="252983"/>
                  </a:lnTo>
                  <a:lnTo>
                    <a:pt x="27050" y="248030"/>
                  </a:lnTo>
                  <a:lnTo>
                    <a:pt x="27050" y="229234"/>
                  </a:lnTo>
                  <a:close/>
                </a:path>
                <a:path w="76200" h="305434">
                  <a:moveTo>
                    <a:pt x="44196" y="0"/>
                  </a:moveTo>
                  <a:lnTo>
                    <a:pt x="32003" y="0"/>
                  </a:lnTo>
                  <a:lnTo>
                    <a:pt x="27050" y="4952"/>
                  </a:lnTo>
                  <a:lnTo>
                    <a:pt x="27050" y="248030"/>
                  </a:lnTo>
                  <a:lnTo>
                    <a:pt x="32003" y="252983"/>
                  </a:lnTo>
                  <a:lnTo>
                    <a:pt x="44196" y="252983"/>
                  </a:lnTo>
                  <a:lnTo>
                    <a:pt x="49149" y="248030"/>
                  </a:lnTo>
                  <a:lnTo>
                    <a:pt x="49149" y="4952"/>
                  </a:lnTo>
                  <a:lnTo>
                    <a:pt x="44196" y="0"/>
                  </a:lnTo>
                  <a:close/>
                </a:path>
                <a:path w="76200" h="305434">
                  <a:moveTo>
                    <a:pt x="76200" y="229234"/>
                  </a:moveTo>
                  <a:lnTo>
                    <a:pt x="49149" y="229234"/>
                  </a:lnTo>
                  <a:lnTo>
                    <a:pt x="49149" y="248030"/>
                  </a:lnTo>
                  <a:lnTo>
                    <a:pt x="44196" y="252983"/>
                  </a:lnTo>
                  <a:lnTo>
                    <a:pt x="64325" y="252983"/>
                  </a:lnTo>
                  <a:lnTo>
                    <a:pt x="76200" y="229234"/>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6" cstate="print"/>
            <a:stretch>
              <a:fillRect/>
            </a:stretch>
          </p:blipFill>
          <p:spPr>
            <a:xfrm>
              <a:off x="3742944" y="962380"/>
              <a:ext cx="224091" cy="553237"/>
            </a:xfrm>
            <a:prstGeom prst="rect">
              <a:avLst/>
            </a:prstGeom>
          </p:spPr>
        </p:pic>
        <p:sp>
          <p:nvSpPr>
            <p:cNvPr id="83" name="object 83"/>
            <p:cNvSpPr/>
            <p:nvPr/>
          </p:nvSpPr>
          <p:spPr>
            <a:xfrm>
              <a:off x="3820286" y="976121"/>
              <a:ext cx="76200" cy="405765"/>
            </a:xfrm>
            <a:custGeom>
              <a:avLst/>
              <a:gdLst/>
              <a:ahLst/>
              <a:cxnLst/>
              <a:rect l="l" t="t" r="r" b="b"/>
              <a:pathLst>
                <a:path w="76200" h="405765">
                  <a:moveTo>
                    <a:pt x="27050" y="329438"/>
                  </a:moveTo>
                  <a:lnTo>
                    <a:pt x="0" y="329438"/>
                  </a:lnTo>
                  <a:lnTo>
                    <a:pt x="38100" y="405638"/>
                  </a:lnTo>
                  <a:lnTo>
                    <a:pt x="64325" y="353187"/>
                  </a:lnTo>
                  <a:lnTo>
                    <a:pt x="32003" y="353187"/>
                  </a:lnTo>
                  <a:lnTo>
                    <a:pt x="27050" y="348233"/>
                  </a:lnTo>
                  <a:lnTo>
                    <a:pt x="27050" y="329438"/>
                  </a:lnTo>
                  <a:close/>
                </a:path>
                <a:path w="76200" h="405765">
                  <a:moveTo>
                    <a:pt x="44196" y="0"/>
                  </a:moveTo>
                  <a:lnTo>
                    <a:pt x="32003" y="0"/>
                  </a:lnTo>
                  <a:lnTo>
                    <a:pt x="27050" y="4952"/>
                  </a:lnTo>
                  <a:lnTo>
                    <a:pt x="27050" y="348233"/>
                  </a:lnTo>
                  <a:lnTo>
                    <a:pt x="32003" y="353187"/>
                  </a:lnTo>
                  <a:lnTo>
                    <a:pt x="44196" y="353187"/>
                  </a:lnTo>
                  <a:lnTo>
                    <a:pt x="49149" y="348233"/>
                  </a:lnTo>
                  <a:lnTo>
                    <a:pt x="49149" y="4952"/>
                  </a:lnTo>
                  <a:lnTo>
                    <a:pt x="44196" y="0"/>
                  </a:lnTo>
                  <a:close/>
                </a:path>
                <a:path w="76200" h="405765">
                  <a:moveTo>
                    <a:pt x="76200" y="329438"/>
                  </a:moveTo>
                  <a:lnTo>
                    <a:pt x="49149" y="329438"/>
                  </a:lnTo>
                  <a:lnTo>
                    <a:pt x="49149" y="348233"/>
                  </a:lnTo>
                  <a:lnTo>
                    <a:pt x="44196" y="353187"/>
                  </a:lnTo>
                  <a:lnTo>
                    <a:pt x="64325" y="353187"/>
                  </a:lnTo>
                  <a:lnTo>
                    <a:pt x="76200" y="32943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7" cstate="print"/>
            <a:stretch>
              <a:fillRect/>
            </a:stretch>
          </p:blipFill>
          <p:spPr>
            <a:xfrm>
              <a:off x="4107941" y="868730"/>
              <a:ext cx="224091" cy="657682"/>
            </a:xfrm>
            <a:prstGeom prst="rect">
              <a:avLst/>
            </a:prstGeom>
          </p:spPr>
        </p:pic>
        <p:sp>
          <p:nvSpPr>
            <p:cNvPr id="85" name="object 85"/>
            <p:cNvSpPr/>
            <p:nvPr/>
          </p:nvSpPr>
          <p:spPr>
            <a:xfrm>
              <a:off x="4185285" y="882395"/>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5">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8" cstate="print"/>
            <a:stretch>
              <a:fillRect/>
            </a:stretch>
          </p:blipFill>
          <p:spPr>
            <a:xfrm>
              <a:off x="4472177" y="768095"/>
              <a:ext cx="224091" cy="747522"/>
            </a:xfrm>
            <a:prstGeom prst="rect">
              <a:avLst/>
            </a:prstGeom>
          </p:spPr>
        </p:pic>
        <p:sp>
          <p:nvSpPr>
            <p:cNvPr id="87" name="object 87"/>
            <p:cNvSpPr/>
            <p:nvPr/>
          </p:nvSpPr>
          <p:spPr>
            <a:xfrm>
              <a:off x="4549520" y="781811"/>
              <a:ext cx="76200" cy="600075"/>
            </a:xfrm>
            <a:custGeom>
              <a:avLst/>
              <a:gdLst/>
              <a:ahLst/>
              <a:cxnLst/>
              <a:rect l="l" t="t" r="r" b="b"/>
              <a:pathLst>
                <a:path w="76200" h="600075">
                  <a:moveTo>
                    <a:pt x="27050" y="523748"/>
                  </a:moveTo>
                  <a:lnTo>
                    <a:pt x="0" y="523748"/>
                  </a:lnTo>
                  <a:lnTo>
                    <a:pt x="38100" y="599948"/>
                  </a:lnTo>
                  <a:lnTo>
                    <a:pt x="64325" y="547497"/>
                  </a:lnTo>
                  <a:lnTo>
                    <a:pt x="32003" y="547497"/>
                  </a:lnTo>
                  <a:lnTo>
                    <a:pt x="27050" y="542543"/>
                  </a:lnTo>
                  <a:lnTo>
                    <a:pt x="27050" y="523748"/>
                  </a:lnTo>
                  <a:close/>
                </a:path>
                <a:path w="76200" h="600075">
                  <a:moveTo>
                    <a:pt x="44195" y="0"/>
                  </a:moveTo>
                  <a:lnTo>
                    <a:pt x="32003" y="0"/>
                  </a:lnTo>
                  <a:lnTo>
                    <a:pt x="27050" y="4952"/>
                  </a:lnTo>
                  <a:lnTo>
                    <a:pt x="27050" y="542543"/>
                  </a:lnTo>
                  <a:lnTo>
                    <a:pt x="32003" y="547497"/>
                  </a:lnTo>
                  <a:lnTo>
                    <a:pt x="44195" y="547497"/>
                  </a:lnTo>
                  <a:lnTo>
                    <a:pt x="49149" y="542543"/>
                  </a:lnTo>
                  <a:lnTo>
                    <a:pt x="49149" y="4952"/>
                  </a:lnTo>
                  <a:lnTo>
                    <a:pt x="44195" y="0"/>
                  </a:lnTo>
                  <a:close/>
                </a:path>
                <a:path w="76200" h="600075">
                  <a:moveTo>
                    <a:pt x="76200" y="523748"/>
                  </a:moveTo>
                  <a:lnTo>
                    <a:pt x="49149" y="523748"/>
                  </a:lnTo>
                  <a:lnTo>
                    <a:pt x="49149" y="542543"/>
                  </a:lnTo>
                  <a:lnTo>
                    <a:pt x="44195" y="547497"/>
                  </a:lnTo>
                  <a:lnTo>
                    <a:pt x="64325" y="547497"/>
                  </a:lnTo>
                  <a:lnTo>
                    <a:pt x="76200" y="52374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8" name="object 88"/>
            <p:cNvPicPr/>
            <p:nvPr/>
          </p:nvPicPr>
          <p:blipFill>
            <a:blip r:embed="rId19" cstate="print"/>
            <a:stretch>
              <a:fillRect/>
            </a:stretch>
          </p:blipFill>
          <p:spPr>
            <a:xfrm>
              <a:off x="4840223" y="680504"/>
              <a:ext cx="224091" cy="835113"/>
            </a:xfrm>
            <a:prstGeom prst="rect">
              <a:avLst/>
            </a:prstGeom>
          </p:spPr>
        </p:pic>
        <p:sp>
          <p:nvSpPr>
            <p:cNvPr id="89" name="object 89"/>
            <p:cNvSpPr/>
            <p:nvPr/>
          </p:nvSpPr>
          <p:spPr>
            <a:xfrm>
              <a:off x="4917566" y="694181"/>
              <a:ext cx="76200" cy="687705"/>
            </a:xfrm>
            <a:custGeom>
              <a:avLst/>
              <a:gdLst/>
              <a:ahLst/>
              <a:cxnLst/>
              <a:rect l="l" t="t" r="r" b="b"/>
              <a:pathLst>
                <a:path w="76200" h="687705">
                  <a:moveTo>
                    <a:pt x="27050" y="611123"/>
                  </a:moveTo>
                  <a:lnTo>
                    <a:pt x="0" y="611123"/>
                  </a:lnTo>
                  <a:lnTo>
                    <a:pt x="38100" y="687323"/>
                  </a:lnTo>
                  <a:lnTo>
                    <a:pt x="64325" y="634872"/>
                  </a:lnTo>
                  <a:lnTo>
                    <a:pt x="32004" y="634872"/>
                  </a:lnTo>
                  <a:lnTo>
                    <a:pt x="27050" y="629919"/>
                  </a:lnTo>
                  <a:lnTo>
                    <a:pt x="27050" y="611123"/>
                  </a:lnTo>
                  <a:close/>
                </a:path>
                <a:path w="76200" h="687705">
                  <a:moveTo>
                    <a:pt x="44196" y="0"/>
                  </a:moveTo>
                  <a:lnTo>
                    <a:pt x="32004" y="0"/>
                  </a:lnTo>
                  <a:lnTo>
                    <a:pt x="27050" y="4952"/>
                  </a:lnTo>
                  <a:lnTo>
                    <a:pt x="27050" y="629919"/>
                  </a:lnTo>
                  <a:lnTo>
                    <a:pt x="32004" y="634872"/>
                  </a:lnTo>
                  <a:lnTo>
                    <a:pt x="44196" y="634872"/>
                  </a:lnTo>
                  <a:lnTo>
                    <a:pt x="49149" y="629919"/>
                  </a:lnTo>
                  <a:lnTo>
                    <a:pt x="49149" y="4952"/>
                  </a:lnTo>
                  <a:lnTo>
                    <a:pt x="44196" y="0"/>
                  </a:lnTo>
                  <a:close/>
                </a:path>
                <a:path w="76200" h="687705">
                  <a:moveTo>
                    <a:pt x="76200" y="611123"/>
                  </a:moveTo>
                  <a:lnTo>
                    <a:pt x="49149" y="611123"/>
                  </a:lnTo>
                  <a:lnTo>
                    <a:pt x="49149" y="629919"/>
                  </a:lnTo>
                  <a:lnTo>
                    <a:pt x="44196" y="634872"/>
                  </a:lnTo>
                  <a:lnTo>
                    <a:pt x="64325" y="634872"/>
                  </a:lnTo>
                  <a:lnTo>
                    <a:pt x="76200" y="61112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0" name="object 90"/>
            <p:cNvPicPr/>
            <p:nvPr/>
          </p:nvPicPr>
          <p:blipFill>
            <a:blip r:embed="rId20" cstate="print"/>
            <a:stretch>
              <a:fillRect/>
            </a:stretch>
          </p:blipFill>
          <p:spPr>
            <a:xfrm>
              <a:off x="2342387" y="1193355"/>
              <a:ext cx="92692" cy="441261"/>
            </a:xfrm>
            <a:prstGeom prst="rect">
              <a:avLst/>
            </a:prstGeom>
          </p:spPr>
        </p:pic>
        <p:sp>
          <p:nvSpPr>
            <p:cNvPr id="91" name="object 91"/>
            <p:cNvSpPr/>
            <p:nvPr/>
          </p:nvSpPr>
          <p:spPr>
            <a:xfrm>
              <a:off x="2392298" y="1218056"/>
              <a:ext cx="0" cy="347980"/>
            </a:xfrm>
            <a:custGeom>
              <a:avLst/>
              <a:gdLst/>
              <a:ahLst/>
              <a:cxnLst/>
              <a:rect l="l" t="t" r="r" b="b"/>
              <a:pathLst>
                <a:path h="347980">
                  <a:moveTo>
                    <a:pt x="0" y="0"/>
                  </a:moveTo>
                  <a:lnTo>
                    <a:pt x="0" y="34785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2" name="object 92"/>
            <p:cNvPicPr/>
            <p:nvPr/>
          </p:nvPicPr>
          <p:blipFill>
            <a:blip r:embed="rId21" cstate="print"/>
            <a:stretch>
              <a:fillRect/>
            </a:stretch>
          </p:blipFill>
          <p:spPr>
            <a:xfrm>
              <a:off x="2162555" y="1193342"/>
              <a:ext cx="272656" cy="186639"/>
            </a:xfrm>
            <a:prstGeom prst="rect">
              <a:avLst/>
            </a:prstGeom>
          </p:spPr>
        </p:pic>
        <p:sp>
          <p:nvSpPr>
            <p:cNvPr id="93" name="object 93"/>
            <p:cNvSpPr/>
            <p:nvPr/>
          </p:nvSpPr>
          <p:spPr>
            <a:xfrm>
              <a:off x="2212466" y="1218056"/>
              <a:ext cx="180340" cy="93345"/>
            </a:xfrm>
            <a:custGeom>
              <a:avLst/>
              <a:gdLst/>
              <a:ahLst/>
              <a:cxnLst/>
              <a:rect l="l" t="t" r="r" b="b"/>
              <a:pathLst>
                <a:path w="180339" h="93344">
                  <a:moveTo>
                    <a:pt x="180085" y="0"/>
                  </a:moveTo>
                  <a:lnTo>
                    <a:pt x="0" y="93344"/>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21" cstate="print"/>
            <a:stretch>
              <a:fillRect/>
            </a:stretch>
          </p:blipFill>
          <p:spPr>
            <a:xfrm>
              <a:off x="2162555" y="1541576"/>
              <a:ext cx="272656" cy="186639"/>
            </a:xfrm>
            <a:prstGeom prst="rect">
              <a:avLst/>
            </a:prstGeom>
          </p:spPr>
        </p:pic>
        <p:sp>
          <p:nvSpPr>
            <p:cNvPr id="95" name="object 95"/>
            <p:cNvSpPr/>
            <p:nvPr/>
          </p:nvSpPr>
          <p:spPr>
            <a:xfrm>
              <a:off x="2212466" y="1566290"/>
              <a:ext cx="180340" cy="93345"/>
            </a:xfrm>
            <a:custGeom>
              <a:avLst/>
              <a:gdLst/>
              <a:ahLst/>
              <a:cxnLst/>
              <a:rect l="l" t="t" r="r" b="b"/>
              <a:pathLst>
                <a:path w="180339" h="93344">
                  <a:moveTo>
                    <a:pt x="180085"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6" name="object 96"/>
            <p:cNvPicPr/>
            <p:nvPr/>
          </p:nvPicPr>
          <p:blipFill>
            <a:blip r:embed="rId21" cstate="print"/>
            <a:stretch>
              <a:fillRect/>
            </a:stretch>
          </p:blipFill>
          <p:spPr>
            <a:xfrm>
              <a:off x="2162555" y="1367840"/>
              <a:ext cx="272656" cy="186639"/>
            </a:xfrm>
            <a:prstGeom prst="rect">
              <a:avLst/>
            </a:prstGeom>
          </p:spPr>
        </p:pic>
        <p:sp>
          <p:nvSpPr>
            <p:cNvPr id="97" name="object 97"/>
            <p:cNvSpPr/>
            <p:nvPr/>
          </p:nvSpPr>
          <p:spPr>
            <a:xfrm>
              <a:off x="2212466" y="1392554"/>
              <a:ext cx="180340" cy="93345"/>
            </a:xfrm>
            <a:custGeom>
              <a:avLst/>
              <a:gdLst/>
              <a:ahLst/>
              <a:cxnLst/>
              <a:rect l="l" t="t" r="r" b="b"/>
              <a:pathLst>
                <a:path w="180339" h="93344">
                  <a:moveTo>
                    <a:pt x="180085" y="0"/>
                  </a:moveTo>
                  <a:lnTo>
                    <a:pt x="0" y="93345"/>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graphicFrame>
        <p:nvGraphicFramePr>
          <p:cNvPr id="98" name="object 98"/>
          <p:cNvGraphicFramePr>
            <a:graphicFrameLocks noGrp="1"/>
          </p:cNvGraphicFramePr>
          <p:nvPr/>
        </p:nvGraphicFramePr>
        <p:xfrm>
          <a:off x="7221374" y="3690873"/>
          <a:ext cx="4266090" cy="1868170"/>
        </p:xfrm>
        <a:graphic>
          <a:graphicData uri="http://schemas.openxmlformats.org/drawingml/2006/table">
            <a:tbl>
              <a:tblPr firstRow="1" bandRow="1">
                <a:tableStyleId>{2D5ABB26-0587-4C30-8999-92F81FD0307C}</a:tableStyleId>
              </a:tblPr>
              <a:tblGrid>
                <a:gridCol w="1422030"/>
                <a:gridCol w="1422030"/>
                <a:gridCol w="1422030"/>
              </a:tblGrid>
              <a:tr h="373380">
                <a:tc>
                  <a:txBody>
                    <a:bodyPr/>
                    <a:lstStyle/>
                    <a:p>
                      <a:pPr algn="ctr">
                        <a:lnSpc>
                          <a:spcPct val="100000"/>
                        </a:lnSpc>
                        <a:spcBef>
                          <a:spcPts val="305"/>
                        </a:spcBef>
                      </a:pPr>
                      <a:r>
                        <a:rPr sz="1800" spc="-50" dirty="0">
                          <a:latin typeface="Times New Roman"/>
                          <a:cs typeface="Times New Roman"/>
                        </a:rPr>
                        <a:t>x</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1800" dirty="0">
                          <a:latin typeface="Cambria Math"/>
                          <a:cs typeface="Cambria Math"/>
                        </a:rPr>
                        <a:t>V</a:t>
                      </a:r>
                      <a:r>
                        <a:rPr sz="1950" baseline="-14957" dirty="0">
                          <a:latin typeface="Cambria Math"/>
                          <a:cs typeface="Cambria Math"/>
                        </a:rPr>
                        <a:t>x</a:t>
                      </a:r>
                      <a:r>
                        <a:rPr sz="1950" spc="240" baseline="-14957" dirty="0">
                          <a:latin typeface="Cambria Math"/>
                          <a:cs typeface="Cambria Math"/>
                        </a:rPr>
                        <a:t> </a:t>
                      </a:r>
                      <a:r>
                        <a:rPr sz="1800" spc="-10" dirty="0">
                          <a:latin typeface="Times New Roman"/>
                          <a:cs typeface="Times New Roman"/>
                        </a:rPr>
                        <a:t>(kip)</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5"/>
                        </a:spcBef>
                      </a:pPr>
                      <a:r>
                        <a:rPr sz="1800" dirty="0">
                          <a:latin typeface="Cambria Math"/>
                          <a:cs typeface="Cambria Math"/>
                        </a:rPr>
                        <a:t>M</a:t>
                      </a:r>
                      <a:r>
                        <a:rPr sz="1950" baseline="-14957" dirty="0">
                          <a:latin typeface="Cambria Math"/>
                          <a:cs typeface="Cambria Math"/>
                        </a:rPr>
                        <a:t>x</a:t>
                      </a:r>
                      <a:r>
                        <a:rPr sz="1950" spc="502" baseline="-14957" dirty="0">
                          <a:latin typeface="Cambria Math"/>
                          <a:cs typeface="Cambria Math"/>
                        </a:rPr>
                        <a:t> </a:t>
                      </a:r>
                      <a:r>
                        <a:rPr sz="1800" spc="-10" dirty="0">
                          <a:latin typeface="Times New Roman"/>
                          <a:cs typeface="Times New Roman"/>
                        </a:rPr>
                        <a:t>(kip-</a:t>
                      </a:r>
                      <a:r>
                        <a:rPr sz="1800" spc="-20" dirty="0">
                          <a:latin typeface="Times New Roman"/>
                          <a:cs typeface="Times New Roman"/>
                        </a:rPr>
                        <a:t>ft.)</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74015">
                <a:tc>
                  <a:txBody>
                    <a:bodyPr/>
                    <a:lstStyle/>
                    <a:p>
                      <a:pPr algn="ctr">
                        <a:lnSpc>
                          <a:spcPct val="100000"/>
                        </a:lnSpc>
                        <a:spcBef>
                          <a:spcPts val="300"/>
                        </a:spcBef>
                      </a:pPr>
                      <a:r>
                        <a:rPr sz="1800" spc="-50" dirty="0">
                          <a:latin typeface="Times New Roman"/>
                          <a:cs typeface="Times New Roman"/>
                        </a:rPr>
                        <a:t>0</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1800" spc="-25" dirty="0">
                          <a:latin typeface="Times New Roman"/>
                          <a:cs typeface="Times New Roman"/>
                        </a:rPr>
                        <a:t>30</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0"/>
                        </a:spcBef>
                      </a:pPr>
                      <a:r>
                        <a:rPr sz="1800" dirty="0">
                          <a:latin typeface="Times New Roman"/>
                          <a:cs typeface="Times New Roman"/>
                        </a:rPr>
                        <a:t>-</a:t>
                      </a:r>
                      <a:r>
                        <a:rPr sz="1800" spc="-10" dirty="0">
                          <a:latin typeface="Times New Roman"/>
                          <a:cs typeface="Times New Roman"/>
                        </a:rPr>
                        <a:t> </a:t>
                      </a:r>
                      <a:r>
                        <a:rPr sz="1800" spc="-25" dirty="0">
                          <a:latin typeface="Times New Roman"/>
                          <a:cs typeface="Times New Roman"/>
                        </a:rPr>
                        <a:t>120</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73380">
                <a:tc>
                  <a:txBody>
                    <a:bodyPr/>
                    <a:lstStyle/>
                    <a:p>
                      <a:pPr algn="ctr">
                        <a:lnSpc>
                          <a:spcPct val="100000"/>
                        </a:lnSpc>
                        <a:spcBef>
                          <a:spcPts val="300"/>
                        </a:spcBef>
                      </a:pPr>
                      <a:r>
                        <a:rPr sz="1800" spc="-50" dirty="0">
                          <a:latin typeface="Times New Roman"/>
                          <a:cs typeface="Times New Roman"/>
                        </a:rPr>
                        <a:t>2</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0"/>
                        </a:spcBef>
                      </a:pPr>
                      <a:r>
                        <a:rPr sz="1800" spc="-10" dirty="0">
                          <a:latin typeface="Times New Roman"/>
                          <a:cs typeface="Times New Roman"/>
                        </a:rPr>
                        <a:t>26.67</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1800" dirty="0">
                          <a:latin typeface="Times New Roman"/>
                          <a:cs typeface="Times New Roman"/>
                        </a:rPr>
                        <a:t>-</a:t>
                      </a:r>
                      <a:r>
                        <a:rPr sz="1800" spc="-10" dirty="0">
                          <a:latin typeface="Times New Roman"/>
                          <a:cs typeface="Times New Roman"/>
                        </a:rPr>
                        <a:t> 62.22</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73380">
                <a:tc>
                  <a:txBody>
                    <a:bodyPr/>
                    <a:lstStyle/>
                    <a:p>
                      <a:pPr algn="ctr">
                        <a:lnSpc>
                          <a:spcPct val="100000"/>
                        </a:lnSpc>
                        <a:spcBef>
                          <a:spcPts val="300"/>
                        </a:spcBef>
                      </a:pPr>
                      <a:r>
                        <a:rPr sz="1800" spc="-50" dirty="0">
                          <a:latin typeface="Times New Roman"/>
                          <a:cs typeface="Times New Roman"/>
                        </a:rPr>
                        <a:t>4</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spcBef>
                          <a:spcPts val="300"/>
                        </a:spcBef>
                      </a:pPr>
                      <a:r>
                        <a:rPr sz="1800" spc="-10" dirty="0">
                          <a:latin typeface="Times New Roman"/>
                          <a:cs typeface="Times New Roman"/>
                        </a:rPr>
                        <a:t>16.67</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0"/>
                        </a:spcBef>
                      </a:pPr>
                      <a:r>
                        <a:rPr sz="1800" dirty="0">
                          <a:latin typeface="Times New Roman"/>
                          <a:cs typeface="Times New Roman"/>
                        </a:rPr>
                        <a:t>-</a:t>
                      </a:r>
                      <a:r>
                        <a:rPr sz="1800" spc="-10" dirty="0">
                          <a:latin typeface="Times New Roman"/>
                          <a:cs typeface="Times New Roman"/>
                        </a:rPr>
                        <a:t> 17.78</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r h="374015">
                <a:tc>
                  <a:txBody>
                    <a:bodyPr/>
                    <a:lstStyle/>
                    <a:p>
                      <a:pPr algn="ctr">
                        <a:lnSpc>
                          <a:spcPct val="100000"/>
                        </a:lnSpc>
                        <a:spcBef>
                          <a:spcPts val="305"/>
                        </a:spcBef>
                      </a:pPr>
                      <a:r>
                        <a:rPr sz="1800" spc="-50" dirty="0">
                          <a:latin typeface="Times New Roman"/>
                          <a:cs typeface="Times New Roman"/>
                        </a:rPr>
                        <a:t>6</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1800" spc="-50" dirty="0">
                          <a:latin typeface="Times New Roman"/>
                          <a:cs typeface="Times New Roman"/>
                        </a:rPr>
                        <a:t>0</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spcBef>
                          <a:spcPts val="305"/>
                        </a:spcBef>
                      </a:pPr>
                      <a:r>
                        <a:rPr sz="1800" spc="-50" dirty="0">
                          <a:latin typeface="Times New Roman"/>
                          <a:cs typeface="Times New Roman"/>
                        </a:rPr>
                        <a:t>0</a:t>
                      </a:r>
                      <a:endParaRPr sz="1800">
                        <a:latin typeface="Times New Roman"/>
                        <a:cs typeface="Times New Roman"/>
                      </a:endParaRPr>
                    </a:p>
                  </a:txBody>
                  <a:tcPr marL="0" marR="0" marT="3873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r>
            </a:tbl>
          </a:graphicData>
        </a:graphic>
      </p:graphicFrame>
      <p:grpSp>
        <p:nvGrpSpPr>
          <p:cNvPr id="99" name="object 99"/>
          <p:cNvGrpSpPr/>
          <p:nvPr/>
        </p:nvGrpSpPr>
        <p:grpSpPr>
          <a:xfrm>
            <a:off x="3150054" y="3777234"/>
            <a:ext cx="994150" cy="379730"/>
            <a:chOff x="3150870" y="3777234"/>
            <a:chExt cx="994410" cy="379730"/>
          </a:xfrm>
        </p:grpSpPr>
        <p:sp>
          <p:nvSpPr>
            <p:cNvPr id="100" name="object 100"/>
            <p:cNvSpPr/>
            <p:nvPr/>
          </p:nvSpPr>
          <p:spPr>
            <a:xfrm>
              <a:off x="3155823" y="3782187"/>
              <a:ext cx="984885" cy="369570"/>
            </a:xfrm>
            <a:custGeom>
              <a:avLst/>
              <a:gdLst/>
              <a:ahLst/>
              <a:cxnLst/>
              <a:rect l="l" t="t" r="r" b="b"/>
              <a:pathLst>
                <a:path w="984885" h="369570">
                  <a:moveTo>
                    <a:pt x="984503" y="0"/>
                  </a:moveTo>
                  <a:lnTo>
                    <a:pt x="0" y="0"/>
                  </a:lnTo>
                  <a:lnTo>
                    <a:pt x="0" y="369569"/>
                  </a:lnTo>
                  <a:lnTo>
                    <a:pt x="984503" y="369569"/>
                  </a:lnTo>
                  <a:lnTo>
                    <a:pt x="984503"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101" name="object 101"/>
            <p:cNvSpPr/>
            <p:nvPr/>
          </p:nvSpPr>
          <p:spPr>
            <a:xfrm>
              <a:off x="3155823" y="3782187"/>
              <a:ext cx="984885" cy="369570"/>
            </a:xfrm>
            <a:custGeom>
              <a:avLst/>
              <a:gdLst/>
              <a:ahLst/>
              <a:cxnLst/>
              <a:rect l="l" t="t" r="r" b="b"/>
              <a:pathLst>
                <a:path w="984885" h="369570">
                  <a:moveTo>
                    <a:pt x="0" y="369569"/>
                  </a:moveTo>
                  <a:lnTo>
                    <a:pt x="984503" y="369569"/>
                  </a:lnTo>
                  <a:lnTo>
                    <a:pt x="984503"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102" name="object 102"/>
          <p:cNvGrpSpPr/>
          <p:nvPr/>
        </p:nvGrpSpPr>
        <p:grpSpPr>
          <a:xfrm>
            <a:off x="3150054" y="5487923"/>
            <a:ext cx="994150" cy="379730"/>
            <a:chOff x="3150870" y="5487923"/>
            <a:chExt cx="994410" cy="379730"/>
          </a:xfrm>
        </p:grpSpPr>
        <p:sp>
          <p:nvSpPr>
            <p:cNvPr id="103" name="object 103"/>
            <p:cNvSpPr/>
            <p:nvPr/>
          </p:nvSpPr>
          <p:spPr>
            <a:xfrm>
              <a:off x="3155823" y="5492876"/>
              <a:ext cx="984885" cy="369570"/>
            </a:xfrm>
            <a:custGeom>
              <a:avLst/>
              <a:gdLst/>
              <a:ahLst/>
              <a:cxnLst/>
              <a:rect l="l" t="t" r="r" b="b"/>
              <a:pathLst>
                <a:path w="984885" h="369570">
                  <a:moveTo>
                    <a:pt x="984503" y="0"/>
                  </a:moveTo>
                  <a:lnTo>
                    <a:pt x="0" y="0"/>
                  </a:lnTo>
                  <a:lnTo>
                    <a:pt x="0" y="369570"/>
                  </a:lnTo>
                  <a:lnTo>
                    <a:pt x="984503" y="369570"/>
                  </a:lnTo>
                  <a:lnTo>
                    <a:pt x="984503"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104" name="object 104"/>
            <p:cNvSpPr/>
            <p:nvPr/>
          </p:nvSpPr>
          <p:spPr>
            <a:xfrm>
              <a:off x="3155823" y="5492876"/>
              <a:ext cx="984885" cy="369570"/>
            </a:xfrm>
            <a:custGeom>
              <a:avLst/>
              <a:gdLst/>
              <a:ahLst/>
              <a:cxnLst/>
              <a:rect l="l" t="t" r="r" b="b"/>
              <a:pathLst>
                <a:path w="984885" h="369570">
                  <a:moveTo>
                    <a:pt x="0" y="369570"/>
                  </a:moveTo>
                  <a:lnTo>
                    <a:pt x="984503" y="369570"/>
                  </a:lnTo>
                  <a:lnTo>
                    <a:pt x="984503" y="0"/>
                  </a:lnTo>
                  <a:lnTo>
                    <a:pt x="0" y="0"/>
                  </a:lnTo>
                  <a:lnTo>
                    <a:pt x="0" y="369570"/>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aphicFrame>
        <p:nvGraphicFramePr>
          <p:cNvPr id="105" name="object 105"/>
          <p:cNvGraphicFramePr>
            <a:graphicFrameLocks noGrp="1"/>
          </p:cNvGraphicFramePr>
          <p:nvPr/>
        </p:nvGraphicFramePr>
        <p:xfrm>
          <a:off x="2376824" y="2686433"/>
          <a:ext cx="2713283" cy="3535680"/>
        </p:xfrm>
        <a:graphic>
          <a:graphicData uri="http://schemas.openxmlformats.org/drawingml/2006/table">
            <a:tbl>
              <a:tblPr firstRow="1" bandRow="1">
                <a:tableStyleId>{2D5ABB26-0587-4C30-8999-92F81FD0307C}</a:tableStyleId>
              </a:tblPr>
              <a:tblGrid>
                <a:gridCol w="2713283"/>
              </a:tblGrid>
              <a:tr h="895985">
                <a:tc>
                  <a:txBody>
                    <a:bodyPr/>
                    <a:lstStyle/>
                    <a:p>
                      <a:pPr algn="r">
                        <a:lnSpc>
                          <a:spcPct val="100000"/>
                        </a:lnSpc>
                        <a:spcBef>
                          <a:spcPts val="980"/>
                        </a:spcBef>
                      </a:pPr>
                      <a:r>
                        <a:rPr sz="1800" dirty="0">
                          <a:latin typeface="Cambria Math"/>
                          <a:cs typeface="Cambria Math"/>
                        </a:rPr>
                        <a:t>2</a:t>
                      </a:r>
                      <a:r>
                        <a:rPr sz="1950" baseline="27777" dirty="0">
                          <a:latin typeface="Cambria Math"/>
                          <a:cs typeface="Cambria Math"/>
                        </a:rPr>
                        <a:t>0</a:t>
                      </a:r>
                      <a:r>
                        <a:rPr sz="1950" spc="375" baseline="27777" dirty="0">
                          <a:latin typeface="Cambria Math"/>
                          <a:cs typeface="Cambria Math"/>
                        </a:rPr>
                        <a:t> </a:t>
                      </a:r>
                      <a:r>
                        <a:rPr sz="1800" spc="-35" dirty="0">
                          <a:latin typeface="Times New Roman"/>
                          <a:cs typeface="Times New Roman"/>
                        </a:rPr>
                        <a:t>Cu</a:t>
                      </a:r>
                      <a:endParaRPr sz="1800">
                        <a:latin typeface="Times New Roman"/>
                        <a:cs typeface="Times New Roman"/>
                      </a:endParaRPr>
                    </a:p>
                  </a:txBody>
                  <a:tcPr marL="0" marR="0" marT="124460" marB="0">
                    <a:lnL w="12700">
                      <a:solidFill>
                        <a:srgbClr val="E64722"/>
                      </a:solidFill>
                      <a:prstDash val="sysDash"/>
                    </a:lnL>
                    <a:lnR w="12700">
                      <a:solidFill>
                        <a:srgbClr val="E64722"/>
                      </a:solidFill>
                      <a:prstDash val="sysDash"/>
                    </a:lnR>
                    <a:lnB w="28575">
                      <a:solidFill>
                        <a:srgbClr val="6F2F9F"/>
                      </a:solidFill>
                      <a:prstDash val="solid"/>
                    </a:lnB>
                  </a:tcPr>
                </a:tc>
              </a:tr>
              <a:tr h="1049655">
                <a:tc>
                  <a:txBody>
                    <a:bodyPr/>
                    <a:lstStyle/>
                    <a:p>
                      <a:pPr marR="175895" algn="ctr">
                        <a:lnSpc>
                          <a:spcPct val="100000"/>
                        </a:lnSpc>
                        <a:spcBef>
                          <a:spcPts val="1870"/>
                        </a:spcBef>
                      </a:pPr>
                      <a:r>
                        <a:rPr sz="1800" spc="-25" dirty="0">
                          <a:latin typeface="Times New Roman"/>
                          <a:cs typeface="Times New Roman"/>
                        </a:rPr>
                        <a:t>SFD</a:t>
                      </a:r>
                      <a:endParaRPr sz="1800">
                        <a:latin typeface="Times New Roman"/>
                        <a:cs typeface="Times New Roman"/>
                      </a:endParaRPr>
                    </a:p>
                  </a:txBody>
                  <a:tcPr marL="0" marR="0" marT="23749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r>
              <a:tr h="1590040">
                <a:tc>
                  <a:txBody>
                    <a:bodyPr/>
                    <a:lstStyle/>
                    <a:p>
                      <a:pPr marL="1004569" marR="593725" indent="257810">
                        <a:lnSpc>
                          <a:spcPts val="4650"/>
                        </a:lnSpc>
                        <a:spcBef>
                          <a:spcPts val="505"/>
                        </a:spcBef>
                      </a:pPr>
                      <a:r>
                        <a:rPr sz="1800" dirty="0">
                          <a:latin typeface="Cambria Math"/>
                          <a:cs typeface="Cambria Math"/>
                        </a:rPr>
                        <a:t>3</a:t>
                      </a:r>
                      <a:r>
                        <a:rPr sz="1950" baseline="27777" dirty="0">
                          <a:latin typeface="Cambria Math"/>
                          <a:cs typeface="Cambria Math"/>
                        </a:rPr>
                        <a:t>0</a:t>
                      </a:r>
                      <a:r>
                        <a:rPr sz="1950" spc="375" baseline="27777" dirty="0">
                          <a:latin typeface="Cambria Math"/>
                          <a:cs typeface="Cambria Math"/>
                        </a:rPr>
                        <a:t> </a:t>
                      </a:r>
                      <a:r>
                        <a:rPr sz="1800" spc="-10" dirty="0">
                          <a:latin typeface="Times New Roman"/>
                          <a:cs typeface="Times New Roman"/>
                        </a:rPr>
                        <a:t>Curve </a:t>
                      </a:r>
                      <a:r>
                        <a:rPr sz="1800" spc="-25" dirty="0">
                          <a:latin typeface="Times New Roman"/>
                          <a:cs typeface="Times New Roman"/>
                        </a:rPr>
                        <a:t>BMD</a:t>
                      </a:r>
                      <a:endParaRPr sz="1800">
                        <a:latin typeface="Times New Roman"/>
                        <a:cs typeface="Times New Roman"/>
                      </a:endParaRPr>
                    </a:p>
                  </a:txBody>
                  <a:tcPr marL="0" marR="0" marT="64135" marB="0">
                    <a:lnL w="12700">
                      <a:solidFill>
                        <a:srgbClr val="E64722"/>
                      </a:solidFill>
                      <a:prstDash val="sysDash"/>
                    </a:lnL>
                    <a:lnR w="12700">
                      <a:solidFill>
                        <a:srgbClr val="E64722"/>
                      </a:solidFill>
                      <a:prstDash val="sysDash"/>
                    </a:lnR>
                    <a:lnT w="28575">
                      <a:solidFill>
                        <a:srgbClr val="00AF50"/>
                      </a:solidFill>
                      <a:prstDash val="solid"/>
                    </a:lnT>
                  </a:tcPr>
                </a:tc>
              </a:tr>
            </a:tbl>
          </a:graphicData>
        </a:graphic>
      </p:graphicFrame>
      <p:grpSp>
        <p:nvGrpSpPr>
          <p:cNvPr id="106" name="object 106"/>
          <p:cNvGrpSpPr/>
          <p:nvPr/>
        </p:nvGrpSpPr>
        <p:grpSpPr>
          <a:xfrm>
            <a:off x="4890004" y="4599432"/>
            <a:ext cx="62214" cy="62230"/>
            <a:chOff x="4891278" y="4599432"/>
            <a:chExt cx="62230" cy="62230"/>
          </a:xfrm>
        </p:grpSpPr>
        <p:sp>
          <p:nvSpPr>
            <p:cNvPr id="107" name="object 107"/>
            <p:cNvSpPr/>
            <p:nvPr/>
          </p:nvSpPr>
          <p:spPr>
            <a:xfrm>
              <a:off x="4899279" y="4607433"/>
              <a:ext cx="45720" cy="45720"/>
            </a:xfrm>
            <a:custGeom>
              <a:avLst/>
              <a:gdLst/>
              <a:ahLst/>
              <a:cxnLst/>
              <a:rect l="l" t="t" r="r" b="b"/>
              <a:pathLst>
                <a:path w="45720" h="45720">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20"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08" name="object 108"/>
            <p:cNvSpPr/>
            <p:nvPr/>
          </p:nvSpPr>
          <p:spPr>
            <a:xfrm>
              <a:off x="4899279" y="4607433"/>
              <a:ext cx="45720" cy="45720"/>
            </a:xfrm>
            <a:custGeom>
              <a:avLst/>
              <a:gdLst/>
              <a:ahLst/>
              <a:cxnLst/>
              <a:rect l="l" t="t" r="r" b="b"/>
              <a:pathLst>
                <a:path w="45720" h="45720">
                  <a:moveTo>
                    <a:pt x="0" y="22860"/>
                  </a:moveTo>
                  <a:lnTo>
                    <a:pt x="1803" y="13983"/>
                  </a:lnTo>
                  <a:lnTo>
                    <a:pt x="6715" y="6715"/>
                  </a:lnTo>
                  <a:lnTo>
                    <a:pt x="13983" y="1803"/>
                  </a:lnTo>
                  <a:lnTo>
                    <a:pt x="22860" y="0"/>
                  </a:lnTo>
                  <a:lnTo>
                    <a:pt x="31736" y="1803"/>
                  </a:lnTo>
                  <a:lnTo>
                    <a:pt x="39004" y="6715"/>
                  </a:lnTo>
                  <a:lnTo>
                    <a:pt x="43916" y="13983"/>
                  </a:lnTo>
                  <a:lnTo>
                    <a:pt x="45720"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109" name="object 109"/>
          <p:cNvGrpSpPr/>
          <p:nvPr/>
        </p:nvGrpSpPr>
        <p:grpSpPr>
          <a:xfrm>
            <a:off x="2342570" y="2927651"/>
            <a:ext cx="2618693" cy="685165"/>
            <a:chOff x="2343150" y="2927604"/>
            <a:chExt cx="2619375" cy="685165"/>
          </a:xfrm>
        </p:grpSpPr>
        <p:sp>
          <p:nvSpPr>
            <p:cNvPr id="110" name="object 110"/>
            <p:cNvSpPr/>
            <p:nvPr/>
          </p:nvSpPr>
          <p:spPr>
            <a:xfrm>
              <a:off x="2373630" y="2958846"/>
              <a:ext cx="2559050" cy="619760"/>
            </a:xfrm>
            <a:custGeom>
              <a:avLst/>
              <a:gdLst/>
              <a:ahLst/>
              <a:cxnLst/>
              <a:rect l="l" t="t" r="r" b="b"/>
              <a:pathLst>
                <a:path w="2559050" h="619760">
                  <a:moveTo>
                    <a:pt x="0" y="0"/>
                  </a:moveTo>
                  <a:lnTo>
                    <a:pt x="0" y="613155"/>
                  </a:lnTo>
                  <a:lnTo>
                    <a:pt x="2558796" y="619505"/>
                  </a:lnTo>
                  <a:lnTo>
                    <a:pt x="2323846" y="441578"/>
                  </a:lnTo>
                  <a:lnTo>
                    <a:pt x="2022220" y="324103"/>
                  </a:lnTo>
                  <a:lnTo>
                    <a:pt x="1584197" y="216026"/>
                  </a:lnTo>
                  <a:lnTo>
                    <a:pt x="1069847" y="104901"/>
                  </a:lnTo>
                  <a:lnTo>
                    <a:pt x="787272" y="53975"/>
                  </a:lnTo>
                  <a:lnTo>
                    <a:pt x="390525" y="6350"/>
                  </a:lnTo>
                  <a:lnTo>
                    <a:pt x="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111" name="object 111"/>
            <p:cNvSpPr/>
            <p:nvPr/>
          </p:nvSpPr>
          <p:spPr>
            <a:xfrm>
              <a:off x="3143630" y="2986659"/>
              <a:ext cx="45720" cy="45720"/>
            </a:xfrm>
            <a:custGeom>
              <a:avLst/>
              <a:gdLst/>
              <a:ahLst/>
              <a:cxnLst/>
              <a:rect l="l" t="t" r="r" b="b"/>
              <a:pathLst>
                <a:path w="45719" h="45719">
                  <a:moveTo>
                    <a:pt x="22860" y="0"/>
                  </a:moveTo>
                  <a:lnTo>
                    <a:pt x="13983" y="1803"/>
                  </a:lnTo>
                  <a:lnTo>
                    <a:pt x="6715" y="6715"/>
                  </a:lnTo>
                  <a:lnTo>
                    <a:pt x="1803" y="13983"/>
                  </a:lnTo>
                  <a:lnTo>
                    <a:pt x="0" y="22860"/>
                  </a:lnTo>
                  <a:lnTo>
                    <a:pt x="1803" y="31736"/>
                  </a:lnTo>
                  <a:lnTo>
                    <a:pt x="6715" y="39004"/>
                  </a:lnTo>
                  <a:lnTo>
                    <a:pt x="13983" y="43916"/>
                  </a:lnTo>
                  <a:lnTo>
                    <a:pt x="22860" y="45719"/>
                  </a:lnTo>
                  <a:lnTo>
                    <a:pt x="31736" y="43916"/>
                  </a:lnTo>
                  <a:lnTo>
                    <a:pt x="39004" y="39004"/>
                  </a:lnTo>
                  <a:lnTo>
                    <a:pt x="43916" y="31736"/>
                  </a:lnTo>
                  <a:lnTo>
                    <a:pt x="45719"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12" name="object 112"/>
            <p:cNvSpPr/>
            <p:nvPr/>
          </p:nvSpPr>
          <p:spPr>
            <a:xfrm>
              <a:off x="3143630" y="2986659"/>
              <a:ext cx="45720" cy="45720"/>
            </a:xfrm>
            <a:custGeom>
              <a:avLst/>
              <a:gdLst/>
              <a:ahLst/>
              <a:cxnLst/>
              <a:rect l="l" t="t" r="r" b="b"/>
              <a:pathLst>
                <a:path w="45719" h="45719">
                  <a:moveTo>
                    <a:pt x="0" y="22860"/>
                  </a:moveTo>
                  <a:lnTo>
                    <a:pt x="1803" y="13983"/>
                  </a:lnTo>
                  <a:lnTo>
                    <a:pt x="6715" y="6715"/>
                  </a:lnTo>
                  <a:lnTo>
                    <a:pt x="13983" y="1803"/>
                  </a:lnTo>
                  <a:lnTo>
                    <a:pt x="22860" y="0"/>
                  </a:lnTo>
                  <a:lnTo>
                    <a:pt x="31736" y="1803"/>
                  </a:lnTo>
                  <a:lnTo>
                    <a:pt x="39004" y="6715"/>
                  </a:lnTo>
                  <a:lnTo>
                    <a:pt x="43916" y="13983"/>
                  </a:lnTo>
                  <a:lnTo>
                    <a:pt x="45719" y="22860"/>
                  </a:lnTo>
                  <a:lnTo>
                    <a:pt x="43916" y="31736"/>
                  </a:lnTo>
                  <a:lnTo>
                    <a:pt x="39004" y="39004"/>
                  </a:lnTo>
                  <a:lnTo>
                    <a:pt x="31736" y="43916"/>
                  </a:lnTo>
                  <a:lnTo>
                    <a:pt x="22860" y="45719"/>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3" name="object 113"/>
            <p:cNvSpPr/>
            <p:nvPr/>
          </p:nvSpPr>
          <p:spPr>
            <a:xfrm>
              <a:off x="4070223" y="3182493"/>
              <a:ext cx="45720" cy="45720"/>
            </a:xfrm>
            <a:custGeom>
              <a:avLst/>
              <a:gdLst/>
              <a:ahLst/>
              <a:cxnLst/>
              <a:rect l="l" t="t" r="r" b="b"/>
              <a:pathLst>
                <a:path w="45720" h="45719">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19"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14" name="object 114"/>
            <p:cNvSpPr/>
            <p:nvPr/>
          </p:nvSpPr>
          <p:spPr>
            <a:xfrm>
              <a:off x="4070223" y="3182493"/>
              <a:ext cx="45720" cy="45720"/>
            </a:xfrm>
            <a:custGeom>
              <a:avLst/>
              <a:gdLst/>
              <a:ahLst/>
              <a:cxnLst/>
              <a:rect l="l" t="t" r="r" b="b"/>
              <a:pathLst>
                <a:path w="45720" h="45719">
                  <a:moveTo>
                    <a:pt x="0" y="22860"/>
                  </a:moveTo>
                  <a:lnTo>
                    <a:pt x="1803" y="13983"/>
                  </a:lnTo>
                  <a:lnTo>
                    <a:pt x="6715" y="6715"/>
                  </a:lnTo>
                  <a:lnTo>
                    <a:pt x="13983" y="1803"/>
                  </a:lnTo>
                  <a:lnTo>
                    <a:pt x="22860" y="0"/>
                  </a:lnTo>
                  <a:lnTo>
                    <a:pt x="31736" y="1803"/>
                  </a:lnTo>
                  <a:lnTo>
                    <a:pt x="39004" y="6715"/>
                  </a:lnTo>
                  <a:lnTo>
                    <a:pt x="43916" y="13983"/>
                  </a:lnTo>
                  <a:lnTo>
                    <a:pt x="45719"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5" name="object 115"/>
            <p:cNvSpPr/>
            <p:nvPr/>
          </p:nvSpPr>
          <p:spPr>
            <a:xfrm>
              <a:off x="2351150" y="2935605"/>
              <a:ext cx="45720" cy="45720"/>
            </a:xfrm>
            <a:custGeom>
              <a:avLst/>
              <a:gdLst/>
              <a:ahLst/>
              <a:cxnLst/>
              <a:rect l="l" t="t" r="r" b="b"/>
              <a:pathLst>
                <a:path w="45719" h="45719">
                  <a:moveTo>
                    <a:pt x="22860" y="0"/>
                  </a:moveTo>
                  <a:lnTo>
                    <a:pt x="13983" y="1803"/>
                  </a:lnTo>
                  <a:lnTo>
                    <a:pt x="6715" y="6715"/>
                  </a:lnTo>
                  <a:lnTo>
                    <a:pt x="1803" y="13983"/>
                  </a:lnTo>
                  <a:lnTo>
                    <a:pt x="0" y="22860"/>
                  </a:lnTo>
                  <a:lnTo>
                    <a:pt x="1803" y="31736"/>
                  </a:lnTo>
                  <a:lnTo>
                    <a:pt x="6715" y="39004"/>
                  </a:lnTo>
                  <a:lnTo>
                    <a:pt x="13983" y="43916"/>
                  </a:lnTo>
                  <a:lnTo>
                    <a:pt x="22860" y="45720"/>
                  </a:lnTo>
                  <a:lnTo>
                    <a:pt x="31736" y="43916"/>
                  </a:lnTo>
                  <a:lnTo>
                    <a:pt x="39004" y="39004"/>
                  </a:lnTo>
                  <a:lnTo>
                    <a:pt x="43916" y="31736"/>
                  </a:lnTo>
                  <a:lnTo>
                    <a:pt x="45719" y="22860"/>
                  </a:lnTo>
                  <a:lnTo>
                    <a:pt x="43916" y="13983"/>
                  </a:lnTo>
                  <a:lnTo>
                    <a:pt x="39004" y="6715"/>
                  </a:lnTo>
                  <a:lnTo>
                    <a:pt x="31736" y="1803"/>
                  </a:lnTo>
                  <a:lnTo>
                    <a:pt x="2286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16" name="object 116"/>
            <p:cNvSpPr/>
            <p:nvPr/>
          </p:nvSpPr>
          <p:spPr>
            <a:xfrm>
              <a:off x="2351150" y="2935605"/>
              <a:ext cx="45720" cy="45720"/>
            </a:xfrm>
            <a:custGeom>
              <a:avLst/>
              <a:gdLst/>
              <a:ahLst/>
              <a:cxnLst/>
              <a:rect l="l" t="t" r="r" b="b"/>
              <a:pathLst>
                <a:path w="45719" h="45719">
                  <a:moveTo>
                    <a:pt x="0" y="22860"/>
                  </a:moveTo>
                  <a:lnTo>
                    <a:pt x="1803" y="13983"/>
                  </a:lnTo>
                  <a:lnTo>
                    <a:pt x="6715" y="6715"/>
                  </a:lnTo>
                  <a:lnTo>
                    <a:pt x="13983" y="1803"/>
                  </a:lnTo>
                  <a:lnTo>
                    <a:pt x="22860" y="0"/>
                  </a:lnTo>
                  <a:lnTo>
                    <a:pt x="31736" y="1803"/>
                  </a:lnTo>
                  <a:lnTo>
                    <a:pt x="39004" y="6715"/>
                  </a:lnTo>
                  <a:lnTo>
                    <a:pt x="43916" y="13983"/>
                  </a:lnTo>
                  <a:lnTo>
                    <a:pt x="45719" y="22860"/>
                  </a:lnTo>
                  <a:lnTo>
                    <a:pt x="43916" y="31736"/>
                  </a:lnTo>
                  <a:lnTo>
                    <a:pt x="39004" y="39004"/>
                  </a:lnTo>
                  <a:lnTo>
                    <a:pt x="31736" y="43916"/>
                  </a:lnTo>
                  <a:lnTo>
                    <a:pt x="22860" y="45720"/>
                  </a:lnTo>
                  <a:lnTo>
                    <a:pt x="13983" y="43916"/>
                  </a:lnTo>
                  <a:lnTo>
                    <a:pt x="6715" y="39004"/>
                  </a:lnTo>
                  <a:lnTo>
                    <a:pt x="1803" y="31736"/>
                  </a:lnTo>
                  <a:lnTo>
                    <a:pt x="0" y="22860"/>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sp>
          <p:nvSpPr>
            <p:cNvPr id="117" name="object 117"/>
            <p:cNvSpPr/>
            <p:nvPr/>
          </p:nvSpPr>
          <p:spPr>
            <a:xfrm>
              <a:off x="4908423" y="3558921"/>
              <a:ext cx="45720" cy="45720"/>
            </a:xfrm>
            <a:custGeom>
              <a:avLst/>
              <a:gdLst/>
              <a:ahLst/>
              <a:cxnLst/>
              <a:rect l="l" t="t" r="r" b="b"/>
              <a:pathLst>
                <a:path w="45720" h="45720">
                  <a:moveTo>
                    <a:pt x="22860" y="0"/>
                  </a:moveTo>
                  <a:lnTo>
                    <a:pt x="13983" y="1803"/>
                  </a:lnTo>
                  <a:lnTo>
                    <a:pt x="6715" y="6715"/>
                  </a:lnTo>
                  <a:lnTo>
                    <a:pt x="1803" y="13983"/>
                  </a:lnTo>
                  <a:lnTo>
                    <a:pt x="0" y="22859"/>
                  </a:lnTo>
                  <a:lnTo>
                    <a:pt x="1803" y="31736"/>
                  </a:lnTo>
                  <a:lnTo>
                    <a:pt x="6715" y="39004"/>
                  </a:lnTo>
                  <a:lnTo>
                    <a:pt x="13983" y="43916"/>
                  </a:lnTo>
                  <a:lnTo>
                    <a:pt x="22860" y="45719"/>
                  </a:lnTo>
                  <a:lnTo>
                    <a:pt x="31736" y="43916"/>
                  </a:lnTo>
                  <a:lnTo>
                    <a:pt x="39004" y="39004"/>
                  </a:lnTo>
                  <a:lnTo>
                    <a:pt x="43916" y="31736"/>
                  </a:lnTo>
                  <a:lnTo>
                    <a:pt x="45719" y="22859"/>
                  </a:lnTo>
                  <a:lnTo>
                    <a:pt x="43916" y="13983"/>
                  </a:lnTo>
                  <a:lnTo>
                    <a:pt x="39004" y="6715"/>
                  </a:lnTo>
                  <a:lnTo>
                    <a:pt x="31736" y="1803"/>
                  </a:lnTo>
                  <a:lnTo>
                    <a:pt x="2286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18" name="object 118"/>
            <p:cNvSpPr/>
            <p:nvPr/>
          </p:nvSpPr>
          <p:spPr>
            <a:xfrm>
              <a:off x="4908423" y="3558921"/>
              <a:ext cx="45720" cy="45720"/>
            </a:xfrm>
            <a:custGeom>
              <a:avLst/>
              <a:gdLst/>
              <a:ahLst/>
              <a:cxnLst/>
              <a:rect l="l" t="t" r="r" b="b"/>
              <a:pathLst>
                <a:path w="45720" h="45720">
                  <a:moveTo>
                    <a:pt x="0" y="22859"/>
                  </a:moveTo>
                  <a:lnTo>
                    <a:pt x="1803" y="13983"/>
                  </a:lnTo>
                  <a:lnTo>
                    <a:pt x="6715" y="6715"/>
                  </a:lnTo>
                  <a:lnTo>
                    <a:pt x="13983" y="1803"/>
                  </a:lnTo>
                  <a:lnTo>
                    <a:pt x="22860" y="0"/>
                  </a:lnTo>
                  <a:lnTo>
                    <a:pt x="31736" y="1803"/>
                  </a:lnTo>
                  <a:lnTo>
                    <a:pt x="39004" y="6715"/>
                  </a:lnTo>
                  <a:lnTo>
                    <a:pt x="43916" y="13983"/>
                  </a:lnTo>
                  <a:lnTo>
                    <a:pt x="45719" y="22859"/>
                  </a:lnTo>
                  <a:lnTo>
                    <a:pt x="43916" y="31736"/>
                  </a:lnTo>
                  <a:lnTo>
                    <a:pt x="39004" y="39004"/>
                  </a:lnTo>
                  <a:lnTo>
                    <a:pt x="31736" y="43916"/>
                  </a:lnTo>
                  <a:lnTo>
                    <a:pt x="22860" y="45719"/>
                  </a:lnTo>
                  <a:lnTo>
                    <a:pt x="13983" y="43916"/>
                  </a:lnTo>
                  <a:lnTo>
                    <a:pt x="6715" y="39004"/>
                  </a:lnTo>
                  <a:lnTo>
                    <a:pt x="1803" y="31736"/>
                  </a:lnTo>
                  <a:lnTo>
                    <a:pt x="0" y="22859"/>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19" name="Slide Number Placeholder 118"/>
          <p:cNvSpPr>
            <a:spLocks noGrp="1"/>
          </p:cNvSpPr>
          <p:nvPr>
            <p:ph type="sldNum" sz="quarter" idx="7"/>
          </p:nvPr>
        </p:nvSpPr>
        <p:spPr/>
        <p:txBody>
          <a:bodyPr/>
          <a:lstStyle/>
          <a:p>
            <a:fld id="{B6F15528-21DE-4FAA-801E-634DDDAF4B2B}" type="slidenum">
              <a:rPr lang="en-US" smtClean="0">
                <a:solidFill>
                  <a:prstClr val="black">
                    <a:tint val="75000"/>
                  </a:prstClr>
                </a:solidFill>
              </a:rPr>
              <a:pPr/>
              <a:t>79</a:t>
            </a:fld>
            <a:endParaRPr lang="en-US">
              <a:solidFill>
                <a:prstClr val="black">
                  <a:tint val="75000"/>
                </a:prstClr>
              </a:solidFill>
            </a:endParaRPr>
          </a:p>
        </p:txBody>
      </p:sp>
    </p:spTree>
    <p:extLst>
      <p:ext uri="{BB962C8B-B14F-4D97-AF65-F5344CB8AC3E}">
        <p14:creationId xmlns:p14="http://schemas.microsoft.com/office/powerpoint/2010/main" val="1384990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256472"/>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1</a:t>
            </a: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9-13</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8</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589221" y="976568"/>
            <a:ext cx="7772399" cy="923320"/>
          </a:xfrm>
          <a:prstGeom prst="rect">
            <a:avLst/>
          </a:prstGeom>
          <a:noFill/>
        </p:spPr>
        <p:txBody>
          <a:bodyPr wrap="square" lIns="91429" tIns="45715" rIns="91429" bIns="45715" rtlCol="0">
            <a:spAutoFit/>
          </a:bodyPr>
          <a:lstStyle/>
          <a:p>
            <a:pPr algn="ctr"/>
            <a:r>
              <a:rPr lang="en-US" sz="5400" b="1" dirty="0">
                <a:solidFill>
                  <a:srgbClr val="00B0F0"/>
                </a:solidFill>
                <a:latin typeface="Times New Roman" panose="02020603050405020304" pitchFamily="18" charset="0"/>
                <a:cs typeface="Times New Roman" panose="02020603050405020304" pitchFamily="18" charset="0"/>
              </a:rPr>
              <a:t>Support and Connections</a:t>
            </a:r>
          </a:p>
        </p:txBody>
      </p:sp>
    </p:spTree>
    <p:extLst>
      <p:ext uri="{BB962C8B-B14F-4D97-AF65-F5344CB8AC3E}">
        <p14:creationId xmlns:p14="http://schemas.microsoft.com/office/powerpoint/2010/main" val="37266043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10:</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6248045" y="342748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463902" y="387553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336936" y="2827879"/>
            <a:ext cx="3816626" cy="1030605"/>
            <a:chOff x="4338065" y="2827832"/>
            <a:chExt cx="3817620" cy="1030605"/>
          </a:xfrm>
        </p:grpSpPr>
        <p:pic>
          <p:nvPicPr>
            <p:cNvPr id="6" name="object 6"/>
            <p:cNvPicPr/>
            <p:nvPr/>
          </p:nvPicPr>
          <p:blipFill>
            <a:blip r:embed="rId2" cstate="print"/>
            <a:stretch>
              <a:fillRect/>
            </a:stretch>
          </p:blipFill>
          <p:spPr>
            <a:xfrm>
              <a:off x="4592573" y="3326909"/>
              <a:ext cx="3436620" cy="92692"/>
            </a:xfrm>
            <a:prstGeom prst="rect">
              <a:avLst/>
            </a:prstGeom>
          </p:spPr>
        </p:pic>
        <p:sp>
          <p:nvSpPr>
            <p:cNvPr id="7" name="object 7"/>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424933" y="3603515"/>
              <a:ext cx="401624" cy="92692"/>
            </a:xfrm>
            <a:prstGeom prst="rect">
              <a:avLst/>
            </a:prstGeom>
          </p:spPr>
        </p:pic>
        <p:sp>
          <p:nvSpPr>
            <p:cNvPr id="9" name="object 9"/>
            <p:cNvSpPr/>
            <p:nvPr/>
          </p:nvSpPr>
          <p:spPr>
            <a:xfrm>
              <a:off x="4474844" y="362826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338065" y="3603523"/>
              <a:ext cx="180759" cy="254482"/>
            </a:xfrm>
            <a:prstGeom prst="rect">
              <a:avLst/>
            </a:prstGeom>
          </p:spPr>
        </p:pic>
        <p:sp>
          <p:nvSpPr>
            <p:cNvPr id="11" name="object 11"/>
            <p:cNvSpPr/>
            <p:nvPr/>
          </p:nvSpPr>
          <p:spPr>
            <a:xfrm>
              <a:off x="4387976"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491989" y="3603523"/>
              <a:ext cx="180759" cy="254482"/>
            </a:xfrm>
            <a:prstGeom prst="rect">
              <a:avLst/>
            </a:prstGeom>
          </p:spPr>
        </p:pic>
        <p:sp>
          <p:nvSpPr>
            <p:cNvPr id="13" name="object 13"/>
            <p:cNvSpPr/>
            <p:nvPr/>
          </p:nvSpPr>
          <p:spPr>
            <a:xfrm>
              <a:off x="45419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644389" y="3603523"/>
              <a:ext cx="180759" cy="254482"/>
            </a:xfrm>
            <a:prstGeom prst="rect">
              <a:avLst/>
            </a:prstGeom>
          </p:spPr>
        </p:pic>
        <p:sp>
          <p:nvSpPr>
            <p:cNvPr id="15" name="object 15"/>
            <p:cNvSpPr/>
            <p:nvPr/>
          </p:nvSpPr>
          <p:spPr>
            <a:xfrm>
              <a:off x="46943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74844" y="3353181"/>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474844" y="3353181"/>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591049" y="3452622"/>
              <a:ext cx="85343" cy="85343"/>
            </a:xfrm>
            <a:prstGeom prst="rect">
              <a:avLst/>
            </a:prstGeom>
          </p:spPr>
        </p:pic>
        <p:pic>
          <p:nvPicPr>
            <p:cNvPr id="19" name="object 19"/>
            <p:cNvPicPr/>
            <p:nvPr/>
          </p:nvPicPr>
          <p:blipFill>
            <a:blip r:embed="rId6" cstate="print"/>
            <a:stretch>
              <a:fillRect/>
            </a:stretch>
          </p:blipFill>
          <p:spPr>
            <a:xfrm>
              <a:off x="7803641" y="3548651"/>
              <a:ext cx="351993" cy="92692"/>
            </a:xfrm>
            <a:prstGeom prst="rect">
              <a:avLst/>
            </a:prstGeom>
          </p:spPr>
        </p:pic>
        <p:sp>
          <p:nvSpPr>
            <p:cNvPr id="20" name="object 20"/>
            <p:cNvSpPr/>
            <p:nvPr/>
          </p:nvSpPr>
          <p:spPr>
            <a:xfrm>
              <a:off x="7853552" y="3573399"/>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7730489" y="3548570"/>
              <a:ext cx="166319" cy="228536"/>
            </a:xfrm>
            <a:prstGeom prst="rect">
              <a:avLst/>
            </a:prstGeom>
          </p:spPr>
        </p:pic>
        <p:sp>
          <p:nvSpPr>
            <p:cNvPr id="22" name="object 22"/>
            <p:cNvSpPr/>
            <p:nvPr/>
          </p:nvSpPr>
          <p:spPr>
            <a:xfrm>
              <a:off x="778040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7860029" y="3548570"/>
              <a:ext cx="166319" cy="228536"/>
            </a:xfrm>
            <a:prstGeom prst="rect">
              <a:avLst/>
            </a:prstGeom>
          </p:spPr>
        </p:pic>
        <p:sp>
          <p:nvSpPr>
            <p:cNvPr id="24" name="object 24"/>
            <p:cNvSpPr/>
            <p:nvPr/>
          </p:nvSpPr>
          <p:spPr>
            <a:xfrm>
              <a:off x="790994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7988045" y="3548570"/>
              <a:ext cx="166319" cy="228536"/>
            </a:xfrm>
            <a:prstGeom prst="rect">
              <a:avLst/>
            </a:prstGeom>
          </p:spPr>
        </p:pic>
        <p:sp>
          <p:nvSpPr>
            <p:cNvPr id="26" name="object 26"/>
            <p:cNvSpPr/>
            <p:nvPr/>
          </p:nvSpPr>
          <p:spPr>
            <a:xfrm>
              <a:off x="8037956" y="3573399"/>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888985" y="3380994"/>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7888985" y="3380994"/>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5479541" y="2827832"/>
              <a:ext cx="224091" cy="657682"/>
            </a:xfrm>
            <a:prstGeom prst="rect">
              <a:avLst/>
            </a:prstGeom>
          </p:spPr>
        </p:pic>
        <p:sp>
          <p:nvSpPr>
            <p:cNvPr id="30" name="object 30"/>
            <p:cNvSpPr/>
            <p:nvPr/>
          </p:nvSpPr>
          <p:spPr>
            <a:xfrm>
              <a:off x="5556884"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4">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8" cstate="print"/>
            <a:stretch>
              <a:fillRect/>
            </a:stretch>
          </p:blipFill>
          <p:spPr>
            <a:xfrm>
              <a:off x="7003541" y="2827832"/>
              <a:ext cx="224091" cy="657682"/>
            </a:xfrm>
            <a:prstGeom prst="rect">
              <a:avLst/>
            </a:prstGeom>
          </p:spPr>
        </p:pic>
        <p:sp>
          <p:nvSpPr>
            <p:cNvPr id="32" name="object 32"/>
            <p:cNvSpPr/>
            <p:nvPr/>
          </p:nvSpPr>
          <p:spPr>
            <a:xfrm>
              <a:off x="7080884" y="2841498"/>
              <a:ext cx="76200" cy="509905"/>
            </a:xfrm>
            <a:custGeom>
              <a:avLst/>
              <a:gdLst/>
              <a:ahLst/>
              <a:cxnLst/>
              <a:rect l="l" t="t" r="r" b="b"/>
              <a:pathLst>
                <a:path w="76200" h="509904">
                  <a:moveTo>
                    <a:pt x="27050" y="433577"/>
                  </a:moveTo>
                  <a:lnTo>
                    <a:pt x="0" y="433577"/>
                  </a:lnTo>
                  <a:lnTo>
                    <a:pt x="38100" y="509777"/>
                  </a:lnTo>
                  <a:lnTo>
                    <a:pt x="64325" y="457326"/>
                  </a:lnTo>
                  <a:lnTo>
                    <a:pt x="32004" y="457326"/>
                  </a:lnTo>
                  <a:lnTo>
                    <a:pt x="27050" y="452374"/>
                  </a:lnTo>
                  <a:lnTo>
                    <a:pt x="27050" y="433577"/>
                  </a:lnTo>
                  <a:close/>
                </a:path>
                <a:path w="76200" h="509904">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5354703" y="247144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4" name="object 34"/>
          <p:cNvSpPr txBox="1"/>
          <p:nvPr/>
        </p:nvSpPr>
        <p:spPr>
          <a:xfrm>
            <a:off x="6878306" y="247855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5" name="object 35"/>
          <p:cNvSpPr txBox="1"/>
          <p:nvPr/>
        </p:nvSpPr>
        <p:spPr>
          <a:xfrm>
            <a:off x="7819133" y="387553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6" name="object 36"/>
          <p:cNvSpPr txBox="1"/>
          <p:nvPr/>
        </p:nvSpPr>
        <p:spPr>
          <a:xfrm>
            <a:off x="7273938" y="342367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7" name="object 37"/>
          <p:cNvSpPr txBox="1"/>
          <p:nvPr/>
        </p:nvSpPr>
        <p:spPr>
          <a:xfrm>
            <a:off x="5045417" y="340665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8" name="Slide Number Placeholder 37"/>
          <p:cNvSpPr>
            <a:spLocks noGrp="1"/>
          </p:cNvSpPr>
          <p:nvPr>
            <p:ph type="sldNum" sz="quarter" idx="7"/>
          </p:nvPr>
        </p:nvSpPr>
        <p:spPr/>
        <p:txBody>
          <a:bodyPr/>
          <a:lstStyle/>
          <a:p>
            <a:fld id="{B6F15528-21DE-4FAA-801E-634DDDAF4B2B}" type="slidenum">
              <a:rPr lang="en-US" smtClean="0">
                <a:solidFill>
                  <a:prstClr val="black">
                    <a:tint val="75000"/>
                  </a:prstClr>
                </a:solidFill>
              </a:rPr>
              <a:pPr/>
              <a:t>80</a:t>
            </a:fld>
            <a:endParaRPr lang="en-US">
              <a:solidFill>
                <a:prstClr val="black">
                  <a:tint val="75000"/>
                </a:prstClr>
              </a:solidFill>
            </a:endParaRPr>
          </a:p>
        </p:txBody>
      </p:sp>
    </p:spTree>
    <p:extLst>
      <p:ext uri="{BB962C8B-B14F-4D97-AF65-F5344CB8AC3E}">
        <p14:creationId xmlns:p14="http://schemas.microsoft.com/office/powerpoint/2010/main" val="8853408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22679" y="1690842"/>
            <a:ext cx="224096" cy="484505"/>
            <a:chOff x="2723388" y="1690839"/>
            <a:chExt cx="224154" cy="484505"/>
          </a:xfrm>
        </p:grpSpPr>
        <p:pic>
          <p:nvPicPr>
            <p:cNvPr id="4" name="object 4"/>
            <p:cNvPicPr/>
            <p:nvPr/>
          </p:nvPicPr>
          <p:blipFill>
            <a:blip r:embed="rId2" cstate="print"/>
            <a:stretch>
              <a:fillRect/>
            </a:stretch>
          </p:blipFill>
          <p:spPr>
            <a:xfrm>
              <a:off x="2723388" y="1690839"/>
              <a:ext cx="224091" cy="483908"/>
            </a:xfrm>
            <a:prstGeom prst="rect">
              <a:avLst/>
            </a:prstGeom>
          </p:spPr>
        </p:pic>
        <p:sp>
          <p:nvSpPr>
            <p:cNvPr id="5" name="object 5"/>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2788959" y="2841545"/>
            <a:ext cx="3422394" cy="727075"/>
            <a:chOff x="2789682" y="2841498"/>
            <a:chExt cx="3423285" cy="727075"/>
          </a:xfrm>
        </p:grpSpPr>
        <p:pic>
          <p:nvPicPr>
            <p:cNvPr id="7" name="object 7"/>
            <p:cNvPicPr/>
            <p:nvPr/>
          </p:nvPicPr>
          <p:blipFill>
            <a:blip r:embed="rId3" cstate="print"/>
            <a:stretch>
              <a:fillRect/>
            </a:stretch>
          </p:blipFill>
          <p:spPr>
            <a:xfrm>
              <a:off x="2789682" y="3192035"/>
              <a:ext cx="3422904" cy="92692"/>
            </a:xfrm>
            <a:prstGeom prst="rect">
              <a:avLst/>
            </a:prstGeom>
          </p:spPr>
        </p:pic>
        <p:sp>
          <p:nvSpPr>
            <p:cNvPr id="8" name="object 8"/>
            <p:cNvSpPr/>
            <p:nvPr/>
          </p:nvSpPr>
          <p:spPr>
            <a:xfrm>
              <a:off x="2827020" y="2841497"/>
              <a:ext cx="3354704" cy="727075"/>
            </a:xfrm>
            <a:custGeom>
              <a:avLst/>
              <a:gdLst/>
              <a:ahLst/>
              <a:cxnLst/>
              <a:rect l="l" t="t" r="r" b="b"/>
              <a:pathLst>
                <a:path w="3354704" h="727075">
                  <a:moveTo>
                    <a:pt x="944880" y="0"/>
                  </a:moveTo>
                  <a:lnTo>
                    <a:pt x="0" y="0"/>
                  </a:lnTo>
                  <a:lnTo>
                    <a:pt x="0" y="352679"/>
                  </a:lnTo>
                  <a:lnTo>
                    <a:pt x="944880" y="365760"/>
                  </a:lnTo>
                  <a:lnTo>
                    <a:pt x="944880" y="0"/>
                  </a:lnTo>
                  <a:close/>
                </a:path>
                <a:path w="3354704" h="727075">
                  <a:moveTo>
                    <a:pt x="3354324" y="361188"/>
                  </a:moveTo>
                  <a:lnTo>
                    <a:pt x="2478024" y="361188"/>
                  </a:lnTo>
                  <a:lnTo>
                    <a:pt x="2478024" y="713867"/>
                  </a:lnTo>
                  <a:lnTo>
                    <a:pt x="3354324" y="726960"/>
                  </a:lnTo>
                  <a:lnTo>
                    <a:pt x="3354324" y="36118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9" name="object 9"/>
          <p:cNvSpPr txBox="1"/>
          <p:nvPr/>
        </p:nvSpPr>
        <p:spPr>
          <a:xfrm>
            <a:off x="2310545" y="2114064"/>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7414868" y="3567273"/>
            <a:ext cx="3926452" cy="1485663"/>
          </a:xfrm>
          <a:prstGeom prst="rect">
            <a:avLst/>
          </a:prstGeom>
        </p:spPr>
        <p:txBody>
          <a:bodyPr vert="horz" wrap="square" lIns="0" tIns="173355" rIns="0" bIns="0" rtlCol="0">
            <a:spAutoFit/>
          </a:bodyPr>
          <a:lstStyle/>
          <a:p>
            <a:pPr marL="38100" defTabSz="914400">
              <a:spcBef>
                <a:spcPts val="136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126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- 10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10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11" name="object 11"/>
          <p:cNvSpPr txBox="1"/>
          <p:nvPr/>
        </p:nvSpPr>
        <p:spPr>
          <a:xfrm>
            <a:off x="7414872" y="1641276"/>
            <a:ext cx="3200201" cy="961802"/>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 -</a:t>
            </a:r>
            <a:r>
              <a:rPr sz="2200" kern="0" spc="-5"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endParaRPr sz="2400" kern="0">
              <a:solidFill>
                <a:sysClr val="windowText" lastClr="000000"/>
              </a:solidFill>
              <a:latin typeface="Cambria Math"/>
              <a:cs typeface="Cambria Math"/>
            </a:endParaRPr>
          </a:p>
        </p:txBody>
      </p:sp>
      <p:sp>
        <p:nvSpPr>
          <p:cNvPr id="12" name="object 12"/>
          <p:cNvSpPr txBox="1"/>
          <p:nvPr/>
        </p:nvSpPr>
        <p:spPr>
          <a:xfrm>
            <a:off x="10576094" y="2354880"/>
            <a:ext cx="177119"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3" name="object 13"/>
          <p:cNvSpPr txBox="1"/>
          <p:nvPr/>
        </p:nvSpPr>
        <p:spPr>
          <a:xfrm>
            <a:off x="10810726" y="2235203"/>
            <a:ext cx="950982"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4" name="object 14"/>
          <p:cNvSpPr txBox="1"/>
          <p:nvPr/>
        </p:nvSpPr>
        <p:spPr>
          <a:xfrm>
            <a:off x="7414872" y="2699008"/>
            <a:ext cx="3473815" cy="382156"/>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x</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12</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30</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90</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120</a:t>
            </a:r>
            <a:endParaRPr sz="2400" kern="0">
              <a:solidFill>
                <a:sysClr val="windowText" lastClr="000000"/>
              </a:solidFill>
              <a:latin typeface="Times New Roman"/>
              <a:cs typeface="Times New Roman"/>
            </a:endParaRPr>
          </a:p>
        </p:txBody>
      </p:sp>
      <p:sp>
        <p:nvSpPr>
          <p:cNvPr id="15" name="object 15"/>
          <p:cNvSpPr txBox="1"/>
          <p:nvPr/>
        </p:nvSpPr>
        <p:spPr>
          <a:xfrm>
            <a:off x="8060373" y="3336546"/>
            <a:ext cx="177119"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6" name="object 16"/>
          <p:cNvSpPr txBox="1"/>
          <p:nvPr/>
        </p:nvSpPr>
        <p:spPr>
          <a:xfrm>
            <a:off x="7440262" y="3191764"/>
            <a:ext cx="2905003" cy="382156"/>
          </a:xfrm>
          <a:prstGeom prst="rect">
            <a:avLst/>
          </a:prstGeom>
        </p:spPr>
        <p:txBody>
          <a:bodyPr vert="horz" wrap="square" lIns="0" tIns="12700" rIns="0" bIns="0" rtlCol="0">
            <a:spAutoFit/>
          </a:bodyPr>
          <a:lstStyle/>
          <a:p>
            <a:pPr marL="12700" defTabSz="914400">
              <a:spcBef>
                <a:spcPts val="100"/>
              </a:spcBef>
              <a:tabLst>
                <a:tab pos="873125" algn="l"/>
              </a:tabLst>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r>
              <a:rPr sz="2400" kern="0"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120/12</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10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7" name="object 17"/>
          <p:cNvSpPr txBox="1"/>
          <p:nvPr/>
        </p:nvSpPr>
        <p:spPr>
          <a:xfrm>
            <a:off x="6232301" y="3409446"/>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9" name="object 19"/>
          <p:cNvGrpSpPr/>
          <p:nvPr/>
        </p:nvGrpSpPr>
        <p:grpSpPr>
          <a:xfrm>
            <a:off x="2801144" y="4808220"/>
            <a:ext cx="3410332" cy="427990"/>
            <a:chOff x="2801873" y="4808220"/>
            <a:chExt cx="3411220" cy="427990"/>
          </a:xfrm>
        </p:grpSpPr>
        <p:pic>
          <p:nvPicPr>
            <p:cNvPr id="20" name="object 20"/>
            <p:cNvPicPr/>
            <p:nvPr/>
          </p:nvPicPr>
          <p:blipFill>
            <a:blip r:embed="rId4" cstate="print"/>
            <a:stretch>
              <a:fillRect/>
            </a:stretch>
          </p:blipFill>
          <p:spPr>
            <a:xfrm>
              <a:off x="2801873" y="5143517"/>
              <a:ext cx="3410712" cy="92692"/>
            </a:xfrm>
            <a:prstGeom prst="rect">
              <a:avLst/>
            </a:prstGeom>
          </p:spPr>
        </p:pic>
        <p:sp>
          <p:nvSpPr>
            <p:cNvPr id="21" name="object 21"/>
            <p:cNvSpPr/>
            <p:nvPr/>
          </p:nvSpPr>
          <p:spPr>
            <a:xfrm>
              <a:off x="2825495" y="4808220"/>
              <a:ext cx="3352800" cy="349885"/>
            </a:xfrm>
            <a:custGeom>
              <a:avLst/>
              <a:gdLst/>
              <a:ahLst/>
              <a:cxnLst/>
              <a:rect l="l" t="t" r="r" b="b"/>
              <a:pathLst>
                <a:path w="3352800" h="349885">
                  <a:moveTo>
                    <a:pt x="2463800" y="0"/>
                  </a:moveTo>
                  <a:lnTo>
                    <a:pt x="939800" y="0"/>
                  </a:lnTo>
                  <a:lnTo>
                    <a:pt x="0" y="343407"/>
                  </a:lnTo>
                  <a:lnTo>
                    <a:pt x="3352800" y="349757"/>
                  </a:lnTo>
                  <a:lnTo>
                    <a:pt x="246380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4431909" y="128475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23" name="object 23"/>
          <p:cNvSpPr txBox="1"/>
          <p:nvPr/>
        </p:nvSpPr>
        <p:spPr>
          <a:xfrm>
            <a:off x="2737409" y="83032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4" name="object 24"/>
          <p:cNvGrpSpPr/>
          <p:nvPr/>
        </p:nvGrpSpPr>
        <p:grpSpPr>
          <a:xfrm>
            <a:off x="2520801" y="685897"/>
            <a:ext cx="3816626" cy="1029969"/>
            <a:chOff x="2521457" y="685850"/>
            <a:chExt cx="3817620" cy="1029969"/>
          </a:xfrm>
        </p:grpSpPr>
        <p:pic>
          <p:nvPicPr>
            <p:cNvPr id="25" name="object 25"/>
            <p:cNvPicPr/>
            <p:nvPr/>
          </p:nvPicPr>
          <p:blipFill>
            <a:blip r:embed="rId5" cstate="print"/>
            <a:stretch>
              <a:fillRect/>
            </a:stretch>
          </p:blipFill>
          <p:spPr>
            <a:xfrm>
              <a:off x="2775965" y="1184165"/>
              <a:ext cx="3436620" cy="92692"/>
            </a:xfrm>
            <a:prstGeom prst="rect">
              <a:avLst/>
            </a:prstGeom>
          </p:spPr>
        </p:pic>
        <p:sp>
          <p:nvSpPr>
            <p:cNvPr id="26" name="object 26"/>
            <p:cNvSpPr/>
            <p:nvPr/>
          </p:nvSpPr>
          <p:spPr>
            <a:xfrm>
              <a:off x="2825876" y="1208913"/>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7" name="object 27"/>
            <p:cNvPicPr/>
            <p:nvPr/>
          </p:nvPicPr>
          <p:blipFill>
            <a:blip r:embed="rId6" cstate="print"/>
            <a:stretch>
              <a:fillRect/>
            </a:stretch>
          </p:blipFill>
          <p:spPr>
            <a:xfrm>
              <a:off x="2608325" y="1460771"/>
              <a:ext cx="401624" cy="92692"/>
            </a:xfrm>
            <a:prstGeom prst="rect">
              <a:avLst/>
            </a:prstGeom>
          </p:spPr>
        </p:pic>
        <p:sp>
          <p:nvSpPr>
            <p:cNvPr id="28" name="object 28"/>
            <p:cNvSpPr/>
            <p:nvPr/>
          </p:nvSpPr>
          <p:spPr>
            <a:xfrm>
              <a:off x="2658236" y="1485519"/>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7" cstate="print"/>
            <a:stretch>
              <a:fillRect/>
            </a:stretch>
          </p:blipFill>
          <p:spPr>
            <a:xfrm>
              <a:off x="2521457" y="1460779"/>
              <a:ext cx="180759" cy="254482"/>
            </a:xfrm>
            <a:prstGeom prst="rect">
              <a:avLst/>
            </a:prstGeom>
          </p:spPr>
        </p:pic>
        <p:sp>
          <p:nvSpPr>
            <p:cNvPr id="30" name="object 30"/>
            <p:cNvSpPr/>
            <p:nvPr/>
          </p:nvSpPr>
          <p:spPr>
            <a:xfrm>
              <a:off x="2571368" y="1485519"/>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7" cstate="print"/>
            <a:stretch>
              <a:fillRect/>
            </a:stretch>
          </p:blipFill>
          <p:spPr>
            <a:xfrm>
              <a:off x="2675381" y="1460779"/>
              <a:ext cx="180759" cy="254482"/>
            </a:xfrm>
            <a:prstGeom prst="rect">
              <a:avLst/>
            </a:prstGeom>
          </p:spPr>
        </p:pic>
        <p:sp>
          <p:nvSpPr>
            <p:cNvPr id="32" name="object 32"/>
            <p:cNvSpPr/>
            <p:nvPr/>
          </p:nvSpPr>
          <p:spPr>
            <a:xfrm>
              <a:off x="2725292" y="1485519"/>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7" cstate="print"/>
            <a:stretch>
              <a:fillRect/>
            </a:stretch>
          </p:blipFill>
          <p:spPr>
            <a:xfrm>
              <a:off x="2827781" y="1460779"/>
              <a:ext cx="180759" cy="254482"/>
            </a:xfrm>
            <a:prstGeom prst="rect">
              <a:avLst/>
            </a:prstGeom>
          </p:spPr>
        </p:pic>
        <p:sp>
          <p:nvSpPr>
            <p:cNvPr id="34" name="object 34"/>
            <p:cNvSpPr/>
            <p:nvPr/>
          </p:nvSpPr>
          <p:spPr>
            <a:xfrm>
              <a:off x="2877692" y="1485519"/>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35" name="object 35"/>
            <p:cNvSpPr/>
            <p:nvPr/>
          </p:nvSpPr>
          <p:spPr>
            <a:xfrm>
              <a:off x="2658236" y="1211199"/>
              <a:ext cx="315595" cy="271780"/>
            </a:xfrm>
            <a:custGeom>
              <a:avLst/>
              <a:gdLst/>
              <a:ahLst/>
              <a:cxnLst/>
              <a:rect l="l" t="t" r="r" b="b"/>
              <a:pathLst>
                <a:path w="315594" h="271780">
                  <a:moveTo>
                    <a:pt x="157733" y="0"/>
                  </a:moveTo>
                  <a:lnTo>
                    <a:pt x="0" y="271272"/>
                  </a:lnTo>
                  <a:lnTo>
                    <a:pt x="315468"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2658236" y="1211199"/>
              <a:ext cx="315595" cy="271780"/>
            </a:xfrm>
            <a:custGeom>
              <a:avLst/>
              <a:gdLst/>
              <a:ahLst/>
              <a:cxnLst/>
              <a:rect l="l" t="t" r="r" b="b"/>
              <a:pathLst>
                <a:path w="315594"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8" cstate="print"/>
            <a:stretch>
              <a:fillRect/>
            </a:stretch>
          </p:blipFill>
          <p:spPr>
            <a:xfrm>
              <a:off x="2774441" y="1309878"/>
              <a:ext cx="85343" cy="85344"/>
            </a:xfrm>
            <a:prstGeom prst="rect">
              <a:avLst/>
            </a:prstGeom>
          </p:spPr>
        </p:pic>
        <p:pic>
          <p:nvPicPr>
            <p:cNvPr id="38" name="object 38"/>
            <p:cNvPicPr/>
            <p:nvPr/>
          </p:nvPicPr>
          <p:blipFill>
            <a:blip r:embed="rId9" cstate="print"/>
            <a:stretch>
              <a:fillRect/>
            </a:stretch>
          </p:blipFill>
          <p:spPr>
            <a:xfrm>
              <a:off x="5987033" y="1405907"/>
              <a:ext cx="352005" cy="92692"/>
            </a:xfrm>
            <a:prstGeom prst="rect">
              <a:avLst/>
            </a:prstGeom>
          </p:spPr>
        </p:pic>
        <p:sp>
          <p:nvSpPr>
            <p:cNvPr id="39" name="object 39"/>
            <p:cNvSpPr/>
            <p:nvPr/>
          </p:nvSpPr>
          <p:spPr>
            <a:xfrm>
              <a:off x="6036944" y="1430655"/>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10" cstate="print"/>
            <a:stretch>
              <a:fillRect/>
            </a:stretch>
          </p:blipFill>
          <p:spPr>
            <a:xfrm>
              <a:off x="5913881" y="1405826"/>
              <a:ext cx="166319" cy="228536"/>
            </a:xfrm>
            <a:prstGeom prst="rect">
              <a:avLst/>
            </a:prstGeom>
          </p:spPr>
        </p:pic>
        <p:sp>
          <p:nvSpPr>
            <p:cNvPr id="41" name="object 41"/>
            <p:cNvSpPr/>
            <p:nvPr/>
          </p:nvSpPr>
          <p:spPr>
            <a:xfrm>
              <a:off x="5963792" y="143065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10" cstate="print"/>
            <a:stretch>
              <a:fillRect/>
            </a:stretch>
          </p:blipFill>
          <p:spPr>
            <a:xfrm>
              <a:off x="6043422" y="1405826"/>
              <a:ext cx="166319" cy="228536"/>
            </a:xfrm>
            <a:prstGeom prst="rect">
              <a:avLst/>
            </a:prstGeom>
          </p:spPr>
        </p:pic>
        <p:sp>
          <p:nvSpPr>
            <p:cNvPr id="43" name="object 43"/>
            <p:cNvSpPr/>
            <p:nvPr/>
          </p:nvSpPr>
          <p:spPr>
            <a:xfrm>
              <a:off x="6093332" y="1430655"/>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10" cstate="print"/>
            <a:stretch>
              <a:fillRect/>
            </a:stretch>
          </p:blipFill>
          <p:spPr>
            <a:xfrm>
              <a:off x="6171437" y="1405826"/>
              <a:ext cx="166319" cy="228536"/>
            </a:xfrm>
            <a:prstGeom prst="rect">
              <a:avLst/>
            </a:prstGeom>
          </p:spPr>
        </p:pic>
        <p:sp>
          <p:nvSpPr>
            <p:cNvPr id="45" name="object 45"/>
            <p:cNvSpPr/>
            <p:nvPr/>
          </p:nvSpPr>
          <p:spPr>
            <a:xfrm>
              <a:off x="6221348" y="143065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46" name="object 46"/>
            <p:cNvSpPr/>
            <p:nvPr/>
          </p:nvSpPr>
          <p:spPr>
            <a:xfrm>
              <a:off x="6072377" y="1238250"/>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47" name="object 47"/>
            <p:cNvSpPr/>
            <p:nvPr/>
          </p:nvSpPr>
          <p:spPr>
            <a:xfrm>
              <a:off x="6072377" y="1238250"/>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1" cstate="print"/>
            <a:stretch>
              <a:fillRect/>
            </a:stretch>
          </p:blipFill>
          <p:spPr>
            <a:xfrm>
              <a:off x="3662933" y="685850"/>
              <a:ext cx="224091" cy="657682"/>
            </a:xfrm>
            <a:prstGeom prst="rect">
              <a:avLst/>
            </a:prstGeom>
          </p:spPr>
        </p:pic>
        <p:sp>
          <p:nvSpPr>
            <p:cNvPr id="49" name="object 49"/>
            <p:cNvSpPr/>
            <p:nvPr/>
          </p:nvSpPr>
          <p:spPr>
            <a:xfrm>
              <a:off x="3740276" y="699516"/>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6" y="0"/>
                  </a:moveTo>
                  <a:lnTo>
                    <a:pt x="32003" y="0"/>
                  </a:lnTo>
                  <a:lnTo>
                    <a:pt x="27050" y="4953"/>
                  </a:lnTo>
                  <a:lnTo>
                    <a:pt x="27050" y="452374"/>
                  </a:lnTo>
                  <a:lnTo>
                    <a:pt x="32003" y="457326"/>
                  </a:lnTo>
                  <a:lnTo>
                    <a:pt x="44196" y="457326"/>
                  </a:lnTo>
                  <a:lnTo>
                    <a:pt x="49149" y="452374"/>
                  </a:lnTo>
                  <a:lnTo>
                    <a:pt x="49149" y="4953"/>
                  </a:lnTo>
                  <a:lnTo>
                    <a:pt x="44196" y="0"/>
                  </a:lnTo>
                  <a:close/>
                </a:path>
                <a:path w="76200" h="509905">
                  <a:moveTo>
                    <a:pt x="76200" y="433578"/>
                  </a:moveTo>
                  <a:lnTo>
                    <a:pt x="49149" y="433578"/>
                  </a:lnTo>
                  <a:lnTo>
                    <a:pt x="49149" y="452374"/>
                  </a:lnTo>
                  <a:lnTo>
                    <a:pt x="44196"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1" cstate="print"/>
            <a:stretch>
              <a:fillRect/>
            </a:stretch>
          </p:blipFill>
          <p:spPr>
            <a:xfrm>
              <a:off x="5186933" y="685850"/>
              <a:ext cx="224091" cy="657682"/>
            </a:xfrm>
            <a:prstGeom prst="rect">
              <a:avLst/>
            </a:prstGeom>
          </p:spPr>
        </p:pic>
        <p:sp>
          <p:nvSpPr>
            <p:cNvPr id="51" name="object 51"/>
            <p:cNvSpPr/>
            <p:nvPr/>
          </p:nvSpPr>
          <p:spPr>
            <a:xfrm>
              <a:off x="5264276" y="699516"/>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6" y="0"/>
                  </a:moveTo>
                  <a:lnTo>
                    <a:pt x="32003" y="0"/>
                  </a:lnTo>
                  <a:lnTo>
                    <a:pt x="27050" y="4953"/>
                  </a:lnTo>
                  <a:lnTo>
                    <a:pt x="27050" y="452374"/>
                  </a:lnTo>
                  <a:lnTo>
                    <a:pt x="32003" y="457326"/>
                  </a:lnTo>
                  <a:lnTo>
                    <a:pt x="44196" y="457326"/>
                  </a:lnTo>
                  <a:lnTo>
                    <a:pt x="49149" y="452374"/>
                  </a:lnTo>
                  <a:lnTo>
                    <a:pt x="49149" y="4953"/>
                  </a:lnTo>
                  <a:lnTo>
                    <a:pt x="44196" y="0"/>
                  </a:lnTo>
                  <a:close/>
                </a:path>
                <a:path w="76200" h="509905">
                  <a:moveTo>
                    <a:pt x="76200" y="433578"/>
                  </a:moveTo>
                  <a:lnTo>
                    <a:pt x="49149" y="433578"/>
                  </a:lnTo>
                  <a:lnTo>
                    <a:pt x="49149" y="452374"/>
                  </a:lnTo>
                  <a:lnTo>
                    <a:pt x="44196"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2" name="object 52"/>
          <p:cNvSpPr txBox="1"/>
          <p:nvPr/>
        </p:nvSpPr>
        <p:spPr>
          <a:xfrm>
            <a:off x="3538569" y="32893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3" name="object 53"/>
          <p:cNvSpPr txBox="1"/>
          <p:nvPr/>
        </p:nvSpPr>
        <p:spPr>
          <a:xfrm>
            <a:off x="5062174" y="336042"/>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4" name="object 54"/>
          <p:cNvSpPr txBox="1"/>
          <p:nvPr/>
        </p:nvSpPr>
        <p:spPr>
          <a:xfrm>
            <a:off x="6052517" y="86944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5" name="object 55"/>
          <p:cNvSpPr txBox="1"/>
          <p:nvPr/>
        </p:nvSpPr>
        <p:spPr>
          <a:xfrm>
            <a:off x="5457551" y="12809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6" name="object 56"/>
          <p:cNvSpPr txBox="1"/>
          <p:nvPr/>
        </p:nvSpPr>
        <p:spPr>
          <a:xfrm>
            <a:off x="3229278" y="126392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57" name="object 57"/>
          <p:cNvGrpSpPr/>
          <p:nvPr/>
        </p:nvGrpSpPr>
        <p:grpSpPr>
          <a:xfrm>
            <a:off x="6044895" y="1674075"/>
            <a:ext cx="224096" cy="484505"/>
            <a:chOff x="6046470" y="1674075"/>
            <a:chExt cx="224154" cy="484505"/>
          </a:xfrm>
        </p:grpSpPr>
        <p:pic>
          <p:nvPicPr>
            <p:cNvPr id="58" name="object 58"/>
            <p:cNvPicPr/>
            <p:nvPr/>
          </p:nvPicPr>
          <p:blipFill>
            <a:blip r:embed="rId2" cstate="print"/>
            <a:stretch>
              <a:fillRect/>
            </a:stretch>
          </p:blipFill>
          <p:spPr>
            <a:xfrm>
              <a:off x="6046470" y="1674075"/>
              <a:ext cx="224091" cy="483908"/>
            </a:xfrm>
            <a:prstGeom prst="rect">
              <a:avLst/>
            </a:prstGeom>
          </p:spPr>
        </p:pic>
        <p:sp>
          <p:nvSpPr>
            <p:cNvPr id="59" name="object 59"/>
            <p:cNvSpPr/>
            <p:nvPr/>
          </p:nvSpPr>
          <p:spPr>
            <a:xfrm>
              <a:off x="612381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0" name="object 60"/>
          <p:cNvSpPr txBox="1"/>
          <p:nvPr/>
        </p:nvSpPr>
        <p:spPr>
          <a:xfrm>
            <a:off x="5633522" y="2096538"/>
            <a:ext cx="104493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1" name="object 61"/>
          <p:cNvSpPr txBox="1"/>
          <p:nvPr/>
        </p:nvSpPr>
        <p:spPr>
          <a:xfrm>
            <a:off x="2241474" y="2626133"/>
            <a:ext cx="476127" cy="725199"/>
          </a:xfrm>
          <a:prstGeom prst="rect">
            <a:avLst/>
          </a:prstGeom>
        </p:spPr>
        <p:txBody>
          <a:bodyPr vert="horz" wrap="square" lIns="0" tIns="93345" rIns="0" bIns="0" rtlCol="0">
            <a:spAutoFit/>
          </a:bodyPr>
          <a:lstStyle/>
          <a:p>
            <a:pPr marL="12700" defTabSz="914400">
              <a:spcBef>
                <a:spcPts val="735"/>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68580" defTabSz="914400">
              <a:spcBef>
                <a:spcPts val="63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62" name="object 62"/>
          <p:cNvGrpSpPr/>
          <p:nvPr/>
        </p:nvGrpSpPr>
        <p:grpSpPr>
          <a:xfrm>
            <a:off x="3972032" y="3731514"/>
            <a:ext cx="995421" cy="379730"/>
            <a:chOff x="3973067" y="3731514"/>
            <a:chExt cx="995680" cy="379730"/>
          </a:xfrm>
        </p:grpSpPr>
        <p:sp>
          <p:nvSpPr>
            <p:cNvPr id="63" name="object 63"/>
            <p:cNvSpPr/>
            <p:nvPr/>
          </p:nvSpPr>
          <p:spPr>
            <a:xfrm>
              <a:off x="3978020" y="3736467"/>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64" name="object 64"/>
            <p:cNvSpPr/>
            <p:nvPr/>
          </p:nvSpPr>
          <p:spPr>
            <a:xfrm>
              <a:off x="3978020" y="3736467"/>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pSp>
        <p:nvGrpSpPr>
          <p:cNvPr id="65" name="object 65"/>
          <p:cNvGrpSpPr/>
          <p:nvPr/>
        </p:nvGrpSpPr>
        <p:grpSpPr>
          <a:xfrm>
            <a:off x="3972032" y="5598414"/>
            <a:ext cx="995421" cy="379730"/>
            <a:chOff x="3973067" y="5598414"/>
            <a:chExt cx="995680" cy="379730"/>
          </a:xfrm>
        </p:grpSpPr>
        <p:sp>
          <p:nvSpPr>
            <p:cNvPr id="66" name="object 66"/>
            <p:cNvSpPr/>
            <p:nvPr/>
          </p:nvSpPr>
          <p:spPr>
            <a:xfrm>
              <a:off x="3978020" y="5603367"/>
              <a:ext cx="985519" cy="369570"/>
            </a:xfrm>
            <a:custGeom>
              <a:avLst/>
              <a:gdLst/>
              <a:ahLst/>
              <a:cxnLst/>
              <a:rect l="l" t="t" r="r" b="b"/>
              <a:pathLst>
                <a:path w="985520" h="369570">
                  <a:moveTo>
                    <a:pt x="985265" y="0"/>
                  </a:moveTo>
                  <a:lnTo>
                    <a:pt x="0" y="0"/>
                  </a:lnTo>
                  <a:lnTo>
                    <a:pt x="0" y="369569"/>
                  </a:lnTo>
                  <a:lnTo>
                    <a:pt x="985265" y="369569"/>
                  </a:lnTo>
                  <a:lnTo>
                    <a:pt x="985265" y="0"/>
                  </a:lnTo>
                  <a:close/>
                </a:path>
              </a:pathLst>
            </a:custGeom>
            <a:solidFill>
              <a:srgbClr val="EF917A"/>
            </a:solidFill>
          </p:spPr>
          <p:txBody>
            <a:bodyPr wrap="square" lIns="0" tIns="0" rIns="0" bIns="0" rtlCol="0"/>
            <a:lstStyle/>
            <a:p>
              <a:pPr defTabSz="914400"/>
              <a:endParaRPr kern="0" smtClean="0">
                <a:solidFill>
                  <a:sysClr val="windowText" lastClr="000000"/>
                </a:solidFill>
              </a:endParaRPr>
            </a:p>
          </p:txBody>
        </p:sp>
        <p:sp>
          <p:nvSpPr>
            <p:cNvPr id="67" name="object 67"/>
            <p:cNvSpPr/>
            <p:nvPr/>
          </p:nvSpPr>
          <p:spPr>
            <a:xfrm>
              <a:off x="3978020" y="5603367"/>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graphicFrame>
        <p:nvGraphicFramePr>
          <p:cNvPr id="68" name="object 68"/>
          <p:cNvGraphicFramePr>
            <a:graphicFrameLocks noGrp="1"/>
          </p:cNvGraphicFramePr>
          <p:nvPr/>
        </p:nvGraphicFramePr>
        <p:xfrm>
          <a:off x="2820952" y="2657522"/>
          <a:ext cx="3347483" cy="3707765"/>
        </p:xfrm>
        <a:graphic>
          <a:graphicData uri="http://schemas.openxmlformats.org/drawingml/2006/table">
            <a:tbl>
              <a:tblPr firstRow="1" bandRow="1">
                <a:tableStyleId>{2D5ABB26-0587-4C30-8999-92F81FD0307C}</a:tableStyleId>
              </a:tblPr>
              <a:tblGrid>
                <a:gridCol w="938286"/>
                <a:gridCol w="1535665"/>
                <a:gridCol w="873532"/>
              </a:tblGrid>
              <a:tr h="558800">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r>
              <a:tr h="1951355">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2065"/>
                        </a:spcBef>
                      </a:pPr>
                      <a:endParaRPr sz="1800">
                        <a:latin typeface="Times New Roman"/>
                        <a:cs typeface="Times New Roman"/>
                      </a:endParaRPr>
                    </a:p>
                    <a:p>
                      <a:pPr marL="474345">
                        <a:lnSpc>
                          <a:spcPct val="100000"/>
                        </a:lnSpc>
                      </a:pPr>
                      <a:r>
                        <a:rPr sz="1800" dirty="0">
                          <a:latin typeface="Times New Roman"/>
                          <a:cs typeface="Times New Roman"/>
                        </a:rPr>
                        <a:t>30 </a:t>
                      </a:r>
                      <a:r>
                        <a:rPr sz="1800" spc="-50" dirty="0">
                          <a:latin typeface="Times New Roman"/>
                          <a:cs typeface="Times New Roman"/>
                        </a:rPr>
                        <a:t>K</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c>
                  <a:txBody>
                    <a:bodyPr/>
                    <a:lstStyle/>
                    <a:p>
                      <a:pPr>
                        <a:lnSpc>
                          <a:spcPct val="100000"/>
                        </a:lnSpc>
                      </a:pPr>
                      <a:endParaRPr sz="1800">
                        <a:latin typeface="Times New Roman"/>
                        <a:cs typeface="Times New Roman"/>
                      </a:endParaRPr>
                    </a:p>
                    <a:p>
                      <a:pPr>
                        <a:lnSpc>
                          <a:spcPct val="100000"/>
                        </a:lnSpc>
                        <a:spcBef>
                          <a:spcPts val="250"/>
                        </a:spcBef>
                      </a:pPr>
                      <a:endParaRPr sz="1800">
                        <a:latin typeface="Times New Roman"/>
                        <a:cs typeface="Times New Roman"/>
                      </a:endParaRPr>
                    </a:p>
                    <a:p>
                      <a:pPr marL="494665">
                        <a:lnSpc>
                          <a:spcPct val="100000"/>
                        </a:lnSpc>
                      </a:pPr>
                      <a:r>
                        <a:rPr sz="1800" spc="-25" dirty="0">
                          <a:latin typeface="Times New Roman"/>
                          <a:cs typeface="Times New Roman"/>
                        </a:rPr>
                        <a:t>SFD</a:t>
                      </a:r>
                      <a:endParaRPr sz="1800">
                        <a:latin typeface="Times New Roman"/>
                        <a:cs typeface="Times New Roman"/>
                      </a:endParaRPr>
                    </a:p>
                    <a:p>
                      <a:pPr>
                        <a:lnSpc>
                          <a:spcPct val="100000"/>
                        </a:lnSpc>
                        <a:spcBef>
                          <a:spcPts val="1725"/>
                        </a:spcBef>
                      </a:pPr>
                      <a:endParaRPr sz="1800">
                        <a:latin typeface="Times New Roman"/>
                        <a:cs typeface="Times New Roman"/>
                      </a:endParaRPr>
                    </a:p>
                    <a:p>
                      <a:pPr>
                        <a:lnSpc>
                          <a:spcPct val="100000"/>
                        </a:lnSpc>
                        <a:tabLst>
                          <a:tab pos="1268730" algn="l"/>
                        </a:tabLst>
                      </a:pPr>
                      <a:r>
                        <a:rPr sz="1800" spc="-10" dirty="0">
                          <a:latin typeface="Times New Roman"/>
                          <a:cs typeface="Times New Roman"/>
                        </a:rPr>
                        <a:t>-</a:t>
                      </a:r>
                      <a:r>
                        <a:rPr sz="1800" spc="-25" dirty="0">
                          <a:latin typeface="Times New Roman"/>
                          <a:cs typeface="Times New Roman"/>
                        </a:rPr>
                        <a:t>ft.</a:t>
                      </a:r>
                      <a:r>
                        <a:rPr sz="1800" dirty="0">
                          <a:latin typeface="Times New Roman"/>
                          <a:cs typeface="Times New Roman"/>
                        </a:rPr>
                        <a:t>	</a:t>
                      </a:r>
                      <a:r>
                        <a:rPr sz="1800" spc="-25" dirty="0">
                          <a:latin typeface="Times New Roman"/>
                          <a:cs typeface="Times New Roman"/>
                        </a:rPr>
                        <a:t>30</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c>
                  <a:txBody>
                    <a:bodyPr/>
                    <a:lstStyle/>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pPr>
                      <a:endParaRPr sz="1800">
                        <a:latin typeface="Times New Roman"/>
                        <a:cs typeface="Times New Roman"/>
                      </a:endParaRPr>
                    </a:p>
                    <a:p>
                      <a:pPr>
                        <a:lnSpc>
                          <a:spcPct val="100000"/>
                        </a:lnSpc>
                        <a:spcBef>
                          <a:spcPts val="2065"/>
                        </a:spcBef>
                      </a:pPr>
                      <a:endParaRPr sz="1800">
                        <a:latin typeface="Times New Roman"/>
                        <a:cs typeface="Times New Roman"/>
                      </a:endParaRPr>
                    </a:p>
                    <a:p>
                      <a:pPr marL="18415">
                        <a:lnSpc>
                          <a:spcPct val="100000"/>
                        </a:lnSpc>
                      </a:pPr>
                      <a:r>
                        <a:rPr sz="1800" spc="-10" dirty="0">
                          <a:latin typeface="Times New Roman"/>
                          <a:cs typeface="Times New Roman"/>
                        </a:rPr>
                        <a:t>K-</a:t>
                      </a:r>
                      <a:r>
                        <a:rPr sz="1800" spc="-25" dirty="0">
                          <a:latin typeface="Times New Roman"/>
                          <a:cs typeface="Times New Roman"/>
                        </a:rPr>
                        <a:t>ft.</a:t>
                      </a:r>
                      <a:endParaRPr sz="18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lnB w="28575">
                      <a:solidFill>
                        <a:srgbClr val="00AF50"/>
                      </a:solidFill>
                      <a:prstDash val="solid"/>
                    </a:lnB>
                  </a:tcPr>
                </a:tc>
              </a:tr>
              <a:tr h="1197610">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a:txBody>
                    <a:bodyPr/>
                    <a:lstStyle/>
                    <a:p>
                      <a:pPr>
                        <a:lnSpc>
                          <a:spcPct val="100000"/>
                        </a:lnSpc>
                        <a:spcBef>
                          <a:spcPts val="1655"/>
                        </a:spcBef>
                      </a:pPr>
                      <a:endParaRPr sz="1800">
                        <a:latin typeface="Times New Roman"/>
                        <a:cs typeface="Times New Roman"/>
                      </a:endParaRPr>
                    </a:p>
                    <a:p>
                      <a:pPr marL="444500">
                        <a:lnSpc>
                          <a:spcPct val="100000"/>
                        </a:lnSpc>
                        <a:spcBef>
                          <a:spcPts val="5"/>
                        </a:spcBef>
                      </a:pPr>
                      <a:r>
                        <a:rPr sz="1800" spc="-25" dirty="0">
                          <a:latin typeface="Times New Roman"/>
                          <a:cs typeface="Times New Roman"/>
                        </a:rPr>
                        <a:t>BMD</a:t>
                      </a:r>
                      <a:endParaRPr sz="1800">
                        <a:latin typeface="Times New Roman"/>
                        <a:cs typeface="Times New Roman"/>
                      </a:endParaRPr>
                    </a:p>
                  </a:txBody>
                  <a:tcPr marL="0" marR="0" marT="210185" marB="0">
                    <a:lnL w="12700">
                      <a:solidFill>
                        <a:srgbClr val="E64722"/>
                      </a:solidFill>
                      <a:prstDash val="sysDash"/>
                    </a:lnL>
                    <a:lnR w="12700">
                      <a:solidFill>
                        <a:srgbClr val="E64722"/>
                      </a:solidFill>
                      <a:prstDash val="sysDash"/>
                    </a:lnR>
                    <a:lnT w="28575">
                      <a:solidFill>
                        <a:srgbClr val="00AF50"/>
                      </a:solidFill>
                      <a:prstDash val="solid"/>
                    </a:lnT>
                  </a:tcPr>
                </a:tc>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r>
            </a:tbl>
          </a:graphicData>
        </a:graphic>
      </p:graphicFrame>
      <p:sp>
        <p:nvSpPr>
          <p:cNvPr id="69" name="Slide Number Placeholder 68"/>
          <p:cNvSpPr>
            <a:spLocks noGrp="1"/>
          </p:cNvSpPr>
          <p:nvPr>
            <p:ph type="sldNum" sz="quarter" idx="7"/>
          </p:nvPr>
        </p:nvSpPr>
        <p:spPr/>
        <p:txBody>
          <a:bodyPr/>
          <a:lstStyle/>
          <a:p>
            <a:fld id="{B6F15528-21DE-4FAA-801E-634DDDAF4B2B}" type="slidenum">
              <a:rPr lang="en-US" smtClean="0">
                <a:solidFill>
                  <a:prstClr val="black">
                    <a:tint val="75000"/>
                  </a:prstClr>
                </a:solidFill>
              </a:rPr>
              <a:pPr/>
              <a:t>81</a:t>
            </a:fld>
            <a:endParaRPr lang="en-US">
              <a:solidFill>
                <a:prstClr val="black">
                  <a:tint val="75000"/>
                </a:prstClr>
              </a:solidFill>
            </a:endParaRPr>
          </a:p>
        </p:txBody>
      </p:sp>
    </p:spTree>
    <p:extLst>
      <p:ext uri="{BB962C8B-B14F-4D97-AF65-F5344CB8AC3E}">
        <p14:creationId xmlns:p14="http://schemas.microsoft.com/office/powerpoint/2010/main" val="19663510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81940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12</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83-98</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82</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2" y="695563"/>
            <a:ext cx="8305800" cy="1754316"/>
          </a:xfrm>
          <a:prstGeom prst="rect">
            <a:avLst/>
          </a:prstGeom>
          <a:noFill/>
        </p:spPr>
        <p:txBody>
          <a:bodyPr wrap="square" lIns="91429" tIns="45715" rIns="91429" bIns="45715" rtlCol="0">
            <a:spAutoFit/>
          </a:bodyPr>
          <a:lstStyle/>
          <a:p>
            <a:pPr algn="ctr"/>
            <a:r>
              <a:rPr lang="en-US" sz="5400" b="1" dirty="0" smtClean="0">
                <a:solidFill>
                  <a:srgbClr val="7030A0"/>
                </a:solidFill>
                <a:latin typeface="Times New Roman" panose="02020603050405020304" pitchFamily="18" charset="0"/>
                <a:cs typeface="Times New Roman" panose="02020603050405020304" pitchFamily="18" charset="0"/>
              </a:rPr>
              <a:t>Shear Force and Bending moment diagram</a:t>
            </a:r>
            <a:endParaRPr lang="en-US" sz="5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6930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11:</a:t>
            </a:r>
            <a:r>
              <a:rPr spc="110" dirty="0">
                <a:solidFill>
                  <a:srgbClr val="00AF50"/>
                </a:solidFill>
              </a:rPr>
              <a:t> </a:t>
            </a:r>
            <a:r>
              <a:rPr dirty="0"/>
              <a:t>Find</a:t>
            </a:r>
            <a:r>
              <a:rPr spc="105" dirty="0"/>
              <a:t> </a:t>
            </a:r>
            <a:r>
              <a:rPr dirty="0"/>
              <a:t>the</a:t>
            </a:r>
            <a:r>
              <a:rPr spc="114" dirty="0"/>
              <a:t> </a:t>
            </a:r>
            <a:r>
              <a:rPr dirty="0"/>
              <a:t>SFD</a:t>
            </a:r>
            <a:r>
              <a:rPr spc="110" dirty="0"/>
              <a:t> </a:t>
            </a:r>
            <a:r>
              <a:rPr dirty="0"/>
              <a:t>(Shear</a:t>
            </a:r>
            <a:r>
              <a:rPr spc="110" dirty="0"/>
              <a:t> </a:t>
            </a:r>
            <a:r>
              <a:rPr dirty="0"/>
              <a:t>Force</a:t>
            </a:r>
            <a:r>
              <a:rPr spc="110" dirty="0"/>
              <a:t> </a:t>
            </a:r>
            <a:r>
              <a:rPr dirty="0"/>
              <a:t>Diagram)</a:t>
            </a:r>
            <a:r>
              <a:rPr spc="100" dirty="0"/>
              <a:t> </a:t>
            </a:r>
            <a:r>
              <a:rPr dirty="0"/>
              <a:t>&amp;</a:t>
            </a:r>
            <a:r>
              <a:rPr spc="110" dirty="0"/>
              <a:t> </a:t>
            </a:r>
            <a:r>
              <a:rPr dirty="0"/>
              <a:t>BMD</a:t>
            </a:r>
            <a:r>
              <a:rPr spc="110" dirty="0"/>
              <a:t> </a:t>
            </a:r>
            <a:r>
              <a:rPr dirty="0"/>
              <a:t>(Bending</a:t>
            </a:r>
            <a:r>
              <a:rPr spc="110"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6248045" y="342748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463902" y="387553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336936" y="2827879"/>
            <a:ext cx="3816626" cy="1030605"/>
            <a:chOff x="4338065" y="2827832"/>
            <a:chExt cx="3817620" cy="1030605"/>
          </a:xfrm>
        </p:grpSpPr>
        <p:pic>
          <p:nvPicPr>
            <p:cNvPr id="6" name="object 6"/>
            <p:cNvPicPr/>
            <p:nvPr/>
          </p:nvPicPr>
          <p:blipFill>
            <a:blip r:embed="rId2" cstate="print"/>
            <a:stretch>
              <a:fillRect/>
            </a:stretch>
          </p:blipFill>
          <p:spPr>
            <a:xfrm>
              <a:off x="4592573" y="3326909"/>
              <a:ext cx="3436620" cy="92692"/>
            </a:xfrm>
            <a:prstGeom prst="rect">
              <a:avLst/>
            </a:prstGeom>
          </p:spPr>
        </p:pic>
        <p:sp>
          <p:nvSpPr>
            <p:cNvPr id="7" name="object 7"/>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424933" y="3603515"/>
              <a:ext cx="401624" cy="92692"/>
            </a:xfrm>
            <a:prstGeom prst="rect">
              <a:avLst/>
            </a:prstGeom>
          </p:spPr>
        </p:pic>
        <p:sp>
          <p:nvSpPr>
            <p:cNvPr id="9" name="object 9"/>
            <p:cNvSpPr/>
            <p:nvPr/>
          </p:nvSpPr>
          <p:spPr>
            <a:xfrm>
              <a:off x="4474844" y="362826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338065" y="3603523"/>
              <a:ext cx="180759" cy="254482"/>
            </a:xfrm>
            <a:prstGeom prst="rect">
              <a:avLst/>
            </a:prstGeom>
          </p:spPr>
        </p:pic>
        <p:sp>
          <p:nvSpPr>
            <p:cNvPr id="11" name="object 11"/>
            <p:cNvSpPr/>
            <p:nvPr/>
          </p:nvSpPr>
          <p:spPr>
            <a:xfrm>
              <a:off x="4387976"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491989" y="3603523"/>
              <a:ext cx="180759" cy="254482"/>
            </a:xfrm>
            <a:prstGeom prst="rect">
              <a:avLst/>
            </a:prstGeom>
          </p:spPr>
        </p:pic>
        <p:sp>
          <p:nvSpPr>
            <p:cNvPr id="13" name="object 13"/>
            <p:cNvSpPr/>
            <p:nvPr/>
          </p:nvSpPr>
          <p:spPr>
            <a:xfrm>
              <a:off x="45419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644389" y="3603523"/>
              <a:ext cx="180759" cy="254482"/>
            </a:xfrm>
            <a:prstGeom prst="rect">
              <a:avLst/>
            </a:prstGeom>
          </p:spPr>
        </p:pic>
        <p:sp>
          <p:nvSpPr>
            <p:cNvPr id="15" name="object 15"/>
            <p:cNvSpPr/>
            <p:nvPr/>
          </p:nvSpPr>
          <p:spPr>
            <a:xfrm>
              <a:off x="46943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74844" y="3353181"/>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474844" y="3353181"/>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591049" y="3452622"/>
              <a:ext cx="85343" cy="85343"/>
            </a:xfrm>
            <a:prstGeom prst="rect">
              <a:avLst/>
            </a:prstGeom>
          </p:spPr>
        </p:pic>
        <p:pic>
          <p:nvPicPr>
            <p:cNvPr id="19" name="object 19"/>
            <p:cNvPicPr/>
            <p:nvPr/>
          </p:nvPicPr>
          <p:blipFill>
            <a:blip r:embed="rId6" cstate="print"/>
            <a:stretch>
              <a:fillRect/>
            </a:stretch>
          </p:blipFill>
          <p:spPr>
            <a:xfrm>
              <a:off x="7803641" y="3548651"/>
              <a:ext cx="351993" cy="92692"/>
            </a:xfrm>
            <a:prstGeom prst="rect">
              <a:avLst/>
            </a:prstGeom>
          </p:spPr>
        </p:pic>
        <p:sp>
          <p:nvSpPr>
            <p:cNvPr id="20" name="object 20"/>
            <p:cNvSpPr/>
            <p:nvPr/>
          </p:nvSpPr>
          <p:spPr>
            <a:xfrm>
              <a:off x="7853552" y="3573399"/>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7730489" y="3548570"/>
              <a:ext cx="166319" cy="228536"/>
            </a:xfrm>
            <a:prstGeom prst="rect">
              <a:avLst/>
            </a:prstGeom>
          </p:spPr>
        </p:pic>
        <p:sp>
          <p:nvSpPr>
            <p:cNvPr id="22" name="object 22"/>
            <p:cNvSpPr/>
            <p:nvPr/>
          </p:nvSpPr>
          <p:spPr>
            <a:xfrm>
              <a:off x="778040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7860029" y="3548570"/>
              <a:ext cx="166319" cy="228536"/>
            </a:xfrm>
            <a:prstGeom prst="rect">
              <a:avLst/>
            </a:prstGeom>
          </p:spPr>
        </p:pic>
        <p:sp>
          <p:nvSpPr>
            <p:cNvPr id="24" name="object 24"/>
            <p:cNvSpPr/>
            <p:nvPr/>
          </p:nvSpPr>
          <p:spPr>
            <a:xfrm>
              <a:off x="790994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7988045" y="3548570"/>
              <a:ext cx="166319" cy="228536"/>
            </a:xfrm>
            <a:prstGeom prst="rect">
              <a:avLst/>
            </a:prstGeom>
          </p:spPr>
        </p:pic>
        <p:sp>
          <p:nvSpPr>
            <p:cNvPr id="26" name="object 26"/>
            <p:cNvSpPr/>
            <p:nvPr/>
          </p:nvSpPr>
          <p:spPr>
            <a:xfrm>
              <a:off x="8037956" y="3573399"/>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888985" y="3380994"/>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7888985" y="3380994"/>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5479541" y="2827832"/>
              <a:ext cx="224091" cy="657682"/>
            </a:xfrm>
            <a:prstGeom prst="rect">
              <a:avLst/>
            </a:prstGeom>
          </p:spPr>
        </p:pic>
        <p:sp>
          <p:nvSpPr>
            <p:cNvPr id="30" name="object 30"/>
            <p:cNvSpPr/>
            <p:nvPr/>
          </p:nvSpPr>
          <p:spPr>
            <a:xfrm>
              <a:off x="5556884"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5" y="0"/>
                  </a:moveTo>
                  <a:lnTo>
                    <a:pt x="32003" y="0"/>
                  </a:lnTo>
                  <a:lnTo>
                    <a:pt x="27050" y="4952"/>
                  </a:lnTo>
                  <a:lnTo>
                    <a:pt x="27050" y="452374"/>
                  </a:lnTo>
                  <a:lnTo>
                    <a:pt x="32003" y="457326"/>
                  </a:lnTo>
                  <a:lnTo>
                    <a:pt x="44195" y="457326"/>
                  </a:lnTo>
                  <a:lnTo>
                    <a:pt x="49149" y="452374"/>
                  </a:lnTo>
                  <a:lnTo>
                    <a:pt x="49149" y="4952"/>
                  </a:lnTo>
                  <a:lnTo>
                    <a:pt x="44195" y="0"/>
                  </a:lnTo>
                  <a:close/>
                </a:path>
                <a:path w="76200" h="509904">
                  <a:moveTo>
                    <a:pt x="76200" y="433577"/>
                  </a:moveTo>
                  <a:lnTo>
                    <a:pt x="49149" y="433577"/>
                  </a:lnTo>
                  <a:lnTo>
                    <a:pt x="49149"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8" cstate="print"/>
            <a:stretch>
              <a:fillRect/>
            </a:stretch>
          </p:blipFill>
          <p:spPr>
            <a:xfrm>
              <a:off x="7003541" y="2827832"/>
              <a:ext cx="224091" cy="657682"/>
            </a:xfrm>
            <a:prstGeom prst="rect">
              <a:avLst/>
            </a:prstGeom>
          </p:spPr>
        </p:pic>
        <p:sp>
          <p:nvSpPr>
            <p:cNvPr id="32" name="object 32"/>
            <p:cNvSpPr/>
            <p:nvPr/>
          </p:nvSpPr>
          <p:spPr>
            <a:xfrm>
              <a:off x="7080884" y="2841498"/>
              <a:ext cx="76200" cy="509905"/>
            </a:xfrm>
            <a:custGeom>
              <a:avLst/>
              <a:gdLst/>
              <a:ahLst/>
              <a:cxnLst/>
              <a:rect l="l" t="t" r="r" b="b"/>
              <a:pathLst>
                <a:path w="76200" h="509904">
                  <a:moveTo>
                    <a:pt x="27050" y="433577"/>
                  </a:moveTo>
                  <a:lnTo>
                    <a:pt x="0" y="433577"/>
                  </a:lnTo>
                  <a:lnTo>
                    <a:pt x="38100" y="509777"/>
                  </a:lnTo>
                  <a:lnTo>
                    <a:pt x="64325" y="457326"/>
                  </a:lnTo>
                  <a:lnTo>
                    <a:pt x="32004" y="457326"/>
                  </a:lnTo>
                  <a:lnTo>
                    <a:pt x="27050" y="452374"/>
                  </a:lnTo>
                  <a:lnTo>
                    <a:pt x="27050" y="433577"/>
                  </a:lnTo>
                  <a:close/>
                </a:path>
                <a:path w="76200" h="509904">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3" name="object 33"/>
          <p:cNvSpPr txBox="1"/>
          <p:nvPr/>
        </p:nvSpPr>
        <p:spPr>
          <a:xfrm>
            <a:off x="5354703" y="247144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4" name="object 34"/>
          <p:cNvSpPr txBox="1"/>
          <p:nvPr/>
        </p:nvSpPr>
        <p:spPr>
          <a:xfrm>
            <a:off x="6935442" y="24785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5" name="object 35"/>
          <p:cNvSpPr txBox="1"/>
          <p:nvPr/>
        </p:nvSpPr>
        <p:spPr>
          <a:xfrm>
            <a:off x="7819133" y="387553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6" name="object 36"/>
          <p:cNvSpPr txBox="1"/>
          <p:nvPr/>
        </p:nvSpPr>
        <p:spPr>
          <a:xfrm>
            <a:off x="7273938" y="342367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7" name="object 37"/>
          <p:cNvSpPr txBox="1"/>
          <p:nvPr/>
        </p:nvSpPr>
        <p:spPr>
          <a:xfrm>
            <a:off x="5045417" y="3406651"/>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8" name="Slide Number Placeholder 37"/>
          <p:cNvSpPr>
            <a:spLocks noGrp="1"/>
          </p:cNvSpPr>
          <p:nvPr>
            <p:ph type="sldNum" sz="quarter" idx="7"/>
          </p:nvPr>
        </p:nvSpPr>
        <p:spPr/>
        <p:txBody>
          <a:bodyPr/>
          <a:lstStyle/>
          <a:p>
            <a:fld id="{B6F15528-21DE-4FAA-801E-634DDDAF4B2B}" type="slidenum">
              <a:rPr lang="en-US" smtClean="0">
                <a:solidFill>
                  <a:prstClr val="black">
                    <a:tint val="75000"/>
                  </a:prstClr>
                </a:solidFill>
              </a:rPr>
              <a:pPr/>
              <a:t>83</a:t>
            </a:fld>
            <a:endParaRPr lang="en-US">
              <a:solidFill>
                <a:prstClr val="black">
                  <a:tint val="75000"/>
                </a:prstClr>
              </a:solidFill>
            </a:endParaRPr>
          </a:p>
        </p:txBody>
      </p:sp>
    </p:spTree>
    <p:extLst>
      <p:ext uri="{BB962C8B-B14F-4D97-AF65-F5344CB8AC3E}">
        <p14:creationId xmlns:p14="http://schemas.microsoft.com/office/powerpoint/2010/main" val="23236885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22679" y="1690842"/>
            <a:ext cx="224096" cy="484505"/>
            <a:chOff x="2723388" y="1690839"/>
            <a:chExt cx="224154" cy="484505"/>
          </a:xfrm>
        </p:grpSpPr>
        <p:pic>
          <p:nvPicPr>
            <p:cNvPr id="8" name="object 8"/>
            <p:cNvPicPr/>
            <p:nvPr/>
          </p:nvPicPr>
          <p:blipFill>
            <a:blip r:embed="rId3" cstate="print"/>
            <a:stretch>
              <a:fillRect/>
            </a:stretch>
          </p:blipFill>
          <p:spPr>
            <a:xfrm>
              <a:off x="2723388" y="1690839"/>
              <a:ext cx="224091" cy="483908"/>
            </a:xfrm>
            <a:prstGeom prst="rect">
              <a:avLst/>
            </a:prstGeom>
          </p:spPr>
        </p:pic>
        <p:sp>
          <p:nvSpPr>
            <p:cNvPr id="9" name="object 9"/>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161514" y="2114064"/>
            <a:ext cx="110334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8.5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7414870" y="3567266"/>
            <a:ext cx="2753277" cy="1018869"/>
          </a:xfrm>
          <a:prstGeom prst="rect">
            <a:avLst/>
          </a:prstGeom>
        </p:spPr>
        <p:txBody>
          <a:bodyPr vert="horz" wrap="square" lIns="0" tIns="173355" rIns="0" bIns="0" rtlCol="0">
            <a:spAutoFit/>
          </a:bodyPr>
          <a:lstStyle/>
          <a:p>
            <a:pPr marL="38100" defTabSz="914400">
              <a:spcBef>
                <a:spcPts val="136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126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- 10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2" name="object 12"/>
          <p:cNvSpPr txBox="1"/>
          <p:nvPr/>
        </p:nvSpPr>
        <p:spPr>
          <a:xfrm>
            <a:off x="7414872" y="4686304"/>
            <a:ext cx="4066116"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14</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8.5</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13" name="object 13"/>
          <p:cNvSpPr txBox="1"/>
          <p:nvPr/>
        </p:nvSpPr>
        <p:spPr>
          <a:xfrm>
            <a:off x="7414870" y="1641276"/>
            <a:ext cx="3061173" cy="961802"/>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dirty="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 - </a:t>
            </a:r>
            <a:r>
              <a:rPr sz="2400" kern="0" spc="-50" dirty="0">
                <a:solidFill>
                  <a:srgbClr val="404040"/>
                </a:solidFill>
                <a:latin typeface="Cambria Math"/>
                <a:cs typeface="Cambria Math"/>
              </a:rPr>
              <a:t>R</a:t>
            </a:r>
            <a:endParaRPr sz="2400" kern="0" dirty="0">
              <a:solidFill>
                <a:sysClr val="windowText" lastClr="000000"/>
              </a:solidFill>
              <a:latin typeface="Cambria Math"/>
              <a:cs typeface="Cambria Math"/>
            </a:endParaRPr>
          </a:p>
        </p:txBody>
      </p:sp>
      <p:sp>
        <p:nvSpPr>
          <p:cNvPr id="14" name="object 14"/>
          <p:cNvSpPr txBox="1"/>
          <p:nvPr/>
        </p:nvSpPr>
        <p:spPr>
          <a:xfrm>
            <a:off x="10436685" y="2354880"/>
            <a:ext cx="177119"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5" name="object 15"/>
          <p:cNvSpPr txBox="1"/>
          <p:nvPr/>
        </p:nvSpPr>
        <p:spPr>
          <a:xfrm>
            <a:off x="10670583" y="2235203"/>
            <a:ext cx="951617"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6" name="object 16"/>
          <p:cNvSpPr txBox="1"/>
          <p:nvPr/>
        </p:nvSpPr>
        <p:spPr>
          <a:xfrm>
            <a:off x="7414868" y="2699008"/>
            <a:ext cx="3321455" cy="382156"/>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2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x</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12</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30</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36</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25" dirty="0">
                <a:solidFill>
                  <a:sysClr val="windowText" lastClr="000000"/>
                </a:solidFill>
                <a:latin typeface="Times New Roman"/>
                <a:cs typeface="Times New Roman"/>
              </a:rPr>
              <a:t>66</a:t>
            </a:r>
            <a:endParaRPr sz="2400" kern="0">
              <a:solidFill>
                <a:sysClr val="windowText" lastClr="000000"/>
              </a:solidFill>
              <a:latin typeface="Times New Roman"/>
              <a:cs typeface="Times New Roman"/>
            </a:endParaRPr>
          </a:p>
        </p:txBody>
      </p:sp>
      <p:sp>
        <p:nvSpPr>
          <p:cNvPr id="17" name="object 17"/>
          <p:cNvSpPr txBox="1"/>
          <p:nvPr/>
        </p:nvSpPr>
        <p:spPr>
          <a:xfrm>
            <a:off x="8060373" y="3336546"/>
            <a:ext cx="177119" cy="292735"/>
          </a:xfrm>
          <a:prstGeom prst="rect">
            <a:avLst/>
          </a:prstGeom>
        </p:spPr>
        <p:txBody>
          <a:bodyPr vert="horz" wrap="square" lIns="0" tIns="12700" rIns="0" bIns="0" rtlCol="0">
            <a:spAutoFit/>
          </a:bodyPr>
          <a:lstStyle/>
          <a:p>
            <a:pPr marL="12700" defTabSz="914400">
              <a:spcBef>
                <a:spcPts val="100"/>
              </a:spcBef>
            </a:pPr>
            <a:r>
              <a:rPr sz="1750" kern="0" spc="65" dirty="0">
                <a:solidFill>
                  <a:srgbClr val="404040"/>
                </a:solidFill>
                <a:latin typeface="Cambria Math"/>
                <a:cs typeface="Cambria Math"/>
              </a:rPr>
              <a:t>B</a:t>
            </a:r>
            <a:endParaRPr sz="1750" kern="0">
              <a:solidFill>
                <a:sysClr val="windowText" lastClr="000000"/>
              </a:solidFill>
              <a:latin typeface="Cambria Math"/>
              <a:cs typeface="Cambria Math"/>
            </a:endParaRPr>
          </a:p>
        </p:txBody>
      </p:sp>
      <p:sp>
        <p:nvSpPr>
          <p:cNvPr id="18" name="object 18"/>
          <p:cNvSpPr txBox="1"/>
          <p:nvPr/>
        </p:nvSpPr>
        <p:spPr>
          <a:xfrm>
            <a:off x="7440265" y="3191764"/>
            <a:ext cx="2828823" cy="382156"/>
          </a:xfrm>
          <a:prstGeom prst="rect">
            <a:avLst/>
          </a:prstGeom>
        </p:spPr>
        <p:txBody>
          <a:bodyPr vert="horz" wrap="square" lIns="0" tIns="12700" rIns="0" bIns="0" rtlCol="0">
            <a:spAutoFit/>
          </a:bodyPr>
          <a:lstStyle/>
          <a:p>
            <a:pPr marL="12700" defTabSz="914400">
              <a:spcBef>
                <a:spcPts val="100"/>
              </a:spcBef>
              <a:tabLst>
                <a:tab pos="873125" algn="l"/>
              </a:tabLst>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50" dirty="0">
                <a:solidFill>
                  <a:srgbClr val="404040"/>
                </a:solidFill>
                <a:latin typeface="Cambria Math"/>
                <a:cs typeface="Cambria Math"/>
              </a:rPr>
              <a:t>R</a:t>
            </a:r>
            <a:r>
              <a:rPr sz="2400" kern="0"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2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66/12</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5.5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9" name="object 19"/>
          <p:cNvSpPr txBox="1"/>
          <p:nvPr/>
        </p:nvSpPr>
        <p:spPr>
          <a:xfrm>
            <a:off x="6204115" y="3409446"/>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 name="object 20"/>
          <p:cNvSpPr txBox="1"/>
          <p:nvPr/>
        </p:nvSpPr>
        <p:spPr>
          <a:xfrm>
            <a:off x="3202390" y="4518175"/>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25.5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1" name="object 21"/>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2" name="object 22"/>
          <p:cNvGrpSpPr/>
          <p:nvPr/>
        </p:nvGrpSpPr>
        <p:grpSpPr>
          <a:xfrm>
            <a:off x="2801144" y="2657475"/>
            <a:ext cx="3410332" cy="3676650"/>
            <a:chOff x="2801873" y="2657475"/>
            <a:chExt cx="3411220" cy="3676650"/>
          </a:xfrm>
        </p:grpSpPr>
        <p:pic>
          <p:nvPicPr>
            <p:cNvPr id="23" name="object 23"/>
            <p:cNvPicPr/>
            <p:nvPr/>
          </p:nvPicPr>
          <p:blipFill>
            <a:blip r:embed="rId4" cstate="print"/>
            <a:stretch>
              <a:fillRect/>
            </a:stretch>
          </p:blipFill>
          <p:spPr>
            <a:xfrm>
              <a:off x="2801873" y="5143517"/>
              <a:ext cx="3410712" cy="92692"/>
            </a:xfrm>
            <a:prstGeom prst="rect">
              <a:avLst/>
            </a:prstGeom>
          </p:spPr>
        </p:pic>
        <p:sp>
          <p:nvSpPr>
            <p:cNvPr id="24" name="object 24"/>
            <p:cNvSpPr/>
            <p:nvPr/>
          </p:nvSpPr>
          <p:spPr>
            <a:xfrm>
              <a:off x="2851784" y="5168264"/>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2827019" y="2776728"/>
              <a:ext cx="944880" cy="449580"/>
            </a:xfrm>
            <a:custGeom>
              <a:avLst/>
              <a:gdLst/>
              <a:ahLst/>
              <a:cxnLst/>
              <a:rect l="l" t="t" r="r" b="b"/>
              <a:pathLst>
                <a:path w="944879" h="449580">
                  <a:moveTo>
                    <a:pt x="944880" y="0"/>
                  </a:moveTo>
                  <a:lnTo>
                    <a:pt x="0" y="0"/>
                  </a:lnTo>
                  <a:lnTo>
                    <a:pt x="0" y="433577"/>
                  </a:lnTo>
                  <a:lnTo>
                    <a:pt x="944880" y="449580"/>
                  </a:lnTo>
                  <a:lnTo>
                    <a:pt x="94488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3765422" y="2657475"/>
              <a:ext cx="1536700" cy="3676650"/>
            </a:xfrm>
            <a:custGeom>
              <a:avLst/>
              <a:gdLst/>
              <a:ahLst/>
              <a:cxnLst/>
              <a:rect l="l" t="t" r="r" b="b"/>
              <a:pathLst>
                <a:path w="1536700" h="3676650">
                  <a:moveTo>
                    <a:pt x="0" y="0"/>
                  </a:moveTo>
                  <a:lnTo>
                    <a:pt x="0" y="3637305"/>
                  </a:lnTo>
                </a:path>
                <a:path w="1536700" h="3676650">
                  <a:moveTo>
                    <a:pt x="1536191" y="0"/>
                  </a:moveTo>
                  <a:lnTo>
                    <a:pt x="1536191" y="3676497"/>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5301233" y="3212591"/>
              <a:ext cx="880110" cy="334645"/>
            </a:xfrm>
            <a:custGeom>
              <a:avLst/>
              <a:gdLst/>
              <a:ahLst/>
              <a:cxnLst/>
              <a:rect l="l" t="t" r="r" b="b"/>
              <a:pathLst>
                <a:path w="880110" h="334645">
                  <a:moveTo>
                    <a:pt x="880110" y="0"/>
                  </a:moveTo>
                  <a:lnTo>
                    <a:pt x="0" y="0"/>
                  </a:lnTo>
                  <a:lnTo>
                    <a:pt x="0" y="322580"/>
                  </a:lnTo>
                  <a:lnTo>
                    <a:pt x="880110" y="334518"/>
                  </a:lnTo>
                  <a:lnTo>
                    <a:pt x="88011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3771899" y="3216401"/>
              <a:ext cx="1533525" cy="132715"/>
            </a:xfrm>
            <a:custGeom>
              <a:avLst/>
              <a:gdLst/>
              <a:ahLst/>
              <a:cxnLst/>
              <a:rect l="l" t="t" r="r" b="b"/>
              <a:pathLst>
                <a:path w="1533525" h="132714">
                  <a:moveTo>
                    <a:pt x="1533144" y="0"/>
                  </a:moveTo>
                  <a:lnTo>
                    <a:pt x="0" y="0"/>
                  </a:lnTo>
                  <a:lnTo>
                    <a:pt x="0" y="127888"/>
                  </a:lnTo>
                  <a:lnTo>
                    <a:pt x="1533144" y="132587"/>
                  </a:lnTo>
                  <a:lnTo>
                    <a:pt x="1533144"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29" name="object 29"/>
          <p:cNvSpPr txBox="1"/>
          <p:nvPr/>
        </p:nvSpPr>
        <p:spPr>
          <a:xfrm>
            <a:off x="4431909" y="128475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0" name="object 30"/>
          <p:cNvSpPr txBox="1"/>
          <p:nvPr/>
        </p:nvSpPr>
        <p:spPr>
          <a:xfrm>
            <a:off x="2737409" y="83032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1" name="object 31"/>
          <p:cNvGrpSpPr/>
          <p:nvPr/>
        </p:nvGrpSpPr>
        <p:grpSpPr>
          <a:xfrm>
            <a:off x="2520801" y="685897"/>
            <a:ext cx="3816626" cy="1029969"/>
            <a:chOff x="2521457" y="685850"/>
            <a:chExt cx="3817620" cy="1029969"/>
          </a:xfrm>
        </p:grpSpPr>
        <p:pic>
          <p:nvPicPr>
            <p:cNvPr id="32" name="object 32"/>
            <p:cNvPicPr/>
            <p:nvPr/>
          </p:nvPicPr>
          <p:blipFill>
            <a:blip r:embed="rId5" cstate="print"/>
            <a:stretch>
              <a:fillRect/>
            </a:stretch>
          </p:blipFill>
          <p:spPr>
            <a:xfrm>
              <a:off x="2775965" y="1184165"/>
              <a:ext cx="3436620" cy="92692"/>
            </a:xfrm>
            <a:prstGeom prst="rect">
              <a:avLst/>
            </a:prstGeom>
          </p:spPr>
        </p:pic>
        <p:sp>
          <p:nvSpPr>
            <p:cNvPr id="33" name="object 33"/>
            <p:cNvSpPr/>
            <p:nvPr/>
          </p:nvSpPr>
          <p:spPr>
            <a:xfrm>
              <a:off x="2825876" y="1208913"/>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6" cstate="print"/>
            <a:stretch>
              <a:fillRect/>
            </a:stretch>
          </p:blipFill>
          <p:spPr>
            <a:xfrm>
              <a:off x="2608325" y="1460771"/>
              <a:ext cx="401624" cy="92692"/>
            </a:xfrm>
            <a:prstGeom prst="rect">
              <a:avLst/>
            </a:prstGeom>
          </p:spPr>
        </p:pic>
        <p:sp>
          <p:nvSpPr>
            <p:cNvPr id="35" name="object 35"/>
            <p:cNvSpPr/>
            <p:nvPr/>
          </p:nvSpPr>
          <p:spPr>
            <a:xfrm>
              <a:off x="2658236" y="1485519"/>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7" cstate="print"/>
            <a:stretch>
              <a:fillRect/>
            </a:stretch>
          </p:blipFill>
          <p:spPr>
            <a:xfrm>
              <a:off x="2521457" y="1460779"/>
              <a:ext cx="180759" cy="254482"/>
            </a:xfrm>
            <a:prstGeom prst="rect">
              <a:avLst/>
            </a:prstGeom>
          </p:spPr>
        </p:pic>
        <p:sp>
          <p:nvSpPr>
            <p:cNvPr id="37" name="object 37"/>
            <p:cNvSpPr/>
            <p:nvPr/>
          </p:nvSpPr>
          <p:spPr>
            <a:xfrm>
              <a:off x="2571368" y="1485519"/>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2675381" y="1460779"/>
              <a:ext cx="180759" cy="254482"/>
            </a:xfrm>
            <a:prstGeom prst="rect">
              <a:avLst/>
            </a:prstGeom>
          </p:spPr>
        </p:pic>
        <p:sp>
          <p:nvSpPr>
            <p:cNvPr id="39" name="object 39"/>
            <p:cNvSpPr/>
            <p:nvPr/>
          </p:nvSpPr>
          <p:spPr>
            <a:xfrm>
              <a:off x="2725292" y="1485519"/>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7" cstate="print"/>
            <a:stretch>
              <a:fillRect/>
            </a:stretch>
          </p:blipFill>
          <p:spPr>
            <a:xfrm>
              <a:off x="2827781" y="1460779"/>
              <a:ext cx="180759" cy="254482"/>
            </a:xfrm>
            <a:prstGeom prst="rect">
              <a:avLst/>
            </a:prstGeom>
          </p:spPr>
        </p:pic>
        <p:sp>
          <p:nvSpPr>
            <p:cNvPr id="41" name="object 41"/>
            <p:cNvSpPr/>
            <p:nvPr/>
          </p:nvSpPr>
          <p:spPr>
            <a:xfrm>
              <a:off x="2877692" y="1485519"/>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2" name="object 42"/>
            <p:cNvSpPr/>
            <p:nvPr/>
          </p:nvSpPr>
          <p:spPr>
            <a:xfrm>
              <a:off x="2658236" y="1211199"/>
              <a:ext cx="315595" cy="271780"/>
            </a:xfrm>
            <a:custGeom>
              <a:avLst/>
              <a:gdLst/>
              <a:ahLst/>
              <a:cxnLst/>
              <a:rect l="l" t="t" r="r" b="b"/>
              <a:pathLst>
                <a:path w="315594" h="271780">
                  <a:moveTo>
                    <a:pt x="157733" y="0"/>
                  </a:moveTo>
                  <a:lnTo>
                    <a:pt x="0" y="271272"/>
                  </a:lnTo>
                  <a:lnTo>
                    <a:pt x="315468"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2658236" y="1211199"/>
              <a:ext cx="315595" cy="271780"/>
            </a:xfrm>
            <a:custGeom>
              <a:avLst/>
              <a:gdLst/>
              <a:ahLst/>
              <a:cxnLst/>
              <a:rect l="l" t="t" r="r" b="b"/>
              <a:pathLst>
                <a:path w="315594"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8" cstate="print"/>
            <a:stretch>
              <a:fillRect/>
            </a:stretch>
          </p:blipFill>
          <p:spPr>
            <a:xfrm>
              <a:off x="2774441" y="1309878"/>
              <a:ext cx="85343" cy="85344"/>
            </a:xfrm>
            <a:prstGeom prst="rect">
              <a:avLst/>
            </a:prstGeom>
          </p:spPr>
        </p:pic>
        <p:pic>
          <p:nvPicPr>
            <p:cNvPr id="45" name="object 45"/>
            <p:cNvPicPr/>
            <p:nvPr/>
          </p:nvPicPr>
          <p:blipFill>
            <a:blip r:embed="rId9" cstate="print"/>
            <a:stretch>
              <a:fillRect/>
            </a:stretch>
          </p:blipFill>
          <p:spPr>
            <a:xfrm>
              <a:off x="5987033" y="1405907"/>
              <a:ext cx="352005" cy="92692"/>
            </a:xfrm>
            <a:prstGeom prst="rect">
              <a:avLst/>
            </a:prstGeom>
          </p:spPr>
        </p:pic>
        <p:sp>
          <p:nvSpPr>
            <p:cNvPr id="46" name="object 46"/>
            <p:cNvSpPr/>
            <p:nvPr/>
          </p:nvSpPr>
          <p:spPr>
            <a:xfrm>
              <a:off x="6036944" y="1430655"/>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0" cstate="print"/>
            <a:stretch>
              <a:fillRect/>
            </a:stretch>
          </p:blipFill>
          <p:spPr>
            <a:xfrm>
              <a:off x="5913881" y="1405826"/>
              <a:ext cx="166319" cy="228536"/>
            </a:xfrm>
            <a:prstGeom prst="rect">
              <a:avLst/>
            </a:prstGeom>
          </p:spPr>
        </p:pic>
        <p:sp>
          <p:nvSpPr>
            <p:cNvPr id="48" name="object 48"/>
            <p:cNvSpPr/>
            <p:nvPr/>
          </p:nvSpPr>
          <p:spPr>
            <a:xfrm>
              <a:off x="5963792" y="143065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6043422" y="1405826"/>
              <a:ext cx="166319" cy="228536"/>
            </a:xfrm>
            <a:prstGeom prst="rect">
              <a:avLst/>
            </a:prstGeom>
          </p:spPr>
        </p:pic>
        <p:sp>
          <p:nvSpPr>
            <p:cNvPr id="50" name="object 50"/>
            <p:cNvSpPr/>
            <p:nvPr/>
          </p:nvSpPr>
          <p:spPr>
            <a:xfrm>
              <a:off x="6093332" y="1430655"/>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6171437" y="1405826"/>
              <a:ext cx="166319" cy="228536"/>
            </a:xfrm>
            <a:prstGeom prst="rect">
              <a:avLst/>
            </a:prstGeom>
          </p:spPr>
        </p:pic>
        <p:sp>
          <p:nvSpPr>
            <p:cNvPr id="52" name="object 52"/>
            <p:cNvSpPr/>
            <p:nvPr/>
          </p:nvSpPr>
          <p:spPr>
            <a:xfrm>
              <a:off x="6221348" y="1430655"/>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6072377" y="1238250"/>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6072377" y="1238250"/>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1" cstate="print"/>
            <a:stretch>
              <a:fillRect/>
            </a:stretch>
          </p:blipFill>
          <p:spPr>
            <a:xfrm>
              <a:off x="3662933" y="685850"/>
              <a:ext cx="224091" cy="657682"/>
            </a:xfrm>
            <a:prstGeom prst="rect">
              <a:avLst/>
            </a:prstGeom>
          </p:spPr>
        </p:pic>
        <p:sp>
          <p:nvSpPr>
            <p:cNvPr id="56" name="object 56"/>
            <p:cNvSpPr/>
            <p:nvPr/>
          </p:nvSpPr>
          <p:spPr>
            <a:xfrm>
              <a:off x="3740276" y="699516"/>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6" y="0"/>
                  </a:moveTo>
                  <a:lnTo>
                    <a:pt x="32003" y="0"/>
                  </a:lnTo>
                  <a:lnTo>
                    <a:pt x="27050" y="4953"/>
                  </a:lnTo>
                  <a:lnTo>
                    <a:pt x="27050" y="452374"/>
                  </a:lnTo>
                  <a:lnTo>
                    <a:pt x="32003" y="457326"/>
                  </a:lnTo>
                  <a:lnTo>
                    <a:pt x="44196" y="457326"/>
                  </a:lnTo>
                  <a:lnTo>
                    <a:pt x="49149" y="452374"/>
                  </a:lnTo>
                  <a:lnTo>
                    <a:pt x="49149" y="4953"/>
                  </a:lnTo>
                  <a:lnTo>
                    <a:pt x="44196" y="0"/>
                  </a:lnTo>
                  <a:close/>
                </a:path>
                <a:path w="76200" h="509905">
                  <a:moveTo>
                    <a:pt x="76200" y="433578"/>
                  </a:moveTo>
                  <a:lnTo>
                    <a:pt x="49149" y="433578"/>
                  </a:lnTo>
                  <a:lnTo>
                    <a:pt x="49149" y="452374"/>
                  </a:lnTo>
                  <a:lnTo>
                    <a:pt x="44196"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1" cstate="print"/>
            <a:stretch>
              <a:fillRect/>
            </a:stretch>
          </p:blipFill>
          <p:spPr>
            <a:xfrm>
              <a:off x="5186933" y="685850"/>
              <a:ext cx="224091" cy="657682"/>
            </a:xfrm>
            <a:prstGeom prst="rect">
              <a:avLst/>
            </a:prstGeom>
          </p:spPr>
        </p:pic>
        <p:sp>
          <p:nvSpPr>
            <p:cNvPr id="58" name="object 58"/>
            <p:cNvSpPr/>
            <p:nvPr/>
          </p:nvSpPr>
          <p:spPr>
            <a:xfrm>
              <a:off x="5264276" y="699516"/>
              <a:ext cx="76200" cy="509905"/>
            </a:xfrm>
            <a:custGeom>
              <a:avLst/>
              <a:gdLst/>
              <a:ahLst/>
              <a:cxnLst/>
              <a:rect l="l" t="t" r="r" b="b"/>
              <a:pathLst>
                <a:path w="76200" h="509905">
                  <a:moveTo>
                    <a:pt x="27050" y="433578"/>
                  </a:moveTo>
                  <a:lnTo>
                    <a:pt x="0" y="433578"/>
                  </a:lnTo>
                  <a:lnTo>
                    <a:pt x="38100" y="509778"/>
                  </a:lnTo>
                  <a:lnTo>
                    <a:pt x="64325" y="457326"/>
                  </a:lnTo>
                  <a:lnTo>
                    <a:pt x="32003" y="457326"/>
                  </a:lnTo>
                  <a:lnTo>
                    <a:pt x="27050" y="452374"/>
                  </a:lnTo>
                  <a:lnTo>
                    <a:pt x="27050" y="433578"/>
                  </a:lnTo>
                  <a:close/>
                </a:path>
                <a:path w="76200" h="509905">
                  <a:moveTo>
                    <a:pt x="44196" y="0"/>
                  </a:moveTo>
                  <a:lnTo>
                    <a:pt x="32003" y="0"/>
                  </a:lnTo>
                  <a:lnTo>
                    <a:pt x="27050" y="4953"/>
                  </a:lnTo>
                  <a:lnTo>
                    <a:pt x="27050" y="452374"/>
                  </a:lnTo>
                  <a:lnTo>
                    <a:pt x="32003" y="457326"/>
                  </a:lnTo>
                  <a:lnTo>
                    <a:pt x="44196" y="457326"/>
                  </a:lnTo>
                  <a:lnTo>
                    <a:pt x="49149" y="452374"/>
                  </a:lnTo>
                  <a:lnTo>
                    <a:pt x="49149" y="4953"/>
                  </a:lnTo>
                  <a:lnTo>
                    <a:pt x="44196" y="0"/>
                  </a:lnTo>
                  <a:close/>
                </a:path>
                <a:path w="76200" h="509905">
                  <a:moveTo>
                    <a:pt x="76200" y="433578"/>
                  </a:moveTo>
                  <a:lnTo>
                    <a:pt x="49149" y="433578"/>
                  </a:lnTo>
                  <a:lnTo>
                    <a:pt x="49149" y="452374"/>
                  </a:lnTo>
                  <a:lnTo>
                    <a:pt x="44196" y="457326"/>
                  </a:lnTo>
                  <a:lnTo>
                    <a:pt x="64325" y="457326"/>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9" name="object 59"/>
          <p:cNvSpPr txBox="1"/>
          <p:nvPr/>
        </p:nvSpPr>
        <p:spPr>
          <a:xfrm>
            <a:off x="3538569" y="328933"/>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0" name="object 60"/>
          <p:cNvSpPr txBox="1"/>
          <p:nvPr/>
        </p:nvSpPr>
        <p:spPr>
          <a:xfrm>
            <a:off x="5119306" y="33604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 </a:t>
            </a:r>
            <a:r>
              <a:rPr kern="0" spc="-50" dirty="0">
                <a:solidFill>
                  <a:sysClr val="windowText" lastClr="000000"/>
                </a:solidFill>
                <a:latin typeface="Times New Roman"/>
                <a:cs typeface="Times New Roman"/>
              </a:rPr>
              <a:t>K</a:t>
            </a:r>
            <a:endParaRPr kern="0" dirty="0">
              <a:solidFill>
                <a:sysClr val="windowText" lastClr="000000"/>
              </a:solidFill>
              <a:latin typeface="Times New Roman"/>
              <a:cs typeface="Times New Roman"/>
            </a:endParaRPr>
          </a:p>
        </p:txBody>
      </p:sp>
      <p:sp>
        <p:nvSpPr>
          <p:cNvPr id="61" name="object 61"/>
          <p:cNvSpPr txBox="1"/>
          <p:nvPr/>
        </p:nvSpPr>
        <p:spPr>
          <a:xfrm>
            <a:off x="6052517" y="86944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2" name="object 62"/>
          <p:cNvSpPr txBox="1"/>
          <p:nvPr/>
        </p:nvSpPr>
        <p:spPr>
          <a:xfrm>
            <a:off x="5457551" y="12809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3" name="object 63"/>
          <p:cNvSpPr txBox="1"/>
          <p:nvPr/>
        </p:nvSpPr>
        <p:spPr>
          <a:xfrm>
            <a:off x="3229278" y="126392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4" name="object 64"/>
          <p:cNvGrpSpPr/>
          <p:nvPr/>
        </p:nvGrpSpPr>
        <p:grpSpPr>
          <a:xfrm>
            <a:off x="6044895" y="1674075"/>
            <a:ext cx="224096" cy="484505"/>
            <a:chOff x="6046470" y="1674075"/>
            <a:chExt cx="224154" cy="484505"/>
          </a:xfrm>
        </p:grpSpPr>
        <p:pic>
          <p:nvPicPr>
            <p:cNvPr id="65" name="object 65"/>
            <p:cNvPicPr/>
            <p:nvPr/>
          </p:nvPicPr>
          <p:blipFill>
            <a:blip r:embed="rId3" cstate="print"/>
            <a:stretch>
              <a:fillRect/>
            </a:stretch>
          </p:blipFill>
          <p:spPr>
            <a:xfrm>
              <a:off x="6046470" y="1674075"/>
              <a:ext cx="224091" cy="483908"/>
            </a:xfrm>
            <a:prstGeom prst="rect">
              <a:avLst/>
            </a:prstGeom>
          </p:spPr>
        </p:pic>
        <p:sp>
          <p:nvSpPr>
            <p:cNvPr id="66" name="object 66"/>
            <p:cNvSpPr/>
            <p:nvPr/>
          </p:nvSpPr>
          <p:spPr>
            <a:xfrm>
              <a:off x="612381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7" name="object 67"/>
          <p:cNvSpPr txBox="1"/>
          <p:nvPr/>
        </p:nvSpPr>
        <p:spPr>
          <a:xfrm>
            <a:off x="5558870" y="2096538"/>
            <a:ext cx="110143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5.5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8" name="object 68"/>
          <p:cNvSpPr txBox="1"/>
          <p:nvPr/>
        </p:nvSpPr>
        <p:spPr>
          <a:xfrm>
            <a:off x="2213291" y="2626133"/>
            <a:ext cx="533261" cy="725199"/>
          </a:xfrm>
          <a:prstGeom prst="rect">
            <a:avLst/>
          </a:prstGeom>
        </p:spPr>
        <p:txBody>
          <a:bodyPr vert="horz" wrap="square" lIns="0" tIns="93345" rIns="0" bIns="0" rtlCol="0">
            <a:spAutoFit/>
          </a:bodyPr>
          <a:lstStyle/>
          <a:p>
            <a:pPr marL="12700" defTabSz="914400">
              <a:spcBef>
                <a:spcPts val="735"/>
              </a:spcBef>
            </a:pPr>
            <a:r>
              <a:rPr kern="0" dirty="0">
                <a:solidFill>
                  <a:sysClr val="windowText" lastClr="000000"/>
                </a:solidFill>
                <a:latin typeface="Times New Roman"/>
                <a:cs typeface="Times New Roman"/>
              </a:rPr>
              <a:t>8.5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97155" defTabSz="914400">
              <a:spcBef>
                <a:spcPts val="63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9" name="object 69"/>
          <p:cNvSpPr txBox="1"/>
          <p:nvPr/>
        </p:nvSpPr>
        <p:spPr>
          <a:xfrm>
            <a:off x="3976989" y="3736466"/>
            <a:ext cx="985262" cy="314830"/>
          </a:xfrm>
          <a:prstGeom prst="rect">
            <a:avLst/>
          </a:prstGeom>
          <a:solidFill>
            <a:srgbClr val="F4A973"/>
          </a:solidFill>
          <a:ln w="9905">
            <a:solidFill>
              <a:srgbClr val="000000"/>
            </a:solidFill>
          </a:ln>
        </p:spPr>
        <p:txBody>
          <a:bodyPr vert="horz" wrap="square" lIns="0" tIns="37465" rIns="0" bIns="0" rtlCol="0">
            <a:spAutoFit/>
          </a:bodyPr>
          <a:lstStyle/>
          <a:p>
            <a:pPr marL="282575"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70" name="object 70"/>
          <p:cNvSpPr txBox="1"/>
          <p:nvPr/>
        </p:nvSpPr>
        <p:spPr>
          <a:xfrm>
            <a:off x="3976989" y="5603392"/>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71" name="object 71"/>
          <p:cNvSpPr txBox="1"/>
          <p:nvPr/>
        </p:nvSpPr>
        <p:spPr>
          <a:xfrm>
            <a:off x="5359304" y="4664478"/>
            <a:ext cx="921145"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16.5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72" name="object 72"/>
          <p:cNvSpPr txBox="1"/>
          <p:nvPr/>
        </p:nvSpPr>
        <p:spPr>
          <a:xfrm>
            <a:off x="3411855" y="3306064"/>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73" name="object 73"/>
          <p:cNvSpPr/>
          <p:nvPr/>
        </p:nvSpPr>
        <p:spPr>
          <a:xfrm>
            <a:off x="2824760" y="4813553"/>
            <a:ext cx="3351927" cy="349250"/>
          </a:xfrm>
          <a:custGeom>
            <a:avLst/>
            <a:gdLst/>
            <a:ahLst/>
            <a:cxnLst/>
            <a:rect l="l" t="t" r="r" b="b"/>
            <a:pathLst>
              <a:path w="3352800" h="349250">
                <a:moveTo>
                  <a:pt x="939800" y="0"/>
                </a:moveTo>
                <a:lnTo>
                  <a:pt x="0" y="348996"/>
                </a:lnTo>
                <a:lnTo>
                  <a:pt x="3352800" y="348996"/>
                </a:lnTo>
                <a:lnTo>
                  <a:pt x="2482850" y="101473"/>
                </a:lnTo>
                <a:lnTo>
                  <a:pt x="93980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74" name="Slide Number Placeholder 73"/>
          <p:cNvSpPr>
            <a:spLocks noGrp="1"/>
          </p:cNvSpPr>
          <p:nvPr>
            <p:ph type="sldNum" sz="quarter" idx="7"/>
          </p:nvPr>
        </p:nvSpPr>
        <p:spPr/>
        <p:txBody>
          <a:bodyPr/>
          <a:lstStyle/>
          <a:p>
            <a:fld id="{B6F15528-21DE-4FAA-801E-634DDDAF4B2B}" type="slidenum">
              <a:rPr lang="en-US" smtClean="0">
                <a:solidFill>
                  <a:prstClr val="black">
                    <a:tint val="75000"/>
                  </a:prstClr>
                </a:solidFill>
              </a:rPr>
              <a:pPr/>
              <a:t>84</a:t>
            </a:fld>
            <a:endParaRPr lang="en-US">
              <a:solidFill>
                <a:prstClr val="black">
                  <a:tint val="75000"/>
                </a:prstClr>
              </a:solidFill>
            </a:endParaRPr>
          </a:p>
        </p:txBody>
      </p:sp>
    </p:spTree>
    <p:extLst>
      <p:ext uri="{BB962C8B-B14F-4D97-AF65-F5344CB8AC3E}">
        <p14:creationId xmlns:p14="http://schemas.microsoft.com/office/powerpoint/2010/main" val="40071813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12:</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512404" y="377113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336936" y="3326915"/>
            <a:ext cx="3816626" cy="531495"/>
            <a:chOff x="4338065" y="3326909"/>
            <a:chExt cx="3817620" cy="531495"/>
          </a:xfrm>
        </p:grpSpPr>
        <p:pic>
          <p:nvPicPr>
            <p:cNvPr id="5" name="object 5"/>
            <p:cNvPicPr/>
            <p:nvPr/>
          </p:nvPicPr>
          <p:blipFill>
            <a:blip r:embed="rId2" cstate="print"/>
            <a:stretch>
              <a:fillRect/>
            </a:stretch>
          </p:blipFill>
          <p:spPr>
            <a:xfrm>
              <a:off x="4592573" y="3326909"/>
              <a:ext cx="3436620" cy="92692"/>
            </a:xfrm>
            <a:prstGeom prst="rect">
              <a:avLst/>
            </a:prstGeom>
          </p:spPr>
        </p:pic>
        <p:sp>
          <p:nvSpPr>
            <p:cNvPr id="6" name="object 6"/>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424933" y="3603515"/>
              <a:ext cx="401624" cy="92692"/>
            </a:xfrm>
            <a:prstGeom prst="rect">
              <a:avLst/>
            </a:prstGeom>
          </p:spPr>
        </p:pic>
        <p:sp>
          <p:nvSpPr>
            <p:cNvPr id="8" name="object 8"/>
            <p:cNvSpPr/>
            <p:nvPr/>
          </p:nvSpPr>
          <p:spPr>
            <a:xfrm>
              <a:off x="4474844" y="36282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338065" y="3603523"/>
              <a:ext cx="180759" cy="254482"/>
            </a:xfrm>
            <a:prstGeom prst="rect">
              <a:avLst/>
            </a:prstGeom>
          </p:spPr>
        </p:pic>
        <p:sp>
          <p:nvSpPr>
            <p:cNvPr id="10" name="object 10"/>
            <p:cNvSpPr/>
            <p:nvPr/>
          </p:nvSpPr>
          <p:spPr>
            <a:xfrm>
              <a:off x="4387976"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491989" y="3603523"/>
              <a:ext cx="180759" cy="254482"/>
            </a:xfrm>
            <a:prstGeom prst="rect">
              <a:avLst/>
            </a:prstGeom>
          </p:spPr>
        </p:pic>
        <p:sp>
          <p:nvSpPr>
            <p:cNvPr id="12" name="object 12"/>
            <p:cNvSpPr/>
            <p:nvPr/>
          </p:nvSpPr>
          <p:spPr>
            <a:xfrm>
              <a:off x="4541900"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644389" y="3603523"/>
              <a:ext cx="180759" cy="254482"/>
            </a:xfrm>
            <a:prstGeom prst="rect">
              <a:avLst/>
            </a:prstGeom>
          </p:spPr>
        </p:pic>
        <p:sp>
          <p:nvSpPr>
            <p:cNvPr id="14" name="object 14"/>
            <p:cNvSpPr/>
            <p:nvPr/>
          </p:nvSpPr>
          <p:spPr>
            <a:xfrm>
              <a:off x="4694300"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474844" y="3353180"/>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74844" y="3353180"/>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591049" y="3452621"/>
              <a:ext cx="85343" cy="85343"/>
            </a:xfrm>
            <a:prstGeom prst="rect">
              <a:avLst/>
            </a:prstGeom>
          </p:spPr>
        </p:pic>
        <p:pic>
          <p:nvPicPr>
            <p:cNvPr id="18" name="object 18"/>
            <p:cNvPicPr/>
            <p:nvPr/>
          </p:nvPicPr>
          <p:blipFill>
            <a:blip r:embed="rId6" cstate="print"/>
            <a:stretch>
              <a:fillRect/>
            </a:stretch>
          </p:blipFill>
          <p:spPr>
            <a:xfrm>
              <a:off x="7803641" y="3548651"/>
              <a:ext cx="351993" cy="92692"/>
            </a:xfrm>
            <a:prstGeom prst="rect">
              <a:avLst/>
            </a:prstGeom>
          </p:spPr>
        </p:pic>
        <p:sp>
          <p:nvSpPr>
            <p:cNvPr id="19" name="object 19"/>
            <p:cNvSpPr/>
            <p:nvPr/>
          </p:nvSpPr>
          <p:spPr>
            <a:xfrm>
              <a:off x="7853552" y="3573398"/>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7730489" y="3548570"/>
              <a:ext cx="166319" cy="228536"/>
            </a:xfrm>
            <a:prstGeom prst="rect">
              <a:avLst/>
            </a:prstGeom>
          </p:spPr>
        </p:pic>
        <p:sp>
          <p:nvSpPr>
            <p:cNvPr id="21" name="object 21"/>
            <p:cNvSpPr/>
            <p:nvPr/>
          </p:nvSpPr>
          <p:spPr>
            <a:xfrm>
              <a:off x="7780400"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7860029" y="3548570"/>
              <a:ext cx="166319" cy="228536"/>
            </a:xfrm>
            <a:prstGeom prst="rect">
              <a:avLst/>
            </a:prstGeom>
          </p:spPr>
        </p:pic>
        <p:sp>
          <p:nvSpPr>
            <p:cNvPr id="23" name="object 23"/>
            <p:cNvSpPr/>
            <p:nvPr/>
          </p:nvSpPr>
          <p:spPr>
            <a:xfrm>
              <a:off x="7909940"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7988045" y="3548570"/>
              <a:ext cx="166319" cy="228536"/>
            </a:xfrm>
            <a:prstGeom prst="rect">
              <a:avLst/>
            </a:prstGeom>
          </p:spPr>
        </p:pic>
        <p:sp>
          <p:nvSpPr>
            <p:cNvPr id="25" name="object 25"/>
            <p:cNvSpPr/>
            <p:nvPr/>
          </p:nvSpPr>
          <p:spPr>
            <a:xfrm>
              <a:off x="8037956"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6007084" y="2699516"/>
            <a:ext cx="647531" cy="1133644"/>
          </a:xfrm>
          <a:prstGeom prst="rect">
            <a:avLst/>
          </a:prstGeom>
        </p:spPr>
        <p:txBody>
          <a:bodyPr vert="horz" wrap="square" lIns="0" tIns="12700" rIns="0" bIns="0" rtlCol="0">
            <a:spAutoFit/>
          </a:bodyPr>
          <a:lstStyle/>
          <a:p>
            <a:pPr marL="25400" defTabSz="914400">
              <a:spcBef>
                <a:spcPts val="100"/>
              </a:spcBef>
            </a:pPr>
            <a:r>
              <a:rPr kern="0" dirty="0">
                <a:solidFill>
                  <a:sysClr val="windowText" lastClr="000000"/>
                </a:solidFill>
                <a:latin typeface="Times New Roman"/>
                <a:cs typeface="Times New Roman"/>
              </a:rPr>
              <a:t>4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a:p>
            <a:pPr defTabSz="914400"/>
            <a:endParaRPr kern="0">
              <a:solidFill>
                <a:sysClr val="windowText" lastClr="000000"/>
              </a:solidFill>
              <a:latin typeface="Times New Roman"/>
              <a:cs typeface="Times New Roman"/>
            </a:endParaRPr>
          </a:p>
          <a:p>
            <a:pPr defTabSz="914400">
              <a:spcBef>
                <a:spcPts val="90"/>
              </a:spcBef>
            </a:pPr>
            <a:endParaRPr kern="0">
              <a:solidFill>
                <a:sysClr val="windowText" lastClr="000000"/>
              </a:solidFill>
              <a:latin typeface="Times New Roman"/>
              <a:cs typeface="Times New Roman"/>
            </a:endParaRPr>
          </a:p>
          <a:p>
            <a:pPr marL="215900" defTabSz="914400"/>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7" name="object 27"/>
          <p:cNvSpPr txBox="1"/>
          <p:nvPr/>
        </p:nvSpPr>
        <p:spPr>
          <a:xfrm>
            <a:off x="7887187" y="377113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28" name="object 28"/>
          <p:cNvGrpSpPr/>
          <p:nvPr/>
        </p:nvGrpSpPr>
        <p:grpSpPr>
          <a:xfrm>
            <a:off x="4538053" y="3012250"/>
            <a:ext cx="3551900" cy="559435"/>
            <a:chOff x="4539234" y="3012203"/>
            <a:chExt cx="3552825" cy="559435"/>
          </a:xfrm>
        </p:grpSpPr>
        <p:pic>
          <p:nvPicPr>
            <p:cNvPr id="29" name="object 29"/>
            <p:cNvPicPr/>
            <p:nvPr/>
          </p:nvPicPr>
          <p:blipFill>
            <a:blip r:embed="rId8" cstate="print"/>
            <a:stretch>
              <a:fillRect/>
            </a:stretch>
          </p:blipFill>
          <p:spPr>
            <a:xfrm>
              <a:off x="4539234" y="3012236"/>
              <a:ext cx="224091" cy="490677"/>
            </a:xfrm>
            <a:prstGeom prst="rect">
              <a:avLst/>
            </a:prstGeom>
          </p:spPr>
        </p:pic>
        <p:sp>
          <p:nvSpPr>
            <p:cNvPr id="30" name="object 30"/>
            <p:cNvSpPr/>
            <p:nvPr/>
          </p:nvSpPr>
          <p:spPr>
            <a:xfrm>
              <a:off x="4616577" y="3025901"/>
              <a:ext cx="76200" cy="342900"/>
            </a:xfrm>
            <a:custGeom>
              <a:avLst/>
              <a:gdLst/>
              <a:ahLst/>
              <a:cxnLst/>
              <a:rect l="l" t="t" r="r" b="b"/>
              <a:pathLst>
                <a:path w="76200" h="342900">
                  <a:moveTo>
                    <a:pt x="27050" y="266446"/>
                  </a:moveTo>
                  <a:lnTo>
                    <a:pt x="0" y="266446"/>
                  </a:lnTo>
                  <a:lnTo>
                    <a:pt x="38100" y="342646"/>
                  </a:lnTo>
                  <a:lnTo>
                    <a:pt x="64325" y="290195"/>
                  </a:lnTo>
                  <a:lnTo>
                    <a:pt x="32003" y="290195"/>
                  </a:lnTo>
                  <a:lnTo>
                    <a:pt x="27050" y="285242"/>
                  </a:lnTo>
                  <a:lnTo>
                    <a:pt x="27050" y="266446"/>
                  </a:lnTo>
                  <a:close/>
                </a:path>
                <a:path w="76200" h="342900">
                  <a:moveTo>
                    <a:pt x="44196" y="0"/>
                  </a:moveTo>
                  <a:lnTo>
                    <a:pt x="32003" y="0"/>
                  </a:lnTo>
                  <a:lnTo>
                    <a:pt x="27050" y="4952"/>
                  </a:lnTo>
                  <a:lnTo>
                    <a:pt x="27050" y="285242"/>
                  </a:lnTo>
                  <a:lnTo>
                    <a:pt x="32003" y="290195"/>
                  </a:lnTo>
                  <a:lnTo>
                    <a:pt x="44196" y="290195"/>
                  </a:lnTo>
                  <a:lnTo>
                    <a:pt x="49149" y="285242"/>
                  </a:lnTo>
                  <a:lnTo>
                    <a:pt x="49149" y="4952"/>
                  </a:lnTo>
                  <a:lnTo>
                    <a:pt x="44196" y="0"/>
                  </a:lnTo>
                  <a:close/>
                </a:path>
                <a:path w="76200" h="342900">
                  <a:moveTo>
                    <a:pt x="76200" y="266446"/>
                  </a:moveTo>
                  <a:lnTo>
                    <a:pt x="49149" y="266446"/>
                  </a:lnTo>
                  <a:lnTo>
                    <a:pt x="49149" y="285242"/>
                  </a:lnTo>
                  <a:lnTo>
                    <a:pt x="44196" y="290195"/>
                  </a:lnTo>
                  <a:lnTo>
                    <a:pt x="64325" y="290195"/>
                  </a:lnTo>
                  <a:lnTo>
                    <a:pt x="76200"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1" name="object 31"/>
            <p:cNvPicPr/>
            <p:nvPr/>
          </p:nvPicPr>
          <p:blipFill>
            <a:blip r:embed="rId8" cstate="print"/>
            <a:stretch>
              <a:fillRect/>
            </a:stretch>
          </p:blipFill>
          <p:spPr>
            <a:xfrm>
              <a:off x="5018532" y="3022142"/>
              <a:ext cx="224091" cy="490677"/>
            </a:xfrm>
            <a:prstGeom prst="rect">
              <a:avLst/>
            </a:prstGeom>
          </p:spPr>
        </p:pic>
        <p:sp>
          <p:nvSpPr>
            <p:cNvPr id="32" name="object 32"/>
            <p:cNvSpPr/>
            <p:nvPr/>
          </p:nvSpPr>
          <p:spPr>
            <a:xfrm>
              <a:off x="5095875" y="3035807"/>
              <a:ext cx="76200" cy="342900"/>
            </a:xfrm>
            <a:custGeom>
              <a:avLst/>
              <a:gdLst/>
              <a:ahLst/>
              <a:cxnLst/>
              <a:rect l="l" t="t" r="r" b="b"/>
              <a:pathLst>
                <a:path w="76200" h="342900">
                  <a:moveTo>
                    <a:pt x="27050" y="266445"/>
                  </a:moveTo>
                  <a:lnTo>
                    <a:pt x="0" y="266445"/>
                  </a:lnTo>
                  <a:lnTo>
                    <a:pt x="38100" y="342645"/>
                  </a:lnTo>
                  <a:lnTo>
                    <a:pt x="64325" y="290194"/>
                  </a:lnTo>
                  <a:lnTo>
                    <a:pt x="32003" y="290194"/>
                  </a:lnTo>
                  <a:lnTo>
                    <a:pt x="27050" y="285241"/>
                  </a:lnTo>
                  <a:lnTo>
                    <a:pt x="27050" y="266445"/>
                  </a:lnTo>
                  <a:close/>
                </a:path>
                <a:path w="76200" h="342900">
                  <a:moveTo>
                    <a:pt x="44196" y="0"/>
                  </a:moveTo>
                  <a:lnTo>
                    <a:pt x="32003" y="0"/>
                  </a:lnTo>
                  <a:lnTo>
                    <a:pt x="27050" y="4952"/>
                  </a:lnTo>
                  <a:lnTo>
                    <a:pt x="27050" y="285241"/>
                  </a:lnTo>
                  <a:lnTo>
                    <a:pt x="32003" y="290194"/>
                  </a:lnTo>
                  <a:lnTo>
                    <a:pt x="44196" y="290194"/>
                  </a:lnTo>
                  <a:lnTo>
                    <a:pt x="49149" y="285241"/>
                  </a:lnTo>
                  <a:lnTo>
                    <a:pt x="49149" y="4952"/>
                  </a:lnTo>
                  <a:lnTo>
                    <a:pt x="44196" y="0"/>
                  </a:lnTo>
                  <a:close/>
                </a:path>
                <a:path w="76200" h="342900">
                  <a:moveTo>
                    <a:pt x="76200" y="266445"/>
                  </a:moveTo>
                  <a:lnTo>
                    <a:pt x="49149" y="266445"/>
                  </a:lnTo>
                  <a:lnTo>
                    <a:pt x="49149" y="285241"/>
                  </a:lnTo>
                  <a:lnTo>
                    <a:pt x="44196" y="290194"/>
                  </a:lnTo>
                  <a:lnTo>
                    <a:pt x="64325" y="290194"/>
                  </a:lnTo>
                  <a:lnTo>
                    <a:pt x="76200" y="26644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8" cstate="print"/>
            <a:stretch>
              <a:fillRect/>
            </a:stretch>
          </p:blipFill>
          <p:spPr>
            <a:xfrm>
              <a:off x="5497830" y="3019094"/>
              <a:ext cx="224091" cy="490677"/>
            </a:xfrm>
            <a:prstGeom prst="rect">
              <a:avLst/>
            </a:prstGeom>
          </p:spPr>
        </p:pic>
        <p:sp>
          <p:nvSpPr>
            <p:cNvPr id="34" name="object 34"/>
            <p:cNvSpPr/>
            <p:nvPr/>
          </p:nvSpPr>
          <p:spPr>
            <a:xfrm>
              <a:off x="5575173" y="3032759"/>
              <a:ext cx="76200" cy="342900"/>
            </a:xfrm>
            <a:custGeom>
              <a:avLst/>
              <a:gdLst/>
              <a:ahLst/>
              <a:cxnLst/>
              <a:rect l="l" t="t" r="r" b="b"/>
              <a:pathLst>
                <a:path w="76200" h="342900">
                  <a:moveTo>
                    <a:pt x="27050" y="266445"/>
                  </a:moveTo>
                  <a:lnTo>
                    <a:pt x="0" y="266445"/>
                  </a:lnTo>
                  <a:lnTo>
                    <a:pt x="38100" y="342645"/>
                  </a:lnTo>
                  <a:lnTo>
                    <a:pt x="64325" y="290194"/>
                  </a:lnTo>
                  <a:lnTo>
                    <a:pt x="32003" y="290194"/>
                  </a:lnTo>
                  <a:lnTo>
                    <a:pt x="27050" y="285241"/>
                  </a:lnTo>
                  <a:lnTo>
                    <a:pt x="27050" y="266445"/>
                  </a:lnTo>
                  <a:close/>
                </a:path>
                <a:path w="76200" h="342900">
                  <a:moveTo>
                    <a:pt x="44196" y="0"/>
                  </a:moveTo>
                  <a:lnTo>
                    <a:pt x="32003" y="0"/>
                  </a:lnTo>
                  <a:lnTo>
                    <a:pt x="27050" y="4952"/>
                  </a:lnTo>
                  <a:lnTo>
                    <a:pt x="27050" y="285241"/>
                  </a:lnTo>
                  <a:lnTo>
                    <a:pt x="32003" y="290194"/>
                  </a:lnTo>
                  <a:lnTo>
                    <a:pt x="44196" y="290194"/>
                  </a:lnTo>
                  <a:lnTo>
                    <a:pt x="49149" y="285241"/>
                  </a:lnTo>
                  <a:lnTo>
                    <a:pt x="49149" y="4952"/>
                  </a:lnTo>
                  <a:lnTo>
                    <a:pt x="44196" y="0"/>
                  </a:lnTo>
                  <a:close/>
                </a:path>
                <a:path w="76200" h="342900">
                  <a:moveTo>
                    <a:pt x="76200" y="266445"/>
                  </a:moveTo>
                  <a:lnTo>
                    <a:pt x="49149" y="266445"/>
                  </a:lnTo>
                  <a:lnTo>
                    <a:pt x="49149" y="285241"/>
                  </a:lnTo>
                  <a:lnTo>
                    <a:pt x="44196" y="290194"/>
                  </a:lnTo>
                  <a:lnTo>
                    <a:pt x="64325" y="290194"/>
                  </a:lnTo>
                  <a:lnTo>
                    <a:pt x="76200" y="26644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8" cstate="print"/>
            <a:stretch>
              <a:fillRect/>
            </a:stretch>
          </p:blipFill>
          <p:spPr>
            <a:xfrm>
              <a:off x="5977128" y="3019094"/>
              <a:ext cx="224091" cy="490677"/>
            </a:xfrm>
            <a:prstGeom prst="rect">
              <a:avLst/>
            </a:prstGeom>
          </p:spPr>
        </p:pic>
        <p:sp>
          <p:nvSpPr>
            <p:cNvPr id="36" name="object 36"/>
            <p:cNvSpPr/>
            <p:nvPr/>
          </p:nvSpPr>
          <p:spPr>
            <a:xfrm>
              <a:off x="6054471" y="3032759"/>
              <a:ext cx="76200" cy="342900"/>
            </a:xfrm>
            <a:custGeom>
              <a:avLst/>
              <a:gdLst/>
              <a:ahLst/>
              <a:cxnLst/>
              <a:rect l="l" t="t" r="r" b="b"/>
              <a:pathLst>
                <a:path w="76200" h="342900">
                  <a:moveTo>
                    <a:pt x="27050" y="266445"/>
                  </a:moveTo>
                  <a:lnTo>
                    <a:pt x="0" y="266445"/>
                  </a:lnTo>
                  <a:lnTo>
                    <a:pt x="38100" y="342645"/>
                  </a:lnTo>
                  <a:lnTo>
                    <a:pt x="64325" y="290194"/>
                  </a:lnTo>
                  <a:lnTo>
                    <a:pt x="32003" y="290194"/>
                  </a:lnTo>
                  <a:lnTo>
                    <a:pt x="27050" y="285241"/>
                  </a:lnTo>
                  <a:lnTo>
                    <a:pt x="27050" y="266445"/>
                  </a:lnTo>
                  <a:close/>
                </a:path>
                <a:path w="76200" h="342900">
                  <a:moveTo>
                    <a:pt x="44195" y="0"/>
                  </a:moveTo>
                  <a:lnTo>
                    <a:pt x="32003" y="0"/>
                  </a:lnTo>
                  <a:lnTo>
                    <a:pt x="27050" y="4952"/>
                  </a:lnTo>
                  <a:lnTo>
                    <a:pt x="27050" y="285241"/>
                  </a:lnTo>
                  <a:lnTo>
                    <a:pt x="32003" y="290194"/>
                  </a:lnTo>
                  <a:lnTo>
                    <a:pt x="44195" y="290194"/>
                  </a:lnTo>
                  <a:lnTo>
                    <a:pt x="49149" y="285241"/>
                  </a:lnTo>
                  <a:lnTo>
                    <a:pt x="49149" y="4952"/>
                  </a:lnTo>
                  <a:lnTo>
                    <a:pt x="44195" y="0"/>
                  </a:lnTo>
                  <a:close/>
                </a:path>
                <a:path w="76200" h="342900">
                  <a:moveTo>
                    <a:pt x="76200" y="266445"/>
                  </a:moveTo>
                  <a:lnTo>
                    <a:pt x="49149" y="266445"/>
                  </a:lnTo>
                  <a:lnTo>
                    <a:pt x="49149" y="285241"/>
                  </a:lnTo>
                  <a:lnTo>
                    <a:pt x="44195" y="290194"/>
                  </a:lnTo>
                  <a:lnTo>
                    <a:pt x="64325" y="290194"/>
                  </a:lnTo>
                  <a:lnTo>
                    <a:pt x="76200" y="26644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7867650" y="3019094"/>
              <a:ext cx="224091" cy="552399"/>
            </a:xfrm>
            <a:prstGeom prst="rect">
              <a:avLst/>
            </a:prstGeom>
          </p:spPr>
        </p:pic>
        <p:pic>
          <p:nvPicPr>
            <p:cNvPr id="38" name="object 38"/>
            <p:cNvPicPr/>
            <p:nvPr/>
          </p:nvPicPr>
          <p:blipFill>
            <a:blip r:embed="rId8" cstate="print"/>
            <a:stretch>
              <a:fillRect/>
            </a:stretch>
          </p:blipFill>
          <p:spPr>
            <a:xfrm>
              <a:off x="6456426" y="3019094"/>
              <a:ext cx="224091" cy="490677"/>
            </a:xfrm>
            <a:prstGeom prst="rect">
              <a:avLst/>
            </a:prstGeom>
          </p:spPr>
        </p:pic>
        <p:sp>
          <p:nvSpPr>
            <p:cNvPr id="39" name="object 39"/>
            <p:cNvSpPr/>
            <p:nvPr/>
          </p:nvSpPr>
          <p:spPr>
            <a:xfrm>
              <a:off x="6533769" y="3032759"/>
              <a:ext cx="76200" cy="342900"/>
            </a:xfrm>
            <a:custGeom>
              <a:avLst/>
              <a:gdLst/>
              <a:ahLst/>
              <a:cxnLst/>
              <a:rect l="l" t="t" r="r" b="b"/>
              <a:pathLst>
                <a:path w="76200" h="342900">
                  <a:moveTo>
                    <a:pt x="27050" y="266445"/>
                  </a:moveTo>
                  <a:lnTo>
                    <a:pt x="0" y="266445"/>
                  </a:lnTo>
                  <a:lnTo>
                    <a:pt x="38100" y="342645"/>
                  </a:lnTo>
                  <a:lnTo>
                    <a:pt x="64325" y="290194"/>
                  </a:lnTo>
                  <a:lnTo>
                    <a:pt x="32003" y="290194"/>
                  </a:lnTo>
                  <a:lnTo>
                    <a:pt x="27050" y="285241"/>
                  </a:lnTo>
                  <a:lnTo>
                    <a:pt x="27050" y="266445"/>
                  </a:lnTo>
                  <a:close/>
                </a:path>
                <a:path w="76200" h="342900">
                  <a:moveTo>
                    <a:pt x="44196" y="0"/>
                  </a:moveTo>
                  <a:lnTo>
                    <a:pt x="32003" y="0"/>
                  </a:lnTo>
                  <a:lnTo>
                    <a:pt x="27050" y="4952"/>
                  </a:lnTo>
                  <a:lnTo>
                    <a:pt x="27050" y="285241"/>
                  </a:lnTo>
                  <a:lnTo>
                    <a:pt x="32003" y="290194"/>
                  </a:lnTo>
                  <a:lnTo>
                    <a:pt x="44196" y="290194"/>
                  </a:lnTo>
                  <a:lnTo>
                    <a:pt x="49149" y="285241"/>
                  </a:lnTo>
                  <a:lnTo>
                    <a:pt x="49149" y="4952"/>
                  </a:lnTo>
                  <a:lnTo>
                    <a:pt x="44196" y="0"/>
                  </a:lnTo>
                  <a:close/>
                </a:path>
                <a:path w="76200" h="342900">
                  <a:moveTo>
                    <a:pt x="76200" y="266445"/>
                  </a:moveTo>
                  <a:lnTo>
                    <a:pt x="49149" y="266445"/>
                  </a:lnTo>
                  <a:lnTo>
                    <a:pt x="49149" y="285241"/>
                  </a:lnTo>
                  <a:lnTo>
                    <a:pt x="44196" y="290194"/>
                  </a:lnTo>
                  <a:lnTo>
                    <a:pt x="64325" y="290194"/>
                  </a:lnTo>
                  <a:lnTo>
                    <a:pt x="76200" y="26644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8" cstate="print"/>
            <a:stretch>
              <a:fillRect/>
            </a:stretch>
          </p:blipFill>
          <p:spPr>
            <a:xfrm>
              <a:off x="6936486" y="3019094"/>
              <a:ext cx="224091" cy="490677"/>
            </a:xfrm>
            <a:prstGeom prst="rect">
              <a:avLst/>
            </a:prstGeom>
          </p:spPr>
        </p:pic>
        <p:sp>
          <p:nvSpPr>
            <p:cNvPr id="41" name="object 41"/>
            <p:cNvSpPr/>
            <p:nvPr/>
          </p:nvSpPr>
          <p:spPr>
            <a:xfrm>
              <a:off x="7013829" y="3032759"/>
              <a:ext cx="76200" cy="342900"/>
            </a:xfrm>
            <a:custGeom>
              <a:avLst/>
              <a:gdLst/>
              <a:ahLst/>
              <a:cxnLst/>
              <a:rect l="l" t="t" r="r" b="b"/>
              <a:pathLst>
                <a:path w="76200" h="342900">
                  <a:moveTo>
                    <a:pt x="27050" y="266445"/>
                  </a:moveTo>
                  <a:lnTo>
                    <a:pt x="0" y="266445"/>
                  </a:lnTo>
                  <a:lnTo>
                    <a:pt x="38100" y="342645"/>
                  </a:lnTo>
                  <a:lnTo>
                    <a:pt x="64325" y="290194"/>
                  </a:lnTo>
                  <a:lnTo>
                    <a:pt x="32003" y="290194"/>
                  </a:lnTo>
                  <a:lnTo>
                    <a:pt x="27050" y="285241"/>
                  </a:lnTo>
                  <a:lnTo>
                    <a:pt x="27050" y="266445"/>
                  </a:lnTo>
                  <a:close/>
                </a:path>
                <a:path w="76200" h="342900">
                  <a:moveTo>
                    <a:pt x="44196" y="0"/>
                  </a:moveTo>
                  <a:lnTo>
                    <a:pt x="32003" y="0"/>
                  </a:lnTo>
                  <a:lnTo>
                    <a:pt x="27050" y="4952"/>
                  </a:lnTo>
                  <a:lnTo>
                    <a:pt x="27050" y="285241"/>
                  </a:lnTo>
                  <a:lnTo>
                    <a:pt x="32003" y="290194"/>
                  </a:lnTo>
                  <a:lnTo>
                    <a:pt x="44196" y="290194"/>
                  </a:lnTo>
                  <a:lnTo>
                    <a:pt x="49149" y="285241"/>
                  </a:lnTo>
                  <a:lnTo>
                    <a:pt x="49149" y="4952"/>
                  </a:lnTo>
                  <a:lnTo>
                    <a:pt x="44196" y="0"/>
                  </a:lnTo>
                  <a:close/>
                </a:path>
                <a:path w="76200" h="342900">
                  <a:moveTo>
                    <a:pt x="76200" y="266445"/>
                  </a:moveTo>
                  <a:lnTo>
                    <a:pt x="49149" y="266445"/>
                  </a:lnTo>
                  <a:lnTo>
                    <a:pt x="49149" y="285241"/>
                  </a:lnTo>
                  <a:lnTo>
                    <a:pt x="44196" y="290194"/>
                  </a:lnTo>
                  <a:lnTo>
                    <a:pt x="64325" y="290194"/>
                  </a:lnTo>
                  <a:lnTo>
                    <a:pt x="76200" y="26644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8" cstate="print"/>
            <a:stretch>
              <a:fillRect/>
            </a:stretch>
          </p:blipFill>
          <p:spPr>
            <a:xfrm>
              <a:off x="7415784" y="3019094"/>
              <a:ext cx="224091" cy="490677"/>
            </a:xfrm>
            <a:prstGeom prst="rect">
              <a:avLst/>
            </a:prstGeom>
          </p:spPr>
        </p:pic>
        <p:sp>
          <p:nvSpPr>
            <p:cNvPr id="43" name="object 43"/>
            <p:cNvSpPr/>
            <p:nvPr/>
          </p:nvSpPr>
          <p:spPr>
            <a:xfrm>
              <a:off x="7493127" y="3032759"/>
              <a:ext cx="528320" cy="342900"/>
            </a:xfrm>
            <a:custGeom>
              <a:avLst/>
              <a:gdLst/>
              <a:ahLst/>
              <a:cxnLst/>
              <a:rect l="l" t="t" r="r" b="b"/>
              <a:pathLst>
                <a:path w="528320" h="342900">
                  <a:moveTo>
                    <a:pt x="76200" y="266446"/>
                  </a:moveTo>
                  <a:lnTo>
                    <a:pt x="49149" y="266446"/>
                  </a:lnTo>
                  <a:lnTo>
                    <a:pt x="49149" y="4953"/>
                  </a:lnTo>
                  <a:lnTo>
                    <a:pt x="44196" y="0"/>
                  </a:lnTo>
                  <a:lnTo>
                    <a:pt x="32004" y="0"/>
                  </a:lnTo>
                  <a:lnTo>
                    <a:pt x="27051" y="4953"/>
                  </a:lnTo>
                  <a:lnTo>
                    <a:pt x="27051" y="266446"/>
                  </a:lnTo>
                  <a:lnTo>
                    <a:pt x="0" y="266446"/>
                  </a:lnTo>
                  <a:lnTo>
                    <a:pt x="38100" y="342646"/>
                  </a:lnTo>
                  <a:lnTo>
                    <a:pt x="64325" y="290195"/>
                  </a:lnTo>
                  <a:lnTo>
                    <a:pt x="76200" y="266446"/>
                  </a:lnTo>
                  <a:close/>
                </a:path>
                <a:path w="528320" h="342900">
                  <a:moveTo>
                    <a:pt x="528066" y="266446"/>
                  </a:moveTo>
                  <a:lnTo>
                    <a:pt x="501015" y="266446"/>
                  </a:lnTo>
                  <a:lnTo>
                    <a:pt x="501015" y="4953"/>
                  </a:lnTo>
                  <a:lnTo>
                    <a:pt x="496062" y="0"/>
                  </a:lnTo>
                  <a:lnTo>
                    <a:pt x="483870" y="0"/>
                  </a:lnTo>
                  <a:lnTo>
                    <a:pt x="478917" y="4953"/>
                  </a:lnTo>
                  <a:lnTo>
                    <a:pt x="478917" y="266446"/>
                  </a:lnTo>
                  <a:lnTo>
                    <a:pt x="451866" y="266446"/>
                  </a:lnTo>
                  <a:lnTo>
                    <a:pt x="489966" y="342646"/>
                  </a:lnTo>
                  <a:lnTo>
                    <a:pt x="516191" y="290195"/>
                  </a:lnTo>
                  <a:lnTo>
                    <a:pt x="528066"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10" cstate="print"/>
            <a:stretch>
              <a:fillRect/>
            </a:stretch>
          </p:blipFill>
          <p:spPr>
            <a:xfrm>
              <a:off x="4604766" y="3012203"/>
              <a:ext cx="3421380" cy="92692"/>
            </a:xfrm>
            <a:prstGeom prst="rect">
              <a:avLst/>
            </a:prstGeom>
          </p:spPr>
        </p:pic>
        <p:sp>
          <p:nvSpPr>
            <p:cNvPr id="45" name="object 45"/>
            <p:cNvSpPr/>
            <p:nvPr/>
          </p:nvSpPr>
          <p:spPr>
            <a:xfrm>
              <a:off x="4654677" y="3036950"/>
              <a:ext cx="3329304" cy="0"/>
            </a:xfrm>
            <a:custGeom>
              <a:avLst/>
              <a:gdLst/>
              <a:ahLst/>
              <a:cxnLst/>
              <a:rect l="l" t="t" r="r" b="b"/>
              <a:pathLst>
                <a:path w="3329304">
                  <a:moveTo>
                    <a:pt x="0" y="0"/>
                  </a:moveTo>
                  <a:lnTo>
                    <a:pt x="332879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46" name="Slide Number Placeholder 45"/>
          <p:cNvSpPr>
            <a:spLocks noGrp="1"/>
          </p:cNvSpPr>
          <p:nvPr>
            <p:ph type="sldNum" sz="quarter" idx="7"/>
          </p:nvPr>
        </p:nvSpPr>
        <p:spPr/>
        <p:txBody>
          <a:bodyPr/>
          <a:lstStyle/>
          <a:p>
            <a:fld id="{B6F15528-21DE-4FAA-801E-634DDDAF4B2B}"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36342150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22679" y="1690842"/>
            <a:ext cx="224096" cy="484505"/>
            <a:chOff x="2723388" y="1690839"/>
            <a:chExt cx="224154" cy="484505"/>
          </a:xfrm>
        </p:grpSpPr>
        <p:pic>
          <p:nvPicPr>
            <p:cNvPr id="4" name="object 4"/>
            <p:cNvPicPr/>
            <p:nvPr/>
          </p:nvPicPr>
          <p:blipFill>
            <a:blip r:embed="rId2" cstate="print"/>
            <a:stretch>
              <a:fillRect/>
            </a:stretch>
          </p:blipFill>
          <p:spPr>
            <a:xfrm>
              <a:off x="2723388" y="1690839"/>
              <a:ext cx="224091" cy="483908"/>
            </a:xfrm>
            <a:prstGeom prst="rect">
              <a:avLst/>
            </a:prstGeom>
          </p:spPr>
        </p:pic>
        <p:sp>
          <p:nvSpPr>
            <p:cNvPr id="5" name="object 5"/>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2788959" y="2806445"/>
            <a:ext cx="3422394" cy="819150"/>
            <a:chOff x="2789682" y="2806445"/>
            <a:chExt cx="3423285" cy="819150"/>
          </a:xfrm>
        </p:grpSpPr>
        <p:pic>
          <p:nvPicPr>
            <p:cNvPr id="7" name="object 7"/>
            <p:cNvPicPr/>
            <p:nvPr/>
          </p:nvPicPr>
          <p:blipFill>
            <a:blip r:embed="rId3" cstate="print"/>
            <a:stretch>
              <a:fillRect/>
            </a:stretch>
          </p:blipFill>
          <p:spPr>
            <a:xfrm>
              <a:off x="2789682" y="3192035"/>
              <a:ext cx="3422904" cy="92692"/>
            </a:xfrm>
            <a:prstGeom prst="rect">
              <a:avLst/>
            </a:prstGeom>
          </p:spPr>
        </p:pic>
        <p:sp>
          <p:nvSpPr>
            <p:cNvPr id="8" name="object 8"/>
            <p:cNvSpPr/>
            <p:nvPr/>
          </p:nvSpPr>
          <p:spPr>
            <a:xfrm>
              <a:off x="2825496" y="2806445"/>
              <a:ext cx="3347085" cy="819150"/>
            </a:xfrm>
            <a:custGeom>
              <a:avLst/>
              <a:gdLst/>
              <a:ahLst/>
              <a:cxnLst/>
              <a:rect l="l" t="t" r="r" b="b"/>
              <a:pathLst>
                <a:path w="3347085" h="819150">
                  <a:moveTo>
                    <a:pt x="12700" y="0"/>
                  </a:moveTo>
                  <a:lnTo>
                    <a:pt x="0" y="412750"/>
                  </a:lnTo>
                  <a:lnTo>
                    <a:pt x="3346704" y="419100"/>
                  </a:lnTo>
                  <a:lnTo>
                    <a:pt x="3346704" y="819149"/>
                  </a:lnTo>
                  <a:lnTo>
                    <a:pt x="1270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9" name="object 9"/>
          <p:cNvSpPr txBox="1"/>
          <p:nvPr/>
        </p:nvSpPr>
        <p:spPr>
          <a:xfrm>
            <a:off x="2161485" y="2114064"/>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20</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0" name="object 10"/>
          <p:cNvSpPr txBox="1"/>
          <p:nvPr/>
        </p:nvSpPr>
        <p:spPr>
          <a:xfrm>
            <a:off x="7414872" y="1719327"/>
            <a:ext cx="1164922"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A</a:t>
            </a:r>
            <a:r>
              <a:rPr sz="2400" kern="0" spc="494"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1" name="object 11"/>
          <p:cNvSpPr/>
          <p:nvPr/>
        </p:nvSpPr>
        <p:spPr>
          <a:xfrm>
            <a:off x="9001219" y="2413173"/>
            <a:ext cx="234889" cy="18415"/>
          </a:xfrm>
          <a:custGeom>
            <a:avLst/>
            <a:gdLst/>
            <a:ahLst/>
            <a:cxnLst/>
            <a:rect l="l" t="t" r="r" b="b"/>
            <a:pathLst>
              <a:path w="234950" h="18414">
                <a:moveTo>
                  <a:pt x="234696" y="0"/>
                </a:moveTo>
                <a:lnTo>
                  <a:pt x="0" y="0"/>
                </a:lnTo>
                <a:lnTo>
                  <a:pt x="0" y="18287"/>
                </a:lnTo>
                <a:lnTo>
                  <a:pt x="234696" y="18287"/>
                </a:lnTo>
                <a:lnTo>
                  <a:pt x="234696"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2" name="object 12"/>
          <p:cNvSpPr txBox="1"/>
          <p:nvPr/>
        </p:nvSpPr>
        <p:spPr>
          <a:xfrm>
            <a:off x="7414898" y="2210058"/>
            <a:ext cx="2267629"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 10) x </a:t>
            </a:r>
            <a:r>
              <a:rPr sz="2400" kern="0" baseline="45138" dirty="0">
                <a:solidFill>
                  <a:sysClr val="windowText" lastClr="000000"/>
                </a:solidFill>
                <a:latin typeface="Cambria Math"/>
                <a:cs typeface="Cambria Math"/>
              </a:rPr>
              <a:t>10</a:t>
            </a:r>
            <a:r>
              <a:rPr sz="2400" kern="0" spc="277" baseline="45138"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R</a:t>
            </a:r>
            <a:endParaRPr sz="2200" kern="0">
              <a:solidFill>
                <a:sysClr val="windowText" lastClr="000000"/>
              </a:solidFill>
              <a:latin typeface="Cambria Math"/>
              <a:cs typeface="Cambria Math"/>
            </a:endParaRPr>
          </a:p>
        </p:txBody>
      </p:sp>
      <p:sp>
        <p:nvSpPr>
          <p:cNvPr id="13" name="object 13"/>
          <p:cNvSpPr txBox="1"/>
          <p:nvPr/>
        </p:nvSpPr>
        <p:spPr>
          <a:xfrm>
            <a:off x="9642148" y="2342642"/>
            <a:ext cx="165057" cy="259686"/>
          </a:xfrm>
          <a:prstGeom prst="rect">
            <a:avLst/>
          </a:prstGeom>
        </p:spPr>
        <p:txBody>
          <a:bodyPr vert="horz" wrap="square" lIns="0" tIns="13335" rIns="0" bIns="0" rtlCol="0">
            <a:spAutoFit/>
          </a:bodyPr>
          <a:lstStyle/>
          <a:p>
            <a:pPr marL="12700" defTabSz="914400">
              <a:spcBef>
                <a:spcPts val="105"/>
              </a:spcBef>
            </a:pPr>
            <a:r>
              <a:rPr sz="1600" kern="0" spc="65" dirty="0">
                <a:solidFill>
                  <a:srgbClr val="404040"/>
                </a:solidFill>
                <a:latin typeface="Cambria Math"/>
                <a:cs typeface="Cambria Math"/>
              </a:rPr>
              <a:t>B</a:t>
            </a:r>
            <a:endParaRPr sz="1600" kern="0">
              <a:solidFill>
                <a:sysClr val="windowText" lastClr="000000"/>
              </a:solidFill>
              <a:latin typeface="Cambria Math"/>
              <a:cs typeface="Cambria Math"/>
            </a:endParaRPr>
          </a:p>
        </p:txBody>
      </p:sp>
      <p:sp>
        <p:nvSpPr>
          <p:cNvPr id="14" name="object 14"/>
          <p:cNvSpPr txBox="1"/>
          <p:nvPr/>
        </p:nvSpPr>
        <p:spPr>
          <a:xfrm>
            <a:off x="9862314" y="2210058"/>
            <a:ext cx="951617" cy="351378"/>
          </a:xfrm>
          <a:prstGeom prst="rect">
            <a:avLst/>
          </a:prstGeom>
        </p:spPr>
        <p:txBody>
          <a:bodyPr vert="horz" wrap="square" lIns="0" tIns="12700" rIns="0" bIns="0" rtlCol="0">
            <a:spAutoFit/>
          </a:bodyPr>
          <a:lstStyle/>
          <a:p>
            <a:pPr marL="12700" defTabSz="914400">
              <a:spcBef>
                <a:spcPts val="100"/>
              </a:spcBef>
            </a:pP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15" name="object 15"/>
          <p:cNvSpPr txBox="1"/>
          <p:nvPr/>
        </p:nvSpPr>
        <p:spPr>
          <a:xfrm>
            <a:off x="7414899" y="2404786"/>
            <a:ext cx="2072099" cy="646331"/>
          </a:xfrm>
          <a:prstGeom prst="rect">
            <a:avLst/>
          </a:prstGeom>
        </p:spPr>
        <p:txBody>
          <a:bodyPr vert="horz" wrap="square" lIns="0" tIns="35560" rIns="0" bIns="0" rtlCol="0">
            <a:spAutoFit/>
          </a:bodyPr>
          <a:lstStyle/>
          <a:p>
            <a:pPr marR="300355" algn="r" defTabSz="914400">
              <a:spcBef>
                <a:spcPts val="280"/>
              </a:spcBef>
            </a:pPr>
            <a:r>
              <a:rPr sz="1600" kern="0" spc="-50" dirty="0">
                <a:solidFill>
                  <a:sysClr val="windowText" lastClr="000000"/>
                </a:solidFill>
                <a:latin typeface="Cambria Math"/>
                <a:cs typeface="Cambria Math"/>
              </a:rPr>
              <a:t>2</a:t>
            </a:r>
            <a:endParaRPr sz="1600" kern="0">
              <a:solidFill>
                <a:sysClr val="windowText" lastClr="000000"/>
              </a:solidFill>
              <a:latin typeface="Cambria Math"/>
              <a:cs typeface="Cambria Math"/>
            </a:endParaRPr>
          </a:p>
          <a:p>
            <a:pPr marL="38100" defTabSz="914400">
              <a:spcBef>
                <a:spcPts val="240"/>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200</a:t>
            </a:r>
            <a:endParaRPr sz="2200" kern="0">
              <a:solidFill>
                <a:sysClr val="windowText" lastClr="000000"/>
              </a:solidFill>
              <a:latin typeface="Times New Roman"/>
              <a:cs typeface="Times New Roman"/>
            </a:endParaRPr>
          </a:p>
        </p:txBody>
      </p:sp>
      <p:sp>
        <p:nvSpPr>
          <p:cNvPr id="16" name="object 16"/>
          <p:cNvSpPr txBox="1"/>
          <p:nvPr/>
        </p:nvSpPr>
        <p:spPr>
          <a:xfrm>
            <a:off x="7414869" y="3130841"/>
            <a:ext cx="4274976" cy="2023631"/>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200/10</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20</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a:p>
            <a:pPr marL="38100" defTabSz="914400">
              <a:spcBef>
                <a:spcPts val="2050"/>
              </a:spcBef>
            </a:pP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5" dirty="0">
                <a:solidFill>
                  <a:sysClr val="windowText" lastClr="000000"/>
                </a:solidFill>
                <a:latin typeface="Cambria Math"/>
                <a:cs typeface="Cambria Math"/>
              </a:rPr>
              <a:t>F</a:t>
            </a:r>
            <a:r>
              <a:rPr sz="2625" kern="0" spc="82" baseline="-15873" dirty="0">
                <a:solidFill>
                  <a:sysClr val="windowText" lastClr="000000"/>
                </a:solidFill>
                <a:latin typeface="Cambria Math"/>
                <a:cs typeface="Cambria Math"/>
              </a:rPr>
              <a:t>y</a:t>
            </a:r>
            <a:r>
              <a:rPr sz="2625" kern="0" spc="465" baseline="-15873" dirty="0">
                <a:solidFill>
                  <a:sysClr val="windowText" lastClr="00000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a:p>
            <a:pPr marL="38100" defTabSz="914400">
              <a:spcBef>
                <a:spcPts val="1290"/>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110" dirty="0">
                <a:solidFill>
                  <a:srgbClr val="404040"/>
                </a:solidFill>
                <a:latin typeface="Cambria Math"/>
                <a:cs typeface="Cambria Math"/>
              </a:rPr>
              <a:t>R</a:t>
            </a:r>
            <a:r>
              <a:rPr sz="2625" kern="0" spc="165" baseline="-15873" dirty="0">
                <a:solidFill>
                  <a:srgbClr val="404040"/>
                </a:solidFill>
                <a:latin typeface="Cambria Math"/>
                <a:cs typeface="Cambria Math"/>
              </a:rPr>
              <a:t>A</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4 x 10=</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a:p>
            <a:pPr marL="38100" defTabSz="914400">
              <a:spcBef>
                <a:spcPts val="1005"/>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10" dirty="0">
                <a:solidFill>
                  <a:srgbClr val="404040"/>
                </a:solidFill>
                <a:latin typeface="Cambria Math"/>
                <a:cs typeface="Cambria Math"/>
              </a:rPr>
              <a:t>R</a:t>
            </a:r>
            <a:r>
              <a:rPr sz="2625" kern="0" spc="165" baseline="-15873" dirty="0">
                <a:solidFill>
                  <a:srgbClr val="404040"/>
                </a:solidFill>
                <a:latin typeface="Cambria Math"/>
                <a:cs typeface="Cambria Math"/>
              </a:rPr>
              <a:t>A</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40 -</a:t>
            </a:r>
            <a:r>
              <a:rPr sz="2400" kern="0" spc="-5" dirty="0">
                <a:solidFill>
                  <a:sysClr val="windowText" lastClr="000000"/>
                </a:solidFill>
                <a:latin typeface="Times New Roman"/>
                <a:cs typeface="Times New Roman"/>
              </a:rPr>
              <a:t> </a:t>
            </a:r>
            <a:r>
              <a:rPr sz="2400" kern="0" spc="105" dirty="0">
                <a:solidFill>
                  <a:srgbClr val="404040"/>
                </a:solidFill>
                <a:latin typeface="Cambria Math"/>
                <a:cs typeface="Cambria Math"/>
              </a:rPr>
              <a:t>R</a:t>
            </a:r>
            <a:r>
              <a:rPr sz="2625" kern="0" spc="157"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40 – 20 =</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20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7" name="object 17"/>
          <p:cNvSpPr txBox="1"/>
          <p:nvPr/>
        </p:nvSpPr>
        <p:spPr>
          <a:xfrm>
            <a:off x="6232301" y="3409446"/>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9" name="object 19"/>
          <p:cNvGrpSpPr/>
          <p:nvPr/>
        </p:nvGrpSpPr>
        <p:grpSpPr>
          <a:xfrm>
            <a:off x="6044895" y="1674075"/>
            <a:ext cx="224096" cy="484505"/>
            <a:chOff x="6046470" y="1674075"/>
            <a:chExt cx="224154" cy="484505"/>
          </a:xfrm>
        </p:grpSpPr>
        <p:pic>
          <p:nvPicPr>
            <p:cNvPr id="20" name="object 20"/>
            <p:cNvPicPr/>
            <p:nvPr/>
          </p:nvPicPr>
          <p:blipFill>
            <a:blip r:embed="rId2" cstate="print"/>
            <a:stretch>
              <a:fillRect/>
            </a:stretch>
          </p:blipFill>
          <p:spPr>
            <a:xfrm>
              <a:off x="6046470" y="1674075"/>
              <a:ext cx="224091" cy="483908"/>
            </a:xfrm>
            <a:prstGeom prst="rect">
              <a:avLst/>
            </a:prstGeom>
          </p:spPr>
        </p:pic>
        <p:sp>
          <p:nvSpPr>
            <p:cNvPr id="21" name="object 21"/>
            <p:cNvSpPr/>
            <p:nvPr/>
          </p:nvSpPr>
          <p:spPr>
            <a:xfrm>
              <a:off x="612381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22" name="object 22"/>
          <p:cNvGrpSpPr/>
          <p:nvPr/>
        </p:nvGrpSpPr>
        <p:grpSpPr>
          <a:xfrm>
            <a:off x="2801144" y="4546138"/>
            <a:ext cx="3410332" cy="690245"/>
            <a:chOff x="2801873" y="4546091"/>
            <a:chExt cx="3411220" cy="690245"/>
          </a:xfrm>
        </p:grpSpPr>
        <p:pic>
          <p:nvPicPr>
            <p:cNvPr id="23" name="object 23"/>
            <p:cNvPicPr/>
            <p:nvPr/>
          </p:nvPicPr>
          <p:blipFill>
            <a:blip r:embed="rId4" cstate="print"/>
            <a:stretch>
              <a:fillRect/>
            </a:stretch>
          </p:blipFill>
          <p:spPr>
            <a:xfrm>
              <a:off x="2801873" y="5143517"/>
              <a:ext cx="3410712" cy="92692"/>
            </a:xfrm>
            <a:prstGeom prst="rect">
              <a:avLst/>
            </a:prstGeom>
          </p:spPr>
        </p:pic>
        <p:sp>
          <p:nvSpPr>
            <p:cNvPr id="24" name="object 24"/>
            <p:cNvSpPr/>
            <p:nvPr/>
          </p:nvSpPr>
          <p:spPr>
            <a:xfrm>
              <a:off x="2820162" y="4546091"/>
              <a:ext cx="3373120" cy="622935"/>
            </a:xfrm>
            <a:custGeom>
              <a:avLst/>
              <a:gdLst/>
              <a:ahLst/>
              <a:cxnLst/>
              <a:rect l="l" t="t" r="r" b="b"/>
              <a:pathLst>
                <a:path w="3373120" h="622935">
                  <a:moveTo>
                    <a:pt x="3372612" y="622554"/>
                  </a:moveTo>
                  <a:lnTo>
                    <a:pt x="3131312" y="406527"/>
                  </a:lnTo>
                  <a:lnTo>
                    <a:pt x="2877185" y="279527"/>
                  </a:lnTo>
                  <a:lnTo>
                    <a:pt x="2572385" y="165227"/>
                  </a:lnTo>
                  <a:lnTo>
                    <a:pt x="2273935" y="82550"/>
                  </a:lnTo>
                  <a:lnTo>
                    <a:pt x="1924558" y="31750"/>
                  </a:lnTo>
                  <a:lnTo>
                    <a:pt x="1689354" y="812"/>
                  </a:lnTo>
                  <a:lnTo>
                    <a:pt x="1689354" y="0"/>
                  </a:lnTo>
                  <a:lnTo>
                    <a:pt x="1686306" y="406"/>
                  </a:lnTo>
                  <a:lnTo>
                    <a:pt x="1683258" y="0"/>
                  </a:lnTo>
                  <a:lnTo>
                    <a:pt x="1683258" y="812"/>
                  </a:lnTo>
                  <a:lnTo>
                    <a:pt x="1448054" y="31750"/>
                  </a:lnTo>
                  <a:lnTo>
                    <a:pt x="1098677" y="82550"/>
                  </a:lnTo>
                  <a:lnTo>
                    <a:pt x="800227" y="165227"/>
                  </a:lnTo>
                  <a:lnTo>
                    <a:pt x="495427" y="279527"/>
                  </a:lnTo>
                  <a:lnTo>
                    <a:pt x="241300" y="406527"/>
                  </a:lnTo>
                  <a:lnTo>
                    <a:pt x="0" y="622554"/>
                  </a:lnTo>
                  <a:lnTo>
                    <a:pt x="1683258" y="622554"/>
                  </a:lnTo>
                  <a:lnTo>
                    <a:pt x="1689354" y="622554"/>
                  </a:lnTo>
                  <a:lnTo>
                    <a:pt x="3372612" y="62255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25" name="object 25"/>
          <p:cNvSpPr txBox="1"/>
          <p:nvPr/>
        </p:nvSpPr>
        <p:spPr>
          <a:xfrm>
            <a:off x="5558896" y="2096538"/>
            <a:ext cx="1044303"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20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6" name="object 26"/>
          <p:cNvSpPr txBox="1"/>
          <p:nvPr/>
        </p:nvSpPr>
        <p:spPr>
          <a:xfrm>
            <a:off x="2241474" y="2626133"/>
            <a:ext cx="476127" cy="725199"/>
          </a:xfrm>
          <a:prstGeom prst="rect">
            <a:avLst/>
          </a:prstGeom>
        </p:spPr>
        <p:txBody>
          <a:bodyPr vert="horz" wrap="square" lIns="0" tIns="93345" rIns="0" bIns="0" rtlCol="0">
            <a:spAutoFit/>
          </a:bodyPr>
          <a:lstStyle/>
          <a:p>
            <a:pPr marL="12700" defTabSz="914400">
              <a:spcBef>
                <a:spcPts val="735"/>
              </a:spcBef>
            </a:pPr>
            <a:r>
              <a:rPr kern="0" dirty="0">
                <a:solidFill>
                  <a:sysClr val="windowText" lastClr="000000"/>
                </a:solidFill>
                <a:latin typeface="Times New Roman"/>
                <a:cs typeface="Times New Roman"/>
              </a:rPr>
              <a:t>20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68580" defTabSz="914400">
              <a:spcBef>
                <a:spcPts val="635"/>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4359536" y="1407690"/>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28" name="object 28"/>
          <p:cNvSpPr txBox="1"/>
          <p:nvPr/>
        </p:nvSpPr>
        <p:spPr>
          <a:xfrm>
            <a:off x="2468999" y="95707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9" name="object 29"/>
          <p:cNvGrpSpPr/>
          <p:nvPr/>
        </p:nvGrpSpPr>
        <p:grpSpPr>
          <a:xfrm>
            <a:off x="2511662" y="1223074"/>
            <a:ext cx="3816626" cy="531495"/>
            <a:chOff x="2512314" y="1223027"/>
            <a:chExt cx="3817620" cy="531495"/>
          </a:xfrm>
        </p:grpSpPr>
        <p:pic>
          <p:nvPicPr>
            <p:cNvPr id="30" name="object 30"/>
            <p:cNvPicPr/>
            <p:nvPr/>
          </p:nvPicPr>
          <p:blipFill>
            <a:blip r:embed="rId5" cstate="print"/>
            <a:stretch>
              <a:fillRect/>
            </a:stretch>
          </p:blipFill>
          <p:spPr>
            <a:xfrm>
              <a:off x="2766822" y="1223027"/>
              <a:ext cx="3436620" cy="92692"/>
            </a:xfrm>
            <a:prstGeom prst="rect">
              <a:avLst/>
            </a:prstGeom>
          </p:spPr>
        </p:pic>
        <p:sp>
          <p:nvSpPr>
            <p:cNvPr id="31" name="object 31"/>
            <p:cNvSpPr/>
            <p:nvPr/>
          </p:nvSpPr>
          <p:spPr>
            <a:xfrm>
              <a:off x="2816733" y="1247774"/>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6" cstate="print"/>
            <a:stretch>
              <a:fillRect/>
            </a:stretch>
          </p:blipFill>
          <p:spPr>
            <a:xfrm>
              <a:off x="2599182" y="1499633"/>
              <a:ext cx="401624" cy="92692"/>
            </a:xfrm>
            <a:prstGeom prst="rect">
              <a:avLst/>
            </a:prstGeom>
          </p:spPr>
        </p:pic>
        <p:sp>
          <p:nvSpPr>
            <p:cNvPr id="33" name="object 33"/>
            <p:cNvSpPr/>
            <p:nvPr/>
          </p:nvSpPr>
          <p:spPr>
            <a:xfrm>
              <a:off x="2649093" y="1524380"/>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7" cstate="print"/>
            <a:stretch>
              <a:fillRect/>
            </a:stretch>
          </p:blipFill>
          <p:spPr>
            <a:xfrm>
              <a:off x="2512314" y="1499641"/>
              <a:ext cx="180759" cy="254482"/>
            </a:xfrm>
            <a:prstGeom prst="rect">
              <a:avLst/>
            </a:prstGeom>
          </p:spPr>
        </p:pic>
        <p:sp>
          <p:nvSpPr>
            <p:cNvPr id="35" name="object 35"/>
            <p:cNvSpPr/>
            <p:nvPr/>
          </p:nvSpPr>
          <p:spPr>
            <a:xfrm>
              <a:off x="2562225" y="1524380"/>
              <a:ext cx="87630" cy="161290"/>
            </a:xfrm>
            <a:custGeom>
              <a:avLst/>
              <a:gdLst/>
              <a:ahLst/>
              <a:cxnLst/>
              <a:rect l="l" t="t" r="r" b="b"/>
              <a:pathLst>
                <a:path w="87630"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7" cstate="print"/>
            <a:stretch>
              <a:fillRect/>
            </a:stretch>
          </p:blipFill>
          <p:spPr>
            <a:xfrm>
              <a:off x="2666238" y="1499641"/>
              <a:ext cx="180759" cy="254482"/>
            </a:xfrm>
            <a:prstGeom prst="rect">
              <a:avLst/>
            </a:prstGeom>
          </p:spPr>
        </p:pic>
        <p:sp>
          <p:nvSpPr>
            <p:cNvPr id="37" name="object 37"/>
            <p:cNvSpPr/>
            <p:nvPr/>
          </p:nvSpPr>
          <p:spPr>
            <a:xfrm>
              <a:off x="2716149" y="1524380"/>
              <a:ext cx="87630" cy="161290"/>
            </a:xfrm>
            <a:custGeom>
              <a:avLst/>
              <a:gdLst/>
              <a:ahLst/>
              <a:cxnLst/>
              <a:rect l="l" t="t" r="r" b="b"/>
              <a:pathLst>
                <a:path w="87630"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2818638" y="1499641"/>
              <a:ext cx="180759" cy="254482"/>
            </a:xfrm>
            <a:prstGeom prst="rect">
              <a:avLst/>
            </a:prstGeom>
          </p:spPr>
        </p:pic>
        <p:sp>
          <p:nvSpPr>
            <p:cNvPr id="39" name="object 39"/>
            <p:cNvSpPr/>
            <p:nvPr/>
          </p:nvSpPr>
          <p:spPr>
            <a:xfrm>
              <a:off x="2868549" y="1524380"/>
              <a:ext cx="87630" cy="161290"/>
            </a:xfrm>
            <a:custGeom>
              <a:avLst/>
              <a:gdLst/>
              <a:ahLst/>
              <a:cxnLst/>
              <a:rect l="l" t="t" r="r" b="b"/>
              <a:pathLst>
                <a:path w="87630" h="161289">
                  <a:moveTo>
                    <a:pt x="87502" y="0"/>
                  </a:moveTo>
                  <a:lnTo>
                    <a:pt x="0" y="161163"/>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2649093" y="1250060"/>
              <a:ext cx="315595" cy="271780"/>
            </a:xfrm>
            <a:custGeom>
              <a:avLst/>
              <a:gdLst/>
              <a:ahLst/>
              <a:cxnLst/>
              <a:rect l="l" t="t" r="r" b="b"/>
              <a:pathLst>
                <a:path w="315594" h="271780">
                  <a:moveTo>
                    <a:pt x="157733" y="0"/>
                  </a:moveTo>
                  <a:lnTo>
                    <a:pt x="0" y="271272"/>
                  </a:lnTo>
                  <a:lnTo>
                    <a:pt x="315468" y="271272"/>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2649093" y="1250060"/>
              <a:ext cx="315595" cy="271780"/>
            </a:xfrm>
            <a:custGeom>
              <a:avLst/>
              <a:gdLst/>
              <a:ahLst/>
              <a:cxnLst/>
              <a:rect l="l" t="t" r="r" b="b"/>
              <a:pathLst>
                <a:path w="315594" h="271780">
                  <a:moveTo>
                    <a:pt x="0" y="271272"/>
                  </a:moveTo>
                  <a:lnTo>
                    <a:pt x="157733" y="0"/>
                  </a:lnTo>
                  <a:lnTo>
                    <a:pt x="315468"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8" cstate="print"/>
            <a:stretch>
              <a:fillRect/>
            </a:stretch>
          </p:blipFill>
          <p:spPr>
            <a:xfrm>
              <a:off x="2765298" y="1349501"/>
              <a:ext cx="85343" cy="84582"/>
            </a:xfrm>
            <a:prstGeom prst="rect">
              <a:avLst/>
            </a:prstGeom>
          </p:spPr>
        </p:pic>
        <p:pic>
          <p:nvPicPr>
            <p:cNvPr id="43" name="object 43"/>
            <p:cNvPicPr/>
            <p:nvPr/>
          </p:nvPicPr>
          <p:blipFill>
            <a:blip r:embed="rId9" cstate="print"/>
            <a:stretch>
              <a:fillRect/>
            </a:stretch>
          </p:blipFill>
          <p:spPr>
            <a:xfrm>
              <a:off x="5977890" y="1444769"/>
              <a:ext cx="352005" cy="92692"/>
            </a:xfrm>
            <a:prstGeom prst="rect">
              <a:avLst/>
            </a:prstGeom>
          </p:spPr>
        </p:pic>
        <p:sp>
          <p:nvSpPr>
            <p:cNvPr id="44" name="object 44"/>
            <p:cNvSpPr/>
            <p:nvPr/>
          </p:nvSpPr>
          <p:spPr>
            <a:xfrm>
              <a:off x="6027801" y="1469516"/>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0" cstate="print"/>
            <a:stretch>
              <a:fillRect/>
            </a:stretch>
          </p:blipFill>
          <p:spPr>
            <a:xfrm>
              <a:off x="5904738" y="1444688"/>
              <a:ext cx="166319" cy="228536"/>
            </a:xfrm>
            <a:prstGeom prst="rect">
              <a:avLst/>
            </a:prstGeom>
          </p:spPr>
        </p:pic>
        <p:sp>
          <p:nvSpPr>
            <p:cNvPr id="46" name="object 46"/>
            <p:cNvSpPr/>
            <p:nvPr/>
          </p:nvSpPr>
          <p:spPr>
            <a:xfrm>
              <a:off x="5954648" y="1469516"/>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0" cstate="print"/>
            <a:stretch>
              <a:fillRect/>
            </a:stretch>
          </p:blipFill>
          <p:spPr>
            <a:xfrm>
              <a:off x="6034278" y="1444688"/>
              <a:ext cx="166319" cy="228536"/>
            </a:xfrm>
            <a:prstGeom prst="rect">
              <a:avLst/>
            </a:prstGeom>
          </p:spPr>
        </p:pic>
        <p:sp>
          <p:nvSpPr>
            <p:cNvPr id="48" name="object 48"/>
            <p:cNvSpPr/>
            <p:nvPr/>
          </p:nvSpPr>
          <p:spPr>
            <a:xfrm>
              <a:off x="6084189" y="1469516"/>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6162294" y="1444688"/>
              <a:ext cx="166319" cy="228536"/>
            </a:xfrm>
            <a:prstGeom prst="rect">
              <a:avLst/>
            </a:prstGeom>
          </p:spPr>
        </p:pic>
        <p:sp>
          <p:nvSpPr>
            <p:cNvPr id="50" name="object 50"/>
            <p:cNvSpPr/>
            <p:nvPr/>
          </p:nvSpPr>
          <p:spPr>
            <a:xfrm>
              <a:off x="6212204" y="1469516"/>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1" name="object 51"/>
          <p:cNvSpPr txBox="1"/>
          <p:nvPr/>
        </p:nvSpPr>
        <p:spPr>
          <a:xfrm>
            <a:off x="2815492" y="595907"/>
            <a:ext cx="3353830" cy="289823"/>
          </a:xfrm>
          <a:prstGeom prst="rect">
            <a:avLst/>
          </a:prstGeom>
        </p:spPr>
        <p:txBody>
          <a:bodyPr vert="horz" wrap="square" lIns="0" tIns="12700" rIns="0" bIns="0" rtlCol="0">
            <a:spAutoFit/>
          </a:bodyPr>
          <a:lstStyle/>
          <a:p>
            <a:pPr marL="12700" defTabSz="914400">
              <a:spcBef>
                <a:spcPts val="100"/>
              </a:spcBef>
              <a:tabLst>
                <a:tab pos="1391920" algn="l"/>
                <a:tab pos="3341370" algn="l"/>
              </a:tabLst>
            </a:pPr>
            <a:r>
              <a:rPr u="heavy" kern="0" dirty="0">
                <a:solidFill>
                  <a:sysClr val="windowText" lastClr="000000"/>
                </a:solidFill>
                <a:uFill>
                  <a:solidFill>
                    <a:srgbClr val="000000"/>
                  </a:solidFill>
                </a:uFill>
                <a:latin typeface="Times New Roman"/>
                <a:cs typeface="Times New Roman"/>
              </a:rPr>
              <a:t>	4 </a:t>
            </a:r>
            <a:r>
              <a:rPr u="heavy" kern="0" spc="-1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52" name="object 52"/>
          <p:cNvSpPr txBox="1"/>
          <p:nvPr/>
        </p:nvSpPr>
        <p:spPr>
          <a:xfrm>
            <a:off x="6294006" y="1054401"/>
            <a:ext cx="178390" cy="300355"/>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aphicFrame>
        <p:nvGraphicFramePr>
          <p:cNvPr id="53" name="object 53"/>
          <p:cNvGraphicFramePr>
            <a:graphicFrameLocks noGrp="1"/>
          </p:cNvGraphicFramePr>
          <p:nvPr/>
        </p:nvGraphicFramePr>
        <p:xfrm>
          <a:off x="2820950" y="2657522"/>
          <a:ext cx="3346212" cy="3705225"/>
        </p:xfrm>
        <a:graphic>
          <a:graphicData uri="http://schemas.openxmlformats.org/drawingml/2006/table">
            <a:tbl>
              <a:tblPr firstRow="1" bandRow="1">
                <a:tableStyleId>{2D5ABB26-0587-4C30-8999-92F81FD0307C}</a:tableStyleId>
              </a:tblPr>
              <a:tblGrid>
                <a:gridCol w="1150955"/>
                <a:gridCol w="531356"/>
                <a:gridCol w="452637"/>
                <a:gridCol w="1211264"/>
              </a:tblGrid>
              <a:tr h="558800">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B w="28575">
                      <a:solidFill>
                        <a:srgbClr val="6F2F9F"/>
                      </a:solidFill>
                      <a:prstDash val="solid"/>
                    </a:lnB>
                  </a:tcPr>
                </a:tc>
                <a:tc hMerge="1">
                  <a:txBody>
                    <a:bodyPr/>
                    <a:lstStyle/>
                    <a:p>
                      <a:endParaRPr/>
                    </a:p>
                  </a:txBody>
                  <a:tcPr marL="0" marR="0" marT="0" marB="0"/>
                </a:tc>
              </a:tr>
              <a:tr h="519430">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6F2F9F"/>
                      </a:solidFill>
                      <a:prstDash val="solid"/>
                    </a:lnT>
                  </a:tcPr>
                </a:tc>
                <a:tc hMerge="1">
                  <a:txBody>
                    <a:bodyPr/>
                    <a:lstStyle/>
                    <a:p>
                      <a:endParaRPr/>
                    </a:p>
                  </a:txBody>
                  <a:tcPr marL="0" marR="0" marT="0" marB="0"/>
                </a:tc>
              </a:tr>
              <a:tr h="368935">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82575">
                        <a:lnSpc>
                          <a:spcPct val="100000"/>
                        </a:lnSpc>
                        <a:spcBef>
                          <a:spcPts val="295"/>
                        </a:spcBef>
                      </a:pPr>
                      <a:r>
                        <a:rPr sz="1800" spc="-25" dirty="0">
                          <a:latin typeface="Times New Roman"/>
                          <a:cs typeface="Times New Roman"/>
                        </a:rPr>
                        <a:t>SFD</a:t>
                      </a:r>
                      <a:endParaRPr sz="1800">
                        <a:latin typeface="Times New Roman"/>
                        <a:cs typeface="Times New Roman"/>
                      </a:endParaRPr>
                    </a:p>
                  </a:txBody>
                  <a:tcPr marL="0" marR="0" marT="3746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4A973"/>
                    </a:solidFill>
                  </a:tcPr>
                </a:tc>
                <a:tc hMerge="1">
                  <a:txBody>
                    <a:bodyPr/>
                    <a:lstStyle/>
                    <a:p>
                      <a:endParaRPr/>
                    </a:p>
                  </a:txBody>
                  <a:tcPr marL="0" marR="0" marT="0" marB="0"/>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1061720">
                <a:tc gridSpan="2">
                  <a:txBody>
                    <a:bodyPr/>
                    <a:lstStyle/>
                    <a:p>
                      <a:pPr marL="588645">
                        <a:lnSpc>
                          <a:spcPct val="100000"/>
                        </a:lnSpc>
                        <a:spcBef>
                          <a:spcPts val="1265"/>
                        </a:spcBef>
                      </a:pPr>
                      <a:r>
                        <a:rPr sz="1800" dirty="0">
                          <a:latin typeface="Times New Roman"/>
                          <a:cs typeface="Times New Roman"/>
                        </a:rPr>
                        <a:t>0.5 x 20 x </a:t>
                      </a:r>
                      <a:r>
                        <a:rPr sz="1800" spc="-50" dirty="0">
                          <a:latin typeface="Times New Roman"/>
                          <a:cs typeface="Times New Roman"/>
                        </a:rPr>
                        <a:t>5</a:t>
                      </a:r>
                      <a:endParaRPr sz="1800">
                        <a:latin typeface="Times New Roman"/>
                        <a:cs typeface="Times New Roman"/>
                      </a:endParaRPr>
                    </a:p>
                  </a:txBody>
                  <a:tcPr marL="0" marR="0" marT="160655"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c gridSpan="2">
                  <a:txBody>
                    <a:bodyPr/>
                    <a:lstStyle/>
                    <a:p>
                      <a:pPr marL="48260">
                        <a:lnSpc>
                          <a:spcPct val="100000"/>
                        </a:lnSpc>
                        <a:spcBef>
                          <a:spcPts val="1265"/>
                        </a:spcBef>
                      </a:pPr>
                      <a:r>
                        <a:rPr sz="1800" dirty="0">
                          <a:latin typeface="Times New Roman"/>
                          <a:cs typeface="Times New Roman"/>
                        </a:rPr>
                        <a:t>=</a:t>
                      </a:r>
                      <a:r>
                        <a:rPr sz="1800" spc="5" dirty="0">
                          <a:latin typeface="Times New Roman"/>
                          <a:cs typeface="Times New Roman"/>
                        </a:rPr>
                        <a:t> </a:t>
                      </a:r>
                      <a:r>
                        <a:rPr sz="1800" dirty="0">
                          <a:latin typeface="Times New Roman"/>
                          <a:cs typeface="Times New Roman"/>
                        </a:rPr>
                        <a:t>50</a:t>
                      </a:r>
                      <a:r>
                        <a:rPr sz="1800" spc="5" dirty="0">
                          <a:latin typeface="Times New Roman"/>
                          <a:cs typeface="Times New Roman"/>
                        </a:rPr>
                        <a:t> </a:t>
                      </a:r>
                      <a:r>
                        <a:rPr sz="1800" spc="-10" dirty="0">
                          <a:latin typeface="Times New Roman"/>
                          <a:cs typeface="Times New Roman"/>
                        </a:rPr>
                        <a:t>K-</a:t>
                      </a:r>
                      <a:r>
                        <a:rPr sz="1800" spc="-25" dirty="0">
                          <a:latin typeface="Times New Roman"/>
                          <a:cs typeface="Times New Roman"/>
                        </a:rPr>
                        <a:t>ft.</a:t>
                      </a:r>
                      <a:endParaRPr sz="1800">
                        <a:latin typeface="Times New Roman"/>
                        <a:cs typeface="Times New Roman"/>
                      </a:endParaRPr>
                    </a:p>
                  </a:txBody>
                  <a:tcPr marL="0" marR="0" marT="160655" marB="0">
                    <a:lnL w="12700">
                      <a:solidFill>
                        <a:srgbClr val="E64722"/>
                      </a:solidFill>
                      <a:prstDash val="sysDash"/>
                    </a:lnL>
                    <a:lnR w="12700">
                      <a:solidFill>
                        <a:srgbClr val="E64722"/>
                      </a:solidFill>
                      <a:prstDash val="sysDash"/>
                    </a:lnR>
                    <a:lnB w="28575">
                      <a:solidFill>
                        <a:srgbClr val="00AF50"/>
                      </a:solidFill>
                      <a:prstDash val="solid"/>
                    </a:lnB>
                  </a:tcPr>
                </a:tc>
                <a:tc hMerge="1">
                  <a:txBody>
                    <a:bodyPr/>
                    <a:lstStyle/>
                    <a:p>
                      <a:endParaRPr/>
                    </a:p>
                  </a:txBody>
                  <a:tcPr marL="0" marR="0" marT="0" marB="0"/>
                </a:tc>
              </a:tr>
              <a:tr h="434975">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lnT w="28575">
                      <a:solidFill>
                        <a:srgbClr val="00AF50"/>
                      </a:solidFill>
                      <a:prstDash val="solid"/>
                    </a:lnT>
                  </a:tcPr>
                </a:tc>
                <a:tc hMerge="1">
                  <a:txBody>
                    <a:bodyPr/>
                    <a:lstStyle/>
                    <a:p>
                      <a:endParaRPr/>
                    </a:p>
                  </a:txBody>
                  <a:tcPr marL="0" marR="0" marT="0" marB="0"/>
                </a:tc>
              </a:tr>
              <a:tr h="368935">
                <a:tc>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000000"/>
                      </a:solidFill>
                      <a:prstDash val="solid"/>
                    </a:lnR>
                  </a:tcPr>
                </a:tc>
                <a:tc gridSpan="2">
                  <a:txBody>
                    <a:bodyPr/>
                    <a:lstStyle/>
                    <a:p>
                      <a:pPr marL="231775">
                        <a:lnSpc>
                          <a:spcPct val="100000"/>
                        </a:lnSpc>
                        <a:spcBef>
                          <a:spcPts val="300"/>
                        </a:spcBef>
                      </a:pPr>
                      <a:r>
                        <a:rPr sz="1800" spc="-25" dirty="0">
                          <a:latin typeface="Times New Roman"/>
                          <a:cs typeface="Times New Roman"/>
                        </a:rPr>
                        <a:t>BMD</a:t>
                      </a:r>
                      <a:endParaRPr sz="1800">
                        <a:latin typeface="Times New Roman"/>
                        <a:cs typeface="Times New Roman"/>
                      </a:endParaRPr>
                    </a:p>
                  </a:txBody>
                  <a:tcPr marL="0" marR="0" marT="381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F917A"/>
                    </a:solidFill>
                  </a:tcPr>
                </a:tc>
                <a:tc hMerge="1">
                  <a:txBody>
                    <a:bodyPr/>
                    <a:lstStyle/>
                    <a:p>
                      <a:endParaRPr/>
                    </a:p>
                  </a:txBody>
                  <a:tcPr marL="0" marR="0" marT="0" marB="0"/>
                </a:tc>
                <a:tc>
                  <a:txBody>
                    <a:bodyPr/>
                    <a:lstStyle/>
                    <a:p>
                      <a:pPr>
                        <a:lnSpc>
                          <a:spcPct val="100000"/>
                        </a:lnSpc>
                      </a:pPr>
                      <a:endParaRPr sz="2000">
                        <a:latin typeface="Times New Roman"/>
                        <a:cs typeface="Times New Roman"/>
                      </a:endParaRPr>
                    </a:p>
                  </a:txBody>
                  <a:tcPr marL="0" marR="0" marT="0" marB="0">
                    <a:lnL w="12700">
                      <a:solidFill>
                        <a:srgbClr val="000000"/>
                      </a:solidFill>
                      <a:prstDash val="solid"/>
                    </a:lnL>
                    <a:lnR w="12700">
                      <a:solidFill>
                        <a:srgbClr val="E64722"/>
                      </a:solidFill>
                      <a:prstDash val="sysDash"/>
                    </a:lnR>
                  </a:tcPr>
                </a:tc>
              </a:tr>
              <a:tr h="392430">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c gridSpan="2">
                  <a:txBody>
                    <a:bodyPr/>
                    <a:lstStyle/>
                    <a:p>
                      <a:pPr>
                        <a:lnSpc>
                          <a:spcPct val="100000"/>
                        </a:lnSpc>
                      </a:pPr>
                      <a:endParaRPr sz="2000">
                        <a:latin typeface="Times New Roman"/>
                        <a:cs typeface="Times New Roman"/>
                      </a:endParaRPr>
                    </a:p>
                  </a:txBody>
                  <a:tcPr marL="0" marR="0" marT="0" marB="0">
                    <a:lnL w="12700">
                      <a:solidFill>
                        <a:srgbClr val="E64722"/>
                      </a:solidFill>
                      <a:prstDash val="sysDash"/>
                    </a:lnL>
                    <a:lnR w="12700">
                      <a:solidFill>
                        <a:srgbClr val="E64722"/>
                      </a:solidFill>
                      <a:prstDash val="sysDash"/>
                    </a:lnR>
                  </a:tcPr>
                </a:tc>
                <a:tc hMerge="1">
                  <a:txBody>
                    <a:bodyPr/>
                    <a:lstStyle/>
                    <a:p>
                      <a:endParaRPr/>
                    </a:p>
                  </a:txBody>
                  <a:tcPr marL="0" marR="0" marT="0" marB="0"/>
                </a:tc>
              </a:tr>
            </a:tbl>
          </a:graphicData>
        </a:graphic>
      </p:graphicFrame>
      <p:grpSp>
        <p:nvGrpSpPr>
          <p:cNvPr id="54" name="object 54"/>
          <p:cNvGrpSpPr/>
          <p:nvPr/>
        </p:nvGrpSpPr>
        <p:grpSpPr>
          <a:xfrm>
            <a:off x="2712780" y="909130"/>
            <a:ext cx="3551900" cy="559435"/>
            <a:chOff x="2713482" y="909083"/>
            <a:chExt cx="3552825" cy="559435"/>
          </a:xfrm>
        </p:grpSpPr>
        <p:pic>
          <p:nvPicPr>
            <p:cNvPr id="55" name="object 55"/>
            <p:cNvPicPr/>
            <p:nvPr/>
          </p:nvPicPr>
          <p:blipFill>
            <a:blip r:embed="rId11" cstate="print"/>
            <a:stretch>
              <a:fillRect/>
            </a:stretch>
          </p:blipFill>
          <p:spPr>
            <a:xfrm>
              <a:off x="2713482" y="909116"/>
              <a:ext cx="224091" cy="490677"/>
            </a:xfrm>
            <a:prstGeom prst="rect">
              <a:avLst/>
            </a:prstGeom>
          </p:spPr>
        </p:pic>
        <p:sp>
          <p:nvSpPr>
            <p:cNvPr id="56" name="object 56"/>
            <p:cNvSpPr/>
            <p:nvPr/>
          </p:nvSpPr>
          <p:spPr>
            <a:xfrm>
              <a:off x="2790825" y="922781"/>
              <a:ext cx="76200" cy="342900"/>
            </a:xfrm>
            <a:custGeom>
              <a:avLst/>
              <a:gdLst/>
              <a:ahLst/>
              <a:cxnLst/>
              <a:rect l="l" t="t" r="r" b="b"/>
              <a:pathLst>
                <a:path w="76200" h="342900">
                  <a:moveTo>
                    <a:pt x="27050" y="266445"/>
                  </a:moveTo>
                  <a:lnTo>
                    <a:pt x="0" y="266445"/>
                  </a:lnTo>
                  <a:lnTo>
                    <a:pt x="38100" y="342645"/>
                  </a:lnTo>
                  <a:lnTo>
                    <a:pt x="64325" y="290194"/>
                  </a:lnTo>
                  <a:lnTo>
                    <a:pt x="32004" y="290194"/>
                  </a:lnTo>
                  <a:lnTo>
                    <a:pt x="27050" y="285241"/>
                  </a:lnTo>
                  <a:lnTo>
                    <a:pt x="27050" y="266445"/>
                  </a:lnTo>
                  <a:close/>
                </a:path>
                <a:path w="76200" h="342900">
                  <a:moveTo>
                    <a:pt x="44195" y="0"/>
                  </a:moveTo>
                  <a:lnTo>
                    <a:pt x="32004" y="0"/>
                  </a:lnTo>
                  <a:lnTo>
                    <a:pt x="27050" y="4952"/>
                  </a:lnTo>
                  <a:lnTo>
                    <a:pt x="27050" y="285241"/>
                  </a:lnTo>
                  <a:lnTo>
                    <a:pt x="32004" y="290194"/>
                  </a:lnTo>
                  <a:lnTo>
                    <a:pt x="44195" y="290194"/>
                  </a:lnTo>
                  <a:lnTo>
                    <a:pt x="49149" y="285241"/>
                  </a:lnTo>
                  <a:lnTo>
                    <a:pt x="49149" y="4952"/>
                  </a:lnTo>
                  <a:lnTo>
                    <a:pt x="44195" y="0"/>
                  </a:lnTo>
                  <a:close/>
                </a:path>
                <a:path w="76200" h="342900">
                  <a:moveTo>
                    <a:pt x="76200" y="266445"/>
                  </a:moveTo>
                  <a:lnTo>
                    <a:pt x="49149" y="266445"/>
                  </a:lnTo>
                  <a:lnTo>
                    <a:pt x="49149" y="285241"/>
                  </a:lnTo>
                  <a:lnTo>
                    <a:pt x="44195" y="290194"/>
                  </a:lnTo>
                  <a:lnTo>
                    <a:pt x="64325" y="290194"/>
                  </a:lnTo>
                  <a:lnTo>
                    <a:pt x="76200" y="266445"/>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1" cstate="print"/>
            <a:stretch>
              <a:fillRect/>
            </a:stretch>
          </p:blipFill>
          <p:spPr>
            <a:xfrm>
              <a:off x="3192780" y="919022"/>
              <a:ext cx="224091" cy="490677"/>
            </a:xfrm>
            <a:prstGeom prst="rect">
              <a:avLst/>
            </a:prstGeom>
          </p:spPr>
        </p:pic>
        <p:sp>
          <p:nvSpPr>
            <p:cNvPr id="58" name="object 58"/>
            <p:cNvSpPr/>
            <p:nvPr/>
          </p:nvSpPr>
          <p:spPr>
            <a:xfrm>
              <a:off x="3270123" y="932687"/>
              <a:ext cx="76200" cy="342900"/>
            </a:xfrm>
            <a:custGeom>
              <a:avLst/>
              <a:gdLst/>
              <a:ahLst/>
              <a:cxnLst/>
              <a:rect l="l" t="t" r="r" b="b"/>
              <a:pathLst>
                <a:path w="76200" h="342900">
                  <a:moveTo>
                    <a:pt x="27050" y="266446"/>
                  </a:moveTo>
                  <a:lnTo>
                    <a:pt x="0" y="266446"/>
                  </a:lnTo>
                  <a:lnTo>
                    <a:pt x="38100" y="342646"/>
                  </a:lnTo>
                  <a:lnTo>
                    <a:pt x="64325" y="290195"/>
                  </a:lnTo>
                  <a:lnTo>
                    <a:pt x="32003" y="290195"/>
                  </a:lnTo>
                  <a:lnTo>
                    <a:pt x="27050" y="285241"/>
                  </a:lnTo>
                  <a:lnTo>
                    <a:pt x="27050" y="266446"/>
                  </a:lnTo>
                  <a:close/>
                </a:path>
                <a:path w="76200" h="342900">
                  <a:moveTo>
                    <a:pt x="44196" y="0"/>
                  </a:moveTo>
                  <a:lnTo>
                    <a:pt x="32003" y="0"/>
                  </a:lnTo>
                  <a:lnTo>
                    <a:pt x="27050" y="4952"/>
                  </a:lnTo>
                  <a:lnTo>
                    <a:pt x="27050" y="285241"/>
                  </a:lnTo>
                  <a:lnTo>
                    <a:pt x="32003" y="290195"/>
                  </a:lnTo>
                  <a:lnTo>
                    <a:pt x="44196" y="290195"/>
                  </a:lnTo>
                  <a:lnTo>
                    <a:pt x="49149" y="285241"/>
                  </a:lnTo>
                  <a:lnTo>
                    <a:pt x="49149" y="4952"/>
                  </a:lnTo>
                  <a:lnTo>
                    <a:pt x="44196" y="0"/>
                  </a:lnTo>
                  <a:close/>
                </a:path>
                <a:path w="76200" h="342900">
                  <a:moveTo>
                    <a:pt x="76200" y="266446"/>
                  </a:moveTo>
                  <a:lnTo>
                    <a:pt x="49149" y="266446"/>
                  </a:lnTo>
                  <a:lnTo>
                    <a:pt x="49149" y="285241"/>
                  </a:lnTo>
                  <a:lnTo>
                    <a:pt x="44196" y="290195"/>
                  </a:lnTo>
                  <a:lnTo>
                    <a:pt x="64325" y="290195"/>
                  </a:lnTo>
                  <a:lnTo>
                    <a:pt x="76200"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1" cstate="print"/>
            <a:stretch>
              <a:fillRect/>
            </a:stretch>
          </p:blipFill>
          <p:spPr>
            <a:xfrm>
              <a:off x="3672078" y="915212"/>
              <a:ext cx="224091" cy="490677"/>
            </a:xfrm>
            <a:prstGeom prst="rect">
              <a:avLst/>
            </a:prstGeom>
          </p:spPr>
        </p:pic>
        <p:sp>
          <p:nvSpPr>
            <p:cNvPr id="60" name="object 60"/>
            <p:cNvSpPr/>
            <p:nvPr/>
          </p:nvSpPr>
          <p:spPr>
            <a:xfrm>
              <a:off x="3749421" y="928877"/>
              <a:ext cx="76200" cy="342900"/>
            </a:xfrm>
            <a:custGeom>
              <a:avLst/>
              <a:gdLst/>
              <a:ahLst/>
              <a:cxnLst/>
              <a:rect l="l" t="t" r="r" b="b"/>
              <a:pathLst>
                <a:path w="76200" h="342900">
                  <a:moveTo>
                    <a:pt x="27050" y="266446"/>
                  </a:moveTo>
                  <a:lnTo>
                    <a:pt x="0" y="266446"/>
                  </a:lnTo>
                  <a:lnTo>
                    <a:pt x="38100" y="342646"/>
                  </a:lnTo>
                  <a:lnTo>
                    <a:pt x="64325" y="290195"/>
                  </a:lnTo>
                  <a:lnTo>
                    <a:pt x="32003" y="290195"/>
                  </a:lnTo>
                  <a:lnTo>
                    <a:pt x="27050" y="285242"/>
                  </a:lnTo>
                  <a:lnTo>
                    <a:pt x="27050" y="266446"/>
                  </a:lnTo>
                  <a:close/>
                </a:path>
                <a:path w="76200" h="342900">
                  <a:moveTo>
                    <a:pt x="44195" y="0"/>
                  </a:moveTo>
                  <a:lnTo>
                    <a:pt x="32003" y="0"/>
                  </a:lnTo>
                  <a:lnTo>
                    <a:pt x="27050" y="4952"/>
                  </a:lnTo>
                  <a:lnTo>
                    <a:pt x="27050" y="285242"/>
                  </a:lnTo>
                  <a:lnTo>
                    <a:pt x="32003" y="290195"/>
                  </a:lnTo>
                  <a:lnTo>
                    <a:pt x="44195" y="290195"/>
                  </a:lnTo>
                  <a:lnTo>
                    <a:pt x="49149" y="285242"/>
                  </a:lnTo>
                  <a:lnTo>
                    <a:pt x="49149" y="4952"/>
                  </a:lnTo>
                  <a:lnTo>
                    <a:pt x="44195" y="0"/>
                  </a:lnTo>
                  <a:close/>
                </a:path>
                <a:path w="76200" h="342900">
                  <a:moveTo>
                    <a:pt x="76200" y="266446"/>
                  </a:moveTo>
                  <a:lnTo>
                    <a:pt x="49149" y="266446"/>
                  </a:lnTo>
                  <a:lnTo>
                    <a:pt x="49149" y="285242"/>
                  </a:lnTo>
                  <a:lnTo>
                    <a:pt x="44195" y="290195"/>
                  </a:lnTo>
                  <a:lnTo>
                    <a:pt x="64325" y="290195"/>
                  </a:lnTo>
                  <a:lnTo>
                    <a:pt x="76200"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1" cstate="print"/>
            <a:stretch>
              <a:fillRect/>
            </a:stretch>
          </p:blipFill>
          <p:spPr>
            <a:xfrm>
              <a:off x="4151376" y="915212"/>
              <a:ext cx="224091" cy="490677"/>
            </a:xfrm>
            <a:prstGeom prst="rect">
              <a:avLst/>
            </a:prstGeom>
          </p:spPr>
        </p:pic>
        <p:sp>
          <p:nvSpPr>
            <p:cNvPr id="62" name="object 62"/>
            <p:cNvSpPr/>
            <p:nvPr/>
          </p:nvSpPr>
          <p:spPr>
            <a:xfrm>
              <a:off x="4228719" y="928877"/>
              <a:ext cx="76200" cy="342900"/>
            </a:xfrm>
            <a:custGeom>
              <a:avLst/>
              <a:gdLst/>
              <a:ahLst/>
              <a:cxnLst/>
              <a:rect l="l" t="t" r="r" b="b"/>
              <a:pathLst>
                <a:path w="76200" h="342900">
                  <a:moveTo>
                    <a:pt x="27050" y="266446"/>
                  </a:moveTo>
                  <a:lnTo>
                    <a:pt x="0" y="266446"/>
                  </a:lnTo>
                  <a:lnTo>
                    <a:pt x="38100" y="342646"/>
                  </a:lnTo>
                  <a:lnTo>
                    <a:pt x="64325" y="290195"/>
                  </a:lnTo>
                  <a:lnTo>
                    <a:pt x="32003" y="290195"/>
                  </a:lnTo>
                  <a:lnTo>
                    <a:pt x="27050" y="285242"/>
                  </a:lnTo>
                  <a:lnTo>
                    <a:pt x="27050" y="266446"/>
                  </a:lnTo>
                  <a:close/>
                </a:path>
                <a:path w="76200" h="342900">
                  <a:moveTo>
                    <a:pt x="44195" y="0"/>
                  </a:moveTo>
                  <a:lnTo>
                    <a:pt x="32003" y="0"/>
                  </a:lnTo>
                  <a:lnTo>
                    <a:pt x="27050" y="4952"/>
                  </a:lnTo>
                  <a:lnTo>
                    <a:pt x="27050" y="285242"/>
                  </a:lnTo>
                  <a:lnTo>
                    <a:pt x="32003" y="290195"/>
                  </a:lnTo>
                  <a:lnTo>
                    <a:pt x="44195" y="290195"/>
                  </a:lnTo>
                  <a:lnTo>
                    <a:pt x="49148" y="285242"/>
                  </a:lnTo>
                  <a:lnTo>
                    <a:pt x="49148" y="4952"/>
                  </a:lnTo>
                  <a:lnTo>
                    <a:pt x="44195" y="0"/>
                  </a:lnTo>
                  <a:close/>
                </a:path>
                <a:path w="76200" h="342900">
                  <a:moveTo>
                    <a:pt x="76200" y="266446"/>
                  </a:moveTo>
                  <a:lnTo>
                    <a:pt x="49148" y="266446"/>
                  </a:lnTo>
                  <a:lnTo>
                    <a:pt x="49148" y="285242"/>
                  </a:lnTo>
                  <a:lnTo>
                    <a:pt x="44195" y="290195"/>
                  </a:lnTo>
                  <a:lnTo>
                    <a:pt x="64325" y="290195"/>
                  </a:lnTo>
                  <a:lnTo>
                    <a:pt x="76200"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2" cstate="print"/>
            <a:stretch>
              <a:fillRect/>
            </a:stretch>
          </p:blipFill>
          <p:spPr>
            <a:xfrm>
              <a:off x="6041897" y="915212"/>
              <a:ext cx="224091" cy="553161"/>
            </a:xfrm>
            <a:prstGeom prst="rect">
              <a:avLst/>
            </a:prstGeom>
          </p:spPr>
        </p:pic>
        <p:pic>
          <p:nvPicPr>
            <p:cNvPr id="64" name="object 64"/>
            <p:cNvPicPr/>
            <p:nvPr/>
          </p:nvPicPr>
          <p:blipFill>
            <a:blip r:embed="rId11" cstate="print"/>
            <a:stretch>
              <a:fillRect/>
            </a:stretch>
          </p:blipFill>
          <p:spPr>
            <a:xfrm>
              <a:off x="4630674" y="915212"/>
              <a:ext cx="224091" cy="490677"/>
            </a:xfrm>
            <a:prstGeom prst="rect">
              <a:avLst/>
            </a:prstGeom>
          </p:spPr>
        </p:pic>
        <p:sp>
          <p:nvSpPr>
            <p:cNvPr id="65" name="object 65"/>
            <p:cNvSpPr/>
            <p:nvPr/>
          </p:nvSpPr>
          <p:spPr>
            <a:xfrm>
              <a:off x="4708017" y="928877"/>
              <a:ext cx="76200" cy="342900"/>
            </a:xfrm>
            <a:custGeom>
              <a:avLst/>
              <a:gdLst/>
              <a:ahLst/>
              <a:cxnLst/>
              <a:rect l="l" t="t" r="r" b="b"/>
              <a:pathLst>
                <a:path w="76200" h="342900">
                  <a:moveTo>
                    <a:pt x="27050" y="266446"/>
                  </a:moveTo>
                  <a:lnTo>
                    <a:pt x="0" y="266446"/>
                  </a:lnTo>
                  <a:lnTo>
                    <a:pt x="38100" y="342646"/>
                  </a:lnTo>
                  <a:lnTo>
                    <a:pt x="64325" y="290195"/>
                  </a:lnTo>
                  <a:lnTo>
                    <a:pt x="32004" y="290195"/>
                  </a:lnTo>
                  <a:lnTo>
                    <a:pt x="27050" y="285242"/>
                  </a:lnTo>
                  <a:lnTo>
                    <a:pt x="27050" y="266446"/>
                  </a:lnTo>
                  <a:close/>
                </a:path>
                <a:path w="76200" h="342900">
                  <a:moveTo>
                    <a:pt x="44196" y="0"/>
                  </a:moveTo>
                  <a:lnTo>
                    <a:pt x="32004" y="0"/>
                  </a:lnTo>
                  <a:lnTo>
                    <a:pt x="27050" y="4952"/>
                  </a:lnTo>
                  <a:lnTo>
                    <a:pt x="27050" y="285242"/>
                  </a:lnTo>
                  <a:lnTo>
                    <a:pt x="32004" y="290195"/>
                  </a:lnTo>
                  <a:lnTo>
                    <a:pt x="44196" y="290195"/>
                  </a:lnTo>
                  <a:lnTo>
                    <a:pt x="49149" y="285242"/>
                  </a:lnTo>
                  <a:lnTo>
                    <a:pt x="49149" y="4952"/>
                  </a:lnTo>
                  <a:lnTo>
                    <a:pt x="44196" y="0"/>
                  </a:lnTo>
                  <a:close/>
                </a:path>
                <a:path w="76200" h="342900">
                  <a:moveTo>
                    <a:pt x="76200" y="266446"/>
                  </a:moveTo>
                  <a:lnTo>
                    <a:pt x="49149" y="266446"/>
                  </a:lnTo>
                  <a:lnTo>
                    <a:pt x="49149" y="285242"/>
                  </a:lnTo>
                  <a:lnTo>
                    <a:pt x="44196" y="290195"/>
                  </a:lnTo>
                  <a:lnTo>
                    <a:pt x="64325" y="290195"/>
                  </a:lnTo>
                  <a:lnTo>
                    <a:pt x="76200"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11" cstate="print"/>
            <a:stretch>
              <a:fillRect/>
            </a:stretch>
          </p:blipFill>
          <p:spPr>
            <a:xfrm>
              <a:off x="5110733" y="915212"/>
              <a:ext cx="224091" cy="490677"/>
            </a:xfrm>
            <a:prstGeom prst="rect">
              <a:avLst/>
            </a:prstGeom>
          </p:spPr>
        </p:pic>
        <p:sp>
          <p:nvSpPr>
            <p:cNvPr id="67" name="object 67"/>
            <p:cNvSpPr/>
            <p:nvPr/>
          </p:nvSpPr>
          <p:spPr>
            <a:xfrm>
              <a:off x="5188077" y="928877"/>
              <a:ext cx="76200" cy="342900"/>
            </a:xfrm>
            <a:custGeom>
              <a:avLst/>
              <a:gdLst/>
              <a:ahLst/>
              <a:cxnLst/>
              <a:rect l="l" t="t" r="r" b="b"/>
              <a:pathLst>
                <a:path w="76200" h="342900">
                  <a:moveTo>
                    <a:pt x="27050" y="266446"/>
                  </a:moveTo>
                  <a:lnTo>
                    <a:pt x="0" y="266446"/>
                  </a:lnTo>
                  <a:lnTo>
                    <a:pt x="38100" y="342646"/>
                  </a:lnTo>
                  <a:lnTo>
                    <a:pt x="64325" y="290195"/>
                  </a:lnTo>
                  <a:lnTo>
                    <a:pt x="32003" y="290195"/>
                  </a:lnTo>
                  <a:lnTo>
                    <a:pt x="27050" y="285242"/>
                  </a:lnTo>
                  <a:lnTo>
                    <a:pt x="27050" y="266446"/>
                  </a:lnTo>
                  <a:close/>
                </a:path>
                <a:path w="76200" h="342900">
                  <a:moveTo>
                    <a:pt x="44196" y="0"/>
                  </a:moveTo>
                  <a:lnTo>
                    <a:pt x="32003" y="0"/>
                  </a:lnTo>
                  <a:lnTo>
                    <a:pt x="27050" y="4952"/>
                  </a:lnTo>
                  <a:lnTo>
                    <a:pt x="27050" y="285242"/>
                  </a:lnTo>
                  <a:lnTo>
                    <a:pt x="32003" y="290195"/>
                  </a:lnTo>
                  <a:lnTo>
                    <a:pt x="44196" y="290195"/>
                  </a:lnTo>
                  <a:lnTo>
                    <a:pt x="49149" y="285242"/>
                  </a:lnTo>
                  <a:lnTo>
                    <a:pt x="49149" y="4952"/>
                  </a:lnTo>
                  <a:lnTo>
                    <a:pt x="44196" y="0"/>
                  </a:lnTo>
                  <a:close/>
                </a:path>
                <a:path w="76200" h="342900">
                  <a:moveTo>
                    <a:pt x="76200" y="266446"/>
                  </a:moveTo>
                  <a:lnTo>
                    <a:pt x="49149" y="266446"/>
                  </a:lnTo>
                  <a:lnTo>
                    <a:pt x="49149" y="285242"/>
                  </a:lnTo>
                  <a:lnTo>
                    <a:pt x="44196" y="290195"/>
                  </a:lnTo>
                  <a:lnTo>
                    <a:pt x="64325" y="290195"/>
                  </a:lnTo>
                  <a:lnTo>
                    <a:pt x="76200"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11" cstate="print"/>
            <a:stretch>
              <a:fillRect/>
            </a:stretch>
          </p:blipFill>
          <p:spPr>
            <a:xfrm>
              <a:off x="5590032" y="915212"/>
              <a:ext cx="224091" cy="490677"/>
            </a:xfrm>
            <a:prstGeom prst="rect">
              <a:avLst/>
            </a:prstGeom>
          </p:spPr>
        </p:pic>
        <p:sp>
          <p:nvSpPr>
            <p:cNvPr id="69" name="object 69"/>
            <p:cNvSpPr/>
            <p:nvPr/>
          </p:nvSpPr>
          <p:spPr>
            <a:xfrm>
              <a:off x="5667375" y="928877"/>
              <a:ext cx="528320" cy="342900"/>
            </a:xfrm>
            <a:custGeom>
              <a:avLst/>
              <a:gdLst/>
              <a:ahLst/>
              <a:cxnLst/>
              <a:rect l="l" t="t" r="r" b="b"/>
              <a:pathLst>
                <a:path w="528320" h="342900">
                  <a:moveTo>
                    <a:pt x="76200" y="266446"/>
                  </a:moveTo>
                  <a:lnTo>
                    <a:pt x="49149" y="266446"/>
                  </a:lnTo>
                  <a:lnTo>
                    <a:pt x="49149" y="4953"/>
                  </a:lnTo>
                  <a:lnTo>
                    <a:pt x="44196" y="0"/>
                  </a:lnTo>
                  <a:lnTo>
                    <a:pt x="32004" y="0"/>
                  </a:lnTo>
                  <a:lnTo>
                    <a:pt x="27051" y="4953"/>
                  </a:lnTo>
                  <a:lnTo>
                    <a:pt x="27051" y="266446"/>
                  </a:lnTo>
                  <a:lnTo>
                    <a:pt x="0" y="266446"/>
                  </a:lnTo>
                  <a:lnTo>
                    <a:pt x="38100" y="342646"/>
                  </a:lnTo>
                  <a:lnTo>
                    <a:pt x="64325" y="290195"/>
                  </a:lnTo>
                  <a:lnTo>
                    <a:pt x="76200" y="266446"/>
                  </a:lnTo>
                  <a:close/>
                </a:path>
                <a:path w="528320" h="342900">
                  <a:moveTo>
                    <a:pt x="528066" y="266446"/>
                  </a:moveTo>
                  <a:lnTo>
                    <a:pt x="501015" y="266446"/>
                  </a:lnTo>
                  <a:lnTo>
                    <a:pt x="501015" y="4953"/>
                  </a:lnTo>
                  <a:lnTo>
                    <a:pt x="496062" y="0"/>
                  </a:lnTo>
                  <a:lnTo>
                    <a:pt x="483870" y="0"/>
                  </a:lnTo>
                  <a:lnTo>
                    <a:pt x="478917" y="4953"/>
                  </a:lnTo>
                  <a:lnTo>
                    <a:pt x="478917" y="266446"/>
                  </a:lnTo>
                  <a:lnTo>
                    <a:pt x="451866" y="266446"/>
                  </a:lnTo>
                  <a:lnTo>
                    <a:pt x="489966" y="342646"/>
                  </a:lnTo>
                  <a:lnTo>
                    <a:pt x="516191" y="290195"/>
                  </a:lnTo>
                  <a:lnTo>
                    <a:pt x="528066" y="26644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13" cstate="print"/>
            <a:stretch>
              <a:fillRect/>
            </a:stretch>
          </p:blipFill>
          <p:spPr>
            <a:xfrm>
              <a:off x="2779014" y="909083"/>
              <a:ext cx="3421379" cy="92692"/>
            </a:xfrm>
            <a:prstGeom prst="rect">
              <a:avLst/>
            </a:prstGeom>
          </p:spPr>
        </p:pic>
      </p:grpSp>
      <p:sp>
        <p:nvSpPr>
          <p:cNvPr id="71" name="Slide Number Placeholder 70"/>
          <p:cNvSpPr>
            <a:spLocks noGrp="1"/>
          </p:cNvSpPr>
          <p:nvPr>
            <p:ph type="sldNum" sz="quarter" idx="7"/>
          </p:nvPr>
        </p:nvSpPr>
        <p:spPr/>
        <p:txBody>
          <a:bodyPr/>
          <a:lstStyle/>
          <a:p>
            <a:fld id="{B6F15528-21DE-4FAA-801E-634DDDAF4B2B}"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32685566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13:</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414889" y="33144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333380" y="314502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336936" y="2827879"/>
            <a:ext cx="3816626" cy="1030605"/>
            <a:chOff x="4338065" y="2827832"/>
            <a:chExt cx="3817620" cy="1030605"/>
          </a:xfrm>
        </p:grpSpPr>
        <p:pic>
          <p:nvPicPr>
            <p:cNvPr id="6" name="object 6"/>
            <p:cNvPicPr/>
            <p:nvPr/>
          </p:nvPicPr>
          <p:blipFill>
            <a:blip r:embed="rId2" cstate="print"/>
            <a:stretch>
              <a:fillRect/>
            </a:stretch>
          </p:blipFill>
          <p:spPr>
            <a:xfrm>
              <a:off x="4592573" y="3326909"/>
              <a:ext cx="3436620" cy="92692"/>
            </a:xfrm>
            <a:prstGeom prst="rect">
              <a:avLst/>
            </a:prstGeom>
          </p:spPr>
        </p:pic>
        <p:sp>
          <p:nvSpPr>
            <p:cNvPr id="7" name="object 7"/>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424933" y="3603515"/>
              <a:ext cx="401624" cy="92692"/>
            </a:xfrm>
            <a:prstGeom prst="rect">
              <a:avLst/>
            </a:prstGeom>
          </p:spPr>
        </p:pic>
        <p:sp>
          <p:nvSpPr>
            <p:cNvPr id="9" name="object 9"/>
            <p:cNvSpPr/>
            <p:nvPr/>
          </p:nvSpPr>
          <p:spPr>
            <a:xfrm>
              <a:off x="4474844" y="362826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338065" y="3603523"/>
              <a:ext cx="180759" cy="254482"/>
            </a:xfrm>
            <a:prstGeom prst="rect">
              <a:avLst/>
            </a:prstGeom>
          </p:spPr>
        </p:pic>
        <p:sp>
          <p:nvSpPr>
            <p:cNvPr id="11" name="object 11"/>
            <p:cNvSpPr/>
            <p:nvPr/>
          </p:nvSpPr>
          <p:spPr>
            <a:xfrm>
              <a:off x="4387976"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491989" y="3603523"/>
              <a:ext cx="180759" cy="254482"/>
            </a:xfrm>
            <a:prstGeom prst="rect">
              <a:avLst/>
            </a:prstGeom>
          </p:spPr>
        </p:pic>
        <p:sp>
          <p:nvSpPr>
            <p:cNvPr id="13" name="object 13"/>
            <p:cNvSpPr/>
            <p:nvPr/>
          </p:nvSpPr>
          <p:spPr>
            <a:xfrm>
              <a:off x="45419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644389" y="3603523"/>
              <a:ext cx="180759" cy="254482"/>
            </a:xfrm>
            <a:prstGeom prst="rect">
              <a:avLst/>
            </a:prstGeom>
          </p:spPr>
        </p:pic>
        <p:sp>
          <p:nvSpPr>
            <p:cNvPr id="15" name="object 15"/>
            <p:cNvSpPr/>
            <p:nvPr/>
          </p:nvSpPr>
          <p:spPr>
            <a:xfrm>
              <a:off x="46943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74844" y="3353181"/>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474844" y="3353181"/>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591049" y="3452622"/>
              <a:ext cx="85343" cy="85343"/>
            </a:xfrm>
            <a:prstGeom prst="rect">
              <a:avLst/>
            </a:prstGeom>
          </p:spPr>
        </p:pic>
        <p:pic>
          <p:nvPicPr>
            <p:cNvPr id="19" name="object 19"/>
            <p:cNvPicPr/>
            <p:nvPr/>
          </p:nvPicPr>
          <p:blipFill>
            <a:blip r:embed="rId6" cstate="print"/>
            <a:stretch>
              <a:fillRect/>
            </a:stretch>
          </p:blipFill>
          <p:spPr>
            <a:xfrm>
              <a:off x="7803641" y="3548651"/>
              <a:ext cx="351993" cy="92692"/>
            </a:xfrm>
            <a:prstGeom prst="rect">
              <a:avLst/>
            </a:prstGeom>
          </p:spPr>
        </p:pic>
        <p:sp>
          <p:nvSpPr>
            <p:cNvPr id="20" name="object 20"/>
            <p:cNvSpPr/>
            <p:nvPr/>
          </p:nvSpPr>
          <p:spPr>
            <a:xfrm>
              <a:off x="7853552" y="3573399"/>
              <a:ext cx="259715" cy="0"/>
            </a:xfrm>
            <a:custGeom>
              <a:avLst/>
              <a:gdLst/>
              <a:ahLst/>
              <a:cxnLst/>
              <a:rect l="l" t="t" r="r" b="b"/>
              <a:pathLst>
                <a:path w="259715">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7730489" y="3548570"/>
              <a:ext cx="166319" cy="228536"/>
            </a:xfrm>
            <a:prstGeom prst="rect">
              <a:avLst/>
            </a:prstGeom>
          </p:spPr>
        </p:pic>
        <p:sp>
          <p:nvSpPr>
            <p:cNvPr id="22" name="object 22"/>
            <p:cNvSpPr/>
            <p:nvPr/>
          </p:nvSpPr>
          <p:spPr>
            <a:xfrm>
              <a:off x="778040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7860029" y="3548570"/>
              <a:ext cx="166319" cy="228536"/>
            </a:xfrm>
            <a:prstGeom prst="rect">
              <a:avLst/>
            </a:prstGeom>
          </p:spPr>
        </p:pic>
        <p:sp>
          <p:nvSpPr>
            <p:cNvPr id="24" name="object 24"/>
            <p:cNvSpPr/>
            <p:nvPr/>
          </p:nvSpPr>
          <p:spPr>
            <a:xfrm>
              <a:off x="790994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7988045" y="3548570"/>
              <a:ext cx="166319" cy="228536"/>
            </a:xfrm>
            <a:prstGeom prst="rect">
              <a:avLst/>
            </a:prstGeom>
          </p:spPr>
        </p:pic>
        <p:sp>
          <p:nvSpPr>
            <p:cNvPr id="26" name="object 26"/>
            <p:cNvSpPr/>
            <p:nvPr/>
          </p:nvSpPr>
          <p:spPr>
            <a:xfrm>
              <a:off x="8037956" y="3573399"/>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888985" y="3380994"/>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2"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7888985" y="3380994"/>
              <a:ext cx="176530" cy="176530"/>
            </a:xfrm>
            <a:custGeom>
              <a:avLst/>
              <a:gdLst/>
              <a:ahLst/>
              <a:cxnLst/>
              <a:rect l="l" t="t" r="r" b="b"/>
              <a:pathLst>
                <a:path w="176529" h="176529">
                  <a:moveTo>
                    <a:pt x="88011" y="0"/>
                  </a:moveTo>
                  <a:lnTo>
                    <a:pt x="122283" y="6911"/>
                  </a:lnTo>
                  <a:lnTo>
                    <a:pt x="150256" y="25765"/>
                  </a:lnTo>
                  <a:lnTo>
                    <a:pt x="169110" y="53738"/>
                  </a:lnTo>
                  <a:lnTo>
                    <a:pt x="176022"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7003541" y="2827832"/>
              <a:ext cx="224091" cy="657682"/>
            </a:xfrm>
            <a:prstGeom prst="rect">
              <a:avLst/>
            </a:prstGeom>
          </p:spPr>
        </p:pic>
        <p:sp>
          <p:nvSpPr>
            <p:cNvPr id="30" name="object 30"/>
            <p:cNvSpPr/>
            <p:nvPr/>
          </p:nvSpPr>
          <p:spPr>
            <a:xfrm>
              <a:off x="7080884" y="2841498"/>
              <a:ext cx="76200" cy="509905"/>
            </a:xfrm>
            <a:custGeom>
              <a:avLst/>
              <a:gdLst/>
              <a:ahLst/>
              <a:cxnLst/>
              <a:rect l="l" t="t" r="r" b="b"/>
              <a:pathLst>
                <a:path w="76200" h="509904">
                  <a:moveTo>
                    <a:pt x="27050" y="433577"/>
                  </a:moveTo>
                  <a:lnTo>
                    <a:pt x="0" y="433577"/>
                  </a:lnTo>
                  <a:lnTo>
                    <a:pt x="38100" y="509777"/>
                  </a:lnTo>
                  <a:lnTo>
                    <a:pt x="64325" y="457326"/>
                  </a:lnTo>
                  <a:lnTo>
                    <a:pt x="32004" y="457326"/>
                  </a:lnTo>
                  <a:lnTo>
                    <a:pt x="27050" y="452374"/>
                  </a:lnTo>
                  <a:lnTo>
                    <a:pt x="27050" y="433577"/>
                  </a:lnTo>
                  <a:close/>
                </a:path>
                <a:path w="76200" h="509904">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6935442" y="247855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8094397" y="318007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3" name="object 33"/>
          <p:cNvSpPr txBox="1"/>
          <p:nvPr/>
        </p:nvSpPr>
        <p:spPr>
          <a:xfrm>
            <a:off x="7438487" y="33144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4" name="object 34"/>
          <p:cNvSpPr txBox="1"/>
          <p:nvPr/>
        </p:nvSpPr>
        <p:spPr>
          <a:xfrm>
            <a:off x="6706395" y="33144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5" name="object 35"/>
          <p:cNvGrpSpPr/>
          <p:nvPr/>
        </p:nvGrpSpPr>
        <p:grpSpPr>
          <a:xfrm>
            <a:off x="4551764" y="3006107"/>
            <a:ext cx="1903868" cy="485140"/>
            <a:chOff x="4552950" y="3006107"/>
            <a:chExt cx="1904364" cy="485140"/>
          </a:xfrm>
        </p:grpSpPr>
        <p:pic>
          <p:nvPicPr>
            <p:cNvPr id="36" name="object 36"/>
            <p:cNvPicPr/>
            <p:nvPr/>
          </p:nvPicPr>
          <p:blipFill>
            <a:blip r:embed="rId9" cstate="print"/>
            <a:stretch>
              <a:fillRect/>
            </a:stretch>
          </p:blipFill>
          <p:spPr>
            <a:xfrm>
              <a:off x="4552950" y="3006115"/>
              <a:ext cx="224091" cy="474700"/>
            </a:xfrm>
            <a:prstGeom prst="rect">
              <a:avLst/>
            </a:prstGeom>
          </p:spPr>
        </p:pic>
        <p:sp>
          <p:nvSpPr>
            <p:cNvPr id="37" name="object 37"/>
            <p:cNvSpPr/>
            <p:nvPr/>
          </p:nvSpPr>
          <p:spPr>
            <a:xfrm>
              <a:off x="4630293" y="3019806"/>
              <a:ext cx="76200" cy="327660"/>
            </a:xfrm>
            <a:custGeom>
              <a:avLst/>
              <a:gdLst/>
              <a:ahLst/>
              <a:cxnLst/>
              <a:rect l="l" t="t" r="r" b="b"/>
              <a:pathLst>
                <a:path w="76200" h="327660">
                  <a:moveTo>
                    <a:pt x="27051" y="251079"/>
                  </a:moveTo>
                  <a:lnTo>
                    <a:pt x="0" y="251079"/>
                  </a:lnTo>
                  <a:lnTo>
                    <a:pt x="38100" y="327279"/>
                  </a:lnTo>
                  <a:lnTo>
                    <a:pt x="64325" y="274828"/>
                  </a:lnTo>
                  <a:lnTo>
                    <a:pt x="32004" y="274828"/>
                  </a:lnTo>
                  <a:lnTo>
                    <a:pt x="27051" y="269875"/>
                  </a:lnTo>
                  <a:lnTo>
                    <a:pt x="27051" y="251079"/>
                  </a:lnTo>
                  <a:close/>
                </a:path>
                <a:path w="76200" h="327660">
                  <a:moveTo>
                    <a:pt x="44196" y="0"/>
                  </a:moveTo>
                  <a:lnTo>
                    <a:pt x="32004" y="0"/>
                  </a:lnTo>
                  <a:lnTo>
                    <a:pt x="27051" y="4953"/>
                  </a:lnTo>
                  <a:lnTo>
                    <a:pt x="27051"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9" cstate="print"/>
            <a:stretch>
              <a:fillRect/>
            </a:stretch>
          </p:blipFill>
          <p:spPr>
            <a:xfrm>
              <a:off x="4794504" y="3016021"/>
              <a:ext cx="224091" cy="474700"/>
            </a:xfrm>
            <a:prstGeom prst="rect">
              <a:avLst/>
            </a:prstGeom>
          </p:spPr>
        </p:pic>
        <p:sp>
          <p:nvSpPr>
            <p:cNvPr id="39" name="object 39"/>
            <p:cNvSpPr/>
            <p:nvPr/>
          </p:nvSpPr>
          <p:spPr>
            <a:xfrm>
              <a:off x="4871847" y="302971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9" cstate="print"/>
            <a:stretch>
              <a:fillRect/>
            </a:stretch>
          </p:blipFill>
          <p:spPr>
            <a:xfrm>
              <a:off x="5036819" y="3012211"/>
              <a:ext cx="224091" cy="474700"/>
            </a:xfrm>
            <a:prstGeom prst="rect">
              <a:avLst/>
            </a:prstGeom>
          </p:spPr>
        </p:pic>
        <p:sp>
          <p:nvSpPr>
            <p:cNvPr id="41" name="object 41"/>
            <p:cNvSpPr/>
            <p:nvPr/>
          </p:nvSpPr>
          <p:spPr>
            <a:xfrm>
              <a:off x="5114162" y="302590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9" cstate="print"/>
            <a:stretch>
              <a:fillRect/>
            </a:stretch>
          </p:blipFill>
          <p:spPr>
            <a:xfrm>
              <a:off x="5278373" y="3012211"/>
              <a:ext cx="224091" cy="474700"/>
            </a:xfrm>
            <a:prstGeom prst="rect">
              <a:avLst/>
            </a:prstGeom>
          </p:spPr>
        </p:pic>
        <p:sp>
          <p:nvSpPr>
            <p:cNvPr id="43" name="object 43"/>
            <p:cNvSpPr/>
            <p:nvPr/>
          </p:nvSpPr>
          <p:spPr>
            <a:xfrm>
              <a:off x="5355716" y="302590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9" cstate="print"/>
            <a:stretch>
              <a:fillRect/>
            </a:stretch>
          </p:blipFill>
          <p:spPr>
            <a:xfrm>
              <a:off x="5520689" y="3012211"/>
              <a:ext cx="224091" cy="474700"/>
            </a:xfrm>
            <a:prstGeom prst="rect">
              <a:avLst/>
            </a:prstGeom>
          </p:spPr>
        </p:pic>
        <p:sp>
          <p:nvSpPr>
            <p:cNvPr id="45" name="object 45"/>
            <p:cNvSpPr/>
            <p:nvPr/>
          </p:nvSpPr>
          <p:spPr>
            <a:xfrm>
              <a:off x="5598033" y="302590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9" cstate="print"/>
            <a:stretch>
              <a:fillRect/>
            </a:stretch>
          </p:blipFill>
          <p:spPr>
            <a:xfrm>
              <a:off x="5763005" y="3012211"/>
              <a:ext cx="224091" cy="474700"/>
            </a:xfrm>
            <a:prstGeom prst="rect">
              <a:avLst/>
            </a:prstGeom>
          </p:spPr>
        </p:pic>
        <p:sp>
          <p:nvSpPr>
            <p:cNvPr id="47" name="object 47"/>
            <p:cNvSpPr/>
            <p:nvPr/>
          </p:nvSpPr>
          <p:spPr>
            <a:xfrm>
              <a:off x="5840349" y="302590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9" cstate="print"/>
            <a:stretch>
              <a:fillRect/>
            </a:stretch>
          </p:blipFill>
          <p:spPr>
            <a:xfrm>
              <a:off x="6005322" y="3012211"/>
              <a:ext cx="224091" cy="474700"/>
            </a:xfrm>
            <a:prstGeom prst="rect">
              <a:avLst/>
            </a:prstGeom>
          </p:spPr>
        </p:pic>
        <p:sp>
          <p:nvSpPr>
            <p:cNvPr id="49" name="object 49"/>
            <p:cNvSpPr/>
            <p:nvPr/>
          </p:nvSpPr>
          <p:spPr>
            <a:xfrm>
              <a:off x="6082664" y="302590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9" cstate="print"/>
            <a:stretch>
              <a:fillRect/>
            </a:stretch>
          </p:blipFill>
          <p:spPr>
            <a:xfrm>
              <a:off x="6233160" y="3012211"/>
              <a:ext cx="224091" cy="474700"/>
            </a:xfrm>
            <a:prstGeom prst="rect">
              <a:avLst/>
            </a:prstGeom>
          </p:spPr>
        </p:pic>
        <p:sp>
          <p:nvSpPr>
            <p:cNvPr id="51" name="object 51"/>
            <p:cNvSpPr/>
            <p:nvPr/>
          </p:nvSpPr>
          <p:spPr>
            <a:xfrm>
              <a:off x="6310502" y="302590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0" cstate="print"/>
            <a:stretch>
              <a:fillRect/>
            </a:stretch>
          </p:blipFill>
          <p:spPr>
            <a:xfrm>
              <a:off x="4618481" y="3006107"/>
              <a:ext cx="1773936" cy="92692"/>
            </a:xfrm>
            <a:prstGeom prst="rect">
              <a:avLst/>
            </a:prstGeom>
          </p:spPr>
        </p:pic>
        <p:sp>
          <p:nvSpPr>
            <p:cNvPr id="53" name="object 53"/>
            <p:cNvSpPr/>
            <p:nvPr/>
          </p:nvSpPr>
          <p:spPr>
            <a:xfrm>
              <a:off x="4668393" y="3030855"/>
              <a:ext cx="1680845" cy="0"/>
            </a:xfrm>
            <a:custGeom>
              <a:avLst/>
              <a:gdLst/>
              <a:ahLst/>
              <a:cxnLst/>
              <a:rect l="l" t="t" r="r" b="b"/>
              <a:pathLst>
                <a:path w="1680845">
                  <a:moveTo>
                    <a:pt x="0" y="0"/>
                  </a:moveTo>
                  <a:lnTo>
                    <a:pt x="168071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4" name="object 54"/>
          <p:cNvSpPr txBox="1"/>
          <p:nvPr/>
        </p:nvSpPr>
        <p:spPr>
          <a:xfrm>
            <a:off x="5209454" y="265000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5" name="Slide Number Placeholder 54"/>
          <p:cNvSpPr>
            <a:spLocks noGrp="1"/>
          </p:cNvSpPr>
          <p:nvPr>
            <p:ph type="sldNum" sz="quarter" idx="7"/>
          </p:nvPr>
        </p:nvSpPr>
        <p:spPr/>
        <p:txBody>
          <a:bodyPr/>
          <a:lstStyle/>
          <a:p>
            <a:fld id="{B6F15528-21DE-4FAA-801E-634DDDAF4B2B}"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23838770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22679" y="1690842"/>
            <a:ext cx="224096" cy="484505"/>
            <a:chOff x="2723388" y="1690839"/>
            <a:chExt cx="224154" cy="484505"/>
          </a:xfrm>
        </p:grpSpPr>
        <p:pic>
          <p:nvPicPr>
            <p:cNvPr id="4" name="object 4"/>
            <p:cNvPicPr/>
            <p:nvPr/>
          </p:nvPicPr>
          <p:blipFill>
            <a:blip r:embed="rId2" cstate="print"/>
            <a:stretch>
              <a:fillRect/>
            </a:stretch>
          </p:blipFill>
          <p:spPr>
            <a:xfrm>
              <a:off x="2723388" y="1690839"/>
              <a:ext cx="224091" cy="483908"/>
            </a:xfrm>
            <a:prstGeom prst="rect">
              <a:avLst/>
            </a:prstGeom>
          </p:spPr>
        </p:pic>
        <p:sp>
          <p:nvSpPr>
            <p:cNvPr id="5" name="object 5"/>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6" name="object 6"/>
          <p:cNvGrpSpPr/>
          <p:nvPr/>
        </p:nvGrpSpPr>
        <p:grpSpPr>
          <a:xfrm>
            <a:off x="2788959" y="2652442"/>
            <a:ext cx="3422394" cy="3719195"/>
            <a:chOff x="2789682" y="2652395"/>
            <a:chExt cx="3423285" cy="3719195"/>
          </a:xfrm>
        </p:grpSpPr>
        <p:sp>
          <p:nvSpPr>
            <p:cNvPr id="7" name="object 7"/>
            <p:cNvSpPr/>
            <p:nvPr/>
          </p:nvSpPr>
          <p:spPr>
            <a:xfrm>
              <a:off x="2826639" y="2657475"/>
              <a:ext cx="0" cy="3709035"/>
            </a:xfrm>
            <a:custGeom>
              <a:avLst/>
              <a:gdLst/>
              <a:ahLst/>
              <a:cxnLst/>
              <a:rect l="l" t="t" r="r" b="b"/>
              <a:pathLst>
                <a:path h="3709035">
                  <a:moveTo>
                    <a:pt x="0" y="1576577"/>
                  </a:moveTo>
                  <a:lnTo>
                    <a:pt x="0" y="3708425"/>
                  </a:lnTo>
                </a:path>
                <a:path h="3709035">
                  <a:moveTo>
                    <a:pt x="0" y="0"/>
                  </a:moveTo>
                  <a:lnTo>
                    <a:pt x="0" y="1007363"/>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8" name="object 8"/>
            <p:cNvSpPr/>
            <p:nvPr/>
          </p:nvSpPr>
          <p:spPr>
            <a:xfrm>
              <a:off x="6175628" y="2657475"/>
              <a:ext cx="0" cy="3705225"/>
            </a:xfrm>
            <a:custGeom>
              <a:avLst/>
              <a:gdLst/>
              <a:ahLst/>
              <a:cxnLst/>
              <a:rect l="l" t="t" r="r" b="b"/>
              <a:pathLst>
                <a:path h="3705225">
                  <a:moveTo>
                    <a:pt x="0" y="0"/>
                  </a:moveTo>
                  <a:lnTo>
                    <a:pt x="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3" cstate="print"/>
            <a:stretch>
              <a:fillRect/>
            </a:stretch>
          </p:blipFill>
          <p:spPr>
            <a:xfrm>
              <a:off x="2789682" y="3192035"/>
              <a:ext cx="3422904" cy="92692"/>
            </a:xfrm>
            <a:prstGeom prst="rect">
              <a:avLst/>
            </a:prstGeom>
          </p:spPr>
        </p:pic>
        <p:sp>
          <p:nvSpPr>
            <p:cNvPr id="10" name="object 10"/>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sp>
          <p:nvSpPr>
            <p:cNvPr id="11" name="object 11"/>
            <p:cNvSpPr/>
            <p:nvPr/>
          </p:nvSpPr>
          <p:spPr>
            <a:xfrm>
              <a:off x="3721473" y="4374642"/>
              <a:ext cx="593090" cy="425450"/>
            </a:xfrm>
            <a:custGeom>
              <a:avLst/>
              <a:gdLst/>
              <a:ahLst/>
              <a:cxnLst/>
              <a:rect l="l" t="t" r="r" b="b"/>
              <a:pathLst>
                <a:path w="593089" h="425450">
                  <a:moveTo>
                    <a:pt x="109778" y="343153"/>
                  </a:moveTo>
                  <a:lnTo>
                    <a:pt x="75191" y="343153"/>
                  </a:lnTo>
                  <a:lnTo>
                    <a:pt x="79509" y="344042"/>
                  </a:lnTo>
                  <a:lnTo>
                    <a:pt x="82557" y="344804"/>
                  </a:lnTo>
                  <a:lnTo>
                    <a:pt x="101734" y="362076"/>
                  </a:lnTo>
                  <a:lnTo>
                    <a:pt x="105798" y="369061"/>
                  </a:lnTo>
                  <a:lnTo>
                    <a:pt x="106814" y="376427"/>
                  </a:lnTo>
                  <a:lnTo>
                    <a:pt x="104909" y="384301"/>
                  </a:lnTo>
                  <a:lnTo>
                    <a:pt x="103004" y="392302"/>
                  </a:lnTo>
                  <a:lnTo>
                    <a:pt x="98686" y="398144"/>
                  </a:lnTo>
                  <a:lnTo>
                    <a:pt x="89415" y="403478"/>
                  </a:lnTo>
                  <a:lnTo>
                    <a:pt x="86621" y="404621"/>
                  </a:lnTo>
                  <a:lnTo>
                    <a:pt x="83827" y="405256"/>
                  </a:lnTo>
                  <a:lnTo>
                    <a:pt x="82176" y="405764"/>
                  </a:lnTo>
                  <a:lnTo>
                    <a:pt x="78747" y="406018"/>
                  </a:lnTo>
                  <a:lnTo>
                    <a:pt x="73794" y="406272"/>
                  </a:lnTo>
                  <a:lnTo>
                    <a:pt x="68714" y="406399"/>
                  </a:lnTo>
                  <a:lnTo>
                    <a:pt x="65539" y="406653"/>
                  </a:lnTo>
                  <a:lnTo>
                    <a:pt x="64269" y="407034"/>
                  </a:lnTo>
                  <a:lnTo>
                    <a:pt x="62364" y="407415"/>
                  </a:lnTo>
                  <a:lnTo>
                    <a:pt x="60459" y="408177"/>
                  </a:lnTo>
                  <a:lnTo>
                    <a:pt x="56776" y="410336"/>
                  </a:lnTo>
                  <a:lnTo>
                    <a:pt x="55379" y="412114"/>
                  </a:lnTo>
                  <a:lnTo>
                    <a:pt x="54617" y="414400"/>
                  </a:lnTo>
                  <a:lnTo>
                    <a:pt x="53982" y="416686"/>
                  </a:lnTo>
                  <a:lnTo>
                    <a:pt x="54054" y="417829"/>
                  </a:lnTo>
                  <a:lnTo>
                    <a:pt x="54109" y="418718"/>
                  </a:lnTo>
                  <a:lnTo>
                    <a:pt x="55252" y="420623"/>
                  </a:lnTo>
                  <a:lnTo>
                    <a:pt x="56649" y="423163"/>
                  </a:lnTo>
                  <a:lnTo>
                    <a:pt x="59697" y="424560"/>
                  </a:lnTo>
                  <a:lnTo>
                    <a:pt x="68587" y="425322"/>
                  </a:lnTo>
                  <a:lnTo>
                    <a:pt x="75191" y="422909"/>
                  </a:lnTo>
                  <a:lnTo>
                    <a:pt x="111817" y="389594"/>
                  </a:lnTo>
                  <a:lnTo>
                    <a:pt x="116515" y="369061"/>
                  </a:lnTo>
                  <a:lnTo>
                    <a:pt x="116552" y="368714"/>
                  </a:lnTo>
                  <a:lnTo>
                    <a:pt x="115847" y="359679"/>
                  </a:lnTo>
                  <a:lnTo>
                    <a:pt x="113463" y="350900"/>
                  </a:lnTo>
                  <a:lnTo>
                    <a:pt x="109778" y="343153"/>
                  </a:lnTo>
                  <a:close/>
                </a:path>
                <a:path w="593089" h="425450">
                  <a:moveTo>
                    <a:pt x="171749" y="217550"/>
                  </a:moveTo>
                  <a:lnTo>
                    <a:pt x="159138" y="217550"/>
                  </a:lnTo>
                  <a:lnTo>
                    <a:pt x="188094" y="358266"/>
                  </a:lnTo>
                  <a:lnTo>
                    <a:pt x="198889" y="352043"/>
                  </a:lnTo>
                  <a:lnTo>
                    <a:pt x="171749" y="217550"/>
                  </a:lnTo>
                  <a:close/>
                </a:path>
                <a:path w="593089" h="425450">
                  <a:moveTo>
                    <a:pt x="67513" y="286003"/>
                  </a:moveTo>
                  <a:lnTo>
                    <a:pt x="33027" y="286003"/>
                  </a:lnTo>
                  <a:lnTo>
                    <a:pt x="39504" y="287654"/>
                  </a:lnTo>
                  <a:lnTo>
                    <a:pt x="46108" y="289432"/>
                  </a:lnTo>
                  <a:lnTo>
                    <a:pt x="59753" y="322071"/>
                  </a:lnTo>
                  <a:lnTo>
                    <a:pt x="58173" y="327659"/>
                  </a:lnTo>
                  <a:lnTo>
                    <a:pt x="54871" y="333628"/>
                  </a:lnTo>
                  <a:lnTo>
                    <a:pt x="51442" y="339597"/>
                  </a:lnTo>
                  <a:lnTo>
                    <a:pt x="47378" y="344423"/>
                  </a:lnTo>
                  <a:lnTo>
                    <a:pt x="42679" y="347979"/>
                  </a:lnTo>
                  <a:lnTo>
                    <a:pt x="44330" y="350900"/>
                  </a:lnTo>
                  <a:lnTo>
                    <a:pt x="47505" y="349122"/>
                  </a:lnTo>
                  <a:lnTo>
                    <a:pt x="52458" y="346201"/>
                  </a:lnTo>
                  <a:lnTo>
                    <a:pt x="58046" y="344423"/>
                  </a:lnTo>
                  <a:lnTo>
                    <a:pt x="64015" y="343661"/>
                  </a:lnTo>
                  <a:lnTo>
                    <a:pt x="68892" y="343153"/>
                  </a:lnTo>
                  <a:lnTo>
                    <a:pt x="109778" y="343153"/>
                  </a:lnTo>
                  <a:lnTo>
                    <a:pt x="109354" y="342264"/>
                  </a:lnTo>
                  <a:lnTo>
                    <a:pt x="80812" y="322071"/>
                  </a:lnTo>
                  <a:lnTo>
                    <a:pt x="65158" y="322071"/>
                  </a:lnTo>
                  <a:lnTo>
                    <a:pt x="68637" y="310001"/>
                  </a:lnTo>
                  <a:lnTo>
                    <a:pt x="69827" y="300227"/>
                  </a:lnTo>
                  <a:lnTo>
                    <a:pt x="69915" y="299092"/>
                  </a:lnTo>
                  <a:lnTo>
                    <a:pt x="69119" y="290575"/>
                  </a:lnTo>
                  <a:lnTo>
                    <a:pt x="69070" y="290050"/>
                  </a:lnTo>
                  <a:lnTo>
                    <a:pt x="67513" y="286003"/>
                  </a:lnTo>
                  <a:close/>
                </a:path>
                <a:path w="593089" h="425450">
                  <a:moveTo>
                    <a:pt x="72352" y="321458"/>
                  </a:moveTo>
                  <a:lnTo>
                    <a:pt x="65158" y="322071"/>
                  </a:lnTo>
                  <a:lnTo>
                    <a:pt x="80812" y="322071"/>
                  </a:lnTo>
                  <a:lnTo>
                    <a:pt x="79493" y="321817"/>
                  </a:lnTo>
                  <a:lnTo>
                    <a:pt x="80990" y="321817"/>
                  </a:lnTo>
                  <a:lnTo>
                    <a:pt x="72352" y="321458"/>
                  </a:lnTo>
                  <a:close/>
                </a:path>
                <a:path w="593089" h="425450">
                  <a:moveTo>
                    <a:pt x="42952" y="267715"/>
                  </a:moveTo>
                  <a:lnTo>
                    <a:pt x="35520" y="267715"/>
                  </a:lnTo>
                  <a:lnTo>
                    <a:pt x="27938" y="269529"/>
                  </a:lnTo>
                  <a:lnTo>
                    <a:pt x="1142" y="299092"/>
                  </a:lnTo>
                  <a:lnTo>
                    <a:pt x="0" y="313380"/>
                  </a:lnTo>
                  <a:lnTo>
                    <a:pt x="622" y="321055"/>
                  </a:lnTo>
                  <a:lnTo>
                    <a:pt x="642" y="321309"/>
                  </a:lnTo>
                  <a:lnTo>
                    <a:pt x="4706" y="321055"/>
                  </a:lnTo>
                  <a:lnTo>
                    <a:pt x="5988" y="310935"/>
                  </a:lnTo>
                  <a:lnTo>
                    <a:pt x="9056" y="302482"/>
                  </a:lnTo>
                  <a:lnTo>
                    <a:pt x="13886" y="295695"/>
                  </a:lnTo>
                  <a:lnTo>
                    <a:pt x="20454" y="290575"/>
                  </a:lnTo>
                  <a:lnTo>
                    <a:pt x="26677" y="287019"/>
                  </a:lnTo>
                  <a:lnTo>
                    <a:pt x="33027" y="286003"/>
                  </a:lnTo>
                  <a:lnTo>
                    <a:pt x="67513" y="286003"/>
                  </a:lnTo>
                  <a:lnTo>
                    <a:pt x="66047" y="282193"/>
                  </a:lnTo>
                  <a:lnTo>
                    <a:pt x="62745" y="276351"/>
                  </a:lnTo>
                  <a:lnTo>
                    <a:pt x="57411" y="272160"/>
                  </a:lnTo>
                  <a:lnTo>
                    <a:pt x="50269" y="269529"/>
                  </a:lnTo>
                  <a:lnTo>
                    <a:pt x="42952" y="267715"/>
                  </a:lnTo>
                  <a:close/>
                </a:path>
                <a:path w="593089" h="425450">
                  <a:moveTo>
                    <a:pt x="165361" y="192912"/>
                  </a:moveTo>
                  <a:lnTo>
                    <a:pt x="95130" y="233552"/>
                  </a:lnTo>
                  <a:lnTo>
                    <a:pt x="100394" y="271271"/>
                  </a:lnTo>
                  <a:lnTo>
                    <a:pt x="100464" y="271779"/>
                  </a:lnTo>
                  <a:lnTo>
                    <a:pt x="103893" y="271271"/>
                  </a:lnTo>
                  <a:lnTo>
                    <a:pt x="103512" y="263143"/>
                  </a:lnTo>
                  <a:lnTo>
                    <a:pt x="105290" y="256158"/>
                  </a:lnTo>
                  <a:lnTo>
                    <a:pt x="108973" y="250062"/>
                  </a:lnTo>
                  <a:lnTo>
                    <a:pt x="111005" y="246506"/>
                  </a:lnTo>
                  <a:lnTo>
                    <a:pt x="115704" y="242569"/>
                  </a:lnTo>
                  <a:lnTo>
                    <a:pt x="159138" y="217550"/>
                  </a:lnTo>
                  <a:lnTo>
                    <a:pt x="171749" y="217550"/>
                  </a:lnTo>
                  <a:lnTo>
                    <a:pt x="167520" y="196595"/>
                  </a:lnTo>
                  <a:lnTo>
                    <a:pt x="165361" y="192912"/>
                  </a:lnTo>
                  <a:close/>
                </a:path>
                <a:path w="593089" h="425450">
                  <a:moveTo>
                    <a:pt x="269882" y="283717"/>
                  </a:moveTo>
                  <a:lnTo>
                    <a:pt x="257055" y="296671"/>
                  </a:lnTo>
                  <a:lnTo>
                    <a:pt x="257436" y="299846"/>
                  </a:lnTo>
                  <a:lnTo>
                    <a:pt x="259214" y="302894"/>
                  </a:lnTo>
                  <a:lnTo>
                    <a:pt x="260865" y="305815"/>
                  </a:lnTo>
                  <a:lnTo>
                    <a:pt x="263405" y="307720"/>
                  </a:lnTo>
                  <a:lnTo>
                    <a:pt x="270009" y="309498"/>
                  </a:lnTo>
                  <a:lnTo>
                    <a:pt x="273184" y="309117"/>
                  </a:lnTo>
                  <a:lnTo>
                    <a:pt x="276105" y="307339"/>
                  </a:lnTo>
                  <a:lnTo>
                    <a:pt x="278919" y="305815"/>
                  </a:lnTo>
                  <a:lnTo>
                    <a:pt x="279058" y="305815"/>
                  </a:lnTo>
                  <a:lnTo>
                    <a:pt x="281058" y="303148"/>
                  </a:lnTo>
                  <a:lnTo>
                    <a:pt x="282802" y="296671"/>
                  </a:lnTo>
                  <a:lnTo>
                    <a:pt x="282328" y="293369"/>
                  </a:lnTo>
                  <a:lnTo>
                    <a:pt x="273184" y="284606"/>
                  </a:lnTo>
                  <a:lnTo>
                    <a:pt x="269882" y="283717"/>
                  </a:lnTo>
                  <a:close/>
                </a:path>
                <a:path w="593089" h="425450">
                  <a:moveTo>
                    <a:pt x="312935" y="260984"/>
                  </a:moveTo>
                  <a:lnTo>
                    <a:pt x="309887" y="261492"/>
                  </a:lnTo>
                  <a:lnTo>
                    <a:pt x="308236" y="262000"/>
                  </a:lnTo>
                  <a:lnTo>
                    <a:pt x="306585" y="263016"/>
                  </a:lnTo>
                  <a:lnTo>
                    <a:pt x="304299" y="264286"/>
                  </a:lnTo>
                  <a:lnTo>
                    <a:pt x="302902" y="266064"/>
                  </a:lnTo>
                  <a:lnTo>
                    <a:pt x="302140" y="268350"/>
                  </a:lnTo>
                  <a:lnTo>
                    <a:pt x="301507" y="270529"/>
                  </a:lnTo>
                  <a:lnTo>
                    <a:pt x="301632" y="272541"/>
                  </a:lnTo>
                  <a:lnTo>
                    <a:pt x="302775" y="274446"/>
                  </a:lnTo>
                  <a:lnTo>
                    <a:pt x="304553" y="277621"/>
                  </a:lnTo>
                  <a:lnTo>
                    <a:pt x="308109" y="279526"/>
                  </a:lnTo>
                  <a:lnTo>
                    <a:pt x="318269" y="280796"/>
                  </a:lnTo>
                  <a:lnTo>
                    <a:pt x="324746" y="278764"/>
                  </a:lnTo>
                  <a:lnTo>
                    <a:pt x="332620" y="274192"/>
                  </a:lnTo>
                  <a:lnTo>
                    <a:pt x="338288" y="270529"/>
                  </a:lnTo>
                  <a:lnTo>
                    <a:pt x="343479" y="266223"/>
                  </a:lnTo>
                  <a:lnTo>
                    <a:pt x="347521" y="262000"/>
                  </a:lnTo>
                  <a:lnTo>
                    <a:pt x="326905" y="262000"/>
                  </a:lnTo>
                  <a:lnTo>
                    <a:pt x="320174" y="261492"/>
                  </a:lnTo>
                  <a:lnTo>
                    <a:pt x="315856" y="261111"/>
                  </a:lnTo>
                  <a:lnTo>
                    <a:pt x="312935" y="260984"/>
                  </a:lnTo>
                  <a:close/>
                </a:path>
                <a:path w="593089" h="425450">
                  <a:moveTo>
                    <a:pt x="352598" y="190186"/>
                  </a:moveTo>
                  <a:lnTo>
                    <a:pt x="306627" y="190186"/>
                  </a:lnTo>
                  <a:lnTo>
                    <a:pt x="314380" y="190595"/>
                  </a:lnTo>
                  <a:lnTo>
                    <a:pt x="322297" y="192113"/>
                  </a:lnTo>
                  <a:lnTo>
                    <a:pt x="322040" y="192113"/>
                  </a:lnTo>
                  <a:lnTo>
                    <a:pt x="328775" y="194484"/>
                  </a:lnTo>
                  <a:lnTo>
                    <a:pt x="335243" y="197879"/>
                  </a:lnTo>
                  <a:lnTo>
                    <a:pt x="353818" y="231012"/>
                  </a:lnTo>
                  <a:lnTo>
                    <a:pt x="353827" y="231326"/>
                  </a:lnTo>
                  <a:lnTo>
                    <a:pt x="332523" y="260984"/>
                  </a:lnTo>
                  <a:lnTo>
                    <a:pt x="332098" y="260984"/>
                  </a:lnTo>
                  <a:lnTo>
                    <a:pt x="326905" y="262000"/>
                  </a:lnTo>
                  <a:lnTo>
                    <a:pt x="347521" y="262000"/>
                  </a:lnTo>
                  <a:lnTo>
                    <a:pt x="348194" y="261298"/>
                  </a:lnTo>
                  <a:lnTo>
                    <a:pt x="352432" y="255777"/>
                  </a:lnTo>
                  <a:lnTo>
                    <a:pt x="356115" y="250189"/>
                  </a:lnTo>
                  <a:lnTo>
                    <a:pt x="359036" y="244220"/>
                  </a:lnTo>
                  <a:lnTo>
                    <a:pt x="360712" y="237997"/>
                  </a:lnTo>
                  <a:lnTo>
                    <a:pt x="362629" y="231326"/>
                  </a:lnTo>
                  <a:lnTo>
                    <a:pt x="362719" y="231012"/>
                  </a:lnTo>
                  <a:lnTo>
                    <a:pt x="363282" y="224821"/>
                  </a:lnTo>
                  <a:lnTo>
                    <a:pt x="363354" y="224027"/>
                  </a:lnTo>
                  <a:lnTo>
                    <a:pt x="362846" y="216534"/>
                  </a:lnTo>
                  <a:lnTo>
                    <a:pt x="362211" y="209041"/>
                  </a:lnTo>
                  <a:lnTo>
                    <a:pt x="359940" y="201850"/>
                  </a:lnTo>
                  <a:lnTo>
                    <a:pt x="355988" y="194944"/>
                  </a:lnTo>
                  <a:lnTo>
                    <a:pt x="352598" y="190186"/>
                  </a:lnTo>
                  <a:close/>
                </a:path>
                <a:path w="593089" h="425450">
                  <a:moveTo>
                    <a:pt x="309633" y="109727"/>
                  </a:moveTo>
                  <a:lnTo>
                    <a:pt x="262643" y="136778"/>
                  </a:lnTo>
                  <a:lnTo>
                    <a:pt x="266805" y="201850"/>
                  </a:lnTo>
                  <a:lnTo>
                    <a:pt x="266834" y="202310"/>
                  </a:lnTo>
                  <a:lnTo>
                    <a:pt x="306627" y="190186"/>
                  </a:lnTo>
                  <a:lnTo>
                    <a:pt x="352598" y="190186"/>
                  </a:lnTo>
                  <a:lnTo>
                    <a:pt x="350204" y="186826"/>
                  </a:lnTo>
                  <a:lnTo>
                    <a:pt x="343146" y="180197"/>
                  </a:lnTo>
                  <a:lnTo>
                    <a:pt x="335961" y="175767"/>
                  </a:lnTo>
                  <a:lnTo>
                    <a:pt x="273692" y="175767"/>
                  </a:lnTo>
                  <a:lnTo>
                    <a:pt x="272041" y="153288"/>
                  </a:lnTo>
                  <a:lnTo>
                    <a:pt x="311538" y="130428"/>
                  </a:lnTo>
                  <a:lnTo>
                    <a:pt x="309633" y="109727"/>
                  </a:lnTo>
                  <a:close/>
                </a:path>
                <a:path w="593089" h="425450">
                  <a:moveTo>
                    <a:pt x="313090" y="169231"/>
                  </a:moveTo>
                  <a:lnTo>
                    <a:pt x="300402" y="169231"/>
                  </a:lnTo>
                  <a:lnTo>
                    <a:pt x="287174" y="171449"/>
                  </a:lnTo>
                  <a:lnTo>
                    <a:pt x="273692" y="175767"/>
                  </a:lnTo>
                  <a:lnTo>
                    <a:pt x="335961" y="175767"/>
                  </a:lnTo>
                  <a:lnTo>
                    <a:pt x="334825" y="175067"/>
                  </a:lnTo>
                  <a:lnTo>
                    <a:pt x="325254" y="171449"/>
                  </a:lnTo>
                  <a:lnTo>
                    <a:pt x="313090" y="169231"/>
                  </a:lnTo>
                  <a:close/>
                </a:path>
                <a:path w="593089" h="425450">
                  <a:moveTo>
                    <a:pt x="423998" y="69722"/>
                  </a:moveTo>
                  <a:lnTo>
                    <a:pt x="394977" y="69722"/>
                  </a:lnTo>
                  <a:lnTo>
                    <a:pt x="397136" y="70357"/>
                  </a:lnTo>
                  <a:lnTo>
                    <a:pt x="398660" y="71500"/>
                  </a:lnTo>
                  <a:lnTo>
                    <a:pt x="400819" y="73278"/>
                  </a:lnTo>
                  <a:lnTo>
                    <a:pt x="403740" y="77469"/>
                  </a:lnTo>
                  <a:lnTo>
                    <a:pt x="456445" y="168782"/>
                  </a:lnTo>
                  <a:lnTo>
                    <a:pt x="461017" y="176656"/>
                  </a:lnTo>
                  <a:lnTo>
                    <a:pt x="463049" y="181990"/>
                  </a:lnTo>
                  <a:lnTo>
                    <a:pt x="462668" y="184911"/>
                  </a:lnTo>
                  <a:lnTo>
                    <a:pt x="462033" y="189483"/>
                  </a:lnTo>
                  <a:lnTo>
                    <a:pt x="459112" y="193420"/>
                  </a:lnTo>
                  <a:lnTo>
                    <a:pt x="453651" y="196468"/>
                  </a:lnTo>
                  <a:lnTo>
                    <a:pt x="449079" y="199262"/>
                  </a:lnTo>
                  <a:lnTo>
                    <a:pt x="451111" y="202818"/>
                  </a:lnTo>
                  <a:lnTo>
                    <a:pt x="503911" y="172338"/>
                  </a:lnTo>
                  <a:lnTo>
                    <a:pt x="487560" y="172338"/>
                  </a:lnTo>
                  <a:lnTo>
                    <a:pt x="485401" y="171703"/>
                  </a:lnTo>
                  <a:lnTo>
                    <a:pt x="481845" y="168782"/>
                  </a:lnTo>
                  <a:lnTo>
                    <a:pt x="478797" y="164718"/>
                  </a:lnTo>
                  <a:lnTo>
                    <a:pt x="474987" y="157987"/>
                  </a:lnTo>
                  <a:lnTo>
                    <a:pt x="450603" y="115823"/>
                  </a:lnTo>
                  <a:lnTo>
                    <a:pt x="532894" y="115823"/>
                  </a:lnTo>
                  <a:lnTo>
                    <a:pt x="523803" y="113410"/>
                  </a:lnTo>
                  <a:lnTo>
                    <a:pt x="449333" y="113410"/>
                  </a:lnTo>
                  <a:lnTo>
                    <a:pt x="426092" y="73405"/>
                  </a:lnTo>
                  <a:lnTo>
                    <a:pt x="424070" y="69849"/>
                  </a:lnTo>
                  <a:lnTo>
                    <a:pt x="423998" y="69722"/>
                  </a:lnTo>
                  <a:close/>
                </a:path>
                <a:path w="593089" h="425450">
                  <a:moveTo>
                    <a:pt x="504959" y="167004"/>
                  </a:moveTo>
                  <a:lnTo>
                    <a:pt x="500387" y="169544"/>
                  </a:lnTo>
                  <a:lnTo>
                    <a:pt x="497339" y="171322"/>
                  </a:lnTo>
                  <a:lnTo>
                    <a:pt x="493566" y="172338"/>
                  </a:lnTo>
                  <a:lnTo>
                    <a:pt x="503911" y="172338"/>
                  </a:lnTo>
                  <a:lnTo>
                    <a:pt x="506991" y="170560"/>
                  </a:lnTo>
                  <a:lnTo>
                    <a:pt x="504959" y="167004"/>
                  </a:lnTo>
                  <a:close/>
                </a:path>
                <a:path w="593089" h="425450">
                  <a:moveTo>
                    <a:pt x="532894" y="115823"/>
                  </a:moveTo>
                  <a:lnTo>
                    <a:pt x="450603" y="115823"/>
                  </a:lnTo>
                  <a:lnTo>
                    <a:pt x="527057" y="135762"/>
                  </a:lnTo>
                  <a:lnTo>
                    <a:pt x="530359" y="136905"/>
                  </a:lnTo>
                  <a:lnTo>
                    <a:pt x="531756" y="137794"/>
                  </a:lnTo>
                  <a:lnTo>
                    <a:pt x="533026" y="138683"/>
                  </a:lnTo>
                  <a:lnTo>
                    <a:pt x="534169" y="139826"/>
                  </a:lnTo>
                  <a:lnTo>
                    <a:pt x="535058" y="141477"/>
                  </a:lnTo>
                  <a:lnTo>
                    <a:pt x="535947" y="143001"/>
                  </a:lnTo>
                  <a:lnTo>
                    <a:pt x="535947" y="144906"/>
                  </a:lnTo>
                  <a:lnTo>
                    <a:pt x="534931" y="147065"/>
                  </a:lnTo>
                  <a:lnTo>
                    <a:pt x="534042" y="149224"/>
                  </a:lnTo>
                  <a:lnTo>
                    <a:pt x="531756" y="151383"/>
                  </a:lnTo>
                  <a:lnTo>
                    <a:pt x="527946" y="153542"/>
                  </a:lnTo>
                  <a:lnTo>
                    <a:pt x="530105" y="157225"/>
                  </a:lnTo>
                  <a:lnTo>
                    <a:pt x="590267" y="122427"/>
                  </a:lnTo>
                  <a:lnTo>
                    <a:pt x="565440" y="122427"/>
                  </a:lnTo>
                  <a:lnTo>
                    <a:pt x="557887" y="121586"/>
                  </a:lnTo>
                  <a:lnTo>
                    <a:pt x="549957" y="120124"/>
                  </a:lnTo>
                  <a:lnTo>
                    <a:pt x="541027" y="117982"/>
                  </a:lnTo>
                  <a:lnTo>
                    <a:pt x="532894" y="115823"/>
                  </a:lnTo>
                  <a:close/>
                </a:path>
                <a:path w="593089" h="425450">
                  <a:moveTo>
                    <a:pt x="590303" y="117601"/>
                  </a:moveTo>
                  <a:lnTo>
                    <a:pt x="584461" y="120395"/>
                  </a:lnTo>
                  <a:lnTo>
                    <a:pt x="577984" y="122046"/>
                  </a:lnTo>
                  <a:lnTo>
                    <a:pt x="570745" y="122427"/>
                  </a:lnTo>
                  <a:lnTo>
                    <a:pt x="590267" y="122427"/>
                  </a:lnTo>
                  <a:lnTo>
                    <a:pt x="592462" y="121157"/>
                  </a:lnTo>
                  <a:lnTo>
                    <a:pt x="590303" y="117601"/>
                  </a:lnTo>
                  <a:close/>
                </a:path>
                <a:path w="593089" h="425450">
                  <a:moveTo>
                    <a:pt x="484299" y="27050"/>
                  </a:moveTo>
                  <a:lnTo>
                    <a:pt x="462287" y="27050"/>
                  </a:lnTo>
                  <a:lnTo>
                    <a:pt x="466351" y="27812"/>
                  </a:lnTo>
                  <a:lnTo>
                    <a:pt x="467748" y="28701"/>
                  </a:lnTo>
                  <a:lnTo>
                    <a:pt x="468637" y="30098"/>
                  </a:lnTo>
                  <a:lnTo>
                    <a:pt x="469653" y="32130"/>
                  </a:lnTo>
                  <a:lnTo>
                    <a:pt x="470161" y="34797"/>
                  </a:lnTo>
                  <a:lnTo>
                    <a:pt x="469917" y="38346"/>
                  </a:lnTo>
                  <a:lnTo>
                    <a:pt x="455429" y="93598"/>
                  </a:lnTo>
                  <a:lnTo>
                    <a:pt x="451873" y="104901"/>
                  </a:lnTo>
                  <a:lnTo>
                    <a:pt x="449841" y="111505"/>
                  </a:lnTo>
                  <a:lnTo>
                    <a:pt x="449333" y="113410"/>
                  </a:lnTo>
                  <a:lnTo>
                    <a:pt x="523803" y="113410"/>
                  </a:lnTo>
                  <a:lnTo>
                    <a:pt x="464954" y="97789"/>
                  </a:lnTo>
                  <a:lnTo>
                    <a:pt x="473463" y="66420"/>
                  </a:lnTo>
                  <a:lnTo>
                    <a:pt x="479115" y="44608"/>
                  </a:lnTo>
                  <a:lnTo>
                    <a:pt x="480750" y="38480"/>
                  </a:lnTo>
                  <a:lnTo>
                    <a:pt x="481718" y="35178"/>
                  </a:lnTo>
                  <a:lnTo>
                    <a:pt x="484004" y="27812"/>
                  </a:lnTo>
                  <a:lnTo>
                    <a:pt x="484299" y="27050"/>
                  </a:lnTo>
                  <a:close/>
                </a:path>
                <a:path w="593089" h="425450">
                  <a:moveTo>
                    <a:pt x="431299" y="39496"/>
                  </a:moveTo>
                  <a:lnTo>
                    <a:pt x="375419" y="71754"/>
                  </a:lnTo>
                  <a:lnTo>
                    <a:pt x="377451" y="75310"/>
                  </a:lnTo>
                  <a:lnTo>
                    <a:pt x="382150" y="72643"/>
                  </a:lnTo>
                  <a:lnTo>
                    <a:pt x="385198" y="70865"/>
                  </a:lnTo>
                  <a:lnTo>
                    <a:pt x="388627" y="69849"/>
                  </a:lnTo>
                  <a:lnTo>
                    <a:pt x="392310" y="69722"/>
                  </a:lnTo>
                  <a:lnTo>
                    <a:pt x="423998" y="69722"/>
                  </a:lnTo>
                  <a:lnTo>
                    <a:pt x="422409" y="66928"/>
                  </a:lnTo>
                  <a:lnTo>
                    <a:pt x="420377" y="62483"/>
                  </a:lnTo>
                  <a:lnTo>
                    <a:pt x="419869" y="59943"/>
                  </a:lnTo>
                  <a:lnTo>
                    <a:pt x="419488" y="57403"/>
                  </a:lnTo>
                  <a:lnTo>
                    <a:pt x="419996" y="55117"/>
                  </a:lnTo>
                  <a:lnTo>
                    <a:pt x="433331" y="43052"/>
                  </a:lnTo>
                  <a:lnTo>
                    <a:pt x="431299" y="39496"/>
                  </a:lnTo>
                  <a:close/>
                </a:path>
                <a:path w="593089" h="425450">
                  <a:moveTo>
                    <a:pt x="499498" y="0"/>
                  </a:moveTo>
                  <a:lnTo>
                    <a:pt x="451365" y="27812"/>
                  </a:lnTo>
                  <a:lnTo>
                    <a:pt x="453397" y="31368"/>
                  </a:lnTo>
                  <a:lnTo>
                    <a:pt x="456445" y="29717"/>
                  </a:lnTo>
                  <a:lnTo>
                    <a:pt x="459620" y="27812"/>
                  </a:lnTo>
                  <a:lnTo>
                    <a:pt x="462287" y="27050"/>
                  </a:lnTo>
                  <a:lnTo>
                    <a:pt x="484299" y="27050"/>
                  </a:lnTo>
                  <a:lnTo>
                    <a:pt x="486163" y="22224"/>
                  </a:lnTo>
                  <a:lnTo>
                    <a:pt x="488449" y="18287"/>
                  </a:lnTo>
                  <a:lnTo>
                    <a:pt x="501657" y="3555"/>
                  </a:lnTo>
                  <a:lnTo>
                    <a:pt x="49949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290695" y="4280280"/>
              <a:ext cx="241519" cy="174625"/>
            </a:xfrm>
            <a:prstGeom prst="rect">
              <a:avLst/>
            </a:prstGeom>
          </p:spPr>
        </p:pic>
      </p:grpSp>
      <p:sp>
        <p:nvSpPr>
          <p:cNvPr id="13" name="object 13"/>
          <p:cNvSpPr txBox="1"/>
          <p:nvPr/>
        </p:nvSpPr>
        <p:spPr>
          <a:xfrm>
            <a:off x="2161485" y="2114064"/>
            <a:ext cx="1046207"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7414869" y="1644179"/>
            <a:ext cx="4276246" cy="3401572"/>
          </a:xfrm>
          <a:prstGeom prst="rect">
            <a:avLst/>
          </a:prstGeom>
        </p:spPr>
        <p:txBody>
          <a:bodyPr vert="horz" wrap="square" lIns="0" tIns="122555" rIns="0" bIns="0" rtlCol="0">
            <a:spAutoFit/>
          </a:bodyPr>
          <a:lstStyle/>
          <a:p>
            <a:pPr marL="38100" defTabSz="914400">
              <a:spcBef>
                <a:spcPts val="965"/>
              </a:spcBef>
            </a:pP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spc="55" dirty="0">
                <a:solidFill>
                  <a:sysClr val="windowText" lastClr="000000"/>
                </a:solidFill>
                <a:latin typeface="Cambria Math"/>
                <a:cs typeface="Cambria Math"/>
              </a:rPr>
              <a:t>M</a:t>
            </a:r>
            <a:r>
              <a:rPr sz="2175" kern="0" spc="82" baseline="-15325" dirty="0">
                <a:solidFill>
                  <a:sysClr val="windowText" lastClr="000000"/>
                </a:solidFill>
                <a:latin typeface="Cambria Math"/>
                <a:cs typeface="Cambria Math"/>
              </a:rPr>
              <a:t>A</a:t>
            </a:r>
            <a:r>
              <a:rPr sz="2175" kern="0" spc="397" baseline="-15325"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38100" defTabSz="914400">
              <a:spcBef>
                <a:spcPts val="955"/>
              </a:spcBef>
            </a:pPr>
            <a:r>
              <a:rPr sz="2000" kern="0" dirty="0">
                <a:solidFill>
                  <a:sysClr val="windowText" lastClr="000000"/>
                </a:solidFill>
                <a:latin typeface="Times New Roman"/>
                <a:cs typeface="Times New Roman"/>
              </a:rPr>
              <a:t>=&gt;</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6)</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6</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(6</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2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352" baseline="-15625" dirty="0">
                <a:solidFill>
                  <a:srgbClr val="404040"/>
                </a:solidFill>
                <a:latin typeface="Cambria Math"/>
                <a:cs typeface="Cambria Math"/>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12</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38100" defTabSz="914400">
              <a:spcBef>
                <a:spcPts val="975"/>
              </a:spcBef>
            </a:pPr>
            <a:r>
              <a:rPr sz="2000" kern="0" dirty="0">
                <a:solidFill>
                  <a:sysClr val="windowText" lastClr="000000"/>
                </a:solidFill>
                <a:latin typeface="Times New Roman"/>
                <a:cs typeface="Times New Roman"/>
              </a:rPr>
              <a:t>=&gt;</a:t>
            </a:r>
            <a:r>
              <a:rPr sz="2000" kern="0" spc="-1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+ 54</a:t>
            </a:r>
            <a:r>
              <a:rPr sz="2200" kern="0" spc="-10" dirty="0">
                <a:solidFill>
                  <a:sysClr val="windowText" lastClr="000000"/>
                </a:solidFill>
                <a:latin typeface="Times New Roman"/>
                <a:cs typeface="Times New Roman"/>
              </a:rPr>
              <a:t> </a:t>
            </a:r>
            <a:r>
              <a:rPr sz="2200" kern="0" spc="-20" dirty="0">
                <a:solidFill>
                  <a:sysClr val="windowText" lastClr="000000"/>
                </a:solidFill>
                <a:latin typeface="Times New Roman"/>
                <a:cs typeface="Times New Roman"/>
              </a:rPr>
              <a:t>=108</a:t>
            </a:r>
            <a:endParaRPr sz="2200" kern="0">
              <a:solidFill>
                <a:sysClr val="windowText" lastClr="000000"/>
              </a:solidFill>
              <a:latin typeface="Times New Roman"/>
              <a:cs typeface="Times New Roman"/>
            </a:endParaRPr>
          </a:p>
          <a:p>
            <a:pPr marL="38100" defTabSz="914400">
              <a:spcBef>
                <a:spcPts val="100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108/12</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9</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a:p>
            <a:pPr marL="38100" defTabSz="914400">
              <a:spcBef>
                <a:spcPts val="2040"/>
              </a:spcBef>
            </a:pP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5" dirty="0">
                <a:solidFill>
                  <a:sysClr val="windowText" lastClr="000000"/>
                </a:solidFill>
                <a:latin typeface="Cambria Math"/>
                <a:cs typeface="Cambria Math"/>
              </a:rPr>
              <a:t>F</a:t>
            </a:r>
            <a:r>
              <a:rPr sz="2625" kern="0" spc="82" baseline="-15873" dirty="0">
                <a:solidFill>
                  <a:sysClr val="windowText" lastClr="000000"/>
                </a:solidFill>
                <a:latin typeface="Cambria Math"/>
                <a:cs typeface="Cambria Math"/>
              </a:rPr>
              <a:t>y</a:t>
            </a:r>
            <a:r>
              <a:rPr sz="2625" kern="0" spc="465" baseline="-15873" dirty="0">
                <a:solidFill>
                  <a:sysClr val="windowText" lastClr="00000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a:p>
            <a:pPr marL="38100" defTabSz="914400">
              <a:spcBef>
                <a:spcPts val="930"/>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10" dirty="0">
                <a:solidFill>
                  <a:srgbClr val="404040"/>
                </a:solidFill>
                <a:latin typeface="Cambria Math"/>
                <a:cs typeface="Cambria Math"/>
              </a:rPr>
              <a:t>R</a:t>
            </a:r>
            <a:r>
              <a:rPr sz="2625" kern="0" spc="165" baseline="-15873" dirty="0">
                <a:solidFill>
                  <a:srgbClr val="404040"/>
                </a:solidFill>
                <a:latin typeface="Cambria Math"/>
                <a:cs typeface="Cambria Math"/>
              </a:rPr>
              <a:t>A</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3 x 6</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- 6 =</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a:p>
            <a:pPr marL="38100" defTabSz="914400">
              <a:spcBef>
                <a:spcPts val="705"/>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10" dirty="0">
                <a:solidFill>
                  <a:srgbClr val="404040"/>
                </a:solidFill>
                <a:latin typeface="Cambria Math"/>
                <a:cs typeface="Cambria Math"/>
              </a:rPr>
              <a:t>R</a:t>
            </a:r>
            <a:r>
              <a:rPr sz="2625" kern="0" spc="165" baseline="-15873" dirty="0">
                <a:solidFill>
                  <a:srgbClr val="404040"/>
                </a:solidFill>
                <a:latin typeface="Cambria Math"/>
                <a:cs typeface="Cambria Math"/>
              </a:rPr>
              <a:t>A</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24 -</a:t>
            </a:r>
            <a:r>
              <a:rPr sz="2400" kern="0" spc="-5" dirty="0">
                <a:solidFill>
                  <a:sysClr val="windowText" lastClr="000000"/>
                </a:solidFill>
                <a:latin typeface="Times New Roman"/>
                <a:cs typeface="Times New Roman"/>
              </a:rPr>
              <a:t> </a:t>
            </a:r>
            <a:r>
              <a:rPr sz="2400" kern="0" spc="105" dirty="0">
                <a:solidFill>
                  <a:srgbClr val="404040"/>
                </a:solidFill>
                <a:latin typeface="Cambria Math"/>
                <a:cs typeface="Cambria Math"/>
              </a:rPr>
              <a:t>R</a:t>
            </a:r>
            <a:r>
              <a:rPr sz="2625" kern="0" spc="157"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24 – 9 =</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15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5" name="object 15"/>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6" name="object 16"/>
          <p:cNvSpPr txBox="1"/>
          <p:nvPr/>
        </p:nvSpPr>
        <p:spPr>
          <a:xfrm>
            <a:off x="6289433" y="3409446"/>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8" name="object 18"/>
          <p:cNvGrpSpPr/>
          <p:nvPr/>
        </p:nvGrpSpPr>
        <p:grpSpPr>
          <a:xfrm>
            <a:off x="2801144" y="5143517"/>
            <a:ext cx="3410332" cy="92710"/>
            <a:chOff x="2801873" y="5143517"/>
            <a:chExt cx="3411220" cy="92710"/>
          </a:xfrm>
        </p:grpSpPr>
        <p:pic>
          <p:nvPicPr>
            <p:cNvPr id="19" name="object 19"/>
            <p:cNvPicPr/>
            <p:nvPr/>
          </p:nvPicPr>
          <p:blipFill>
            <a:blip r:embed="rId5" cstate="print"/>
            <a:stretch>
              <a:fillRect/>
            </a:stretch>
          </p:blipFill>
          <p:spPr>
            <a:xfrm>
              <a:off x="2801873" y="5143517"/>
              <a:ext cx="3410712" cy="92692"/>
            </a:xfrm>
            <a:prstGeom prst="rect">
              <a:avLst/>
            </a:prstGeom>
          </p:spPr>
        </p:pic>
        <p:sp>
          <p:nvSpPr>
            <p:cNvPr id="20" name="object 20"/>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21" name="object 21"/>
          <p:cNvGrpSpPr/>
          <p:nvPr/>
        </p:nvGrpSpPr>
        <p:grpSpPr>
          <a:xfrm>
            <a:off x="6044895" y="1674075"/>
            <a:ext cx="224096" cy="484505"/>
            <a:chOff x="6046470" y="1674075"/>
            <a:chExt cx="224154" cy="484505"/>
          </a:xfrm>
        </p:grpSpPr>
        <p:pic>
          <p:nvPicPr>
            <p:cNvPr id="22" name="object 22"/>
            <p:cNvPicPr/>
            <p:nvPr/>
          </p:nvPicPr>
          <p:blipFill>
            <a:blip r:embed="rId2" cstate="print"/>
            <a:stretch>
              <a:fillRect/>
            </a:stretch>
          </p:blipFill>
          <p:spPr>
            <a:xfrm>
              <a:off x="6046470" y="1674075"/>
              <a:ext cx="224091" cy="483908"/>
            </a:xfrm>
            <a:prstGeom prst="rect">
              <a:avLst/>
            </a:prstGeom>
          </p:spPr>
        </p:pic>
        <p:sp>
          <p:nvSpPr>
            <p:cNvPr id="23" name="object 23"/>
            <p:cNvSpPr/>
            <p:nvPr/>
          </p:nvSpPr>
          <p:spPr>
            <a:xfrm>
              <a:off x="6123813"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4" name="object 24"/>
          <p:cNvSpPr txBox="1"/>
          <p:nvPr/>
        </p:nvSpPr>
        <p:spPr>
          <a:xfrm>
            <a:off x="5558868" y="2096538"/>
            <a:ext cx="930032"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5" name="object 25"/>
          <p:cNvSpPr txBox="1"/>
          <p:nvPr/>
        </p:nvSpPr>
        <p:spPr>
          <a:xfrm>
            <a:off x="2354222" y="2529613"/>
            <a:ext cx="47676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a:t>
            </a:r>
            <a:r>
              <a:rPr kern="0" spc="-1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6" name="object 26"/>
          <p:cNvGrpSpPr/>
          <p:nvPr/>
        </p:nvGrpSpPr>
        <p:grpSpPr>
          <a:xfrm>
            <a:off x="3971906" y="2652395"/>
            <a:ext cx="1333789" cy="3686810"/>
            <a:chOff x="3972940" y="2652395"/>
            <a:chExt cx="1334135" cy="3686810"/>
          </a:xfrm>
        </p:grpSpPr>
        <p:sp>
          <p:nvSpPr>
            <p:cNvPr id="27" name="object 27"/>
            <p:cNvSpPr/>
            <p:nvPr/>
          </p:nvSpPr>
          <p:spPr>
            <a:xfrm>
              <a:off x="4496942" y="2657475"/>
              <a:ext cx="0" cy="3637915"/>
            </a:xfrm>
            <a:custGeom>
              <a:avLst/>
              <a:gdLst/>
              <a:ahLst/>
              <a:cxnLst/>
              <a:rect l="l" t="t" r="r" b="b"/>
              <a:pathLst>
                <a:path h="3637915">
                  <a:moveTo>
                    <a:pt x="0" y="3315462"/>
                  </a:moveTo>
                  <a:lnTo>
                    <a:pt x="0" y="3637305"/>
                  </a:lnTo>
                </a:path>
                <a:path h="3637915">
                  <a:moveTo>
                    <a:pt x="0" y="1448562"/>
                  </a:moveTo>
                  <a:lnTo>
                    <a:pt x="0" y="2945892"/>
                  </a:lnTo>
                </a:path>
                <a:path h="3637915">
                  <a:moveTo>
                    <a:pt x="0" y="0"/>
                  </a:moveTo>
                  <a:lnTo>
                    <a:pt x="0" y="1078992"/>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5301614" y="2657475"/>
              <a:ext cx="0" cy="3676650"/>
            </a:xfrm>
            <a:custGeom>
              <a:avLst/>
              <a:gdLst/>
              <a:ahLst/>
              <a:cxnLst/>
              <a:rect l="l" t="t" r="r" b="b"/>
              <a:pathLst>
                <a:path h="3676650">
                  <a:moveTo>
                    <a:pt x="0" y="0"/>
                  </a:moveTo>
                  <a:lnTo>
                    <a:pt x="0" y="3676497"/>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9" name="object 29"/>
            <p:cNvSpPr/>
            <p:nvPr/>
          </p:nvSpPr>
          <p:spPr>
            <a:xfrm>
              <a:off x="3978020" y="3736467"/>
              <a:ext cx="985519"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30" name="object 30"/>
          <p:cNvSpPr txBox="1"/>
          <p:nvPr/>
        </p:nvSpPr>
        <p:spPr>
          <a:xfrm>
            <a:off x="3976989" y="3736466"/>
            <a:ext cx="985262" cy="314830"/>
          </a:xfrm>
          <a:prstGeom prst="rect">
            <a:avLst/>
          </a:prstGeom>
          <a:solidFill>
            <a:srgbClr val="F4A973"/>
          </a:solidFill>
        </p:spPr>
        <p:txBody>
          <a:bodyPr vert="horz" wrap="square" lIns="0" tIns="37465" rIns="0" bIns="0" rtlCol="0">
            <a:spAutoFit/>
          </a:bodyPr>
          <a:lstStyle/>
          <a:p>
            <a:pPr marL="282575" defTabSz="914400">
              <a:spcBef>
                <a:spcPts val="295"/>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31" name="object 31"/>
          <p:cNvSpPr/>
          <p:nvPr/>
        </p:nvSpPr>
        <p:spPr>
          <a:xfrm>
            <a:off x="3976989" y="5603366"/>
            <a:ext cx="985262" cy="369570"/>
          </a:xfrm>
          <a:custGeom>
            <a:avLst/>
            <a:gdLst/>
            <a:ahLst/>
            <a:cxnLst/>
            <a:rect l="l" t="t" r="r" b="b"/>
            <a:pathLst>
              <a:path w="985520" h="369570">
                <a:moveTo>
                  <a:pt x="0" y="369569"/>
                </a:moveTo>
                <a:lnTo>
                  <a:pt x="985265" y="369569"/>
                </a:lnTo>
                <a:lnTo>
                  <a:pt x="985265" y="0"/>
                </a:lnTo>
                <a:lnTo>
                  <a:pt x="0" y="0"/>
                </a:lnTo>
                <a:lnTo>
                  <a:pt x="0" y="369569"/>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sp>
        <p:nvSpPr>
          <p:cNvPr id="32" name="object 32"/>
          <p:cNvSpPr txBox="1"/>
          <p:nvPr/>
        </p:nvSpPr>
        <p:spPr>
          <a:xfrm>
            <a:off x="3976989" y="5603392"/>
            <a:ext cx="985262" cy="315471"/>
          </a:xfrm>
          <a:prstGeom prst="rect">
            <a:avLst/>
          </a:prstGeom>
          <a:solidFill>
            <a:srgbClr val="EF917A"/>
          </a:solidFill>
        </p:spPr>
        <p:txBody>
          <a:bodyPr vert="horz" wrap="square" lIns="0" tIns="38100" rIns="0" bIns="0" rtlCol="0">
            <a:spAutoFit/>
          </a:bodyPr>
          <a:lstStyle/>
          <a:p>
            <a:pPr marL="231775"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grpSp>
        <p:nvGrpSpPr>
          <p:cNvPr id="33" name="object 33"/>
          <p:cNvGrpSpPr/>
          <p:nvPr/>
        </p:nvGrpSpPr>
        <p:grpSpPr>
          <a:xfrm>
            <a:off x="5374324" y="4564634"/>
            <a:ext cx="663402" cy="439420"/>
            <a:chOff x="5375719" y="4564634"/>
            <a:chExt cx="663575" cy="439420"/>
          </a:xfrm>
        </p:grpSpPr>
        <p:sp>
          <p:nvSpPr>
            <p:cNvPr id="34" name="object 34"/>
            <p:cNvSpPr/>
            <p:nvPr/>
          </p:nvSpPr>
          <p:spPr>
            <a:xfrm>
              <a:off x="5375719" y="4658995"/>
              <a:ext cx="445134" cy="345440"/>
            </a:xfrm>
            <a:custGeom>
              <a:avLst/>
              <a:gdLst/>
              <a:ahLst/>
              <a:cxnLst/>
              <a:rect l="l" t="t" r="r" b="b"/>
              <a:pathLst>
                <a:path w="445135" h="345439">
                  <a:moveTo>
                    <a:pt x="78041" y="200405"/>
                  </a:moveTo>
                  <a:lnTo>
                    <a:pt x="39359" y="200405"/>
                  </a:lnTo>
                  <a:lnTo>
                    <a:pt x="55736" y="205231"/>
                  </a:lnTo>
                  <a:lnTo>
                    <a:pt x="55462" y="205231"/>
                  </a:lnTo>
                  <a:lnTo>
                    <a:pt x="74040" y="249699"/>
                  </a:lnTo>
                  <a:lnTo>
                    <a:pt x="73469" y="262889"/>
                  </a:lnTo>
                  <a:lnTo>
                    <a:pt x="71374" y="278227"/>
                  </a:lnTo>
                  <a:lnTo>
                    <a:pt x="67563" y="296433"/>
                  </a:lnTo>
                  <a:lnTo>
                    <a:pt x="62039" y="317521"/>
                  </a:lnTo>
                  <a:lnTo>
                    <a:pt x="54800" y="341502"/>
                  </a:lnTo>
                  <a:lnTo>
                    <a:pt x="56959" y="345058"/>
                  </a:lnTo>
                  <a:lnTo>
                    <a:pt x="102806" y="318515"/>
                  </a:lnTo>
                  <a:lnTo>
                    <a:pt x="69024" y="318515"/>
                  </a:lnTo>
                  <a:lnTo>
                    <a:pt x="70834" y="312160"/>
                  </a:lnTo>
                  <a:lnTo>
                    <a:pt x="80749" y="269874"/>
                  </a:lnTo>
                  <a:lnTo>
                    <a:pt x="85128" y="237950"/>
                  </a:lnTo>
                  <a:lnTo>
                    <a:pt x="85253" y="235330"/>
                  </a:lnTo>
                  <a:lnTo>
                    <a:pt x="85353" y="233221"/>
                  </a:lnTo>
                  <a:lnTo>
                    <a:pt x="84899" y="222884"/>
                  </a:lnTo>
                  <a:lnTo>
                    <a:pt x="84137" y="214502"/>
                  </a:lnTo>
                  <a:lnTo>
                    <a:pt x="81851" y="207009"/>
                  </a:lnTo>
                  <a:lnTo>
                    <a:pt x="78041" y="200405"/>
                  </a:lnTo>
                  <a:close/>
                </a:path>
                <a:path w="445135" h="345439">
                  <a:moveTo>
                    <a:pt x="128841" y="269874"/>
                  </a:moveTo>
                  <a:lnTo>
                    <a:pt x="125285" y="271906"/>
                  </a:lnTo>
                  <a:lnTo>
                    <a:pt x="125285" y="275843"/>
                  </a:lnTo>
                  <a:lnTo>
                    <a:pt x="124650" y="279145"/>
                  </a:lnTo>
                  <a:lnTo>
                    <a:pt x="69024" y="318515"/>
                  </a:lnTo>
                  <a:lnTo>
                    <a:pt x="102806" y="318515"/>
                  </a:lnTo>
                  <a:lnTo>
                    <a:pt x="134175" y="300354"/>
                  </a:lnTo>
                  <a:lnTo>
                    <a:pt x="128841" y="269874"/>
                  </a:lnTo>
                  <a:close/>
                </a:path>
                <a:path w="445135" h="345439">
                  <a:moveTo>
                    <a:pt x="172460" y="131825"/>
                  </a:moveTo>
                  <a:lnTo>
                    <a:pt x="159829" y="131825"/>
                  </a:lnTo>
                  <a:lnTo>
                    <a:pt x="188807" y="271906"/>
                  </a:lnTo>
                  <a:lnTo>
                    <a:pt x="188912" y="272414"/>
                  </a:lnTo>
                  <a:lnTo>
                    <a:pt x="199707" y="266191"/>
                  </a:lnTo>
                  <a:lnTo>
                    <a:pt x="172460" y="131825"/>
                  </a:lnTo>
                  <a:close/>
                </a:path>
                <a:path w="445135" h="345439">
                  <a:moveTo>
                    <a:pt x="45144" y="181129"/>
                  </a:moveTo>
                  <a:lnTo>
                    <a:pt x="8493" y="197834"/>
                  </a:lnTo>
                  <a:lnTo>
                    <a:pt x="0" y="227837"/>
                  </a:lnTo>
                  <a:lnTo>
                    <a:pt x="1619" y="236743"/>
                  </a:lnTo>
                  <a:lnTo>
                    <a:pt x="4762" y="246125"/>
                  </a:lnTo>
                  <a:lnTo>
                    <a:pt x="8445" y="244093"/>
                  </a:lnTo>
                  <a:lnTo>
                    <a:pt x="6667" y="235330"/>
                  </a:lnTo>
                  <a:lnTo>
                    <a:pt x="7158" y="227837"/>
                  </a:lnTo>
                  <a:lnTo>
                    <a:pt x="7170" y="227653"/>
                  </a:lnTo>
                  <a:lnTo>
                    <a:pt x="10223" y="220852"/>
                  </a:lnTo>
                  <a:lnTo>
                    <a:pt x="13144" y="214121"/>
                  </a:lnTo>
                  <a:lnTo>
                    <a:pt x="17843" y="208914"/>
                  </a:lnTo>
                  <a:lnTo>
                    <a:pt x="24320" y="205231"/>
                  </a:lnTo>
                  <a:lnTo>
                    <a:pt x="31305" y="201167"/>
                  </a:lnTo>
                  <a:lnTo>
                    <a:pt x="37836" y="200405"/>
                  </a:lnTo>
                  <a:lnTo>
                    <a:pt x="78041" y="200405"/>
                  </a:lnTo>
                  <a:lnTo>
                    <a:pt x="73495" y="193998"/>
                  </a:lnTo>
                  <a:lnTo>
                    <a:pt x="67865" y="188864"/>
                  </a:lnTo>
                  <a:lnTo>
                    <a:pt x="61164" y="184993"/>
                  </a:lnTo>
                  <a:lnTo>
                    <a:pt x="53403" y="182371"/>
                  </a:lnTo>
                  <a:lnTo>
                    <a:pt x="45144" y="181129"/>
                  </a:lnTo>
                  <a:close/>
                </a:path>
                <a:path w="445135" h="345439">
                  <a:moveTo>
                    <a:pt x="166179" y="107187"/>
                  </a:moveTo>
                  <a:lnTo>
                    <a:pt x="95821" y="147827"/>
                  </a:lnTo>
                  <a:lnTo>
                    <a:pt x="101130" y="184993"/>
                  </a:lnTo>
                  <a:lnTo>
                    <a:pt x="101209" y="185546"/>
                  </a:lnTo>
                  <a:lnTo>
                    <a:pt x="101282" y="186054"/>
                  </a:lnTo>
                  <a:lnTo>
                    <a:pt x="104584" y="185546"/>
                  </a:lnTo>
                  <a:lnTo>
                    <a:pt x="104460" y="181578"/>
                  </a:lnTo>
                  <a:lnTo>
                    <a:pt x="104446" y="181129"/>
                  </a:lnTo>
                  <a:lnTo>
                    <a:pt x="104330" y="177418"/>
                  </a:lnTo>
                  <a:lnTo>
                    <a:pt x="106108" y="170306"/>
                  </a:lnTo>
                  <a:lnTo>
                    <a:pt x="109791" y="164210"/>
                  </a:lnTo>
                  <a:lnTo>
                    <a:pt x="111823" y="160654"/>
                  </a:lnTo>
                  <a:lnTo>
                    <a:pt x="116522" y="156844"/>
                  </a:lnTo>
                  <a:lnTo>
                    <a:pt x="159829" y="131825"/>
                  </a:lnTo>
                  <a:lnTo>
                    <a:pt x="172460" y="131825"/>
                  </a:lnTo>
                  <a:lnTo>
                    <a:pt x="168211" y="110870"/>
                  </a:lnTo>
                  <a:lnTo>
                    <a:pt x="166179" y="107187"/>
                  </a:lnTo>
                  <a:close/>
                </a:path>
                <a:path w="445135" h="345439">
                  <a:moveTo>
                    <a:pt x="276497" y="69849"/>
                  </a:moveTo>
                  <a:lnTo>
                    <a:pt x="247764" y="69849"/>
                  </a:lnTo>
                  <a:lnTo>
                    <a:pt x="249491" y="70357"/>
                  </a:lnTo>
                  <a:lnTo>
                    <a:pt x="251015" y="71500"/>
                  </a:lnTo>
                  <a:lnTo>
                    <a:pt x="252265" y="72516"/>
                  </a:lnTo>
                  <a:lnTo>
                    <a:pt x="253139" y="73278"/>
                  </a:lnTo>
                  <a:lnTo>
                    <a:pt x="256095" y="77342"/>
                  </a:lnTo>
                  <a:lnTo>
                    <a:pt x="259905" y="84073"/>
                  </a:lnTo>
                  <a:lnTo>
                    <a:pt x="308872" y="168782"/>
                  </a:lnTo>
                  <a:lnTo>
                    <a:pt x="313245" y="176529"/>
                  </a:lnTo>
                  <a:lnTo>
                    <a:pt x="315404" y="181990"/>
                  </a:lnTo>
                  <a:lnTo>
                    <a:pt x="315023" y="184911"/>
                  </a:lnTo>
                  <a:lnTo>
                    <a:pt x="314388" y="189483"/>
                  </a:lnTo>
                  <a:lnTo>
                    <a:pt x="311340" y="193293"/>
                  </a:lnTo>
                  <a:lnTo>
                    <a:pt x="306006" y="196468"/>
                  </a:lnTo>
                  <a:lnTo>
                    <a:pt x="301307" y="199135"/>
                  </a:lnTo>
                  <a:lnTo>
                    <a:pt x="303466" y="202691"/>
                  </a:lnTo>
                  <a:lnTo>
                    <a:pt x="356146" y="172211"/>
                  </a:lnTo>
                  <a:lnTo>
                    <a:pt x="339915" y="172211"/>
                  </a:lnTo>
                  <a:lnTo>
                    <a:pt x="337756" y="171576"/>
                  </a:lnTo>
                  <a:lnTo>
                    <a:pt x="334073" y="168782"/>
                  </a:lnTo>
                  <a:lnTo>
                    <a:pt x="331152" y="164591"/>
                  </a:lnTo>
                  <a:lnTo>
                    <a:pt x="302958" y="115696"/>
                  </a:lnTo>
                  <a:lnTo>
                    <a:pt x="385197" y="115696"/>
                  </a:lnTo>
                  <a:lnTo>
                    <a:pt x="376530" y="113410"/>
                  </a:lnTo>
                  <a:lnTo>
                    <a:pt x="301561" y="113410"/>
                  </a:lnTo>
                  <a:lnTo>
                    <a:pt x="276497" y="69849"/>
                  </a:lnTo>
                  <a:close/>
                </a:path>
                <a:path w="445135" h="345439">
                  <a:moveTo>
                    <a:pt x="357187" y="166877"/>
                  </a:moveTo>
                  <a:lnTo>
                    <a:pt x="352742" y="169417"/>
                  </a:lnTo>
                  <a:lnTo>
                    <a:pt x="349694" y="171195"/>
                  </a:lnTo>
                  <a:lnTo>
                    <a:pt x="346265" y="172211"/>
                  </a:lnTo>
                  <a:lnTo>
                    <a:pt x="356146" y="172211"/>
                  </a:lnTo>
                  <a:lnTo>
                    <a:pt x="359219" y="170433"/>
                  </a:lnTo>
                  <a:lnTo>
                    <a:pt x="357187" y="166877"/>
                  </a:lnTo>
                  <a:close/>
                </a:path>
                <a:path w="445135" h="345439">
                  <a:moveTo>
                    <a:pt x="385197" y="115696"/>
                  </a:moveTo>
                  <a:lnTo>
                    <a:pt x="302958" y="115696"/>
                  </a:lnTo>
                  <a:lnTo>
                    <a:pt x="379412" y="135762"/>
                  </a:lnTo>
                  <a:lnTo>
                    <a:pt x="382714" y="136905"/>
                  </a:lnTo>
                  <a:lnTo>
                    <a:pt x="383984" y="137794"/>
                  </a:lnTo>
                  <a:lnTo>
                    <a:pt x="385381" y="138556"/>
                  </a:lnTo>
                  <a:lnTo>
                    <a:pt x="386397" y="139826"/>
                  </a:lnTo>
                  <a:lnTo>
                    <a:pt x="388175" y="142874"/>
                  </a:lnTo>
                  <a:lnTo>
                    <a:pt x="388175" y="144779"/>
                  </a:lnTo>
                  <a:lnTo>
                    <a:pt x="387286" y="147065"/>
                  </a:lnTo>
                  <a:lnTo>
                    <a:pt x="386397" y="149224"/>
                  </a:lnTo>
                  <a:lnTo>
                    <a:pt x="384111" y="151383"/>
                  </a:lnTo>
                  <a:lnTo>
                    <a:pt x="380301" y="153542"/>
                  </a:lnTo>
                  <a:lnTo>
                    <a:pt x="382333" y="157098"/>
                  </a:lnTo>
                  <a:lnTo>
                    <a:pt x="442487" y="122427"/>
                  </a:lnTo>
                  <a:lnTo>
                    <a:pt x="417674" y="122427"/>
                  </a:lnTo>
                  <a:lnTo>
                    <a:pt x="410130" y="121570"/>
                  </a:lnTo>
                  <a:lnTo>
                    <a:pt x="402238" y="120070"/>
                  </a:lnTo>
                  <a:lnTo>
                    <a:pt x="393382" y="117855"/>
                  </a:lnTo>
                  <a:lnTo>
                    <a:pt x="385197" y="115696"/>
                  </a:lnTo>
                  <a:close/>
                </a:path>
                <a:path w="445135" h="345439">
                  <a:moveTo>
                    <a:pt x="442658" y="117601"/>
                  </a:moveTo>
                  <a:lnTo>
                    <a:pt x="436816" y="120395"/>
                  </a:lnTo>
                  <a:lnTo>
                    <a:pt x="430339" y="122046"/>
                  </a:lnTo>
                  <a:lnTo>
                    <a:pt x="422973" y="122427"/>
                  </a:lnTo>
                  <a:lnTo>
                    <a:pt x="442487" y="122427"/>
                  </a:lnTo>
                  <a:lnTo>
                    <a:pt x="444690" y="121157"/>
                  </a:lnTo>
                  <a:lnTo>
                    <a:pt x="442658" y="117601"/>
                  </a:lnTo>
                  <a:close/>
                </a:path>
                <a:path w="445135" h="345439">
                  <a:moveTo>
                    <a:pt x="336653" y="27050"/>
                  </a:moveTo>
                  <a:lnTo>
                    <a:pt x="314642" y="27050"/>
                  </a:lnTo>
                  <a:lnTo>
                    <a:pt x="316547" y="27304"/>
                  </a:lnTo>
                  <a:lnTo>
                    <a:pt x="319256" y="27812"/>
                  </a:lnTo>
                  <a:lnTo>
                    <a:pt x="318797" y="27812"/>
                  </a:lnTo>
                  <a:lnTo>
                    <a:pt x="320103" y="28574"/>
                  </a:lnTo>
                  <a:lnTo>
                    <a:pt x="320865" y="30098"/>
                  </a:lnTo>
                  <a:lnTo>
                    <a:pt x="322008" y="32003"/>
                  </a:lnTo>
                  <a:lnTo>
                    <a:pt x="322389" y="34797"/>
                  </a:lnTo>
                  <a:lnTo>
                    <a:pt x="322135" y="38353"/>
                  </a:lnTo>
                  <a:lnTo>
                    <a:pt x="307784" y="93471"/>
                  </a:lnTo>
                  <a:lnTo>
                    <a:pt x="304228" y="104774"/>
                  </a:lnTo>
                  <a:lnTo>
                    <a:pt x="302196" y="111505"/>
                  </a:lnTo>
                  <a:lnTo>
                    <a:pt x="301561" y="113410"/>
                  </a:lnTo>
                  <a:lnTo>
                    <a:pt x="376530" y="113410"/>
                  </a:lnTo>
                  <a:lnTo>
                    <a:pt x="317309" y="97789"/>
                  </a:lnTo>
                  <a:lnTo>
                    <a:pt x="325818" y="66293"/>
                  </a:lnTo>
                  <a:lnTo>
                    <a:pt x="336359" y="27812"/>
                  </a:lnTo>
                  <a:lnTo>
                    <a:pt x="336555" y="27304"/>
                  </a:lnTo>
                  <a:lnTo>
                    <a:pt x="336653" y="27050"/>
                  </a:lnTo>
                  <a:close/>
                </a:path>
                <a:path w="445135" h="345439">
                  <a:moveTo>
                    <a:pt x="283654" y="39369"/>
                  </a:moveTo>
                  <a:lnTo>
                    <a:pt x="227774" y="71627"/>
                  </a:lnTo>
                  <a:lnTo>
                    <a:pt x="229806" y="75183"/>
                  </a:lnTo>
                  <a:lnTo>
                    <a:pt x="234378" y="72516"/>
                  </a:lnTo>
                  <a:lnTo>
                    <a:pt x="237553" y="70738"/>
                  </a:lnTo>
                  <a:lnTo>
                    <a:pt x="240982" y="69849"/>
                  </a:lnTo>
                  <a:lnTo>
                    <a:pt x="276497" y="69849"/>
                  </a:lnTo>
                  <a:lnTo>
                    <a:pt x="274764" y="66801"/>
                  </a:lnTo>
                  <a:lnTo>
                    <a:pt x="272605" y="62356"/>
                  </a:lnTo>
                  <a:lnTo>
                    <a:pt x="271843" y="57403"/>
                  </a:lnTo>
                  <a:lnTo>
                    <a:pt x="272351" y="54990"/>
                  </a:lnTo>
                  <a:lnTo>
                    <a:pt x="273748" y="52831"/>
                  </a:lnTo>
                  <a:lnTo>
                    <a:pt x="275653" y="49656"/>
                  </a:lnTo>
                  <a:lnTo>
                    <a:pt x="278193" y="47243"/>
                  </a:lnTo>
                  <a:lnTo>
                    <a:pt x="281241" y="45465"/>
                  </a:lnTo>
                  <a:lnTo>
                    <a:pt x="285686" y="42925"/>
                  </a:lnTo>
                  <a:lnTo>
                    <a:pt x="283654" y="39369"/>
                  </a:lnTo>
                  <a:close/>
                </a:path>
                <a:path w="445135" h="345439">
                  <a:moveTo>
                    <a:pt x="351853" y="0"/>
                  </a:moveTo>
                  <a:lnTo>
                    <a:pt x="303720" y="27812"/>
                  </a:lnTo>
                  <a:lnTo>
                    <a:pt x="305752" y="31368"/>
                  </a:lnTo>
                  <a:lnTo>
                    <a:pt x="308800" y="29590"/>
                  </a:lnTo>
                  <a:lnTo>
                    <a:pt x="311975" y="27812"/>
                  </a:lnTo>
                  <a:lnTo>
                    <a:pt x="314642" y="27050"/>
                  </a:lnTo>
                  <a:lnTo>
                    <a:pt x="336653" y="27050"/>
                  </a:lnTo>
                  <a:lnTo>
                    <a:pt x="338518" y="22224"/>
                  </a:lnTo>
                  <a:lnTo>
                    <a:pt x="353885" y="3555"/>
                  </a:lnTo>
                  <a:lnTo>
                    <a:pt x="351853"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5797169" y="4564634"/>
              <a:ext cx="241553" cy="174498"/>
            </a:xfrm>
            <a:prstGeom prst="rect">
              <a:avLst/>
            </a:prstGeom>
          </p:spPr>
        </p:pic>
      </p:grpSp>
      <p:sp>
        <p:nvSpPr>
          <p:cNvPr id="36" name="object 36"/>
          <p:cNvSpPr txBox="1"/>
          <p:nvPr/>
        </p:nvSpPr>
        <p:spPr>
          <a:xfrm>
            <a:off x="4500753" y="3343402"/>
            <a:ext cx="794813" cy="299720"/>
          </a:xfrm>
          <a:prstGeom prst="rect">
            <a:avLst/>
          </a:prstGeom>
        </p:spPr>
        <p:txBody>
          <a:bodyPr vert="horz" wrap="square" lIns="0" tIns="12700" rIns="0" bIns="0" rtlCol="0">
            <a:spAutoFit/>
          </a:bodyPr>
          <a:lstStyle/>
          <a:p>
            <a:pPr marL="60325" defTabSz="914400">
              <a:spcBef>
                <a:spcPts val="100"/>
              </a:spcBef>
            </a:pPr>
            <a:r>
              <a:rPr kern="0" dirty="0">
                <a:solidFill>
                  <a:sysClr val="windowText" lastClr="000000"/>
                </a:solidFill>
                <a:latin typeface="Times New Roman"/>
                <a:cs typeface="Times New Roman"/>
              </a:rPr>
              <a:t>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7" name="object 37"/>
          <p:cNvSpPr txBox="1"/>
          <p:nvPr/>
        </p:nvSpPr>
        <p:spPr>
          <a:xfrm>
            <a:off x="3578947" y="11572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8" name="object 38"/>
          <p:cNvSpPr txBox="1"/>
          <p:nvPr/>
        </p:nvSpPr>
        <p:spPr>
          <a:xfrm>
            <a:off x="2497442" y="98780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9" name="object 39"/>
          <p:cNvGrpSpPr/>
          <p:nvPr/>
        </p:nvGrpSpPr>
        <p:grpSpPr>
          <a:xfrm>
            <a:off x="2501023" y="671419"/>
            <a:ext cx="3817895" cy="1029969"/>
            <a:chOff x="2501645" y="671372"/>
            <a:chExt cx="3818890" cy="1029969"/>
          </a:xfrm>
        </p:grpSpPr>
        <p:pic>
          <p:nvPicPr>
            <p:cNvPr id="40" name="object 40"/>
            <p:cNvPicPr/>
            <p:nvPr/>
          </p:nvPicPr>
          <p:blipFill>
            <a:blip r:embed="rId7" cstate="print"/>
            <a:stretch>
              <a:fillRect/>
            </a:stretch>
          </p:blipFill>
          <p:spPr>
            <a:xfrm>
              <a:off x="2756153" y="1169687"/>
              <a:ext cx="3436620" cy="92692"/>
            </a:xfrm>
            <a:prstGeom prst="rect">
              <a:avLst/>
            </a:prstGeom>
          </p:spPr>
        </p:pic>
        <p:sp>
          <p:nvSpPr>
            <p:cNvPr id="41" name="object 41"/>
            <p:cNvSpPr/>
            <p:nvPr/>
          </p:nvSpPr>
          <p:spPr>
            <a:xfrm>
              <a:off x="2806064" y="1194434"/>
              <a:ext cx="3343910" cy="0"/>
            </a:xfrm>
            <a:custGeom>
              <a:avLst/>
              <a:gdLst/>
              <a:ahLst/>
              <a:cxnLst/>
              <a:rect l="l" t="t" r="r" b="b"/>
              <a:pathLst>
                <a:path w="3343910">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8" cstate="print"/>
            <a:stretch>
              <a:fillRect/>
            </a:stretch>
          </p:blipFill>
          <p:spPr>
            <a:xfrm>
              <a:off x="2589275" y="1446293"/>
              <a:ext cx="401624" cy="92692"/>
            </a:xfrm>
            <a:prstGeom prst="rect">
              <a:avLst/>
            </a:prstGeom>
          </p:spPr>
        </p:pic>
        <p:sp>
          <p:nvSpPr>
            <p:cNvPr id="43" name="object 43"/>
            <p:cNvSpPr/>
            <p:nvPr/>
          </p:nvSpPr>
          <p:spPr>
            <a:xfrm>
              <a:off x="2639186" y="1471040"/>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9" cstate="print"/>
            <a:stretch>
              <a:fillRect/>
            </a:stretch>
          </p:blipFill>
          <p:spPr>
            <a:xfrm>
              <a:off x="2501645" y="1446301"/>
              <a:ext cx="180759" cy="254482"/>
            </a:xfrm>
            <a:prstGeom prst="rect">
              <a:avLst/>
            </a:prstGeom>
          </p:spPr>
        </p:pic>
        <p:sp>
          <p:nvSpPr>
            <p:cNvPr id="45" name="object 45"/>
            <p:cNvSpPr/>
            <p:nvPr/>
          </p:nvSpPr>
          <p:spPr>
            <a:xfrm>
              <a:off x="2551556" y="1471040"/>
              <a:ext cx="87630" cy="161290"/>
            </a:xfrm>
            <a:custGeom>
              <a:avLst/>
              <a:gdLst/>
              <a:ahLst/>
              <a:cxnLst/>
              <a:rect l="l" t="t" r="r" b="b"/>
              <a:pathLst>
                <a:path w="87630" h="161289">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9" cstate="print"/>
            <a:stretch>
              <a:fillRect/>
            </a:stretch>
          </p:blipFill>
          <p:spPr>
            <a:xfrm>
              <a:off x="2655569" y="1446301"/>
              <a:ext cx="180759" cy="254482"/>
            </a:xfrm>
            <a:prstGeom prst="rect">
              <a:avLst/>
            </a:prstGeom>
          </p:spPr>
        </p:pic>
        <p:sp>
          <p:nvSpPr>
            <p:cNvPr id="47" name="object 47"/>
            <p:cNvSpPr/>
            <p:nvPr/>
          </p:nvSpPr>
          <p:spPr>
            <a:xfrm>
              <a:off x="2705480" y="1471040"/>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9" cstate="print"/>
            <a:stretch>
              <a:fillRect/>
            </a:stretch>
          </p:blipFill>
          <p:spPr>
            <a:xfrm>
              <a:off x="2807969" y="1446301"/>
              <a:ext cx="180759" cy="254482"/>
            </a:xfrm>
            <a:prstGeom prst="rect">
              <a:avLst/>
            </a:prstGeom>
          </p:spPr>
        </p:pic>
        <p:sp>
          <p:nvSpPr>
            <p:cNvPr id="49" name="object 49"/>
            <p:cNvSpPr/>
            <p:nvPr/>
          </p:nvSpPr>
          <p:spPr>
            <a:xfrm>
              <a:off x="2857880" y="1471040"/>
              <a:ext cx="87630" cy="161290"/>
            </a:xfrm>
            <a:custGeom>
              <a:avLst/>
              <a:gdLst/>
              <a:ahLst/>
              <a:cxnLst/>
              <a:rect l="l" t="t" r="r" b="b"/>
              <a:pathLst>
                <a:path w="87630"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2638424" y="1196720"/>
              <a:ext cx="315595" cy="271780"/>
            </a:xfrm>
            <a:custGeom>
              <a:avLst/>
              <a:gdLst/>
              <a:ahLst/>
              <a:cxnLst/>
              <a:rect l="l" t="t" r="r" b="b"/>
              <a:pathLst>
                <a:path w="315594" h="271780">
                  <a:moveTo>
                    <a:pt x="157733" y="0"/>
                  </a:moveTo>
                  <a:lnTo>
                    <a:pt x="0" y="271271"/>
                  </a:lnTo>
                  <a:lnTo>
                    <a:pt x="315468" y="271271"/>
                  </a:lnTo>
                  <a:lnTo>
                    <a:pt x="15773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1" name="object 51"/>
            <p:cNvSpPr/>
            <p:nvPr/>
          </p:nvSpPr>
          <p:spPr>
            <a:xfrm>
              <a:off x="2638424" y="1196720"/>
              <a:ext cx="315595" cy="271780"/>
            </a:xfrm>
            <a:custGeom>
              <a:avLst/>
              <a:gdLst/>
              <a:ahLst/>
              <a:cxnLst/>
              <a:rect l="l" t="t" r="r" b="b"/>
              <a:pathLst>
                <a:path w="315594" h="271780">
                  <a:moveTo>
                    <a:pt x="0" y="271271"/>
                  </a:moveTo>
                  <a:lnTo>
                    <a:pt x="157733" y="0"/>
                  </a:lnTo>
                  <a:lnTo>
                    <a:pt x="315468" y="271271"/>
                  </a:lnTo>
                  <a:lnTo>
                    <a:pt x="0" y="271271"/>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0" cstate="print"/>
            <a:stretch>
              <a:fillRect/>
            </a:stretch>
          </p:blipFill>
          <p:spPr>
            <a:xfrm>
              <a:off x="2754629" y="1295400"/>
              <a:ext cx="85343" cy="85343"/>
            </a:xfrm>
            <a:prstGeom prst="rect">
              <a:avLst/>
            </a:prstGeom>
          </p:spPr>
        </p:pic>
        <p:pic>
          <p:nvPicPr>
            <p:cNvPr id="53" name="object 53"/>
            <p:cNvPicPr/>
            <p:nvPr/>
          </p:nvPicPr>
          <p:blipFill>
            <a:blip r:embed="rId11" cstate="print"/>
            <a:stretch>
              <a:fillRect/>
            </a:stretch>
          </p:blipFill>
          <p:spPr>
            <a:xfrm>
              <a:off x="5967983" y="1391429"/>
              <a:ext cx="352005" cy="92692"/>
            </a:xfrm>
            <a:prstGeom prst="rect">
              <a:avLst/>
            </a:prstGeom>
          </p:spPr>
        </p:pic>
        <p:sp>
          <p:nvSpPr>
            <p:cNvPr id="54" name="object 54"/>
            <p:cNvSpPr/>
            <p:nvPr/>
          </p:nvSpPr>
          <p:spPr>
            <a:xfrm>
              <a:off x="6017894" y="1416176"/>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2" cstate="print"/>
            <a:stretch>
              <a:fillRect/>
            </a:stretch>
          </p:blipFill>
          <p:spPr>
            <a:xfrm>
              <a:off x="5894069" y="1391348"/>
              <a:ext cx="166319" cy="228536"/>
            </a:xfrm>
            <a:prstGeom prst="rect">
              <a:avLst/>
            </a:prstGeom>
          </p:spPr>
        </p:pic>
        <p:sp>
          <p:nvSpPr>
            <p:cNvPr id="56" name="object 56"/>
            <p:cNvSpPr/>
            <p:nvPr/>
          </p:nvSpPr>
          <p:spPr>
            <a:xfrm>
              <a:off x="5943980" y="1416176"/>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2" cstate="print"/>
            <a:stretch>
              <a:fillRect/>
            </a:stretch>
          </p:blipFill>
          <p:spPr>
            <a:xfrm>
              <a:off x="6023610" y="1391348"/>
              <a:ext cx="166319" cy="228536"/>
            </a:xfrm>
            <a:prstGeom prst="rect">
              <a:avLst/>
            </a:prstGeom>
          </p:spPr>
        </p:pic>
        <p:sp>
          <p:nvSpPr>
            <p:cNvPr id="58" name="object 58"/>
            <p:cNvSpPr/>
            <p:nvPr/>
          </p:nvSpPr>
          <p:spPr>
            <a:xfrm>
              <a:off x="6073520" y="1416176"/>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2" cstate="print"/>
            <a:stretch>
              <a:fillRect/>
            </a:stretch>
          </p:blipFill>
          <p:spPr>
            <a:xfrm>
              <a:off x="6152387" y="1391348"/>
              <a:ext cx="166319" cy="228536"/>
            </a:xfrm>
            <a:prstGeom prst="rect">
              <a:avLst/>
            </a:prstGeom>
          </p:spPr>
        </p:pic>
        <p:sp>
          <p:nvSpPr>
            <p:cNvPr id="60" name="object 60"/>
            <p:cNvSpPr/>
            <p:nvPr/>
          </p:nvSpPr>
          <p:spPr>
            <a:xfrm>
              <a:off x="6202299" y="1416176"/>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61" name="object 61"/>
            <p:cNvSpPr/>
            <p:nvPr/>
          </p:nvSpPr>
          <p:spPr>
            <a:xfrm>
              <a:off x="6053327" y="1224533"/>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2" name="object 62"/>
            <p:cNvSpPr/>
            <p:nvPr/>
          </p:nvSpPr>
          <p:spPr>
            <a:xfrm>
              <a:off x="6053327" y="1224533"/>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3" cstate="print"/>
            <a:stretch>
              <a:fillRect/>
            </a:stretch>
          </p:blipFill>
          <p:spPr>
            <a:xfrm>
              <a:off x="5167122" y="671372"/>
              <a:ext cx="224091" cy="657682"/>
            </a:xfrm>
            <a:prstGeom prst="rect">
              <a:avLst/>
            </a:prstGeom>
          </p:spPr>
        </p:pic>
        <p:sp>
          <p:nvSpPr>
            <p:cNvPr id="64" name="object 64"/>
            <p:cNvSpPr/>
            <p:nvPr/>
          </p:nvSpPr>
          <p:spPr>
            <a:xfrm>
              <a:off x="5244464" y="685037"/>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5" name="object 65"/>
          <p:cNvSpPr txBox="1"/>
          <p:nvPr/>
        </p:nvSpPr>
        <p:spPr>
          <a:xfrm>
            <a:off x="5099503" y="32156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6" name="object 66"/>
          <p:cNvSpPr txBox="1"/>
          <p:nvPr/>
        </p:nvSpPr>
        <p:spPr>
          <a:xfrm>
            <a:off x="6258458" y="102285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7" name="object 67"/>
          <p:cNvSpPr txBox="1"/>
          <p:nvPr/>
        </p:nvSpPr>
        <p:spPr>
          <a:xfrm>
            <a:off x="5602545" y="11572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8" name="object 68"/>
          <p:cNvSpPr txBox="1"/>
          <p:nvPr/>
        </p:nvSpPr>
        <p:spPr>
          <a:xfrm>
            <a:off x="4870456" y="11572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9" name="object 69"/>
          <p:cNvGrpSpPr/>
          <p:nvPr/>
        </p:nvGrpSpPr>
        <p:grpSpPr>
          <a:xfrm>
            <a:off x="2715823" y="849647"/>
            <a:ext cx="1905138" cy="483870"/>
            <a:chOff x="2716529" y="849647"/>
            <a:chExt cx="1905635" cy="483870"/>
          </a:xfrm>
        </p:grpSpPr>
        <p:pic>
          <p:nvPicPr>
            <p:cNvPr id="70" name="object 70"/>
            <p:cNvPicPr/>
            <p:nvPr/>
          </p:nvPicPr>
          <p:blipFill>
            <a:blip r:embed="rId14" cstate="print"/>
            <a:stretch>
              <a:fillRect/>
            </a:stretch>
          </p:blipFill>
          <p:spPr>
            <a:xfrm>
              <a:off x="2716529" y="849655"/>
              <a:ext cx="224091" cy="474700"/>
            </a:xfrm>
            <a:prstGeom prst="rect">
              <a:avLst/>
            </a:prstGeom>
          </p:spPr>
        </p:pic>
        <p:sp>
          <p:nvSpPr>
            <p:cNvPr id="71" name="object 71"/>
            <p:cNvSpPr/>
            <p:nvPr/>
          </p:nvSpPr>
          <p:spPr>
            <a:xfrm>
              <a:off x="2793872" y="86334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14" cstate="print"/>
            <a:stretch>
              <a:fillRect/>
            </a:stretch>
          </p:blipFill>
          <p:spPr>
            <a:xfrm>
              <a:off x="2958845" y="858799"/>
              <a:ext cx="224091" cy="474700"/>
            </a:xfrm>
            <a:prstGeom prst="rect">
              <a:avLst/>
            </a:prstGeom>
          </p:spPr>
        </p:pic>
        <p:sp>
          <p:nvSpPr>
            <p:cNvPr id="73" name="object 73"/>
            <p:cNvSpPr/>
            <p:nvPr/>
          </p:nvSpPr>
          <p:spPr>
            <a:xfrm>
              <a:off x="3036188" y="872489"/>
              <a:ext cx="76200" cy="327660"/>
            </a:xfrm>
            <a:custGeom>
              <a:avLst/>
              <a:gdLst/>
              <a:ahLst/>
              <a:cxnLst/>
              <a:rect l="l" t="t" r="r" b="b"/>
              <a:pathLst>
                <a:path w="76200" h="327659">
                  <a:moveTo>
                    <a:pt x="27050" y="251079"/>
                  </a:moveTo>
                  <a:lnTo>
                    <a:pt x="0" y="251079"/>
                  </a:lnTo>
                  <a:lnTo>
                    <a:pt x="38100" y="327279"/>
                  </a:lnTo>
                  <a:lnTo>
                    <a:pt x="64325" y="274827"/>
                  </a:lnTo>
                  <a:lnTo>
                    <a:pt x="32004" y="274827"/>
                  </a:lnTo>
                  <a:lnTo>
                    <a:pt x="27050" y="269875"/>
                  </a:lnTo>
                  <a:lnTo>
                    <a:pt x="27050" y="251079"/>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9"/>
                  </a:moveTo>
                  <a:lnTo>
                    <a:pt x="49149" y="251079"/>
                  </a:lnTo>
                  <a:lnTo>
                    <a:pt x="49149" y="269875"/>
                  </a:lnTo>
                  <a:lnTo>
                    <a:pt x="44196"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14" cstate="print"/>
            <a:stretch>
              <a:fillRect/>
            </a:stretch>
          </p:blipFill>
          <p:spPr>
            <a:xfrm>
              <a:off x="3200399" y="855751"/>
              <a:ext cx="224091" cy="474700"/>
            </a:xfrm>
            <a:prstGeom prst="rect">
              <a:avLst/>
            </a:prstGeom>
          </p:spPr>
        </p:pic>
        <p:sp>
          <p:nvSpPr>
            <p:cNvPr id="75" name="object 75"/>
            <p:cNvSpPr/>
            <p:nvPr/>
          </p:nvSpPr>
          <p:spPr>
            <a:xfrm>
              <a:off x="3277742" y="869441"/>
              <a:ext cx="76200" cy="327660"/>
            </a:xfrm>
            <a:custGeom>
              <a:avLst/>
              <a:gdLst/>
              <a:ahLst/>
              <a:cxnLst/>
              <a:rect l="l" t="t" r="r" b="b"/>
              <a:pathLst>
                <a:path w="76200" h="327659">
                  <a:moveTo>
                    <a:pt x="27051" y="251079"/>
                  </a:moveTo>
                  <a:lnTo>
                    <a:pt x="0" y="251079"/>
                  </a:lnTo>
                  <a:lnTo>
                    <a:pt x="38100" y="327279"/>
                  </a:lnTo>
                  <a:lnTo>
                    <a:pt x="64325" y="274828"/>
                  </a:lnTo>
                  <a:lnTo>
                    <a:pt x="32004" y="274828"/>
                  </a:lnTo>
                  <a:lnTo>
                    <a:pt x="27051" y="269875"/>
                  </a:lnTo>
                  <a:lnTo>
                    <a:pt x="27051" y="251079"/>
                  </a:lnTo>
                  <a:close/>
                </a:path>
                <a:path w="76200" h="327659">
                  <a:moveTo>
                    <a:pt x="44196" y="0"/>
                  </a:moveTo>
                  <a:lnTo>
                    <a:pt x="32004" y="0"/>
                  </a:lnTo>
                  <a:lnTo>
                    <a:pt x="27051" y="4953"/>
                  </a:lnTo>
                  <a:lnTo>
                    <a:pt x="27051" y="269875"/>
                  </a:lnTo>
                  <a:lnTo>
                    <a:pt x="32004"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14" cstate="print"/>
            <a:stretch>
              <a:fillRect/>
            </a:stretch>
          </p:blipFill>
          <p:spPr>
            <a:xfrm>
              <a:off x="3442715" y="855751"/>
              <a:ext cx="224091" cy="474700"/>
            </a:xfrm>
            <a:prstGeom prst="rect">
              <a:avLst/>
            </a:prstGeom>
          </p:spPr>
        </p:pic>
        <p:sp>
          <p:nvSpPr>
            <p:cNvPr id="77" name="object 77"/>
            <p:cNvSpPr/>
            <p:nvPr/>
          </p:nvSpPr>
          <p:spPr>
            <a:xfrm>
              <a:off x="3520058" y="869441"/>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59">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8" name="object 78"/>
            <p:cNvPicPr/>
            <p:nvPr/>
          </p:nvPicPr>
          <p:blipFill>
            <a:blip r:embed="rId14" cstate="print"/>
            <a:stretch>
              <a:fillRect/>
            </a:stretch>
          </p:blipFill>
          <p:spPr>
            <a:xfrm>
              <a:off x="3684269" y="855751"/>
              <a:ext cx="224091" cy="474700"/>
            </a:xfrm>
            <a:prstGeom prst="rect">
              <a:avLst/>
            </a:prstGeom>
          </p:spPr>
        </p:pic>
        <p:sp>
          <p:nvSpPr>
            <p:cNvPr id="79" name="object 79"/>
            <p:cNvSpPr/>
            <p:nvPr/>
          </p:nvSpPr>
          <p:spPr>
            <a:xfrm>
              <a:off x="3761612" y="869441"/>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0" name="object 80"/>
            <p:cNvPicPr/>
            <p:nvPr/>
          </p:nvPicPr>
          <p:blipFill>
            <a:blip r:embed="rId14" cstate="print"/>
            <a:stretch>
              <a:fillRect/>
            </a:stretch>
          </p:blipFill>
          <p:spPr>
            <a:xfrm>
              <a:off x="3926585" y="855751"/>
              <a:ext cx="224091" cy="474700"/>
            </a:xfrm>
            <a:prstGeom prst="rect">
              <a:avLst/>
            </a:prstGeom>
          </p:spPr>
        </p:pic>
        <p:sp>
          <p:nvSpPr>
            <p:cNvPr id="81" name="object 81"/>
            <p:cNvSpPr/>
            <p:nvPr/>
          </p:nvSpPr>
          <p:spPr>
            <a:xfrm>
              <a:off x="4003928" y="869441"/>
              <a:ext cx="76200" cy="327660"/>
            </a:xfrm>
            <a:custGeom>
              <a:avLst/>
              <a:gdLst/>
              <a:ahLst/>
              <a:cxnLst/>
              <a:rect l="l" t="t" r="r" b="b"/>
              <a:pathLst>
                <a:path w="76200" h="327659">
                  <a:moveTo>
                    <a:pt x="27050" y="251079"/>
                  </a:moveTo>
                  <a:lnTo>
                    <a:pt x="0" y="251079"/>
                  </a:lnTo>
                  <a:lnTo>
                    <a:pt x="38100" y="327279"/>
                  </a:lnTo>
                  <a:lnTo>
                    <a:pt x="64325" y="274828"/>
                  </a:lnTo>
                  <a:lnTo>
                    <a:pt x="32004" y="274828"/>
                  </a:lnTo>
                  <a:lnTo>
                    <a:pt x="27050" y="269875"/>
                  </a:lnTo>
                  <a:lnTo>
                    <a:pt x="27050" y="251079"/>
                  </a:lnTo>
                  <a:close/>
                </a:path>
                <a:path w="76200" h="327659">
                  <a:moveTo>
                    <a:pt x="44196" y="0"/>
                  </a:moveTo>
                  <a:lnTo>
                    <a:pt x="32004" y="0"/>
                  </a:lnTo>
                  <a:lnTo>
                    <a:pt x="27050" y="4953"/>
                  </a:lnTo>
                  <a:lnTo>
                    <a:pt x="27050" y="269875"/>
                  </a:lnTo>
                  <a:lnTo>
                    <a:pt x="32004"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2" name="object 82"/>
            <p:cNvPicPr/>
            <p:nvPr/>
          </p:nvPicPr>
          <p:blipFill>
            <a:blip r:embed="rId14" cstate="print"/>
            <a:stretch>
              <a:fillRect/>
            </a:stretch>
          </p:blipFill>
          <p:spPr>
            <a:xfrm>
              <a:off x="4168901" y="855751"/>
              <a:ext cx="224091" cy="474700"/>
            </a:xfrm>
            <a:prstGeom prst="rect">
              <a:avLst/>
            </a:prstGeom>
          </p:spPr>
        </p:pic>
        <p:sp>
          <p:nvSpPr>
            <p:cNvPr id="83" name="object 83"/>
            <p:cNvSpPr/>
            <p:nvPr/>
          </p:nvSpPr>
          <p:spPr>
            <a:xfrm>
              <a:off x="4246244" y="869441"/>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59">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4" name="object 84"/>
            <p:cNvPicPr/>
            <p:nvPr/>
          </p:nvPicPr>
          <p:blipFill>
            <a:blip r:embed="rId14" cstate="print"/>
            <a:stretch>
              <a:fillRect/>
            </a:stretch>
          </p:blipFill>
          <p:spPr>
            <a:xfrm>
              <a:off x="4397501" y="855751"/>
              <a:ext cx="224091" cy="474700"/>
            </a:xfrm>
            <a:prstGeom prst="rect">
              <a:avLst/>
            </a:prstGeom>
          </p:spPr>
        </p:pic>
        <p:sp>
          <p:nvSpPr>
            <p:cNvPr id="85" name="object 85"/>
            <p:cNvSpPr/>
            <p:nvPr/>
          </p:nvSpPr>
          <p:spPr>
            <a:xfrm>
              <a:off x="4474844" y="869441"/>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5" y="0"/>
                  </a:moveTo>
                  <a:lnTo>
                    <a:pt x="32003" y="0"/>
                  </a:lnTo>
                  <a:lnTo>
                    <a:pt x="27050" y="4953"/>
                  </a:lnTo>
                  <a:lnTo>
                    <a:pt x="27050" y="269875"/>
                  </a:lnTo>
                  <a:lnTo>
                    <a:pt x="32003" y="274828"/>
                  </a:lnTo>
                  <a:lnTo>
                    <a:pt x="44195" y="274828"/>
                  </a:lnTo>
                  <a:lnTo>
                    <a:pt x="49149" y="269875"/>
                  </a:lnTo>
                  <a:lnTo>
                    <a:pt x="49149" y="4953"/>
                  </a:lnTo>
                  <a:lnTo>
                    <a:pt x="44195" y="0"/>
                  </a:lnTo>
                  <a:close/>
                </a:path>
                <a:path w="76200" h="327659">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6" name="object 86"/>
            <p:cNvPicPr/>
            <p:nvPr/>
          </p:nvPicPr>
          <p:blipFill>
            <a:blip r:embed="rId15" cstate="print"/>
            <a:stretch>
              <a:fillRect/>
            </a:stretch>
          </p:blipFill>
          <p:spPr>
            <a:xfrm>
              <a:off x="2782061" y="849647"/>
              <a:ext cx="1773936" cy="92692"/>
            </a:xfrm>
            <a:prstGeom prst="rect">
              <a:avLst/>
            </a:prstGeom>
          </p:spPr>
        </p:pic>
        <p:sp>
          <p:nvSpPr>
            <p:cNvPr id="87" name="object 87"/>
            <p:cNvSpPr/>
            <p:nvPr/>
          </p:nvSpPr>
          <p:spPr>
            <a:xfrm>
              <a:off x="2831972" y="874394"/>
              <a:ext cx="1680845" cy="0"/>
            </a:xfrm>
            <a:custGeom>
              <a:avLst/>
              <a:gdLst/>
              <a:ahLst/>
              <a:cxnLst/>
              <a:rect l="l" t="t" r="r" b="b"/>
              <a:pathLst>
                <a:path w="1680845">
                  <a:moveTo>
                    <a:pt x="0" y="0"/>
                  </a:moveTo>
                  <a:lnTo>
                    <a:pt x="1680717"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8" name="object 88"/>
          <p:cNvSpPr txBox="1"/>
          <p:nvPr/>
        </p:nvSpPr>
        <p:spPr>
          <a:xfrm>
            <a:off x="3373511" y="492782"/>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89" name="object 89"/>
          <p:cNvGrpSpPr/>
          <p:nvPr/>
        </p:nvGrpSpPr>
        <p:grpSpPr>
          <a:xfrm>
            <a:off x="946032" y="2413936"/>
            <a:ext cx="5234213" cy="1825625"/>
            <a:chOff x="946277" y="2413889"/>
            <a:chExt cx="5235575" cy="1825625"/>
          </a:xfrm>
        </p:grpSpPr>
        <p:sp>
          <p:nvSpPr>
            <p:cNvPr id="90" name="object 90"/>
            <p:cNvSpPr/>
            <p:nvPr/>
          </p:nvSpPr>
          <p:spPr>
            <a:xfrm>
              <a:off x="2827020" y="2681477"/>
              <a:ext cx="3354704" cy="932180"/>
            </a:xfrm>
            <a:custGeom>
              <a:avLst/>
              <a:gdLst/>
              <a:ahLst/>
              <a:cxnLst/>
              <a:rect l="l" t="t" r="r" b="b"/>
              <a:pathLst>
                <a:path w="3354704" h="932179">
                  <a:moveTo>
                    <a:pt x="1165860" y="534162"/>
                  </a:moveTo>
                  <a:lnTo>
                    <a:pt x="0" y="0"/>
                  </a:lnTo>
                  <a:lnTo>
                    <a:pt x="0" y="534162"/>
                  </a:lnTo>
                  <a:lnTo>
                    <a:pt x="1165860" y="534162"/>
                  </a:lnTo>
                  <a:close/>
                </a:path>
                <a:path w="3354704" h="932179">
                  <a:moveTo>
                    <a:pt x="3354324" y="531114"/>
                  </a:moveTo>
                  <a:lnTo>
                    <a:pt x="2474214" y="531114"/>
                  </a:lnTo>
                  <a:lnTo>
                    <a:pt x="2474214" y="545592"/>
                  </a:lnTo>
                  <a:lnTo>
                    <a:pt x="1680972" y="545592"/>
                  </a:lnTo>
                  <a:lnTo>
                    <a:pt x="1680972" y="543306"/>
                  </a:lnTo>
                  <a:lnTo>
                    <a:pt x="1159002" y="543306"/>
                  </a:lnTo>
                  <a:lnTo>
                    <a:pt x="1674876" y="700709"/>
                  </a:lnTo>
                  <a:lnTo>
                    <a:pt x="1674876" y="703580"/>
                  </a:lnTo>
                  <a:lnTo>
                    <a:pt x="2474214" y="709409"/>
                  </a:lnTo>
                  <a:lnTo>
                    <a:pt x="2474214" y="917575"/>
                  </a:lnTo>
                  <a:lnTo>
                    <a:pt x="3354324" y="931926"/>
                  </a:lnTo>
                  <a:lnTo>
                    <a:pt x="3354324" y="53111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91" name="object 91"/>
            <p:cNvPicPr/>
            <p:nvPr/>
          </p:nvPicPr>
          <p:blipFill>
            <a:blip r:embed="rId16" cstate="print"/>
            <a:stretch>
              <a:fillRect/>
            </a:stretch>
          </p:blipFill>
          <p:spPr>
            <a:xfrm>
              <a:off x="2699766" y="3315525"/>
              <a:ext cx="1363218" cy="224091"/>
            </a:xfrm>
            <a:prstGeom prst="rect">
              <a:avLst/>
            </a:prstGeom>
          </p:spPr>
        </p:pic>
        <p:sp>
          <p:nvSpPr>
            <p:cNvPr id="92" name="object 92"/>
            <p:cNvSpPr/>
            <p:nvPr/>
          </p:nvSpPr>
          <p:spPr>
            <a:xfrm>
              <a:off x="2815209" y="3367659"/>
              <a:ext cx="1139190" cy="76200"/>
            </a:xfrm>
            <a:custGeom>
              <a:avLst/>
              <a:gdLst/>
              <a:ahLst/>
              <a:cxnLst/>
              <a:rect l="l" t="t" r="r" b="b"/>
              <a:pathLst>
                <a:path w="1139189" h="76200">
                  <a:moveTo>
                    <a:pt x="76200" y="0"/>
                  </a:moveTo>
                  <a:lnTo>
                    <a:pt x="0" y="38100"/>
                  </a:lnTo>
                  <a:lnTo>
                    <a:pt x="76200" y="76200"/>
                  </a:lnTo>
                  <a:lnTo>
                    <a:pt x="76200" y="49149"/>
                  </a:lnTo>
                  <a:lnTo>
                    <a:pt x="57404" y="49149"/>
                  </a:lnTo>
                  <a:lnTo>
                    <a:pt x="52451" y="44195"/>
                  </a:lnTo>
                  <a:lnTo>
                    <a:pt x="52451" y="32003"/>
                  </a:lnTo>
                  <a:lnTo>
                    <a:pt x="57404" y="27050"/>
                  </a:lnTo>
                  <a:lnTo>
                    <a:pt x="76200" y="27050"/>
                  </a:lnTo>
                  <a:lnTo>
                    <a:pt x="76200" y="0"/>
                  </a:lnTo>
                  <a:close/>
                </a:path>
                <a:path w="1139189" h="76200">
                  <a:moveTo>
                    <a:pt x="1062608" y="0"/>
                  </a:moveTo>
                  <a:lnTo>
                    <a:pt x="1062608" y="76200"/>
                  </a:lnTo>
                  <a:lnTo>
                    <a:pt x="1116710" y="49149"/>
                  </a:lnTo>
                  <a:lnTo>
                    <a:pt x="1081405" y="49149"/>
                  </a:lnTo>
                  <a:lnTo>
                    <a:pt x="1086358" y="44195"/>
                  </a:lnTo>
                  <a:lnTo>
                    <a:pt x="1086358" y="32003"/>
                  </a:lnTo>
                  <a:lnTo>
                    <a:pt x="1081405" y="27050"/>
                  </a:lnTo>
                  <a:lnTo>
                    <a:pt x="1116710" y="27050"/>
                  </a:lnTo>
                  <a:lnTo>
                    <a:pt x="1062608" y="0"/>
                  </a:lnTo>
                  <a:close/>
                </a:path>
                <a:path w="1139189" h="76200">
                  <a:moveTo>
                    <a:pt x="76200" y="27050"/>
                  </a:moveTo>
                  <a:lnTo>
                    <a:pt x="57404" y="27050"/>
                  </a:lnTo>
                  <a:lnTo>
                    <a:pt x="52451" y="32003"/>
                  </a:lnTo>
                  <a:lnTo>
                    <a:pt x="52451" y="44195"/>
                  </a:lnTo>
                  <a:lnTo>
                    <a:pt x="57404" y="49149"/>
                  </a:lnTo>
                  <a:lnTo>
                    <a:pt x="76200" y="49149"/>
                  </a:lnTo>
                  <a:lnTo>
                    <a:pt x="76200" y="27050"/>
                  </a:lnTo>
                  <a:close/>
                </a:path>
                <a:path w="1139189" h="76200">
                  <a:moveTo>
                    <a:pt x="1062608" y="27050"/>
                  </a:moveTo>
                  <a:lnTo>
                    <a:pt x="76200" y="27050"/>
                  </a:lnTo>
                  <a:lnTo>
                    <a:pt x="76200" y="49149"/>
                  </a:lnTo>
                  <a:lnTo>
                    <a:pt x="1062608" y="49149"/>
                  </a:lnTo>
                  <a:lnTo>
                    <a:pt x="1062608" y="27050"/>
                  </a:lnTo>
                  <a:close/>
                </a:path>
                <a:path w="1139189" h="76200">
                  <a:moveTo>
                    <a:pt x="1116710" y="27050"/>
                  </a:moveTo>
                  <a:lnTo>
                    <a:pt x="1081405" y="27050"/>
                  </a:lnTo>
                  <a:lnTo>
                    <a:pt x="1086358" y="32003"/>
                  </a:lnTo>
                  <a:lnTo>
                    <a:pt x="1086358" y="44195"/>
                  </a:lnTo>
                  <a:lnTo>
                    <a:pt x="1081405" y="49149"/>
                  </a:lnTo>
                  <a:lnTo>
                    <a:pt x="1116710" y="49149"/>
                  </a:lnTo>
                  <a:lnTo>
                    <a:pt x="1138808" y="38100"/>
                  </a:lnTo>
                  <a:lnTo>
                    <a:pt x="111671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3" name="object 93"/>
            <p:cNvSpPr/>
            <p:nvPr/>
          </p:nvSpPr>
          <p:spPr>
            <a:xfrm>
              <a:off x="3953637" y="2418969"/>
              <a:ext cx="0" cy="1195705"/>
            </a:xfrm>
            <a:custGeom>
              <a:avLst/>
              <a:gdLst/>
              <a:ahLst/>
              <a:cxnLst/>
              <a:rect l="l" t="t" r="r" b="b"/>
              <a:pathLst>
                <a:path h="1195704">
                  <a:moveTo>
                    <a:pt x="0" y="0"/>
                  </a:moveTo>
                  <a:lnTo>
                    <a:pt x="0" y="119532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94" name="object 94"/>
            <p:cNvPicPr/>
            <p:nvPr/>
          </p:nvPicPr>
          <p:blipFill>
            <a:blip r:embed="rId17" cstate="print"/>
            <a:stretch>
              <a:fillRect/>
            </a:stretch>
          </p:blipFill>
          <p:spPr>
            <a:xfrm>
              <a:off x="3819144" y="2947479"/>
              <a:ext cx="801624" cy="224091"/>
            </a:xfrm>
            <a:prstGeom prst="rect">
              <a:avLst/>
            </a:prstGeom>
          </p:spPr>
        </p:pic>
        <p:sp>
          <p:nvSpPr>
            <p:cNvPr id="95" name="object 95"/>
            <p:cNvSpPr/>
            <p:nvPr/>
          </p:nvSpPr>
          <p:spPr>
            <a:xfrm>
              <a:off x="3934587" y="2999613"/>
              <a:ext cx="577850" cy="76200"/>
            </a:xfrm>
            <a:custGeom>
              <a:avLst/>
              <a:gdLst/>
              <a:ahLst/>
              <a:cxnLst/>
              <a:rect l="l" t="t" r="r" b="b"/>
              <a:pathLst>
                <a:path w="577850"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577850" h="76200">
                  <a:moveTo>
                    <a:pt x="501523" y="0"/>
                  </a:moveTo>
                  <a:lnTo>
                    <a:pt x="501523" y="76200"/>
                  </a:lnTo>
                  <a:lnTo>
                    <a:pt x="555625" y="49149"/>
                  </a:lnTo>
                  <a:lnTo>
                    <a:pt x="520318" y="49149"/>
                  </a:lnTo>
                  <a:lnTo>
                    <a:pt x="525272" y="44196"/>
                  </a:lnTo>
                  <a:lnTo>
                    <a:pt x="525272" y="32003"/>
                  </a:lnTo>
                  <a:lnTo>
                    <a:pt x="520318" y="27050"/>
                  </a:lnTo>
                  <a:lnTo>
                    <a:pt x="555625" y="27050"/>
                  </a:lnTo>
                  <a:lnTo>
                    <a:pt x="501523" y="0"/>
                  </a:lnTo>
                  <a:close/>
                </a:path>
                <a:path w="577850" h="76200">
                  <a:moveTo>
                    <a:pt x="76200" y="27050"/>
                  </a:moveTo>
                  <a:lnTo>
                    <a:pt x="57403" y="27050"/>
                  </a:lnTo>
                  <a:lnTo>
                    <a:pt x="52450" y="32003"/>
                  </a:lnTo>
                  <a:lnTo>
                    <a:pt x="52450" y="44196"/>
                  </a:lnTo>
                  <a:lnTo>
                    <a:pt x="57403" y="49149"/>
                  </a:lnTo>
                  <a:lnTo>
                    <a:pt x="76200" y="49149"/>
                  </a:lnTo>
                  <a:lnTo>
                    <a:pt x="76200" y="27050"/>
                  </a:lnTo>
                  <a:close/>
                </a:path>
                <a:path w="577850" h="76200">
                  <a:moveTo>
                    <a:pt x="501523" y="27050"/>
                  </a:moveTo>
                  <a:lnTo>
                    <a:pt x="76200" y="27050"/>
                  </a:lnTo>
                  <a:lnTo>
                    <a:pt x="76200" y="49149"/>
                  </a:lnTo>
                  <a:lnTo>
                    <a:pt x="501523" y="49149"/>
                  </a:lnTo>
                  <a:lnTo>
                    <a:pt x="501523" y="27050"/>
                  </a:lnTo>
                  <a:close/>
                </a:path>
                <a:path w="577850" h="76200">
                  <a:moveTo>
                    <a:pt x="555625" y="27050"/>
                  </a:moveTo>
                  <a:lnTo>
                    <a:pt x="520318" y="27050"/>
                  </a:lnTo>
                  <a:lnTo>
                    <a:pt x="525272" y="32003"/>
                  </a:lnTo>
                  <a:lnTo>
                    <a:pt x="525272" y="44196"/>
                  </a:lnTo>
                  <a:lnTo>
                    <a:pt x="520318" y="49149"/>
                  </a:lnTo>
                  <a:lnTo>
                    <a:pt x="555625" y="49149"/>
                  </a:lnTo>
                  <a:lnTo>
                    <a:pt x="577723" y="38100"/>
                  </a:lnTo>
                  <a:lnTo>
                    <a:pt x="55562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6" name="object 96"/>
            <p:cNvSpPr/>
            <p:nvPr/>
          </p:nvSpPr>
          <p:spPr>
            <a:xfrm>
              <a:off x="951357" y="3664839"/>
              <a:ext cx="1975485" cy="569595"/>
            </a:xfrm>
            <a:custGeom>
              <a:avLst/>
              <a:gdLst/>
              <a:ahLst/>
              <a:cxnLst/>
              <a:rect l="l" t="t" r="r" b="b"/>
              <a:pathLst>
                <a:path w="1975485" h="569595">
                  <a:moveTo>
                    <a:pt x="1975104" y="0"/>
                  </a:moveTo>
                  <a:lnTo>
                    <a:pt x="0" y="0"/>
                  </a:lnTo>
                  <a:lnTo>
                    <a:pt x="0" y="569213"/>
                  </a:lnTo>
                  <a:lnTo>
                    <a:pt x="1975104" y="569213"/>
                  </a:lnTo>
                  <a:lnTo>
                    <a:pt x="1975104" y="0"/>
                  </a:lnTo>
                  <a:close/>
                </a:path>
              </a:pathLst>
            </a:custGeom>
            <a:solidFill>
              <a:srgbClr val="F4A973"/>
            </a:solidFill>
          </p:spPr>
          <p:txBody>
            <a:bodyPr wrap="square" lIns="0" tIns="0" rIns="0" bIns="0" rtlCol="0"/>
            <a:lstStyle/>
            <a:p>
              <a:pPr defTabSz="914400"/>
              <a:endParaRPr kern="0" smtClean="0">
                <a:solidFill>
                  <a:sysClr val="windowText" lastClr="000000"/>
                </a:solidFill>
              </a:endParaRPr>
            </a:p>
          </p:txBody>
        </p:sp>
        <p:sp>
          <p:nvSpPr>
            <p:cNvPr id="97" name="object 97"/>
            <p:cNvSpPr/>
            <p:nvPr/>
          </p:nvSpPr>
          <p:spPr>
            <a:xfrm>
              <a:off x="951357" y="3664839"/>
              <a:ext cx="1975485" cy="569595"/>
            </a:xfrm>
            <a:custGeom>
              <a:avLst/>
              <a:gdLst/>
              <a:ahLst/>
              <a:cxnLst/>
              <a:rect l="l" t="t" r="r" b="b"/>
              <a:pathLst>
                <a:path w="1975485" h="569595">
                  <a:moveTo>
                    <a:pt x="0" y="569213"/>
                  </a:moveTo>
                  <a:lnTo>
                    <a:pt x="1975104" y="569213"/>
                  </a:lnTo>
                  <a:lnTo>
                    <a:pt x="1975104" y="0"/>
                  </a:lnTo>
                  <a:lnTo>
                    <a:pt x="0" y="0"/>
                  </a:lnTo>
                  <a:lnTo>
                    <a:pt x="0" y="569213"/>
                  </a:lnTo>
                  <a:close/>
                </a:path>
              </a:pathLst>
            </a:custGeom>
            <a:ln w="990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98" name="object 98"/>
          <p:cNvSpPr txBox="1"/>
          <p:nvPr/>
        </p:nvSpPr>
        <p:spPr>
          <a:xfrm>
            <a:off x="1168096" y="3772668"/>
            <a:ext cx="439940" cy="289823"/>
          </a:xfrm>
          <a:prstGeom prst="rect">
            <a:avLst/>
          </a:prstGeom>
        </p:spPr>
        <p:txBody>
          <a:bodyPr vert="horz" wrap="square" lIns="0" tIns="12700" rIns="0" bIns="0" rtlCol="0">
            <a:spAutoFit/>
          </a:bodyPr>
          <a:lstStyle/>
          <a:p>
            <a:pPr defTabSz="914400">
              <a:spcBef>
                <a:spcPts val="100"/>
              </a:spcBef>
            </a:pPr>
            <a:r>
              <a:rPr kern="0" dirty="0">
                <a:solidFill>
                  <a:sysClr val="windowText" lastClr="000000"/>
                </a:solidFill>
                <a:latin typeface="Cambria"/>
                <a:cs typeface="Cambria"/>
              </a:rPr>
              <a:t>15</a:t>
            </a:r>
            <a:r>
              <a:rPr kern="0" spc="80" dirty="0">
                <a:solidFill>
                  <a:sysClr val="windowText" lastClr="000000"/>
                </a:solidFill>
                <a:latin typeface="Cambria"/>
                <a:cs typeface="Cambria"/>
              </a:rPr>
              <a:t> </a:t>
            </a:r>
            <a:r>
              <a:rPr kern="0" spc="-50" dirty="0">
                <a:solidFill>
                  <a:sysClr val="windowText" lastClr="000000"/>
                </a:solidFill>
                <a:latin typeface="Cambria"/>
                <a:cs typeface="Cambria"/>
              </a:rPr>
              <a:t>x</a:t>
            </a:r>
            <a:endParaRPr kern="0">
              <a:solidFill>
                <a:sysClr val="windowText" lastClr="000000"/>
              </a:solidFill>
              <a:latin typeface="Cambria"/>
              <a:cs typeface="Cambria"/>
            </a:endParaRPr>
          </a:p>
        </p:txBody>
      </p:sp>
      <p:sp>
        <p:nvSpPr>
          <p:cNvPr id="99" name="object 99"/>
          <p:cNvSpPr/>
          <p:nvPr/>
        </p:nvSpPr>
        <p:spPr>
          <a:xfrm>
            <a:off x="1658442" y="3932809"/>
            <a:ext cx="611346" cy="17145"/>
          </a:xfrm>
          <a:custGeom>
            <a:avLst/>
            <a:gdLst/>
            <a:ahLst/>
            <a:cxnLst/>
            <a:rect l="l" t="t" r="r" b="b"/>
            <a:pathLst>
              <a:path w="611505" h="17145">
                <a:moveTo>
                  <a:pt x="611124" y="0"/>
                </a:moveTo>
                <a:lnTo>
                  <a:pt x="0" y="0"/>
                </a:lnTo>
                <a:lnTo>
                  <a:pt x="0" y="16764"/>
                </a:lnTo>
                <a:lnTo>
                  <a:pt x="611124" y="16764"/>
                </a:lnTo>
                <a:lnTo>
                  <a:pt x="611124"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100" name="object 100"/>
          <p:cNvSpPr txBox="1"/>
          <p:nvPr/>
        </p:nvSpPr>
        <p:spPr>
          <a:xfrm>
            <a:off x="1658696" y="3613872"/>
            <a:ext cx="624677" cy="565539"/>
          </a:xfrm>
          <a:prstGeom prst="rect">
            <a:avLst/>
          </a:prstGeom>
        </p:spPr>
        <p:txBody>
          <a:bodyPr vert="horz" wrap="square" lIns="0" tIns="67310" rIns="0" bIns="0" rtlCol="0">
            <a:spAutoFit/>
          </a:bodyPr>
          <a:lstStyle/>
          <a:p>
            <a:pPr marR="6350" algn="ctr" defTabSz="914400">
              <a:spcBef>
                <a:spcPts val="530"/>
              </a:spcBef>
            </a:pPr>
            <a:r>
              <a:rPr sz="1450" kern="0" spc="-50" dirty="0">
                <a:solidFill>
                  <a:sysClr val="windowText" lastClr="000000"/>
                </a:solidFill>
                <a:latin typeface="Cambria Math"/>
                <a:cs typeface="Cambria Math"/>
              </a:rPr>
              <a:t>6</a:t>
            </a:r>
            <a:endParaRPr sz="1450" kern="0">
              <a:solidFill>
                <a:sysClr val="windowText" lastClr="000000"/>
              </a:solidFill>
              <a:latin typeface="Cambria Math"/>
              <a:cs typeface="Cambria Math"/>
            </a:endParaRPr>
          </a:p>
          <a:p>
            <a:pPr marR="5080" algn="ctr" defTabSz="914400">
              <a:spcBef>
                <a:spcPts val="430"/>
              </a:spcBef>
            </a:pPr>
            <a:r>
              <a:rPr sz="1450" kern="0" spc="-10" dirty="0">
                <a:solidFill>
                  <a:sysClr val="windowText" lastClr="000000"/>
                </a:solidFill>
                <a:latin typeface="Cambria Math"/>
                <a:cs typeface="Cambria Math"/>
              </a:rPr>
              <a:t>(15+3)</a:t>
            </a:r>
            <a:endParaRPr sz="1450" kern="0">
              <a:solidFill>
                <a:sysClr val="windowText" lastClr="000000"/>
              </a:solidFill>
              <a:latin typeface="Cambria Math"/>
              <a:cs typeface="Cambria Math"/>
            </a:endParaRPr>
          </a:p>
        </p:txBody>
      </p:sp>
      <p:sp>
        <p:nvSpPr>
          <p:cNvPr id="101" name="object 101"/>
          <p:cNvSpPr txBox="1"/>
          <p:nvPr/>
        </p:nvSpPr>
        <p:spPr>
          <a:xfrm>
            <a:off x="2301407" y="3772668"/>
            <a:ext cx="435496" cy="289823"/>
          </a:xfrm>
          <a:prstGeom prst="rect">
            <a:avLst/>
          </a:prstGeom>
        </p:spPr>
        <p:txBody>
          <a:bodyPr vert="horz" wrap="square" lIns="0" tIns="12700" rIns="0" bIns="0" rtlCol="0">
            <a:spAutoFit/>
          </a:bodyPr>
          <a:lstStyle/>
          <a:p>
            <a:pPr marL="25400" defTabSz="914400">
              <a:spcBef>
                <a:spcPts val="100"/>
              </a:spcBef>
            </a:pP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spc="30" dirty="0">
                <a:solidFill>
                  <a:sysClr val="windowText" lastClr="000000"/>
                </a:solidFill>
                <a:latin typeface="Cambria Math"/>
                <a:cs typeface="Cambria Math"/>
              </a:rPr>
              <a:t>5</a:t>
            </a:r>
            <a:r>
              <a:rPr sz="1950" kern="0" spc="44"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02" name="object 102"/>
          <p:cNvSpPr txBox="1"/>
          <p:nvPr/>
        </p:nvSpPr>
        <p:spPr>
          <a:xfrm>
            <a:off x="3257212" y="3352800"/>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103" name="object 103"/>
          <p:cNvSpPr txBox="1"/>
          <p:nvPr/>
        </p:nvSpPr>
        <p:spPr>
          <a:xfrm>
            <a:off x="4105098" y="263882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1</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104" name="object 104"/>
          <p:cNvGrpSpPr/>
          <p:nvPr/>
        </p:nvGrpSpPr>
        <p:grpSpPr>
          <a:xfrm>
            <a:off x="2819429" y="3505936"/>
            <a:ext cx="3358910" cy="1663064"/>
            <a:chOff x="2820161" y="3505936"/>
            <a:chExt cx="3359785" cy="1663064"/>
          </a:xfrm>
        </p:grpSpPr>
        <p:pic>
          <p:nvPicPr>
            <p:cNvPr id="105" name="object 105"/>
            <p:cNvPicPr/>
            <p:nvPr/>
          </p:nvPicPr>
          <p:blipFill>
            <a:blip r:embed="rId18" cstate="print"/>
            <a:stretch>
              <a:fillRect/>
            </a:stretch>
          </p:blipFill>
          <p:spPr>
            <a:xfrm>
              <a:off x="2876549" y="3505936"/>
              <a:ext cx="385660" cy="512089"/>
            </a:xfrm>
            <a:prstGeom prst="rect">
              <a:avLst/>
            </a:prstGeom>
          </p:spPr>
        </p:pic>
        <p:sp>
          <p:nvSpPr>
            <p:cNvPr id="106" name="object 106"/>
            <p:cNvSpPr/>
            <p:nvPr/>
          </p:nvSpPr>
          <p:spPr>
            <a:xfrm>
              <a:off x="2914903" y="3596259"/>
              <a:ext cx="239395" cy="365125"/>
            </a:xfrm>
            <a:custGeom>
              <a:avLst/>
              <a:gdLst/>
              <a:ahLst/>
              <a:cxnLst/>
              <a:rect l="l" t="t" r="r" b="b"/>
              <a:pathLst>
                <a:path w="239394" h="365125">
                  <a:moveTo>
                    <a:pt x="20424" y="341446"/>
                  </a:moveTo>
                  <a:lnTo>
                    <a:pt x="10413" y="342518"/>
                  </a:lnTo>
                  <a:lnTo>
                    <a:pt x="4444" y="343026"/>
                  </a:lnTo>
                  <a:lnTo>
                    <a:pt x="0" y="348488"/>
                  </a:lnTo>
                  <a:lnTo>
                    <a:pt x="521" y="354710"/>
                  </a:lnTo>
                  <a:lnTo>
                    <a:pt x="1023" y="359536"/>
                  </a:lnTo>
                  <a:lnTo>
                    <a:pt x="1143" y="360679"/>
                  </a:lnTo>
                  <a:lnTo>
                    <a:pt x="6603" y="365124"/>
                  </a:lnTo>
                  <a:lnTo>
                    <a:pt x="12572" y="364489"/>
                  </a:lnTo>
                  <a:lnTo>
                    <a:pt x="23240" y="363473"/>
                  </a:lnTo>
                  <a:lnTo>
                    <a:pt x="23706" y="363473"/>
                  </a:lnTo>
                  <a:lnTo>
                    <a:pt x="35813" y="360171"/>
                  </a:lnTo>
                  <a:lnTo>
                    <a:pt x="36321" y="359917"/>
                  </a:lnTo>
                  <a:lnTo>
                    <a:pt x="36512" y="359917"/>
                  </a:lnTo>
                  <a:lnTo>
                    <a:pt x="37464" y="359536"/>
                  </a:lnTo>
                  <a:lnTo>
                    <a:pt x="47751" y="354710"/>
                  </a:lnTo>
                  <a:lnTo>
                    <a:pt x="59181" y="347725"/>
                  </a:lnTo>
                  <a:lnTo>
                    <a:pt x="66412" y="341756"/>
                  </a:lnTo>
                  <a:lnTo>
                    <a:pt x="19303" y="341756"/>
                  </a:lnTo>
                  <a:lnTo>
                    <a:pt x="20424" y="341446"/>
                  </a:lnTo>
                  <a:close/>
                </a:path>
                <a:path w="239394" h="365125">
                  <a:moveTo>
                    <a:pt x="29146" y="339029"/>
                  </a:moveTo>
                  <a:lnTo>
                    <a:pt x="19303" y="341756"/>
                  </a:lnTo>
                  <a:lnTo>
                    <a:pt x="20753" y="341446"/>
                  </a:lnTo>
                  <a:lnTo>
                    <a:pt x="66788" y="341446"/>
                  </a:lnTo>
                  <a:lnTo>
                    <a:pt x="69181" y="339470"/>
                  </a:lnTo>
                  <a:lnTo>
                    <a:pt x="28193" y="339470"/>
                  </a:lnTo>
                  <a:lnTo>
                    <a:pt x="29146" y="339029"/>
                  </a:lnTo>
                  <a:close/>
                </a:path>
                <a:path w="239394" h="365125">
                  <a:moveTo>
                    <a:pt x="66788" y="341446"/>
                  </a:moveTo>
                  <a:lnTo>
                    <a:pt x="20753" y="341446"/>
                  </a:lnTo>
                  <a:lnTo>
                    <a:pt x="19303" y="341756"/>
                  </a:lnTo>
                  <a:lnTo>
                    <a:pt x="66412" y="341756"/>
                  </a:lnTo>
                  <a:lnTo>
                    <a:pt x="66788" y="341446"/>
                  </a:lnTo>
                  <a:close/>
                </a:path>
                <a:path w="239394" h="365125">
                  <a:moveTo>
                    <a:pt x="29844" y="338835"/>
                  </a:moveTo>
                  <a:lnTo>
                    <a:pt x="29146" y="339029"/>
                  </a:lnTo>
                  <a:lnTo>
                    <a:pt x="28193" y="339470"/>
                  </a:lnTo>
                  <a:lnTo>
                    <a:pt x="29844" y="338835"/>
                  </a:lnTo>
                  <a:close/>
                </a:path>
                <a:path w="239394" h="365125">
                  <a:moveTo>
                    <a:pt x="69950" y="338835"/>
                  </a:moveTo>
                  <a:lnTo>
                    <a:pt x="29844" y="338835"/>
                  </a:lnTo>
                  <a:lnTo>
                    <a:pt x="28193" y="339470"/>
                  </a:lnTo>
                  <a:lnTo>
                    <a:pt x="69181" y="339470"/>
                  </a:lnTo>
                  <a:lnTo>
                    <a:pt x="69950" y="338835"/>
                  </a:lnTo>
                  <a:close/>
                </a:path>
                <a:path w="239394" h="365125">
                  <a:moveTo>
                    <a:pt x="168296" y="30158"/>
                  </a:moveTo>
                  <a:lnTo>
                    <a:pt x="162432" y="34543"/>
                  </a:lnTo>
                  <a:lnTo>
                    <a:pt x="161544" y="35178"/>
                  </a:lnTo>
                  <a:lnTo>
                    <a:pt x="160654" y="36067"/>
                  </a:lnTo>
                  <a:lnTo>
                    <a:pt x="159931" y="37210"/>
                  </a:lnTo>
                  <a:lnTo>
                    <a:pt x="151256" y="49656"/>
                  </a:lnTo>
                  <a:lnTo>
                    <a:pt x="143382" y="63245"/>
                  </a:lnTo>
                  <a:lnTo>
                    <a:pt x="124459" y="109092"/>
                  </a:lnTo>
                  <a:lnTo>
                    <a:pt x="114934" y="159765"/>
                  </a:lnTo>
                  <a:lnTo>
                    <a:pt x="114300" y="176402"/>
                  </a:lnTo>
                  <a:lnTo>
                    <a:pt x="113664" y="192023"/>
                  </a:lnTo>
                  <a:lnTo>
                    <a:pt x="105028" y="238124"/>
                  </a:lnTo>
                  <a:lnTo>
                    <a:pt x="87883" y="279653"/>
                  </a:lnTo>
                  <a:lnTo>
                    <a:pt x="64643" y="312927"/>
                  </a:lnTo>
                  <a:lnTo>
                    <a:pt x="29146" y="339029"/>
                  </a:lnTo>
                  <a:lnTo>
                    <a:pt x="29844" y="338835"/>
                  </a:lnTo>
                  <a:lnTo>
                    <a:pt x="69973" y="338835"/>
                  </a:lnTo>
                  <a:lnTo>
                    <a:pt x="80390" y="328675"/>
                  </a:lnTo>
                  <a:lnTo>
                    <a:pt x="106933" y="290829"/>
                  </a:lnTo>
                  <a:lnTo>
                    <a:pt x="125983" y="245236"/>
                  </a:lnTo>
                  <a:lnTo>
                    <a:pt x="135635" y="194690"/>
                  </a:lnTo>
                  <a:lnTo>
                    <a:pt x="136270" y="177291"/>
                  </a:lnTo>
                  <a:lnTo>
                    <a:pt x="137032" y="160654"/>
                  </a:lnTo>
                  <a:lnTo>
                    <a:pt x="145795" y="114807"/>
                  </a:lnTo>
                  <a:lnTo>
                    <a:pt x="163068" y="73151"/>
                  </a:lnTo>
                  <a:lnTo>
                    <a:pt x="176391" y="52196"/>
                  </a:lnTo>
                  <a:lnTo>
                    <a:pt x="175768" y="52196"/>
                  </a:lnTo>
                  <a:lnTo>
                    <a:pt x="178181" y="49656"/>
                  </a:lnTo>
                  <a:lnTo>
                    <a:pt x="179135" y="49656"/>
                  </a:lnTo>
                  <a:lnTo>
                    <a:pt x="179528" y="49360"/>
                  </a:lnTo>
                  <a:lnTo>
                    <a:pt x="168410" y="30352"/>
                  </a:lnTo>
                  <a:lnTo>
                    <a:pt x="168296" y="30158"/>
                  </a:lnTo>
                  <a:close/>
                </a:path>
                <a:path w="239394" h="365125">
                  <a:moveTo>
                    <a:pt x="226149" y="19557"/>
                  </a:moveTo>
                  <a:lnTo>
                    <a:pt x="182371" y="19557"/>
                  </a:lnTo>
                  <a:lnTo>
                    <a:pt x="189356" y="20573"/>
                  </a:lnTo>
                  <a:lnTo>
                    <a:pt x="192912" y="25399"/>
                  </a:lnTo>
                  <a:lnTo>
                    <a:pt x="196595" y="30352"/>
                  </a:lnTo>
                  <a:lnTo>
                    <a:pt x="195579" y="37210"/>
                  </a:lnTo>
                  <a:lnTo>
                    <a:pt x="179528" y="49360"/>
                  </a:lnTo>
                  <a:lnTo>
                    <a:pt x="192404" y="71373"/>
                  </a:lnTo>
                  <a:lnTo>
                    <a:pt x="226149" y="19557"/>
                  </a:lnTo>
                  <a:close/>
                </a:path>
                <a:path w="239394" h="365125">
                  <a:moveTo>
                    <a:pt x="178181" y="49656"/>
                  </a:moveTo>
                  <a:lnTo>
                    <a:pt x="175768" y="52196"/>
                  </a:lnTo>
                  <a:lnTo>
                    <a:pt x="177098" y="51193"/>
                  </a:lnTo>
                  <a:lnTo>
                    <a:pt x="178181" y="49656"/>
                  </a:lnTo>
                  <a:close/>
                </a:path>
                <a:path w="239394" h="365125">
                  <a:moveTo>
                    <a:pt x="177098" y="51193"/>
                  </a:moveTo>
                  <a:lnTo>
                    <a:pt x="175768" y="52196"/>
                  </a:lnTo>
                  <a:lnTo>
                    <a:pt x="176391" y="52196"/>
                  </a:lnTo>
                  <a:lnTo>
                    <a:pt x="177098" y="51193"/>
                  </a:lnTo>
                  <a:close/>
                </a:path>
                <a:path w="239394" h="365125">
                  <a:moveTo>
                    <a:pt x="179135" y="49656"/>
                  </a:moveTo>
                  <a:lnTo>
                    <a:pt x="178181" y="49656"/>
                  </a:lnTo>
                  <a:lnTo>
                    <a:pt x="177098" y="51193"/>
                  </a:lnTo>
                  <a:lnTo>
                    <a:pt x="179135" y="49656"/>
                  </a:lnTo>
                  <a:close/>
                </a:path>
                <a:path w="239394" h="365125">
                  <a:moveTo>
                    <a:pt x="182371" y="19557"/>
                  </a:moveTo>
                  <a:lnTo>
                    <a:pt x="177545" y="23240"/>
                  </a:lnTo>
                  <a:lnTo>
                    <a:pt x="168296" y="30158"/>
                  </a:lnTo>
                  <a:lnTo>
                    <a:pt x="179528" y="49360"/>
                  </a:lnTo>
                  <a:lnTo>
                    <a:pt x="195579" y="37210"/>
                  </a:lnTo>
                  <a:lnTo>
                    <a:pt x="196595" y="30352"/>
                  </a:lnTo>
                  <a:lnTo>
                    <a:pt x="192912" y="25399"/>
                  </a:lnTo>
                  <a:lnTo>
                    <a:pt x="189356" y="20573"/>
                  </a:lnTo>
                  <a:lnTo>
                    <a:pt x="182371" y="19557"/>
                  </a:lnTo>
                  <a:close/>
                </a:path>
                <a:path w="239394" h="365125">
                  <a:moveTo>
                    <a:pt x="238887" y="0"/>
                  </a:moveTo>
                  <a:lnTo>
                    <a:pt x="153923" y="5587"/>
                  </a:lnTo>
                  <a:lnTo>
                    <a:pt x="168296" y="30158"/>
                  </a:lnTo>
                  <a:lnTo>
                    <a:pt x="177545" y="23240"/>
                  </a:lnTo>
                  <a:lnTo>
                    <a:pt x="182371" y="19557"/>
                  </a:lnTo>
                  <a:lnTo>
                    <a:pt x="226149" y="19557"/>
                  </a:lnTo>
                  <a:lnTo>
                    <a:pt x="238887" y="0"/>
                  </a:lnTo>
                  <a:close/>
                </a:path>
              </a:pathLst>
            </a:custGeom>
            <a:solidFill>
              <a:srgbClr val="E64722"/>
            </a:solidFill>
          </p:spPr>
          <p:txBody>
            <a:bodyPr wrap="square" lIns="0" tIns="0" rIns="0" bIns="0" rtlCol="0"/>
            <a:lstStyle/>
            <a:p>
              <a:pPr defTabSz="914400"/>
              <a:endParaRPr kern="0" smtClean="0">
                <a:solidFill>
                  <a:sysClr val="windowText" lastClr="000000"/>
                </a:solidFill>
              </a:endParaRPr>
            </a:p>
          </p:txBody>
        </p:sp>
        <p:sp>
          <p:nvSpPr>
            <p:cNvPr id="107" name="object 107"/>
            <p:cNvSpPr/>
            <p:nvPr/>
          </p:nvSpPr>
          <p:spPr>
            <a:xfrm>
              <a:off x="2820162" y="4820412"/>
              <a:ext cx="3359785" cy="348615"/>
            </a:xfrm>
            <a:custGeom>
              <a:avLst/>
              <a:gdLst/>
              <a:ahLst/>
              <a:cxnLst/>
              <a:rect l="l" t="t" r="r" b="b"/>
              <a:pathLst>
                <a:path w="3359785" h="348614">
                  <a:moveTo>
                    <a:pt x="3359658" y="345948"/>
                  </a:moveTo>
                  <a:lnTo>
                    <a:pt x="2498598" y="216408"/>
                  </a:lnTo>
                  <a:lnTo>
                    <a:pt x="1675638" y="163068"/>
                  </a:lnTo>
                  <a:lnTo>
                    <a:pt x="1675638" y="163372"/>
                  </a:lnTo>
                  <a:lnTo>
                    <a:pt x="1661160" y="156337"/>
                  </a:lnTo>
                  <a:lnTo>
                    <a:pt x="1485265" y="92329"/>
                  </a:lnTo>
                  <a:lnTo>
                    <a:pt x="1313053" y="46228"/>
                  </a:lnTo>
                  <a:lnTo>
                    <a:pt x="1111504" y="17780"/>
                  </a:lnTo>
                  <a:lnTo>
                    <a:pt x="975360" y="393"/>
                  </a:lnTo>
                  <a:lnTo>
                    <a:pt x="975360" y="0"/>
                  </a:lnTo>
                  <a:lnTo>
                    <a:pt x="973823" y="203"/>
                  </a:lnTo>
                  <a:lnTo>
                    <a:pt x="972312" y="0"/>
                  </a:lnTo>
                  <a:lnTo>
                    <a:pt x="972312" y="393"/>
                  </a:lnTo>
                  <a:lnTo>
                    <a:pt x="836041" y="17780"/>
                  </a:lnTo>
                  <a:lnTo>
                    <a:pt x="634365" y="46228"/>
                  </a:lnTo>
                  <a:lnTo>
                    <a:pt x="462026" y="92329"/>
                  </a:lnTo>
                  <a:lnTo>
                    <a:pt x="286004" y="156337"/>
                  </a:lnTo>
                  <a:lnTo>
                    <a:pt x="139319" y="227457"/>
                  </a:lnTo>
                  <a:lnTo>
                    <a:pt x="0" y="348234"/>
                  </a:lnTo>
                  <a:lnTo>
                    <a:pt x="972312" y="348234"/>
                  </a:lnTo>
                  <a:lnTo>
                    <a:pt x="975360" y="348234"/>
                  </a:lnTo>
                  <a:lnTo>
                    <a:pt x="1946910" y="348234"/>
                  </a:lnTo>
                  <a:lnTo>
                    <a:pt x="1944268" y="345948"/>
                  </a:lnTo>
                  <a:lnTo>
                    <a:pt x="3359658" y="345948"/>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108" name="object 108"/>
            <p:cNvPicPr/>
            <p:nvPr/>
          </p:nvPicPr>
          <p:blipFill>
            <a:blip r:embed="rId19" cstate="print"/>
            <a:stretch>
              <a:fillRect/>
            </a:stretch>
          </p:blipFill>
          <p:spPr>
            <a:xfrm>
              <a:off x="4580701" y="4739636"/>
              <a:ext cx="116478" cy="157610"/>
            </a:xfrm>
            <a:prstGeom prst="rect">
              <a:avLst/>
            </a:prstGeom>
          </p:spPr>
        </p:pic>
        <p:sp>
          <p:nvSpPr>
            <p:cNvPr id="109" name="object 109"/>
            <p:cNvSpPr/>
            <p:nvPr/>
          </p:nvSpPr>
          <p:spPr>
            <a:xfrm>
              <a:off x="4697663" y="4557649"/>
              <a:ext cx="327025" cy="269875"/>
            </a:xfrm>
            <a:custGeom>
              <a:avLst/>
              <a:gdLst/>
              <a:ahLst/>
              <a:cxnLst/>
              <a:rect l="l" t="t" r="r" b="b"/>
              <a:pathLst>
                <a:path w="327025" h="269875">
                  <a:moveTo>
                    <a:pt x="45405" y="105409"/>
                  </a:moveTo>
                  <a:lnTo>
                    <a:pt x="15332" y="131875"/>
                  </a:lnTo>
                  <a:lnTo>
                    <a:pt x="368" y="176656"/>
                  </a:lnTo>
                  <a:lnTo>
                    <a:pt x="0" y="184515"/>
                  </a:lnTo>
                  <a:lnTo>
                    <a:pt x="37" y="189102"/>
                  </a:lnTo>
                  <a:lnTo>
                    <a:pt x="447" y="196595"/>
                  </a:lnTo>
                  <a:lnTo>
                    <a:pt x="1971" y="206230"/>
                  </a:lnTo>
                  <a:lnTo>
                    <a:pt x="1995" y="206378"/>
                  </a:lnTo>
                  <a:lnTo>
                    <a:pt x="21404" y="246562"/>
                  </a:lnTo>
                  <a:lnTo>
                    <a:pt x="56962" y="268350"/>
                  </a:lnTo>
                  <a:lnTo>
                    <a:pt x="64131" y="269372"/>
                  </a:lnTo>
                  <a:lnTo>
                    <a:pt x="71170" y="269001"/>
                  </a:lnTo>
                  <a:lnTo>
                    <a:pt x="78090" y="267225"/>
                  </a:lnTo>
                  <a:lnTo>
                    <a:pt x="84902" y="264032"/>
                  </a:lnTo>
                  <a:lnTo>
                    <a:pt x="89729" y="260476"/>
                  </a:lnTo>
                  <a:lnTo>
                    <a:pt x="74996" y="260476"/>
                  </a:lnTo>
                  <a:lnTo>
                    <a:pt x="69916" y="259333"/>
                  </a:lnTo>
                  <a:lnTo>
                    <a:pt x="38293" y="236093"/>
                  </a:lnTo>
                  <a:lnTo>
                    <a:pt x="24323" y="207771"/>
                  </a:lnTo>
                  <a:lnTo>
                    <a:pt x="27752" y="201168"/>
                  </a:lnTo>
                  <a:lnTo>
                    <a:pt x="28644" y="199770"/>
                  </a:lnTo>
                  <a:lnTo>
                    <a:pt x="21910" y="199770"/>
                  </a:lnTo>
                  <a:lnTo>
                    <a:pt x="20053" y="192317"/>
                  </a:lnTo>
                  <a:lnTo>
                    <a:pt x="18815" y="185939"/>
                  </a:lnTo>
                  <a:lnTo>
                    <a:pt x="18790" y="185808"/>
                  </a:lnTo>
                  <a:lnTo>
                    <a:pt x="18688" y="185281"/>
                  </a:lnTo>
                  <a:lnTo>
                    <a:pt x="17918" y="179546"/>
                  </a:lnTo>
                  <a:lnTo>
                    <a:pt x="17807" y="178714"/>
                  </a:lnTo>
                  <a:lnTo>
                    <a:pt x="17767" y="178411"/>
                  </a:lnTo>
                  <a:lnTo>
                    <a:pt x="17338" y="171957"/>
                  </a:lnTo>
                  <a:lnTo>
                    <a:pt x="17266" y="169544"/>
                  </a:lnTo>
                  <a:lnTo>
                    <a:pt x="17181" y="166699"/>
                  </a:lnTo>
                  <a:lnTo>
                    <a:pt x="29530" y="126111"/>
                  </a:lnTo>
                  <a:lnTo>
                    <a:pt x="33385" y="120515"/>
                  </a:lnTo>
                  <a:lnTo>
                    <a:pt x="39436" y="114681"/>
                  </a:lnTo>
                  <a:lnTo>
                    <a:pt x="47437" y="108965"/>
                  </a:lnTo>
                  <a:lnTo>
                    <a:pt x="45405" y="105409"/>
                  </a:lnTo>
                  <a:close/>
                </a:path>
                <a:path w="327025" h="269875">
                  <a:moveTo>
                    <a:pt x="93307" y="184658"/>
                  </a:moveTo>
                  <a:lnTo>
                    <a:pt x="52311" y="184658"/>
                  </a:lnTo>
                  <a:lnTo>
                    <a:pt x="58801" y="185939"/>
                  </a:lnTo>
                  <a:lnTo>
                    <a:pt x="65471" y="189102"/>
                  </a:lnTo>
                  <a:lnTo>
                    <a:pt x="92187" y="221140"/>
                  </a:lnTo>
                  <a:lnTo>
                    <a:pt x="95349" y="234061"/>
                  </a:lnTo>
                  <a:lnTo>
                    <a:pt x="95295" y="236093"/>
                  </a:lnTo>
                  <a:lnTo>
                    <a:pt x="95071" y="240244"/>
                  </a:lnTo>
                  <a:lnTo>
                    <a:pt x="95062" y="240411"/>
                  </a:lnTo>
                  <a:lnTo>
                    <a:pt x="74996" y="260476"/>
                  </a:lnTo>
                  <a:lnTo>
                    <a:pt x="89729" y="260476"/>
                  </a:lnTo>
                  <a:lnTo>
                    <a:pt x="93521" y="257682"/>
                  </a:lnTo>
                  <a:lnTo>
                    <a:pt x="94106" y="257048"/>
                  </a:lnTo>
                  <a:lnTo>
                    <a:pt x="100301" y="249650"/>
                  </a:lnTo>
                  <a:lnTo>
                    <a:pt x="104718" y="240411"/>
                  </a:lnTo>
                  <a:lnTo>
                    <a:pt x="104797" y="240244"/>
                  </a:lnTo>
                  <a:lnTo>
                    <a:pt x="107127" y="229362"/>
                  </a:lnTo>
                  <a:lnTo>
                    <a:pt x="107177" y="227917"/>
                  </a:lnTo>
                  <a:lnTo>
                    <a:pt x="107295" y="224536"/>
                  </a:lnTo>
                  <a:lnTo>
                    <a:pt x="107413" y="221140"/>
                  </a:lnTo>
                  <a:lnTo>
                    <a:pt x="107458" y="219854"/>
                  </a:lnTo>
                  <a:lnTo>
                    <a:pt x="106349" y="210740"/>
                  </a:lnTo>
                  <a:lnTo>
                    <a:pt x="103787" y="201983"/>
                  </a:lnTo>
                  <a:lnTo>
                    <a:pt x="99943" y="193928"/>
                  </a:lnTo>
                  <a:lnTo>
                    <a:pt x="99879" y="193796"/>
                  </a:lnTo>
                  <a:lnTo>
                    <a:pt x="99761" y="193548"/>
                  </a:lnTo>
                  <a:lnTo>
                    <a:pt x="94517" y="185939"/>
                  </a:lnTo>
                  <a:lnTo>
                    <a:pt x="94427" y="185808"/>
                  </a:lnTo>
                  <a:lnTo>
                    <a:pt x="93307" y="184658"/>
                  </a:lnTo>
                  <a:close/>
                </a:path>
                <a:path w="327025" h="269875">
                  <a:moveTo>
                    <a:pt x="58391" y="169544"/>
                  </a:moveTo>
                  <a:lnTo>
                    <a:pt x="26456" y="191529"/>
                  </a:lnTo>
                  <a:lnTo>
                    <a:pt x="21910" y="199770"/>
                  </a:lnTo>
                  <a:lnTo>
                    <a:pt x="28644" y="199770"/>
                  </a:lnTo>
                  <a:lnTo>
                    <a:pt x="30673" y="196595"/>
                  </a:lnTo>
                  <a:lnTo>
                    <a:pt x="32832" y="193928"/>
                  </a:lnTo>
                  <a:lnTo>
                    <a:pt x="52311" y="184658"/>
                  </a:lnTo>
                  <a:lnTo>
                    <a:pt x="93307" y="184658"/>
                  </a:lnTo>
                  <a:lnTo>
                    <a:pt x="88331" y="179546"/>
                  </a:lnTo>
                  <a:lnTo>
                    <a:pt x="81473" y="174759"/>
                  </a:lnTo>
                  <a:lnTo>
                    <a:pt x="73853" y="171450"/>
                  </a:lnTo>
                  <a:lnTo>
                    <a:pt x="65943" y="169687"/>
                  </a:lnTo>
                  <a:lnTo>
                    <a:pt x="58391" y="169544"/>
                  </a:lnTo>
                  <a:close/>
                </a:path>
                <a:path w="327025" h="269875">
                  <a:moveTo>
                    <a:pt x="158629" y="69850"/>
                  </a:moveTo>
                  <a:lnTo>
                    <a:pt x="129606" y="69850"/>
                  </a:lnTo>
                  <a:lnTo>
                    <a:pt x="131638" y="70357"/>
                  </a:lnTo>
                  <a:lnTo>
                    <a:pt x="133162" y="71500"/>
                  </a:lnTo>
                  <a:lnTo>
                    <a:pt x="135321" y="73278"/>
                  </a:lnTo>
                  <a:lnTo>
                    <a:pt x="138242" y="77469"/>
                  </a:lnTo>
                  <a:lnTo>
                    <a:pt x="191906" y="170433"/>
                  </a:lnTo>
                  <a:lnTo>
                    <a:pt x="195519" y="176656"/>
                  </a:lnTo>
                  <a:lnTo>
                    <a:pt x="197678" y="181990"/>
                  </a:lnTo>
                  <a:lnTo>
                    <a:pt x="197297" y="185038"/>
                  </a:lnTo>
                  <a:lnTo>
                    <a:pt x="196662" y="189611"/>
                  </a:lnTo>
                  <a:lnTo>
                    <a:pt x="193614" y="193420"/>
                  </a:lnTo>
                  <a:lnTo>
                    <a:pt x="188153" y="196469"/>
                  </a:lnTo>
                  <a:lnTo>
                    <a:pt x="183581" y="199262"/>
                  </a:lnTo>
                  <a:lnTo>
                    <a:pt x="185613" y="202819"/>
                  </a:lnTo>
                  <a:lnTo>
                    <a:pt x="238413" y="172338"/>
                  </a:lnTo>
                  <a:lnTo>
                    <a:pt x="222189" y="172338"/>
                  </a:lnTo>
                  <a:lnTo>
                    <a:pt x="220030" y="171703"/>
                  </a:lnTo>
                  <a:lnTo>
                    <a:pt x="218379" y="170433"/>
                  </a:lnTo>
                  <a:lnTo>
                    <a:pt x="216347" y="168782"/>
                  </a:lnTo>
                  <a:lnTo>
                    <a:pt x="213426" y="164719"/>
                  </a:lnTo>
                  <a:lnTo>
                    <a:pt x="209616" y="157987"/>
                  </a:lnTo>
                  <a:lnTo>
                    <a:pt x="185105" y="115824"/>
                  </a:lnTo>
                  <a:lnTo>
                    <a:pt x="267522" y="115824"/>
                  </a:lnTo>
                  <a:lnTo>
                    <a:pt x="258910" y="113537"/>
                  </a:lnTo>
                  <a:lnTo>
                    <a:pt x="183835" y="113537"/>
                  </a:lnTo>
                  <a:lnTo>
                    <a:pt x="160721" y="73406"/>
                  </a:lnTo>
                  <a:lnTo>
                    <a:pt x="158629" y="69850"/>
                  </a:lnTo>
                  <a:close/>
                </a:path>
                <a:path w="327025" h="269875">
                  <a:moveTo>
                    <a:pt x="239461" y="167005"/>
                  </a:moveTo>
                  <a:lnTo>
                    <a:pt x="235016" y="169544"/>
                  </a:lnTo>
                  <a:lnTo>
                    <a:pt x="231841" y="171323"/>
                  </a:lnTo>
                  <a:lnTo>
                    <a:pt x="228067" y="172338"/>
                  </a:lnTo>
                  <a:lnTo>
                    <a:pt x="238413" y="172338"/>
                  </a:lnTo>
                  <a:lnTo>
                    <a:pt x="241493" y="170561"/>
                  </a:lnTo>
                  <a:lnTo>
                    <a:pt x="239461" y="167005"/>
                  </a:lnTo>
                  <a:close/>
                </a:path>
                <a:path w="327025" h="269875">
                  <a:moveTo>
                    <a:pt x="267522" y="115824"/>
                  </a:moveTo>
                  <a:lnTo>
                    <a:pt x="185105" y="115824"/>
                  </a:lnTo>
                  <a:lnTo>
                    <a:pt x="256225" y="134493"/>
                  </a:lnTo>
                  <a:lnTo>
                    <a:pt x="261559" y="135762"/>
                  </a:lnTo>
                  <a:lnTo>
                    <a:pt x="264988" y="136906"/>
                  </a:lnTo>
                  <a:lnTo>
                    <a:pt x="267528" y="138683"/>
                  </a:lnTo>
                  <a:lnTo>
                    <a:pt x="268671" y="139826"/>
                  </a:lnTo>
                  <a:lnTo>
                    <a:pt x="269560" y="141477"/>
                  </a:lnTo>
                  <a:lnTo>
                    <a:pt x="270449" y="143001"/>
                  </a:lnTo>
                  <a:lnTo>
                    <a:pt x="270449" y="144906"/>
                  </a:lnTo>
                  <a:lnTo>
                    <a:pt x="268671" y="149225"/>
                  </a:lnTo>
                  <a:lnTo>
                    <a:pt x="266258" y="151511"/>
                  </a:lnTo>
                  <a:lnTo>
                    <a:pt x="262575" y="153669"/>
                  </a:lnTo>
                  <a:lnTo>
                    <a:pt x="264607" y="157225"/>
                  </a:lnTo>
                  <a:lnTo>
                    <a:pt x="324768" y="122427"/>
                  </a:lnTo>
                  <a:lnTo>
                    <a:pt x="299942" y="122427"/>
                  </a:lnTo>
                  <a:lnTo>
                    <a:pt x="292404" y="121586"/>
                  </a:lnTo>
                  <a:lnTo>
                    <a:pt x="284512" y="120124"/>
                  </a:lnTo>
                  <a:lnTo>
                    <a:pt x="275656" y="117982"/>
                  </a:lnTo>
                  <a:lnTo>
                    <a:pt x="267522" y="115824"/>
                  </a:lnTo>
                  <a:close/>
                </a:path>
                <a:path w="327025" h="269875">
                  <a:moveTo>
                    <a:pt x="324932" y="117601"/>
                  </a:moveTo>
                  <a:lnTo>
                    <a:pt x="319090" y="120523"/>
                  </a:lnTo>
                  <a:lnTo>
                    <a:pt x="312486" y="122046"/>
                  </a:lnTo>
                  <a:lnTo>
                    <a:pt x="305247" y="122427"/>
                  </a:lnTo>
                  <a:lnTo>
                    <a:pt x="324768" y="122427"/>
                  </a:lnTo>
                  <a:lnTo>
                    <a:pt x="326964" y="121157"/>
                  </a:lnTo>
                  <a:lnTo>
                    <a:pt x="324932" y="117601"/>
                  </a:lnTo>
                  <a:close/>
                </a:path>
                <a:path w="327025" h="269875">
                  <a:moveTo>
                    <a:pt x="218861" y="27050"/>
                  </a:moveTo>
                  <a:lnTo>
                    <a:pt x="196789" y="27050"/>
                  </a:lnTo>
                  <a:lnTo>
                    <a:pt x="201530" y="27939"/>
                  </a:lnTo>
                  <a:lnTo>
                    <a:pt x="201052" y="27939"/>
                  </a:lnTo>
                  <a:lnTo>
                    <a:pt x="202250" y="28701"/>
                  </a:lnTo>
                  <a:lnTo>
                    <a:pt x="203139" y="30099"/>
                  </a:lnTo>
                  <a:lnTo>
                    <a:pt x="204282" y="32131"/>
                  </a:lnTo>
                  <a:lnTo>
                    <a:pt x="204663" y="34798"/>
                  </a:lnTo>
                  <a:lnTo>
                    <a:pt x="204418" y="38346"/>
                  </a:lnTo>
                  <a:lnTo>
                    <a:pt x="203147" y="46503"/>
                  </a:lnTo>
                  <a:lnTo>
                    <a:pt x="200313" y="58372"/>
                  </a:lnTo>
                  <a:lnTo>
                    <a:pt x="195908" y="74074"/>
                  </a:lnTo>
                  <a:lnTo>
                    <a:pt x="189931" y="93599"/>
                  </a:lnTo>
                  <a:lnTo>
                    <a:pt x="186502" y="104901"/>
                  </a:lnTo>
                  <a:lnTo>
                    <a:pt x="183835" y="113537"/>
                  </a:lnTo>
                  <a:lnTo>
                    <a:pt x="258910" y="113537"/>
                  </a:lnTo>
                  <a:lnTo>
                    <a:pt x="199583" y="97789"/>
                  </a:lnTo>
                  <a:lnTo>
                    <a:pt x="208092" y="66420"/>
                  </a:lnTo>
                  <a:lnTo>
                    <a:pt x="218506" y="27939"/>
                  </a:lnTo>
                  <a:lnTo>
                    <a:pt x="218861" y="27050"/>
                  </a:lnTo>
                  <a:close/>
                </a:path>
                <a:path w="327025" h="269875">
                  <a:moveTo>
                    <a:pt x="165801" y="39496"/>
                  </a:moveTo>
                  <a:lnTo>
                    <a:pt x="109921" y="71755"/>
                  </a:lnTo>
                  <a:lnTo>
                    <a:pt x="112080" y="75311"/>
                  </a:lnTo>
                  <a:lnTo>
                    <a:pt x="119700" y="70865"/>
                  </a:lnTo>
                  <a:lnTo>
                    <a:pt x="123129" y="69850"/>
                  </a:lnTo>
                  <a:lnTo>
                    <a:pt x="158629" y="69850"/>
                  </a:lnTo>
                  <a:lnTo>
                    <a:pt x="156911" y="66928"/>
                  </a:lnTo>
                  <a:lnTo>
                    <a:pt x="154879" y="62483"/>
                  </a:lnTo>
                  <a:lnTo>
                    <a:pt x="154498" y="59943"/>
                  </a:lnTo>
                  <a:lnTo>
                    <a:pt x="153990" y="57403"/>
                  </a:lnTo>
                  <a:lnTo>
                    <a:pt x="154498" y="55118"/>
                  </a:lnTo>
                  <a:lnTo>
                    <a:pt x="167833" y="43052"/>
                  </a:lnTo>
                  <a:lnTo>
                    <a:pt x="165801" y="39496"/>
                  </a:lnTo>
                  <a:close/>
                </a:path>
                <a:path w="327025" h="269875">
                  <a:moveTo>
                    <a:pt x="194029" y="27939"/>
                  </a:moveTo>
                  <a:lnTo>
                    <a:pt x="186066" y="27939"/>
                  </a:lnTo>
                  <a:lnTo>
                    <a:pt x="188026" y="31368"/>
                  </a:lnTo>
                  <a:lnTo>
                    <a:pt x="190947" y="29718"/>
                  </a:lnTo>
                  <a:lnTo>
                    <a:pt x="194029" y="27939"/>
                  </a:lnTo>
                  <a:close/>
                </a:path>
                <a:path w="327025" h="269875">
                  <a:moveTo>
                    <a:pt x="234127" y="0"/>
                  </a:moveTo>
                  <a:lnTo>
                    <a:pt x="185774" y="27939"/>
                  </a:lnTo>
                  <a:lnTo>
                    <a:pt x="193826" y="27939"/>
                  </a:lnTo>
                  <a:lnTo>
                    <a:pt x="196789" y="27050"/>
                  </a:lnTo>
                  <a:lnTo>
                    <a:pt x="218861" y="27050"/>
                  </a:lnTo>
                  <a:lnTo>
                    <a:pt x="236159" y="3556"/>
                  </a:lnTo>
                  <a:lnTo>
                    <a:pt x="234127"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10" name="object 110"/>
            <p:cNvPicPr/>
            <p:nvPr/>
          </p:nvPicPr>
          <p:blipFill>
            <a:blip r:embed="rId20" cstate="print"/>
            <a:stretch>
              <a:fillRect/>
            </a:stretch>
          </p:blipFill>
          <p:spPr>
            <a:xfrm>
              <a:off x="5001386" y="4463288"/>
              <a:ext cx="241519" cy="174625"/>
            </a:xfrm>
            <a:prstGeom prst="rect">
              <a:avLst/>
            </a:prstGeom>
          </p:spPr>
        </p:pic>
      </p:grpSp>
      <p:sp>
        <p:nvSpPr>
          <p:cNvPr id="111" name="Slide Number Placeholder 110"/>
          <p:cNvSpPr>
            <a:spLocks noGrp="1"/>
          </p:cNvSpPr>
          <p:nvPr>
            <p:ph type="sldNum" sz="quarter" idx="7"/>
          </p:nvPr>
        </p:nvSpPr>
        <p:spPr/>
        <p:txBody>
          <a:bodyPr/>
          <a:lstStyle/>
          <a:p>
            <a:fld id="{B6F15528-21DE-4FAA-801E-634DDDAF4B2B}" type="slidenum">
              <a:rPr lang="en-US" smtClean="0">
                <a:solidFill>
                  <a:prstClr val="black">
                    <a:tint val="75000"/>
                  </a:prstClr>
                </a:solidFill>
              </a:rPr>
              <a:pPr/>
              <a:t>88</a:t>
            </a:fld>
            <a:endParaRPr lang="en-US">
              <a:solidFill>
                <a:prstClr val="black">
                  <a:tint val="75000"/>
                </a:prstClr>
              </a:solidFill>
            </a:endParaRPr>
          </a:p>
        </p:txBody>
      </p:sp>
    </p:spTree>
    <p:extLst>
      <p:ext uri="{BB962C8B-B14F-4D97-AF65-F5344CB8AC3E}">
        <p14:creationId xmlns:p14="http://schemas.microsoft.com/office/powerpoint/2010/main" val="3416466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14:</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5351657" y="3398268"/>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4" name="object 4"/>
          <p:cNvSpPr txBox="1"/>
          <p:nvPr/>
        </p:nvSpPr>
        <p:spPr>
          <a:xfrm>
            <a:off x="4333380" y="314502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336965" y="2827879"/>
            <a:ext cx="3737905" cy="1030605"/>
            <a:chOff x="4338065" y="2827832"/>
            <a:chExt cx="3738879" cy="1030605"/>
          </a:xfrm>
        </p:grpSpPr>
        <p:pic>
          <p:nvPicPr>
            <p:cNvPr id="6" name="object 6"/>
            <p:cNvPicPr/>
            <p:nvPr/>
          </p:nvPicPr>
          <p:blipFill>
            <a:blip r:embed="rId2" cstate="print"/>
            <a:stretch>
              <a:fillRect/>
            </a:stretch>
          </p:blipFill>
          <p:spPr>
            <a:xfrm>
              <a:off x="4592573" y="3326909"/>
              <a:ext cx="3436620" cy="92692"/>
            </a:xfrm>
            <a:prstGeom prst="rect">
              <a:avLst/>
            </a:prstGeom>
          </p:spPr>
        </p:pic>
        <p:sp>
          <p:nvSpPr>
            <p:cNvPr id="7" name="object 7"/>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4424933" y="3603515"/>
              <a:ext cx="401624" cy="92692"/>
            </a:xfrm>
            <a:prstGeom prst="rect">
              <a:avLst/>
            </a:prstGeom>
          </p:spPr>
        </p:pic>
        <p:sp>
          <p:nvSpPr>
            <p:cNvPr id="9" name="object 9"/>
            <p:cNvSpPr/>
            <p:nvPr/>
          </p:nvSpPr>
          <p:spPr>
            <a:xfrm>
              <a:off x="4474844" y="362826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4338065" y="3603523"/>
              <a:ext cx="180759" cy="254482"/>
            </a:xfrm>
            <a:prstGeom prst="rect">
              <a:avLst/>
            </a:prstGeom>
          </p:spPr>
        </p:pic>
        <p:sp>
          <p:nvSpPr>
            <p:cNvPr id="11" name="object 11"/>
            <p:cNvSpPr/>
            <p:nvPr/>
          </p:nvSpPr>
          <p:spPr>
            <a:xfrm>
              <a:off x="4387976"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4491989" y="3603523"/>
              <a:ext cx="180759" cy="254482"/>
            </a:xfrm>
            <a:prstGeom prst="rect">
              <a:avLst/>
            </a:prstGeom>
          </p:spPr>
        </p:pic>
        <p:sp>
          <p:nvSpPr>
            <p:cNvPr id="13" name="object 13"/>
            <p:cNvSpPr/>
            <p:nvPr/>
          </p:nvSpPr>
          <p:spPr>
            <a:xfrm>
              <a:off x="45419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4644389" y="3603523"/>
              <a:ext cx="180759" cy="254482"/>
            </a:xfrm>
            <a:prstGeom prst="rect">
              <a:avLst/>
            </a:prstGeom>
          </p:spPr>
        </p:pic>
        <p:sp>
          <p:nvSpPr>
            <p:cNvPr id="15" name="object 15"/>
            <p:cNvSpPr/>
            <p:nvPr/>
          </p:nvSpPr>
          <p:spPr>
            <a:xfrm>
              <a:off x="4694300"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74844" y="3353181"/>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4474844" y="3353181"/>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4591049" y="3452622"/>
              <a:ext cx="85343" cy="85343"/>
            </a:xfrm>
            <a:prstGeom prst="rect">
              <a:avLst/>
            </a:prstGeom>
          </p:spPr>
        </p:pic>
        <p:pic>
          <p:nvPicPr>
            <p:cNvPr id="19" name="object 19"/>
            <p:cNvPicPr/>
            <p:nvPr/>
          </p:nvPicPr>
          <p:blipFill>
            <a:blip r:embed="rId6" cstate="print"/>
            <a:stretch>
              <a:fillRect/>
            </a:stretch>
          </p:blipFill>
          <p:spPr>
            <a:xfrm>
              <a:off x="6171437" y="3548651"/>
              <a:ext cx="352005" cy="92692"/>
            </a:xfrm>
            <a:prstGeom prst="rect">
              <a:avLst/>
            </a:prstGeom>
          </p:spPr>
        </p:pic>
        <p:sp>
          <p:nvSpPr>
            <p:cNvPr id="20" name="object 20"/>
            <p:cNvSpPr/>
            <p:nvPr/>
          </p:nvSpPr>
          <p:spPr>
            <a:xfrm>
              <a:off x="6221348" y="3573399"/>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6097523" y="3548570"/>
              <a:ext cx="166319" cy="228536"/>
            </a:xfrm>
            <a:prstGeom prst="rect">
              <a:avLst/>
            </a:prstGeom>
          </p:spPr>
        </p:pic>
        <p:sp>
          <p:nvSpPr>
            <p:cNvPr id="22" name="object 22"/>
            <p:cNvSpPr/>
            <p:nvPr/>
          </p:nvSpPr>
          <p:spPr>
            <a:xfrm>
              <a:off x="6147434" y="3573399"/>
              <a:ext cx="73660" cy="135890"/>
            </a:xfrm>
            <a:custGeom>
              <a:avLst/>
              <a:gdLst/>
              <a:ahLst/>
              <a:cxnLst/>
              <a:rect l="l" t="t" r="r" b="b"/>
              <a:pathLst>
                <a:path w="73660"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6227063" y="3548570"/>
              <a:ext cx="166319" cy="228536"/>
            </a:xfrm>
            <a:prstGeom prst="rect">
              <a:avLst/>
            </a:prstGeom>
          </p:spPr>
        </p:pic>
        <p:sp>
          <p:nvSpPr>
            <p:cNvPr id="24" name="object 24"/>
            <p:cNvSpPr/>
            <p:nvPr/>
          </p:nvSpPr>
          <p:spPr>
            <a:xfrm>
              <a:off x="6276974" y="3573399"/>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6355841" y="3548570"/>
              <a:ext cx="166319" cy="228536"/>
            </a:xfrm>
            <a:prstGeom prst="rect">
              <a:avLst/>
            </a:prstGeom>
          </p:spPr>
        </p:pic>
        <p:sp>
          <p:nvSpPr>
            <p:cNvPr id="26" name="object 26"/>
            <p:cNvSpPr/>
            <p:nvPr/>
          </p:nvSpPr>
          <p:spPr>
            <a:xfrm>
              <a:off x="6405752" y="3573399"/>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256019" y="3380994"/>
              <a:ext cx="177165" cy="176530"/>
            </a:xfrm>
            <a:custGeom>
              <a:avLst/>
              <a:gdLst/>
              <a:ahLst/>
              <a:cxnLst/>
              <a:rect l="l" t="t" r="r" b="b"/>
              <a:pathLst>
                <a:path w="177164" h="176529">
                  <a:moveTo>
                    <a:pt x="88391" y="0"/>
                  </a:moveTo>
                  <a:lnTo>
                    <a:pt x="54006" y="6911"/>
                  </a:lnTo>
                  <a:lnTo>
                    <a:pt x="25908" y="25765"/>
                  </a:lnTo>
                  <a:lnTo>
                    <a:pt x="6953" y="53738"/>
                  </a:lnTo>
                  <a:lnTo>
                    <a:pt x="0" y="88010"/>
                  </a:lnTo>
                  <a:lnTo>
                    <a:pt x="6953" y="122283"/>
                  </a:lnTo>
                  <a:lnTo>
                    <a:pt x="25908" y="150256"/>
                  </a:lnTo>
                  <a:lnTo>
                    <a:pt x="54006" y="169110"/>
                  </a:lnTo>
                  <a:lnTo>
                    <a:pt x="88391" y="176021"/>
                  </a:lnTo>
                  <a:lnTo>
                    <a:pt x="122777" y="169110"/>
                  </a:lnTo>
                  <a:lnTo>
                    <a:pt x="150875" y="150256"/>
                  </a:lnTo>
                  <a:lnTo>
                    <a:pt x="169830" y="122283"/>
                  </a:lnTo>
                  <a:lnTo>
                    <a:pt x="176783" y="88010"/>
                  </a:lnTo>
                  <a:lnTo>
                    <a:pt x="169830" y="53738"/>
                  </a:lnTo>
                  <a:lnTo>
                    <a:pt x="150875" y="25765"/>
                  </a:lnTo>
                  <a:lnTo>
                    <a:pt x="122777" y="6911"/>
                  </a:lnTo>
                  <a:lnTo>
                    <a:pt x="8839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6256019" y="3380994"/>
              <a:ext cx="177165" cy="176530"/>
            </a:xfrm>
            <a:custGeom>
              <a:avLst/>
              <a:gdLst/>
              <a:ahLst/>
              <a:cxnLst/>
              <a:rect l="l" t="t" r="r" b="b"/>
              <a:pathLst>
                <a:path w="177164" h="176529">
                  <a:moveTo>
                    <a:pt x="88391" y="0"/>
                  </a:moveTo>
                  <a:lnTo>
                    <a:pt x="122777" y="6911"/>
                  </a:lnTo>
                  <a:lnTo>
                    <a:pt x="150875" y="25765"/>
                  </a:lnTo>
                  <a:lnTo>
                    <a:pt x="169830" y="53738"/>
                  </a:lnTo>
                  <a:lnTo>
                    <a:pt x="176783" y="88010"/>
                  </a:lnTo>
                  <a:lnTo>
                    <a:pt x="169830" y="122283"/>
                  </a:lnTo>
                  <a:lnTo>
                    <a:pt x="150875" y="150256"/>
                  </a:lnTo>
                  <a:lnTo>
                    <a:pt x="122777" y="169110"/>
                  </a:lnTo>
                  <a:lnTo>
                    <a:pt x="88391" y="176021"/>
                  </a:lnTo>
                  <a:lnTo>
                    <a:pt x="54006" y="169110"/>
                  </a:lnTo>
                  <a:lnTo>
                    <a:pt x="25908" y="150256"/>
                  </a:lnTo>
                  <a:lnTo>
                    <a:pt x="6953" y="122283"/>
                  </a:lnTo>
                  <a:lnTo>
                    <a:pt x="0" y="88010"/>
                  </a:lnTo>
                  <a:lnTo>
                    <a:pt x="6953" y="53738"/>
                  </a:lnTo>
                  <a:lnTo>
                    <a:pt x="25908" y="25765"/>
                  </a:lnTo>
                  <a:lnTo>
                    <a:pt x="54006" y="6911"/>
                  </a:lnTo>
                  <a:lnTo>
                    <a:pt x="88391" y="0"/>
                  </a:lnTo>
                  <a:close/>
                </a:path>
              </a:pathLst>
            </a:custGeom>
            <a:ln w="28955">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7852409" y="2827832"/>
              <a:ext cx="224091" cy="657682"/>
            </a:xfrm>
            <a:prstGeom prst="rect">
              <a:avLst/>
            </a:prstGeom>
          </p:spPr>
        </p:pic>
        <p:sp>
          <p:nvSpPr>
            <p:cNvPr id="30" name="object 30"/>
            <p:cNvSpPr/>
            <p:nvPr/>
          </p:nvSpPr>
          <p:spPr>
            <a:xfrm>
              <a:off x="7929752"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7784371" y="2478555"/>
            <a:ext cx="36249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8107093" y="305638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3" name="object 33"/>
          <p:cNvSpPr txBox="1"/>
          <p:nvPr/>
        </p:nvSpPr>
        <p:spPr>
          <a:xfrm>
            <a:off x="7150268" y="3314446"/>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4" name="object 34"/>
          <p:cNvGrpSpPr/>
          <p:nvPr/>
        </p:nvGrpSpPr>
        <p:grpSpPr>
          <a:xfrm>
            <a:off x="4551764" y="3006107"/>
            <a:ext cx="1903868" cy="485140"/>
            <a:chOff x="4552950" y="3006107"/>
            <a:chExt cx="1904364" cy="485140"/>
          </a:xfrm>
        </p:grpSpPr>
        <p:pic>
          <p:nvPicPr>
            <p:cNvPr id="35" name="object 35"/>
            <p:cNvPicPr/>
            <p:nvPr/>
          </p:nvPicPr>
          <p:blipFill>
            <a:blip r:embed="rId9" cstate="print"/>
            <a:stretch>
              <a:fillRect/>
            </a:stretch>
          </p:blipFill>
          <p:spPr>
            <a:xfrm>
              <a:off x="4552950" y="3006115"/>
              <a:ext cx="224091" cy="474700"/>
            </a:xfrm>
            <a:prstGeom prst="rect">
              <a:avLst/>
            </a:prstGeom>
          </p:spPr>
        </p:pic>
        <p:sp>
          <p:nvSpPr>
            <p:cNvPr id="36" name="object 36"/>
            <p:cNvSpPr/>
            <p:nvPr/>
          </p:nvSpPr>
          <p:spPr>
            <a:xfrm>
              <a:off x="4630293" y="3019806"/>
              <a:ext cx="76200" cy="327660"/>
            </a:xfrm>
            <a:custGeom>
              <a:avLst/>
              <a:gdLst/>
              <a:ahLst/>
              <a:cxnLst/>
              <a:rect l="l" t="t" r="r" b="b"/>
              <a:pathLst>
                <a:path w="76200" h="327660">
                  <a:moveTo>
                    <a:pt x="27051" y="251079"/>
                  </a:moveTo>
                  <a:lnTo>
                    <a:pt x="0" y="251079"/>
                  </a:lnTo>
                  <a:lnTo>
                    <a:pt x="38100" y="327279"/>
                  </a:lnTo>
                  <a:lnTo>
                    <a:pt x="64325" y="274828"/>
                  </a:lnTo>
                  <a:lnTo>
                    <a:pt x="32004" y="274828"/>
                  </a:lnTo>
                  <a:lnTo>
                    <a:pt x="27051" y="269875"/>
                  </a:lnTo>
                  <a:lnTo>
                    <a:pt x="27051" y="251079"/>
                  </a:lnTo>
                  <a:close/>
                </a:path>
                <a:path w="76200" h="327660">
                  <a:moveTo>
                    <a:pt x="44196" y="0"/>
                  </a:moveTo>
                  <a:lnTo>
                    <a:pt x="32004" y="0"/>
                  </a:lnTo>
                  <a:lnTo>
                    <a:pt x="27051" y="4953"/>
                  </a:lnTo>
                  <a:lnTo>
                    <a:pt x="27051" y="269875"/>
                  </a:lnTo>
                  <a:lnTo>
                    <a:pt x="32004" y="274828"/>
                  </a:lnTo>
                  <a:lnTo>
                    <a:pt x="44196" y="274828"/>
                  </a:lnTo>
                  <a:lnTo>
                    <a:pt x="49149" y="269875"/>
                  </a:lnTo>
                  <a:lnTo>
                    <a:pt x="49149" y="4953"/>
                  </a:lnTo>
                  <a:lnTo>
                    <a:pt x="44196" y="0"/>
                  </a:lnTo>
                  <a:close/>
                </a:path>
                <a:path w="76200" h="327660">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9" cstate="print"/>
            <a:stretch>
              <a:fillRect/>
            </a:stretch>
          </p:blipFill>
          <p:spPr>
            <a:xfrm>
              <a:off x="4794504" y="3016021"/>
              <a:ext cx="224091" cy="474700"/>
            </a:xfrm>
            <a:prstGeom prst="rect">
              <a:avLst/>
            </a:prstGeom>
          </p:spPr>
        </p:pic>
        <p:sp>
          <p:nvSpPr>
            <p:cNvPr id="38" name="object 38"/>
            <p:cNvSpPr/>
            <p:nvPr/>
          </p:nvSpPr>
          <p:spPr>
            <a:xfrm>
              <a:off x="4871847" y="302971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9" cstate="print"/>
            <a:stretch>
              <a:fillRect/>
            </a:stretch>
          </p:blipFill>
          <p:spPr>
            <a:xfrm>
              <a:off x="5036819" y="3012211"/>
              <a:ext cx="224091" cy="474700"/>
            </a:xfrm>
            <a:prstGeom prst="rect">
              <a:avLst/>
            </a:prstGeom>
          </p:spPr>
        </p:pic>
        <p:sp>
          <p:nvSpPr>
            <p:cNvPr id="40" name="object 40"/>
            <p:cNvSpPr/>
            <p:nvPr/>
          </p:nvSpPr>
          <p:spPr>
            <a:xfrm>
              <a:off x="5114162" y="302590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9" cstate="print"/>
            <a:stretch>
              <a:fillRect/>
            </a:stretch>
          </p:blipFill>
          <p:spPr>
            <a:xfrm>
              <a:off x="5278373" y="3012211"/>
              <a:ext cx="224091" cy="474700"/>
            </a:xfrm>
            <a:prstGeom prst="rect">
              <a:avLst/>
            </a:prstGeom>
          </p:spPr>
        </p:pic>
        <p:sp>
          <p:nvSpPr>
            <p:cNvPr id="42" name="object 42"/>
            <p:cNvSpPr/>
            <p:nvPr/>
          </p:nvSpPr>
          <p:spPr>
            <a:xfrm>
              <a:off x="5355716" y="302590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3" name="object 43"/>
            <p:cNvPicPr/>
            <p:nvPr/>
          </p:nvPicPr>
          <p:blipFill>
            <a:blip r:embed="rId9" cstate="print"/>
            <a:stretch>
              <a:fillRect/>
            </a:stretch>
          </p:blipFill>
          <p:spPr>
            <a:xfrm>
              <a:off x="5520689" y="3012211"/>
              <a:ext cx="224091" cy="474700"/>
            </a:xfrm>
            <a:prstGeom prst="rect">
              <a:avLst/>
            </a:prstGeom>
          </p:spPr>
        </p:pic>
        <p:sp>
          <p:nvSpPr>
            <p:cNvPr id="44" name="object 44"/>
            <p:cNvSpPr/>
            <p:nvPr/>
          </p:nvSpPr>
          <p:spPr>
            <a:xfrm>
              <a:off x="5598033" y="302590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9" cstate="print"/>
            <a:stretch>
              <a:fillRect/>
            </a:stretch>
          </p:blipFill>
          <p:spPr>
            <a:xfrm>
              <a:off x="5763005" y="3012211"/>
              <a:ext cx="224091" cy="474700"/>
            </a:xfrm>
            <a:prstGeom prst="rect">
              <a:avLst/>
            </a:prstGeom>
          </p:spPr>
        </p:pic>
        <p:sp>
          <p:nvSpPr>
            <p:cNvPr id="46" name="object 46"/>
            <p:cNvSpPr/>
            <p:nvPr/>
          </p:nvSpPr>
          <p:spPr>
            <a:xfrm>
              <a:off x="5840349" y="3025902"/>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6005322" y="3012211"/>
              <a:ext cx="224091" cy="474700"/>
            </a:xfrm>
            <a:prstGeom prst="rect">
              <a:avLst/>
            </a:prstGeom>
          </p:spPr>
        </p:pic>
        <p:sp>
          <p:nvSpPr>
            <p:cNvPr id="48" name="object 48"/>
            <p:cNvSpPr/>
            <p:nvPr/>
          </p:nvSpPr>
          <p:spPr>
            <a:xfrm>
              <a:off x="6082664" y="302590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6233160" y="3012211"/>
              <a:ext cx="224091" cy="474700"/>
            </a:xfrm>
            <a:prstGeom prst="rect">
              <a:avLst/>
            </a:prstGeom>
          </p:spPr>
        </p:pic>
        <p:sp>
          <p:nvSpPr>
            <p:cNvPr id="50" name="object 50"/>
            <p:cNvSpPr/>
            <p:nvPr/>
          </p:nvSpPr>
          <p:spPr>
            <a:xfrm>
              <a:off x="6310502" y="3025902"/>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10" cstate="print"/>
            <a:stretch>
              <a:fillRect/>
            </a:stretch>
          </p:blipFill>
          <p:spPr>
            <a:xfrm>
              <a:off x="4618481" y="3006107"/>
              <a:ext cx="1773936" cy="92692"/>
            </a:xfrm>
            <a:prstGeom prst="rect">
              <a:avLst/>
            </a:prstGeom>
          </p:spPr>
        </p:pic>
        <p:sp>
          <p:nvSpPr>
            <p:cNvPr id="52" name="object 52"/>
            <p:cNvSpPr/>
            <p:nvPr/>
          </p:nvSpPr>
          <p:spPr>
            <a:xfrm>
              <a:off x="4668393" y="3030855"/>
              <a:ext cx="1680845" cy="0"/>
            </a:xfrm>
            <a:custGeom>
              <a:avLst/>
              <a:gdLst/>
              <a:ahLst/>
              <a:cxnLst/>
              <a:rect l="l" t="t" r="r" b="b"/>
              <a:pathLst>
                <a:path w="1680845">
                  <a:moveTo>
                    <a:pt x="0" y="0"/>
                  </a:moveTo>
                  <a:lnTo>
                    <a:pt x="168071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5209454" y="265000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4" name="object 54"/>
          <p:cNvSpPr txBox="1"/>
          <p:nvPr/>
        </p:nvSpPr>
        <p:spPr>
          <a:xfrm>
            <a:off x="6404976" y="302945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5" name="Slide Number Placeholder 54"/>
          <p:cNvSpPr>
            <a:spLocks noGrp="1"/>
          </p:cNvSpPr>
          <p:nvPr>
            <p:ph type="sldNum" sz="quarter" idx="7"/>
          </p:nvPr>
        </p:nvSpPr>
        <p:spPr/>
        <p:txBody>
          <a:bodyPr/>
          <a:lstStyle/>
          <a:p>
            <a:fld id="{B6F15528-21DE-4FAA-801E-634DDDAF4B2B}"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1994943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4216374-E7D6-4C74-ADA3-2C9987A1DEB2}" type="slidenum">
              <a:rPr lang="en-US" smtClean="0"/>
              <a:pPr/>
              <a:t>9</a:t>
            </a:fld>
            <a:endParaRPr lang="en-US"/>
          </a:p>
        </p:txBody>
      </p:sp>
      <p:sp>
        <p:nvSpPr>
          <p:cNvPr id="3" name="TextBox 2"/>
          <p:cNvSpPr txBox="1"/>
          <p:nvPr/>
        </p:nvSpPr>
        <p:spPr>
          <a:xfrm>
            <a:off x="214546" y="228622"/>
            <a:ext cx="5910943" cy="523210"/>
          </a:xfrm>
          <a:prstGeom prst="rect">
            <a:avLst/>
          </a:prstGeom>
          <a:noFill/>
        </p:spPr>
        <p:txBody>
          <a:bodyPr wrap="square" lIns="91429" tIns="45715" rIns="91429" bIns="45715" rtlCol="0">
            <a:spAutoFit/>
          </a:bodyPr>
          <a:lstStyle/>
          <a:p>
            <a:pPr algn="ctr">
              <a:spcAft>
                <a:spcPts val="600"/>
              </a:spcAft>
            </a:pPr>
            <a:r>
              <a:rPr lang="en-US" sz="2800" b="1" dirty="0">
                <a:solidFill>
                  <a:srgbClr val="000000"/>
                </a:solidFill>
                <a:latin typeface="Times New Roman" panose="02020603050405020304" pitchFamily="18" charset="0"/>
                <a:cs typeface="Times New Roman" panose="02020603050405020304" pitchFamily="18" charset="0"/>
              </a:rPr>
              <a:t>Support and Connections: Definition</a:t>
            </a:r>
          </a:p>
        </p:txBody>
      </p:sp>
      <p:sp>
        <p:nvSpPr>
          <p:cNvPr id="6" name="TextBox 5"/>
          <p:cNvSpPr txBox="1"/>
          <p:nvPr/>
        </p:nvSpPr>
        <p:spPr>
          <a:xfrm>
            <a:off x="227012" y="1143000"/>
            <a:ext cx="5257800" cy="369332"/>
          </a:xfrm>
          <a:prstGeom prst="rect">
            <a:avLst/>
          </a:prstGeom>
          <a:noFill/>
        </p:spPr>
        <p:txBody>
          <a:bodyPr wrap="square" lIns="91429" tIns="45715" rIns="91429" bIns="45715" rtlCol="0">
            <a:spAutoFit/>
          </a:bodyPr>
          <a:lstStyle/>
          <a:p>
            <a:endParaRPr lang="en-US" dirty="0"/>
          </a:p>
        </p:txBody>
      </p:sp>
      <p:sp>
        <p:nvSpPr>
          <p:cNvPr id="7" name="Rectangle 6"/>
          <p:cNvSpPr/>
          <p:nvPr/>
        </p:nvSpPr>
        <p:spPr>
          <a:xfrm>
            <a:off x="227019" y="914402"/>
            <a:ext cx="6400799" cy="5632301"/>
          </a:xfrm>
          <a:prstGeom prst="rect">
            <a:avLst/>
          </a:prstGeom>
        </p:spPr>
        <p:txBody>
          <a:bodyPr wrap="square" lIns="91429" tIns="45715" rIns="91429" bIns="45715">
            <a:spAutoFit/>
          </a:bodyPr>
          <a:lstStyle/>
          <a:p>
            <a:pPr algn="just" fontAlgn="ctr"/>
            <a:r>
              <a:rPr lang="en-GB" sz="2400" dirty="0">
                <a:latin typeface="Times New Roman" pitchFamily="18" charset="0"/>
                <a:cs typeface="Times New Roman" pitchFamily="18" charset="0"/>
              </a:rPr>
              <a:t>In civil engineering, supports and connections are critical components of a structure that ensure its stability and safety: </a:t>
            </a:r>
          </a:p>
          <a:p>
            <a:pPr algn="just"/>
            <a:r>
              <a:rPr lang="en-GB" sz="2400" b="1" dirty="0">
                <a:latin typeface="Times New Roman" pitchFamily="18" charset="0"/>
                <a:cs typeface="Times New Roman" pitchFamily="18" charset="0"/>
              </a:rPr>
              <a:t>Supports</a:t>
            </a:r>
            <a:endParaRPr lang="en-GB" sz="2400" dirty="0">
              <a:latin typeface="Times New Roman" pitchFamily="18" charset="0"/>
              <a:cs typeface="Times New Roman" pitchFamily="18" charset="0"/>
            </a:endParaRPr>
          </a:p>
          <a:p>
            <a:pPr algn="just" fontAlgn="ctr"/>
            <a:r>
              <a:rPr lang="en-GB" sz="2400" dirty="0">
                <a:latin typeface="Times New Roman" pitchFamily="18" charset="0"/>
                <a:cs typeface="Times New Roman" pitchFamily="18" charset="0"/>
              </a:rPr>
              <a:t>Points or areas of a structure that connect to the ground or other elements to transfer forces. Supports can be located at the ends, midpoints, or other intermediate points of a structural element. The type of support determines the type of load it can resist. </a:t>
            </a:r>
          </a:p>
          <a:p>
            <a:pPr algn="just"/>
            <a:r>
              <a:rPr lang="en-GB" sz="2400" b="1" dirty="0">
                <a:latin typeface="Times New Roman" pitchFamily="18" charset="0"/>
                <a:cs typeface="Times New Roman" pitchFamily="18" charset="0"/>
              </a:rPr>
              <a:t>Connections</a:t>
            </a:r>
            <a:endParaRPr lang="en-GB" sz="2400" dirty="0">
              <a:latin typeface="Times New Roman" pitchFamily="18" charset="0"/>
              <a:cs typeface="Times New Roman" pitchFamily="18" charset="0"/>
            </a:endParaRPr>
          </a:p>
          <a:p>
            <a:pPr algn="just"/>
            <a:r>
              <a:rPr lang="en-GB" sz="2400" dirty="0">
                <a:latin typeface="Times New Roman" pitchFamily="18" charset="0"/>
                <a:cs typeface="Times New Roman" pitchFamily="18" charset="0"/>
              </a:rPr>
              <a:t>The way a built structure joins to its foundation. Connection detailing is important in both steel and concrete structures, but the details differ based on the material properties. </a:t>
            </a:r>
          </a:p>
        </p:txBody>
      </p:sp>
      <p:pic>
        <p:nvPicPr>
          <p:cNvPr id="8" name="object 8"/>
          <p:cNvPicPr/>
          <p:nvPr/>
        </p:nvPicPr>
        <p:blipFill>
          <a:blip r:embed="rId2" cstate="print"/>
          <a:stretch>
            <a:fillRect/>
          </a:stretch>
        </p:blipFill>
        <p:spPr>
          <a:xfrm>
            <a:off x="6856412" y="751820"/>
            <a:ext cx="5181600" cy="4124980"/>
          </a:xfrm>
          <a:prstGeom prst="rect">
            <a:avLst/>
          </a:prstGeom>
        </p:spPr>
      </p:pic>
    </p:spTree>
    <p:extLst>
      <p:ext uri="{BB962C8B-B14F-4D97-AF65-F5344CB8AC3E}">
        <p14:creationId xmlns:p14="http://schemas.microsoft.com/office/powerpoint/2010/main" val="303009081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0" cy="3709035"/>
            </a:xfrm>
            <a:custGeom>
              <a:avLst/>
              <a:gdLst/>
              <a:ahLst/>
              <a:cxnLst/>
              <a:rect l="l" t="t" r="r" b="b"/>
              <a:pathLst>
                <a:path h="3709035">
                  <a:moveTo>
                    <a:pt x="0" y="0"/>
                  </a:moveTo>
                  <a:lnTo>
                    <a:pt x="0" y="370842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5" name="object 5"/>
            <p:cNvSpPr/>
            <p:nvPr/>
          </p:nvSpPr>
          <p:spPr>
            <a:xfrm>
              <a:off x="6175628" y="2657475"/>
              <a:ext cx="0" cy="3705225"/>
            </a:xfrm>
            <a:custGeom>
              <a:avLst/>
              <a:gdLst/>
              <a:ahLst/>
              <a:cxnLst/>
              <a:rect l="l" t="t" r="r" b="b"/>
              <a:pathLst>
                <a:path h="3705225">
                  <a:moveTo>
                    <a:pt x="0" y="565785"/>
                  </a:moveTo>
                  <a:lnTo>
                    <a:pt x="0" y="3704691"/>
                  </a:lnTo>
                </a:path>
                <a:path h="3705225">
                  <a:moveTo>
                    <a:pt x="0" y="0"/>
                  </a:moveTo>
                  <a:lnTo>
                    <a:pt x="0" y="307466"/>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6" name="object 6"/>
            <p:cNvPicPr/>
            <p:nvPr/>
          </p:nvPicPr>
          <p:blipFill>
            <a:blip r:embed="rId2" cstate="print"/>
            <a:stretch>
              <a:fillRect/>
            </a:stretch>
          </p:blipFill>
          <p:spPr>
            <a:xfrm>
              <a:off x="2789682" y="3192035"/>
              <a:ext cx="3422904" cy="92692"/>
            </a:xfrm>
            <a:prstGeom prst="rect">
              <a:avLst/>
            </a:prstGeom>
          </p:spPr>
        </p:pic>
        <p:sp>
          <p:nvSpPr>
            <p:cNvPr id="7" name="object 7"/>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8" name="object 8"/>
          <p:cNvGrpSpPr/>
          <p:nvPr/>
        </p:nvGrpSpPr>
        <p:grpSpPr>
          <a:xfrm>
            <a:off x="2722679" y="1690842"/>
            <a:ext cx="224096" cy="484505"/>
            <a:chOff x="2723388" y="1690839"/>
            <a:chExt cx="224154" cy="484505"/>
          </a:xfrm>
        </p:grpSpPr>
        <p:pic>
          <p:nvPicPr>
            <p:cNvPr id="9" name="object 9"/>
            <p:cNvPicPr/>
            <p:nvPr/>
          </p:nvPicPr>
          <p:blipFill>
            <a:blip r:embed="rId3" cstate="print"/>
            <a:stretch>
              <a:fillRect/>
            </a:stretch>
          </p:blipFill>
          <p:spPr>
            <a:xfrm>
              <a:off x="2723388" y="1690839"/>
              <a:ext cx="224091" cy="483908"/>
            </a:xfrm>
            <a:prstGeom prst="rect">
              <a:avLst/>
            </a:prstGeom>
          </p:spPr>
        </p:pic>
        <p:sp>
          <p:nvSpPr>
            <p:cNvPr id="10" name="object 10"/>
            <p:cNvSpPr/>
            <p:nvPr/>
          </p:nvSpPr>
          <p:spPr>
            <a:xfrm>
              <a:off x="2800731" y="1781174"/>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1" name="object 11"/>
          <p:cNvSpPr txBox="1"/>
          <p:nvPr/>
        </p:nvSpPr>
        <p:spPr>
          <a:xfrm>
            <a:off x="2161490" y="2114064"/>
            <a:ext cx="1217613"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12.5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7414871" y="1644193"/>
            <a:ext cx="4530814" cy="3437479"/>
          </a:xfrm>
          <a:prstGeom prst="rect">
            <a:avLst/>
          </a:prstGeom>
        </p:spPr>
        <p:txBody>
          <a:bodyPr vert="horz" wrap="square" lIns="0" tIns="122555" rIns="0" bIns="0" rtlCol="0">
            <a:spAutoFit/>
          </a:bodyPr>
          <a:lstStyle/>
          <a:p>
            <a:pPr marL="38100" defTabSz="914400">
              <a:spcBef>
                <a:spcPts val="965"/>
              </a:spcBef>
            </a:pP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spc="55" dirty="0">
                <a:solidFill>
                  <a:sysClr val="windowText" lastClr="000000"/>
                </a:solidFill>
                <a:latin typeface="Cambria Math"/>
                <a:cs typeface="Cambria Math"/>
              </a:rPr>
              <a:t>M</a:t>
            </a:r>
            <a:r>
              <a:rPr sz="2175" kern="0" spc="82" baseline="-15325" dirty="0">
                <a:solidFill>
                  <a:sysClr val="windowText" lastClr="000000"/>
                </a:solidFill>
                <a:latin typeface="Cambria Math"/>
                <a:cs typeface="Cambria Math"/>
              </a:rPr>
              <a:t>A</a:t>
            </a:r>
            <a:r>
              <a:rPr sz="2175" kern="0" spc="397" baseline="-15325"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38100" defTabSz="914400">
              <a:spcBef>
                <a:spcPts val="955"/>
              </a:spcBef>
            </a:pPr>
            <a:r>
              <a:rPr sz="2000" kern="0" dirty="0">
                <a:solidFill>
                  <a:sysClr val="windowText" lastClr="000000"/>
                </a:solidFill>
                <a:latin typeface="Times New Roman"/>
                <a:cs typeface="Times New Roman"/>
              </a:rPr>
              <a:t>=&gt;</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(3</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10)</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5</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5</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(10</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5)</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345" baseline="-15625" dirty="0">
                <a:solidFill>
                  <a:srgbClr val="404040"/>
                </a:solidFill>
                <a:latin typeface="Cambria Math"/>
                <a:cs typeface="Cambria Math"/>
              </a:rPr>
              <a:t> </a:t>
            </a:r>
            <a:r>
              <a:rPr sz="2000" kern="0" dirty="0">
                <a:solidFill>
                  <a:sysClr val="windowText" lastClr="000000"/>
                </a:solidFill>
                <a:latin typeface="Times New Roman"/>
                <a:cs typeface="Times New Roman"/>
              </a:rPr>
              <a:t>x</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10</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38100" defTabSz="914400">
              <a:spcBef>
                <a:spcPts val="975"/>
              </a:spcBef>
            </a:pPr>
            <a:r>
              <a:rPr sz="2000" kern="0" dirty="0">
                <a:solidFill>
                  <a:sysClr val="windowText" lastClr="000000"/>
                </a:solidFill>
                <a:latin typeface="Times New Roman"/>
                <a:cs typeface="Times New Roman"/>
              </a:rPr>
              <a:t>=&gt;</a:t>
            </a:r>
            <a:r>
              <a:rPr sz="2000" kern="0" spc="-1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x 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150</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75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225</a:t>
            </a:r>
            <a:endParaRPr sz="2200" kern="0">
              <a:solidFill>
                <a:sysClr val="windowText" lastClr="000000"/>
              </a:solidFill>
              <a:latin typeface="Times New Roman"/>
              <a:cs typeface="Times New Roman"/>
            </a:endParaRPr>
          </a:p>
          <a:p>
            <a:pPr marL="38100" defTabSz="914400">
              <a:spcBef>
                <a:spcPts val="100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225/10</a:t>
            </a:r>
            <a:r>
              <a:rPr sz="2200" kern="0" spc="-2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22.5</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a:p>
            <a:pPr marL="38100" defTabSz="914400">
              <a:spcBef>
                <a:spcPts val="2285"/>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F</a:t>
            </a:r>
            <a:r>
              <a:rPr sz="2400" kern="0" spc="75" baseline="-15625" dirty="0">
                <a:solidFill>
                  <a:sysClr val="windowText" lastClr="000000"/>
                </a:solidFill>
                <a:latin typeface="Cambria Math"/>
                <a:cs typeface="Cambria Math"/>
              </a:rPr>
              <a:t>y</a:t>
            </a:r>
            <a:r>
              <a:rPr sz="2400" kern="0" spc="41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126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- 3 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1005"/>
              </a:spcBef>
            </a:pPr>
            <a:r>
              <a:rPr sz="2200" kern="0" dirty="0">
                <a:solidFill>
                  <a:sysClr val="windowText" lastClr="000000"/>
                </a:solidFill>
                <a:latin typeface="Times New Roman"/>
                <a:cs typeface="Times New Roman"/>
              </a:rPr>
              <a:t>=&gt;</a:t>
            </a:r>
            <a:r>
              <a:rPr sz="2200" kern="0" spc="-10" dirty="0">
                <a:solidFill>
                  <a:sysClr val="windowText" lastClr="000000"/>
                </a:solidFill>
                <a:latin typeface="Times New Roman"/>
                <a:cs typeface="Times New Roman"/>
              </a:rPr>
              <a:t> </a:t>
            </a:r>
            <a:r>
              <a:rPr sz="2200" kern="0" spc="100" dirty="0">
                <a:solidFill>
                  <a:srgbClr val="404040"/>
                </a:solidFill>
                <a:latin typeface="Cambria Math"/>
                <a:cs typeface="Cambria Math"/>
              </a:rPr>
              <a:t>R</a:t>
            </a:r>
            <a:r>
              <a:rPr sz="2400" kern="0" spc="150" baseline="-15625" dirty="0">
                <a:solidFill>
                  <a:srgbClr val="404040"/>
                </a:solidFill>
                <a:latin typeface="Cambria Math"/>
                <a:cs typeface="Cambria Math"/>
              </a:rPr>
              <a:t>A</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35</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95" dirty="0">
                <a:solidFill>
                  <a:srgbClr val="404040"/>
                </a:solidFill>
                <a:latin typeface="Cambria Math"/>
                <a:cs typeface="Cambria Math"/>
              </a:rPr>
              <a:t>R</a:t>
            </a:r>
            <a:r>
              <a:rPr sz="2400" kern="0" spc="142" baseline="-15625" dirty="0">
                <a:solidFill>
                  <a:srgbClr val="404040"/>
                </a:solidFill>
                <a:latin typeface="Cambria Math"/>
                <a:cs typeface="Cambria Math"/>
              </a:rPr>
              <a:t>B</a:t>
            </a:r>
            <a:r>
              <a:rPr sz="2400" kern="0" spc="427"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35</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22.5</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12.5</a:t>
            </a:r>
            <a:r>
              <a:rPr sz="2200" kern="0" spc="-1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13" name="object 13"/>
          <p:cNvSpPr txBox="1"/>
          <p:nvPr/>
        </p:nvSpPr>
        <p:spPr>
          <a:xfrm>
            <a:off x="6252108" y="27952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4" name="object 14"/>
          <p:cNvSpPr txBox="1"/>
          <p:nvPr/>
        </p:nvSpPr>
        <p:spPr>
          <a:xfrm>
            <a:off x="2830858" y="4521730"/>
            <a:ext cx="1660093" cy="289823"/>
          </a:xfrm>
          <a:prstGeom prst="rect">
            <a:avLst/>
          </a:prstGeom>
        </p:spPr>
        <p:txBody>
          <a:bodyPr vert="horz" wrap="square" lIns="0" tIns="12700" rIns="0" bIns="0" rtlCol="0">
            <a:spAutoFit/>
          </a:bodyPr>
          <a:lstStyle/>
          <a:p>
            <a:pPr marL="461009" defTabSz="914400">
              <a:spcBef>
                <a:spcPts val="100"/>
              </a:spcBef>
            </a:pPr>
            <a:r>
              <a:rPr kern="0" dirty="0">
                <a:solidFill>
                  <a:sysClr val="windowText" lastClr="000000"/>
                </a:solidFill>
                <a:latin typeface="Times New Roman"/>
                <a:cs typeface="Times New Roman"/>
              </a:rPr>
              <a:t>26.06</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5" name="object 15"/>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6" name="object 16"/>
          <p:cNvGrpSpPr/>
          <p:nvPr/>
        </p:nvGrpSpPr>
        <p:grpSpPr>
          <a:xfrm>
            <a:off x="2801144" y="5143517"/>
            <a:ext cx="3410332" cy="92710"/>
            <a:chOff x="2801873" y="5143517"/>
            <a:chExt cx="3411220" cy="92710"/>
          </a:xfrm>
        </p:grpSpPr>
        <p:pic>
          <p:nvPicPr>
            <p:cNvPr id="17" name="object 17"/>
            <p:cNvPicPr/>
            <p:nvPr/>
          </p:nvPicPr>
          <p:blipFill>
            <a:blip r:embed="rId4" cstate="print"/>
            <a:stretch>
              <a:fillRect/>
            </a:stretch>
          </p:blipFill>
          <p:spPr>
            <a:xfrm>
              <a:off x="2801873" y="5143517"/>
              <a:ext cx="3410712" cy="92692"/>
            </a:xfrm>
            <a:prstGeom prst="rect">
              <a:avLst/>
            </a:prstGeom>
          </p:spPr>
        </p:pic>
        <p:sp>
          <p:nvSpPr>
            <p:cNvPr id="18" name="object 18"/>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19" name="object 19"/>
          <p:cNvGrpSpPr/>
          <p:nvPr/>
        </p:nvGrpSpPr>
        <p:grpSpPr>
          <a:xfrm>
            <a:off x="4386454" y="1674075"/>
            <a:ext cx="224096" cy="484505"/>
            <a:chOff x="4387596" y="1674075"/>
            <a:chExt cx="224154" cy="484505"/>
          </a:xfrm>
        </p:grpSpPr>
        <p:pic>
          <p:nvPicPr>
            <p:cNvPr id="20" name="object 20"/>
            <p:cNvPicPr/>
            <p:nvPr/>
          </p:nvPicPr>
          <p:blipFill>
            <a:blip r:embed="rId3" cstate="print"/>
            <a:stretch>
              <a:fillRect/>
            </a:stretch>
          </p:blipFill>
          <p:spPr>
            <a:xfrm>
              <a:off x="4387596" y="1674075"/>
              <a:ext cx="224091" cy="483908"/>
            </a:xfrm>
            <a:prstGeom prst="rect">
              <a:avLst/>
            </a:prstGeom>
          </p:spPr>
        </p:pic>
        <p:sp>
          <p:nvSpPr>
            <p:cNvPr id="21" name="object 21"/>
            <p:cNvSpPr/>
            <p:nvPr/>
          </p:nvSpPr>
          <p:spPr>
            <a:xfrm>
              <a:off x="4464939" y="1764411"/>
              <a:ext cx="76200" cy="335915"/>
            </a:xfrm>
            <a:custGeom>
              <a:avLst/>
              <a:gdLst/>
              <a:ahLst/>
              <a:cxnLst/>
              <a:rect l="l" t="t" r="r" b="b"/>
              <a:pathLst>
                <a:path w="76200" h="335914">
                  <a:moveTo>
                    <a:pt x="44196" y="52450"/>
                  </a:moveTo>
                  <a:lnTo>
                    <a:pt x="32003" y="52450"/>
                  </a:lnTo>
                  <a:lnTo>
                    <a:pt x="27050" y="57403"/>
                  </a:lnTo>
                  <a:lnTo>
                    <a:pt x="27050" y="330962"/>
                  </a:lnTo>
                  <a:lnTo>
                    <a:pt x="32003"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2" name="object 22"/>
          <p:cNvSpPr txBox="1"/>
          <p:nvPr/>
        </p:nvSpPr>
        <p:spPr>
          <a:xfrm>
            <a:off x="3900197" y="2096538"/>
            <a:ext cx="1215709"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22.5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3" name="object 23"/>
          <p:cNvSpPr txBox="1"/>
          <p:nvPr/>
        </p:nvSpPr>
        <p:spPr>
          <a:xfrm>
            <a:off x="2105904" y="2640373"/>
            <a:ext cx="647531" cy="718145"/>
          </a:xfrm>
          <a:prstGeom prst="rect">
            <a:avLst/>
          </a:prstGeom>
        </p:spPr>
        <p:txBody>
          <a:bodyPr vert="horz" wrap="square" lIns="0" tIns="86360" rIns="0" bIns="0" rtlCol="0">
            <a:spAutoFit/>
          </a:bodyPr>
          <a:lstStyle/>
          <a:p>
            <a:pPr marL="12700" defTabSz="914400">
              <a:spcBef>
                <a:spcPts val="680"/>
              </a:spcBef>
            </a:pPr>
            <a:r>
              <a:rPr kern="0" dirty="0">
                <a:solidFill>
                  <a:sysClr val="windowText" lastClr="000000"/>
                </a:solidFill>
                <a:latin typeface="Times New Roman"/>
                <a:cs typeface="Times New Roman"/>
              </a:rPr>
              <a:t>12.5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204470" defTabSz="914400">
              <a:spcBef>
                <a:spcPts val="58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4" name="object 24"/>
          <p:cNvSpPr/>
          <p:nvPr/>
        </p:nvSpPr>
        <p:spPr>
          <a:xfrm>
            <a:off x="4495772" y="2657522"/>
            <a:ext cx="0" cy="3283585"/>
          </a:xfrm>
          <a:custGeom>
            <a:avLst/>
            <a:gdLst/>
            <a:ahLst/>
            <a:cxnLst/>
            <a:rect l="l" t="t" r="r" b="b"/>
            <a:pathLst>
              <a:path h="3283585">
                <a:moveTo>
                  <a:pt x="0" y="1813560"/>
                </a:moveTo>
                <a:lnTo>
                  <a:pt x="0" y="3283457"/>
                </a:lnTo>
              </a:path>
              <a:path h="3283585">
                <a:moveTo>
                  <a:pt x="0" y="0"/>
                </a:moveTo>
                <a:lnTo>
                  <a:pt x="0" y="1443990"/>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5" name="object 25"/>
          <p:cNvSpPr txBox="1"/>
          <p:nvPr/>
        </p:nvSpPr>
        <p:spPr>
          <a:xfrm>
            <a:off x="4010124" y="4101511"/>
            <a:ext cx="985262" cy="315471"/>
          </a:xfrm>
          <a:prstGeom prst="rect">
            <a:avLst/>
          </a:prstGeom>
          <a:solidFill>
            <a:srgbClr val="F4A973"/>
          </a:solidFill>
          <a:ln w="9906">
            <a:solidFill>
              <a:srgbClr val="000000"/>
            </a:solidFill>
          </a:ln>
        </p:spPr>
        <p:txBody>
          <a:bodyPr vert="horz" wrap="square" lIns="0" tIns="38100" rIns="0" bIns="0" rtlCol="0">
            <a:spAutoFit/>
          </a:bodyPr>
          <a:lstStyle/>
          <a:p>
            <a:pPr marL="301625"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6" name="object 26"/>
          <p:cNvSpPr txBox="1"/>
          <p:nvPr/>
        </p:nvSpPr>
        <p:spPr>
          <a:xfrm>
            <a:off x="4010124" y="5940979"/>
            <a:ext cx="985262" cy="315471"/>
          </a:xfrm>
          <a:prstGeom prst="rect">
            <a:avLst/>
          </a:prstGeom>
          <a:solidFill>
            <a:srgbClr val="EF917A"/>
          </a:solidFill>
          <a:ln w="9906">
            <a:solidFill>
              <a:srgbClr val="000000"/>
            </a:solidFill>
          </a:ln>
        </p:spPr>
        <p:txBody>
          <a:bodyPr vert="horz" wrap="square" lIns="0" tIns="38100" rIns="0" bIns="0" rtlCol="0">
            <a:spAutoFit/>
          </a:bodyPr>
          <a:lstStyle/>
          <a:p>
            <a:pPr marL="2120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7" name="object 27"/>
          <p:cNvSpPr txBox="1"/>
          <p:nvPr/>
        </p:nvSpPr>
        <p:spPr>
          <a:xfrm>
            <a:off x="3767139" y="3657350"/>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17.5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28" name="object 28"/>
          <p:cNvGrpSpPr/>
          <p:nvPr/>
        </p:nvGrpSpPr>
        <p:grpSpPr>
          <a:xfrm>
            <a:off x="2699093" y="2413936"/>
            <a:ext cx="3492225" cy="1205865"/>
            <a:chOff x="2699766" y="2413889"/>
            <a:chExt cx="3493135" cy="1205865"/>
          </a:xfrm>
        </p:grpSpPr>
        <p:sp>
          <p:nvSpPr>
            <p:cNvPr id="29" name="object 29"/>
            <p:cNvSpPr/>
            <p:nvPr/>
          </p:nvSpPr>
          <p:spPr>
            <a:xfrm>
              <a:off x="2827020" y="2830829"/>
              <a:ext cx="3366135" cy="776605"/>
            </a:xfrm>
            <a:custGeom>
              <a:avLst/>
              <a:gdLst/>
              <a:ahLst/>
              <a:cxnLst/>
              <a:rect l="l" t="t" r="r" b="b"/>
              <a:pathLst>
                <a:path w="3366135" h="776604">
                  <a:moveTo>
                    <a:pt x="855726" y="384810"/>
                  </a:moveTo>
                  <a:lnTo>
                    <a:pt x="0" y="0"/>
                  </a:lnTo>
                  <a:lnTo>
                    <a:pt x="0" y="384810"/>
                  </a:lnTo>
                  <a:lnTo>
                    <a:pt x="855726" y="384810"/>
                  </a:lnTo>
                  <a:close/>
                </a:path>
                <a:path w="3366135" h="776604">
                  <a:moveTo>
                    <a:pt x="1680972" y="393954"/>
                  </a:moveTo>
                  <a:lnTo>
                    <a:pt x="823722" y="393954"/>
                  </a:lnTo>
                  <a:lnTo>
                    <a:pt x="1680972" y="776478"/>
                  </a:lnTo>
                  <a:lnTo>
                    <a:pt x="1680972" y="393954"/>
                  </a:lnTo>
                  <a:close/>
                </a:path>
                <a:path w="3366135" h="776604">
                  <a:moveTo>
                    <a:pt x="3365754" y="134112"/>
                  </a:moveTo>
                  <a:lnTo>
                    <a:pt x="1668780" y="134112"/>
                  </a:lnTo>
                  <a:lnTo>
                    <a:pt x="1668780" y="383159"/>
                  </a:lnTo>
                  <a:lnTo>
                    <a:pt x="3365754" y="392430"/>
                  </a:lnTo>
                  <a:lnTo>
                    <a:pt x="3365754" y="134112"/>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30" name="object 30"/>
            <p:cNvPicPr/>
            <p:nvPr/>
          </p:nvPicPr>
          <p:blipFill>
            <a:blip r:embed="rId5" cstate="print"/>
            <a:stretch>
              <a:fillRect/>
            </a:stretch>
          </p:blipFill>
          <p:spPr>
            <a:xfrm>
              <a:off x="2699766" y="3315525"/>
              <a:ext cx="1059967" cy="224091"/>
            </a:xfrm>
            <a:prstGeom prst="rect">
              <a:avLst/>
            </a:prstGeom>
          </p:spPr>
        </p:pic>
        <p:sp>
          <p:nvSpPr>
            <p:cNvPr id="31" name="object 31"/>
            <p:cNvSpPr/>
            <p:nvPr/>
          </p:nvSpPr>
          <p:spPr>
            <a:xfrm>
              <a:off x="2815209" y="3367659"/>
              <a:ext cx="836294" cy="76200"/>
            </a:xfrm>
            <a:custGeom>
              <a:avLst/>
              <a:gdLst/>
              <a:ahLst/>
              <a:cxnLst/>
              <a:rect l="l" t="t" r="r" b="b"/>
              <a:pathLst>
                <a:path w="836295" h="76200">
                  <a:moveTo>
                    <a:pt x="76200" y="0"/>
                  </a:moveTo>
                  <a:lnTo>
                    <a:pt x="0" y="38100"/>
                  </a:lnTo>
                  <a:lnTo>
                    <a:pt x="76200" y="76200"/>
                  </a:lnTo>
                  <a:lnTo>
                    <a:pt x="76200" y="49149"/>
                  </a:lnTo>
                  <a:lnTo>
                    <a:pt x="57404" y="49149"/>
                  </a:lnTo>
                  <a:lnTo>
                    <a:pt x="52451" y="44195"/>
                  </a:lnTo>
                  <a:lnTo>
                    <a:pt x="52451" y="32003"/>
                  </a:lnTo>
                  <a:lnTo>
                    <a:pt x="57404" y="27050"/>
                  </a:lnTo>
                  <a:lnTo>
                    <a:pt x="76200" y="27050"/>
                  </a:lnTo>
                  <a:lnTo>
                    <a:pt x="76200" y="0"/>
                  </a:lnTo>
                  <a:close/>
                </a:path>
                <a:path w="836295" h="76200">
                  <a:moveTo>
                    <a:pt x="759587" y="0"/>
                  </a:moveTo>
                  <a:lnTo>
                    <a:pt x="759587" y="76200"/>
                  </a:lnTo>
                  <a:lnTo>
                    <a:pt x="813689" y="49149"/>
                  </a:lnTo>
                  <a:lnTo>
                    <a:pt x="778510" y="49149"/>
                  </a:lnTo>
                  <a:lnTo>
                    <a:pt x="783336" y="44195"/>
                  </a:lnTo>
                  <a:lnTo>
                    <a:pt x="783336" y="32003"/>
                  </a:lnTo>
                  <a:lnTo>
                    <a:pt x="778510" y="27050"/>
                  </a:lnTo>
                  <a:lnTo>
                    <a:pt x="813689" y="27050"/>
                  </a:lnTo>
                  <a:lnTo>
                    <a:pt x="759587" y="0"/>
                  </a:lnTo>
                  <a:close/>
                </a:path>
                <a:path w="836295" h="76200">
                  <a:moveTo>
                    <a:pt x="76200" y="27050"/>
                  </a:moveTo>
                  <a:lnTo>
                    <a:pt x="57404" y="27050"/>
                  </a:lnTo>
                  <a:lnTo>
                    <a:pt x="52451" y="32003"/>
                  </a:lnTo>
                  <a:lnTo>
                    <a:pt x="52451" y="44195"/>
                  </a:lnTo>
                  <a:lnTo>
                    <a:pt x="57404" y="49149"/>
                  </a:lnTo>
                  <a:lnTo>
                    <a:pt x="76200" y="49149"/>
                  </a:lnTo>
                  <a:lnTo>
                    <a:pt x="76200" y="27050"/>
                  </a:lnTo>
                  <a:close/>
                </a:path>
                <a:path w="836295" h="76200">
                  <a:moveTo>
                    <a:pt x="759587" y="27050"/>
                  </a:moveTo>
                  <a:lnTo>
                    <a:pt x="76200" y="27050"/>
                  </a:lnTo>
                  <a:lnTo>
                    <a:pt x="76200" y="49149"/>
                  </a:lnTo>
                  <a:lnTo>
                    <a:pt x="759587" y="49149"/>
                  </a:lnTo>
                  <a:lnTo>
                    <a:pt x="759587" y="27050"/>
                  </a:lnTo>
                  <a:close/>
                </a:path>
                <a:path w="836295" h="76200">
                  <a:moveTo>
                    <a:pt x="813689" y="27050"/>
                  </a:moveTo>
                  <a:lnTo>
                    <a:pt x="778510" y="27050"/>
                  </a:lnTo>
                  <a:lnTo>
                    <a:pt x="783336" y="32003"/>
                  </a:lnTo>
                  <a:lnTo>
                    <a:pt x="783336" y="44195"/>
                  </a:lnTo>
                  <a:lnTo>
                    <a:pt x="778510" y="49149"/>
                  </a:lnTo>
                  <a:lnTo>
                    <a:pt x="813689" y="49149"/>
                  </a:lnTo>
                  <a:lnTo>
                    <a:pt x="835787" y="38100"/>
                  </a:lnTo>
                  <a:lnTo>
                    <a:pt x="813689"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32" name="object 32"/>
            <p:cNvSpPr/>
            <p:nvPr/>
          </p:nvSpPr>
          <p:spPr>
            <a:xfrm>
              <a:off x="3627501" y="2418969"/>
              <a:ext cx="0" cy="1195705"/>
            </a:xfrm>
            <a:custGeom>
              <a:avLst/>
              <a:gdLst/>
              <a:ahLst/>
              <a:cxnLst/>
              <a:rect l="l" t="t" r="r" b="b"/>
              <a:pathLst>
                <a:path h="1195704">
                  <a:moveTo>
                    <a:pt x="0" y="0"/>
                  </a:moveTo>
                  <a:lnTo>
                    <a:pt x="0" y="1195323"/>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6" cstate="print"/>
            <a:stretch>
              <a:fillRect/>
            </a:stretch>
          </p:blipFill>
          <p:spPr>
            <a:xfrm>
              <a:off x="3512058" y="2947479"/>
              <a:ext cx="1109433" cy="224091"/>
            </a:xfrm>
            <a:prstGeom prst="rect">
              <a:avLst/>
            </a:prstGeom>
          </p:spPr>
        </p:pic>
        <p:sp>
          <p:nvSpPr>
            <p:cNvPr id="34" name="object 34"/>
            <p:cNvSpPr/>
            <p:nvPr/>
          </p:nvSpPr>
          <p:spPr>
            <a:xfrm>
              <a:off x="3627501" y="2999613"/>
              <a:ext cx="885825" cy="76200"/>
            </a:xfrm>
            <a:custGeom>
              <a:avLst/>
              <a:gdLst/>
              <a:ahLst/>
              <a:cxnLst/>
              <a:rect l="l" t="t" r="r" b="b"/>
              <a:pathLst>
                <a:path w="885825" h="76200">
                  <a:moveTo>
                    <a:pt x="76200" y="0"/>
                  </a:moveTo>
                  <a:lnTo>
                    <a:pt x="0" y="38100"/>
                  </a:lnTo>
                  <a:lnTo>
                    <a:pt x="76200" y="76200"/>
                  </a:lnTo>
                  <a:lnTo>
                    <a:pt x="76200" y="49149"/>
                  </a:lnTo>
                  <a:lnTo>
                    <a:pt x="57403" y="49149"/>
                  </a:lnTo>
                  <a:lnTo>
                    <a:pt x="52450" y="44196"/>
                  </a:lnTo>
                  <a:lnTo>
                    <a:pt x="52450" y="32003"/>
                  </a:lnTo>
                  <a:lnTo>
                    <a:pt x="57403" y="27050"/>
                  </a:lnTo>
                  <a:lnTo>
                    <a:pt x="76200" y="27050"/>
                  </a:lnTo>
                  <a:lnTo>
                    <a:pt x="76200" y="0"/>
                  </a:lnTo>
                  <a:close/>
                </a:path>
                <a:path w="885825" h="76200">
                  <a:moveTo>
                    <a:pt x="809244" y="0"/>
                  </a:moveTo>
                  <a:lnTo>
                    <a:pt x="809244" y="76200"/>
                  </a:lnTo>
                  <a:lnTo>
                    <a:pt x="863346" y="49149"/>
                  </a:lnTo>
                  <a:lnTo>
                    <a:pt x="828039" y="49149"/>
                  </a:lnTo>
                  <a:lnTo>
                    <a:pt x="832993" y="44196"/>
                  </a:lnTo>
                  <a:lnTo>
                    <a:pt x="832993" y="32003"/>
                  </a:lnTo>
                  <a:lnTo>
                    <a:pt x="828039" y="27050"/>
                  </a:lnTo>
                  <a:lnTo>
                    <a:pt x="863346" y="27050"/>
                  </a:lnTo>
                  <a:lnTo>
                    <a:pt x="809244" y="0"/>
                  </a:lnTo>
                  <a:close/>
                </a:path>
                <a:path w="885825" h="76200">
                  <a:moveTo>
                    <a:pt x="76200" y="27050"/>
                  </a:moveTo>
                  <a:lnTo>
                    <a:pt x="57403" y="27050"/>
                  </a:lnTo>
                  <a:lnTo>
                    <a:pt x="52450" y="32003"/>
                  </a:lnTo>
                  <a:lnTo>
                    <a:pt x="52450" y="44196"/>
                  </a:lnTo>
                  <a:lnTo>
                    <a:pt x="57403" y="49149"/>
                  </a:lnTo>
                  <a:lnTo>
                    <a:pt x="76200" y="49149"/>
                  </a:lnTo>
                  <a:lnTo>
                    <a:pt x="76200" y="27050"/>
                  </a:lnTo>
                  <a:close/>
                </a:path>
                <a:path w="885825" h="76200">
                  <a:moveTo>
                    <a:pt x="809244" y="27050"/>
                  </a:moveTo>
                  <a:lnTo>
                    <a:pt x="76200" y="27050"/>
                  </a:lnTo>
                  <a:lnTo>
                    <a:pt x="76200" y="49149"/>
                  </a:lnTo>
                  <a:lnTo>
                    <a:pt x="809244" y="49149"/>
                  </a:lnTo>
                  <a:lnTo>
                    <a:pt x="809244" y="27050"/>
                  </a:lnTo>
                  <a:close/>
                </a:path>
                <a:path w="885825" h="76200">
                  <a:moveTo>
                    <a:pt x="863346" y="27050"/>
                  </a:moveTo>
                  <a:lnTo>
                    <a:pt x="828039" y="27050"/>
                  </a:lnTo>
                  <a:lnTo>
                    <a:pt x="832993" y="32003"/>
                  </a:lnTo>
                  <a:lnTo>
                    <a:pt x="832993" y="44196"/>
                  </a:lnTo>
                  <a:lnTo>
                    <a:pt x="828039" y="49149"/>
                  </a:lnTo>
                  <a:lnTo>
                    <a:pt x="863346" y="49149"/>
                  </a:lnTo>
                  <a:lnTo>
                    <a:pt x="885444" y="38100"/>
                  </a:lnTo>
                  <a:lnTo>
                    <a:pt x="863346"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5" name="object 35"/>
          <p:cNvSpPr txBox="1"/>
          <p:nvPr/>
        </p:nvSpPr>
        <p:spPr>
          <a:xfrm>
            <a:off x="2912875" y="3397511"/>
            <a:ext cx="690700" cy="289823"/>
          </a:xfrm>
          <a:prstGeom prst="rect">
            <a:avLst/>
          </a:prstGeom>
        </p:spPr>
        <p:txBody>
          <a:bodyPr vert="horz" wrap="square" lIns="0" tIns="12700" rIns="0" bIns="0" rtlCol="0">
            <a:spAutoFit/>
          </a:bodyPr>
          <a:lstStyle/>
          <a:p>
            <a:pPr marL="38100" defTabSz="914400">
              <a:spcBef>
                <a:spcPts val="100"/>
              </a:spcBef>
            </a:pPr>
            <a:r>
              <a:rPr kern="0" spc="-10" dirty="0">
                <a:solidFill>
                  <a:sysClr val="windowText" lastClr="000000"/>
                </a:solidFill>
                <a:latin typeface="Cambria Math"/>
                <a:cs typeface="Cambria Math"/>
              </a:rPr>
              <a:t>4.167</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36" name="object 36"/>
          <p:cNvSpPr txBox="1"/>
          <p:nvPr/>
        </p:nvSpPr>
        <p:spPr>
          <a:xfrm>
            <a:off x="3745524" y="2722902"/>
            <a:ext cx="690700" cy="289823"/>
          </a:xfrm>
          <a:prstGeom prst="rect">
            <a:avLst/>
          </a:prstGeom>
        </p:spPr>
        <p:txBody>
          <a:bodyPr vert="horz" wrap="square" lIns="0" tIns="12700" rIns="0" bIns="0" rtlCol="0">
            <a:spAutoFit/>
          </a:bodyPr>
          <a:lstStyle/>
          <a:p>
            <a:pPr marL="38100" defTabSz="914400">
              <a:spcBef>
                <a:spcPts val="100"/>
              </a:spcBef>
            </a:pPr>
            <a:r>
              <a:rPr kern="0" spc="-10" dirty="0">
                <a:solidFill>
                  <a:sysClr val="windowText" lastClr="000000"/>
                </a:solidFill>
                <a:latin typeface="Cambria Math"/>
                <a:cs typeface="Cambria Math"/>
              </a:rPr>
              <a:t>5.833</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37" name="object 37"/>
          <p:cNvSpPr/>
          <p:nvPr/>
        </p:nvSpPr>
        <p:spPr>
          <a:xfrm>
            <a:off x="2819458" y="4820458"/>
            <a:ext cx="1470277" cy="348615"/>
          </a:xfrm>
          <a:custGeom>
            <a:avLst/>
            <a:gdLst/>
            <a:ahLst/>
            <a:cxnLst/>
            <a:rect l="l" t="t" r="r" b="b"/>
            <a:pathLst>
              <a:path w="1470660" h="348614">
                <a:moveTo>
                  <a:pt x="1470660" y="348234"/>
                </a:moveTo>
                <a:lnTo>
                  <a:pt x="1365377" y="227457"/>
                </a:lnTo>
                <a:lnTo>
                  <a:pt x="1254633" y="156337"/>
                </a:lnTo>
                <a:lnTo>
                  <a:pt x="1121664" y="92329"/>
                </a:lnTo>
                <a:lnTo>
                  <a:pt x="991489" y="46228"/>
                </a:lnTo>
                <a:lnTo>
                  <a:pt x="839089" y="17780"/>
                </a:lnTo>
                <a:lnTo>
                  <a:pt x="736854" y="520"/>
                </a:lnTo>
                <a:lnTo>
                  <a:pt x="736854" y="0"/>
                </a:lnTo>
                <a:lnTo>
                  <a:pt x="735330" y="266"/>
                </a:lnTo>
                <a:lnTo>
                  <a:pt x="733806" y="0"/>
                </a:lnTo>
                <a:lnTo>
                  <a:pt x="733806" y="520"/>
                </a:lnTo>
                <a:lnTo>
                  <a:pt x="631571" y="17780"/>
                </a:lnTo>
                <a:lnTo>
                  <a:pt x="479171" y="46228"/>
                </a:lnTo>
                <a:lnTo>
                  <a:pt x="348996" y="92329"/>
                </a:lnTo>
                <a:lnTo>
                  <a:pt x="216027" y="156337"/>
                </a:lnTo>
                <a:lnTo>
                  <a:pt x="105283" y="227457"/>
                </a:lnTo>
                <a:lnTo>
                  <a:pt x="0" y="348234"/>
                </a:lnTo>
                <a:lnTo>
                  <a:pt x="733806" y="348234"/>
                </a:lnTo>
                <a:lnTo>
                  <a:pt x="736854" y="348234"/>
                </a:lnTo>
                <a:lnTo>
                  <a:pt x="1470660" y="34823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38" name="object 38"/>
          <p:cNvSpPr txBox="1"/>
          <p:nvPr/>
        </p:nvSpPr>
        <p:spPr>
          <a:xfrm>
            <a:off x="4500753" y="5398261"/>
            <a:ext cx="1668345" cy="299720"/>
          </a:xfrm>
          <a:prstGeom prst="rect">
            <a:avLst/>
          </a:prstGeom>
        </p:spPr>
        <p:txBody>
          <a:bodyPr vert="horz" wrap="square" lIns="0" tIns="12700" rIns="0" bIns="0" rtlCol="0">
            <a:spAutoFit/>
          </a:bodyPr>
          <a:lstStyle/>
          <a:p>
            <a:pPr marL="36830" defTabSz="914400">
              <a:spcBef>
                <a:spcPts val="100"/>
              </a:spcBef>
            </a:pPr>
            <a:r>
              <a:rPr kern="0" dirty="0">
                <a:solidFill>
                  <a:sysClr val="windowText" lastClr="000000"/>
                </a:solidFill>
                <a:latin typeface="Times New Roman"/>
                <a:cs typeface="Times New Roman"/>
              </a:rPr>
              <a:t>25</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9" name="object 39"/>
          <p:cNvSpPr txBox="1"/>
          <p:nvPr/>
        </p:nvSpPr>
        <p:spPr>
          <a:xfrm>
            <a:off x="3522573" y="1227096"/>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40" name="object 40"/>
          <p:cNvSpPr txBox="1"/>
          <p:nvPr/>
        </p:nvSpPr>
        <p:spPr>
          <a:xfrm>
            <a:off x="2504299" y="9738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1" name="object 41"/>
          <p:cNvGrpSpPr/>
          <p:nvPr/>
        </p:nvGrpSpPr>
        <p:grpSpPr>
          <a:xfrm>
            <a:off x="2507880" y="656941"/>
            <a:ext cx="3737905" cy="1030605"/>
            <a:chOff x="2508504" y="656894"/>
            <a:chExt cx="3738879" cy="1030605"/>
          </a:xfrm>
        </p:grpSpPr>
        <p:pic>
          <p:nvPicPr>
            <p:cNvPr id="42" name="object 42"/>
            <p:cNvPicPr/>
            <p:nvPr/>
          </p:nvPicPr>
          <p:blipFill>
            <a:blip r:embed="rId7" cstate="print"/>
            <a:stretch>
              <a:fillRect/>
            </a:stretch>
          </p:blipFill>
          <p:spPr>
            <a:xfrm>
              <a:off x="2763012" y="1155971"/>
              <a:ext cx="3436620" cy="92692"/>
            </a:xfrm>
            <a:prstGeom prst="rect">
              <a:avLst/>
            </a:prstGeom>
          </p:spPr>
        </p:pic>
        <p:sp>
          <p:nvSpPr>
            <p:cNvPr id="43" name="object 43"/>
            <p:cNvSpPr/>
            <p:nvPr/>
          </p:nvSpPr>
          <p:spPr>
            <a:xfrm>
              <a:off x="2812923" y="1180718"/>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8" cstate="print"/>
            <a:stretch>
              <a:fillRect/>
            </a:stretch>
          </p:blipFill>
          <p:spPr>
            <a:xfrm>
              <a:off x="2596134" y="1432577"/>
              <a:ext cx="401624" cy="92692"/>
            </a:xfrm>
            <a:prstGeom prst="rect">
              <a:avLst/>
            </a:prstGeom>
          </p:spPr>
        </p:pic>
        <p:sp>
          <p:nvSpPr>
            <p:cNvPr id="45" name="object 45"/>
            <p:cNvSpPr/>
            <p:nvPr/>
          </p:nvSpPr>
          <p:spPr>
            <a:xfrm>
              <a:off x="2646045" y="1457325"/>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9" cstate="print"/>
            <a:stretch>
              <a:fillRect/>
            </a:stretch>
          </p:blipFill>
          <p:spPr>
            <a:xfrm>
              <a:off x="2508504" y="1432585"/>
              <a:ext cx="180759" cy="254482"/>
            </a:xfrm>
            <a:prstGeom prst="rect">
              <a:avLst/>
            </a:prstGeom>
          </p:spPr>
        </p:pic>
        <p:sp>
          <p:nvSpPr>
            <p:cNvPr id="47" name="object 47"/>
            <p:cNvSpPr/>
            <p:nvPr/>
          </p:nvSpPr>
          <p:spPr>
            <a:xfrm>
              <a:off x="2558415" y="1457325"/>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9" cstate="print"/>
            <a:stretch>
              <a:fillRect/>
            </a:stretch>
          </p:blipFill>
          <p:spPr>
            <a:xfrm>
              <a:off x="2662428" y="1432585"/>
              <a:ext cx="180759" cy="254482"/>
            </a:xfrm>
            <a:prstGeom prst="rect">
              <a:avLst/>
            </a:prstGeom>
          </p:spPr>
        </p:pic>
        <p:sp>
          <p:nvSpPr>
            <p:cNvPr id="49" name="object 49"/>
            <p:cNvSpPr/>
            <p:nvPr/>
          </p:nvSpPr>
          <p:spPr>
            <a:xfrm>
              <a:off x="2712339" y="1457325"/>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9" cstate="print"/>
            <a:stretch>
              <a:fillRect/>
            </a:stretch>
          </p:blipFill>
          <p:spPr>
            <a:xfrm>
              <a:off x="2814828" y="1432585"/>
              <a:ext cx="180759" cy="254482"/>
            </a:xfrm>
            <a:prstGeom prst="rect">
              <a:avLst/>
            </a:prstGeom>
          </p:spPr>
        </p:pic>
        <p:sp>
          <p:nvSpPr>
            <p:cNvPr id="51" name="object 51"/>
            <p:cNvSpPr/>
            <p:nvPr/>
          </p:nvSpPr>
          <p:spPr>
            <a:xfrm>
              <a:off x="2864739" y="1457325"/>
              <a:ext cx="87630" cy="161290"/>
            </a:xfrm>
            <a:custGeom>
              <a:avLst/>
              <a:gdLst/>
              <a:ahLst/>
              <a:cxnLst/>
              <a:rect l="l" t="t" r="r" b="b"/>
              <a:pathLst>
                <a:path w="87630" h="161290">
                  <a:moveTo>
                    <a:pt x="87503"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2645283" y="1182243"/>
              <a:ext cx="315595" cy="272415"/>
            </a:xfrm>
            <a:custGeom>
              <a:avLst/>
              <a:gdLst/>
              <a:ahLst/>
              <a:cxnLst/>
              <a:rect l="l" t="t" r="r" b="b"/>
              <a:pathLst>
                <a:path w="315594" h="272415">
                  <a:moveTo>
                    <a:pt x="157734" y="0"/>
                  </a:moveTo>
                  <a:lnTo>
                    <a:pt x="0" y="272034"/>
                  </a:lnTo>
                  <a:lnTo>
                    <a:pt x="315468"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2645283" y="1182243"/>
              <a:ext cx="315595" cy="272415"/>
            </a:xfrm>
            <a:custGeom>
              <a:avLst/>
              <a:gdLst/>
              <a:ahLst/>
              <a:cxnLst/>
              <a:rect l="l" t="t" r="r" b="b"/>
              <a:pathLst>
                <a:path w="315594" h="272415">
                  <a:moveTo>
                    <a:pt x="0" y="272034"/>
                  </a:moveTo>
                  <a:lnTo>
                    <a:pt x="157734"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10" cstate="print"/>
            <a:stretch>
              <a:fillRect/>
            </a:stretch>
          </p:blipFill>
          <p:spPr>
            <a:xfrm>
              <a:off x="2761488" y="1281683"/>
              <a:ext cx="85343" cy="85343"/>
            </a:xfrm>
            <a:prstGeom prst="rect">
              <a:avLst/>
            </a:prstGeom>
          </p:spPr>
        </p:pic>
        <p:pic>
          <p:nvPicPr>
            <p:cNvPr id="55" name="object 55"/>
            <p:cNvPicPr/>
            <p:nvPr/>
          </p:nvPicPr>
          <p:blipFill>
            <a:blip r:embed="rId11" cstate="print"/>
            <a:stretch>
              <a:fillRect/>
            </a:stretch>
          </p:blipFill>
          <p:spPr>
            <a:xfrm>
              <a:off x="4341876" y="1377713"/>
              <a:ext cx="352005" cy="92692"/>
            </a:xfrm>
            <a:prstGeom prst="rect">
              <a:avLst/>
            </a:prstGeom>
          </p:spPr>
        </p:pic>
        <p:sp>
          <p:nvSpPr>
            <p:cNvPr id="56" name="object 56"/>
            <p:cNvSpPr/>
            <p:nvPr/>
          </p:nvSpPr>
          <p:spPr>
            <a:xfrm>
              <a:off x="4391786" y="1402461"/>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2" cstate="print"/>
            <a:stretch>
              <a:fillRect/>
            </a:stretch>
          </p:blipFill>
          <p:spPr>
            <a:xfrm>
              <a:off x="4267961" y="1377632"/>
              <a:ext cx="166319" cy="228536"/>
            </a:xfrm>
            <a:prstGeom prst="rect">
              <a:avLst/>
            </a:prstGeom>
          </p:spPr>
        </p:pic>
        <p:sp>
          <p:nvSpPr>
            <p:cNvPr id="58" name="object 58"/>
            <p:cNvSpPr/>
            <p:nvPr/>
          </p:nvSpPr>
          <p:spPr>
            <a:xfrm>
              <a:off x="4317873" y="1402461"/>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2" cstate="print"/>
            <a:stretch>
              <a:fillRect/>
            </a:stretch>
          </p:blipFill>
          <p:spPr>
            <a:xfrm>
              <a:off x="4397502" y="1377632"/>
              <a:ext cx="166319" cy="228536"/>
            </a:xfrm>
            <a:prstGeom prst="rect">
              <a:avLst/>
            </a:prstGeom>
          </p:spPr>
        </p:pic>
        <p:sp>
          <p:nvSpPr>
            <p:cNvPr id="60" name="object 60"/>
            <p:cNvSpPr/>
            <p:nvPr/>
          </p:nvSpPr>
          <p:spPr>
            <a:xfrm>
              <a:off x="4447413" y="1402461"/>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2" cstate="print"/>
            <a:stretch>
              <a:fillRect/>
            </a:stretch>
          </p:blipFill>
          <p:spPr>
            <a:xfrm>
              <a:off x="4526280" y="1377632"/>
              <a:ext cx="166319" cy="228536"/>
            </a:xfrm>
            <a:prstGeom prst="rect">
              <a:avLst/>
            </a:prstGeom>
          </p:spPr>
        </p:pic>
        <p:sp>
          <p:nvSpPr>
            <p:cNvPr id="62" name="object 62"/>
            <p:cNvSpPr/>
            <p:nvPr/>
          </p:nvSpPr>
          <p:spPr>
            <a:xfrm>
              <a:off x="4576191" y="1402461"/>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63" name="object 63"/>
            <p:cNvSpPr/>
            <p:nvPr/>
          </p:nvSpPr>
          <p:spPr>
            <a:xfrm>
              <a:off x="4427220" y="1210055"/>
              <a:ext cx="176530" cy="176530"/>
            </a:xfrm>
            <a:custGeom>
              <a:avLst/>
              <a:gdLst/>
              <a:ahLst/>
              <a:cxnLst/>
              <a:rect l="l" t="t" r="r" b="b"/>
              <a:pathLst>
                <a:path w="176529" h="176530">
                  <a:moveTo>
                    <a:pt x="88010" y="0"/>
                  </a:moveTo>
                  <a:lnTo>
                    <a:pt x="53738" y="6911"/>
                  </a:lnTo>
                  <a:lnTo>
                    <a:pt x="25765" y="25765"/>
                  </a:lnTo>
                  <a:lnTo>
                    <a:pt x="6911" y="53738"/>
                  </a:lnTo>
                  <a:lnTo>
                    <a:pt x="0" y="88011"/>
                  </a:lnTo>
                  <a:lnTo>
                    <a:pt x="6911" y="122283"/>
                  </a:lnTo>
                  <a:lnTo>
                    <a:pt x="25765" y="150256"/>
                  </a:lnTo>
                  <a:lnTo>
                    <a:pt x="53738" y="169110"/>
                  </a:lnTo>
                  <a:lnTo>
                    <a:pt x="88010" y="176022"/>
                  </a:lnTo>
                  <a:lnTo>
                    <a:pt x="122283" y="169110"/>
                  </a:lnTo>
                  <a:lnTo>
                    <a:pt x="150256" y="150256"/>
                  </a:lnTo>
                  <a:lnTo>
                    <a:pt x="169110" y="122283"/>
                  </a:lnTo>
                  <a:lnTo>
                    <a:pt x="176021" y="88011"/>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4" name="object 64"/>
            <p:cNvSpPr/>
            <p:nvPr/>
          </p:nvSpPr>
          <p:spPr>
            <a:xfrm>
              <a:off x="4427220" y="1210055"/>
              <a:ext cx="176530" cy="176530"/>
            </a:xfrm>
            <a:custGeom>
              <a:avLst/>
              <a:gdLst/>
              <a:ahLst/>
              <a:cxnLst/>
              <a:rect l="l" t="t" r="r" b="b"/>
              <a:pathLst>
                <a:path w="176529" h="176530">
                  <a:moveTo>
                    <a:pt x="88010" y="0"/>
                  </a:moveTo>
                  <a:lnTo>
                    <a:pt x="122283" y="6911"/>
                  </a:lnTo>
                  <a:lnTo>
                    <a:pt x="150256" y="25765"/>
                  </a:lnTo>
                  <a:lnTo>
                    <a:pt x="169110" y="53738"/>
                  </a:lnTo>
                  <a:lnTo>
                    <a:pt x="176021" y="88011"/>
                  </a:lnTo>
                  <a:lnTo>
                    <a:pt x="169110" y="122283"/>
                  </a:lnTo>
                  <a:lnTo>
                    <a:pt x="150256" y="150256"/>
                  </a:lnTo>
                  <a:lnTo>
                    <a:pt x="122283" y="169110"/>
                  </a:lnTo>
                  <a:lnTo>
                    <a:pt x="88010" y="176022"/>
                  </a:lnTo>
                  <a:lnTo>
                    <a:pt x="53738" y="169110"/>
                  </a:lnTo>
                  <a:lnTo>
                    <a:pt x="25765" y="150256"/>
                  </a:lnTo>
                  <a:lnTo>
                    <a:pt x="6911" y="122283"/>
                  </a:lnTo>
                  <a:lnTo>
                    <a:pt x="0" y="88011"/>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5" name="object 65"/>
            <p:cNvPicPr/>
            <p:nvPr/>
          </p:nvPicPr>
          <p:blipFill>
            <a:blip r:embed="rId13" cstate="print"/>
            <a:stretch>
              <a:fillRect/>
            </a:stretch>
          </p:blipFill>
          <p:spPr>
            <a:xfrm>
              <a:off x="6022848" y="656894"/>
              <a:ext cx="224091" cy="657682"/>
            </a:xfrm>
            <a:prstGeom prst="rect">
              <a:avLst/>
            </a:prstGeom>
          </p:spPr>
        </p:pic>
        <p:sp>
          <p:nvSpPr>
            <p:cNvPr id="66" name="object 66"/>
            <p:cNvSpPr/>
            <p:nvPr/>
          </p:nvSpPr>
          <p:spPr>
            <a:xfrm>
              <a:off x="6100191" y="670559"/>
              <a:ext cx="76200" cy="509905"/>
            </a:xfrm>
            <a:custGeom>
              <a:avLst/>
              <a:gdLst/>
              <a:ahLst/>
              <a:cxnLst/>
              <a:rect l="l" t="t" r="r" b="b"/>
              <a:pathLst>
                <a:path w="76200" h="509905">
                  <a:moveTo>
                    <a:pt x="27050" y="433577"/>
                  </a:moveTo>
                  <a:lnTo>
                    <a:pt x="0" y="433577"/>
                  </a:lnTo>
                  <a:lnTo>
                    <a:pt x="38100" y="509777"/>
                  </a:lnTo>
                  <a:lnTo>
                    <a:pt x="64325" y="457326"/>
                  </a:lnTo>
                  <a:lnTo>
                    <a:pt x="32004" y="457326"/>
                  </a:lnTo>
                  <a:lnTo>
                    <a:pt x="27050" y="452374"/>
                  </a:lnTo>
                  <a:lnTo>
                    <a:pt x="27050" y="433577"/>
                  </a:lnTo>
                  <a:close/>
                </a:path>
                <a:path w="76200" h="509905">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7" name="object 67"/>
          <p:cNvSpPr txBox="1"/>
          <p:nvPr/>
        </p:nvSpPr>
        <p:spPr>
          <a:xfrm>
            <a:off x="5955512" y="307595"/>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8" name="object 68"/>
          <p:cNvSpPr txBox="1"/>
          <p:nvPr/>
        </p:nvSpPr>
        <p:spPr>
          <a:xfrm>
            <a:off x="6278008" y="88544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9" name="object 69"/>
          <p:cNvSpPr txBox="1"/>
          <p:nvPr/>
        </p:nvSpPr>
        <p:spPr>
          <a:xfrm>
            <a:off x="5321440" y="114327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5</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0" name="object 70"/>
          <p:cNvGrpSpPr/>
          <p:nvPr/>
        </p:nvGrpSpPr>
        <p:grpSpPr>
          <a:xfrm>
            <a:off x="2722682" y="835169"/>
            <a:ext cx="1905138" cy="485140"/>
            <a:chOff x="2723388" y="835169"/>
            <a:chExt cx="1905635" cy="485140"/>
          </a:xfrm>
        </p:grpSpPr>
        <p:pic>
          <p:nvPicPr>
            <p:cNvPr id="71" name="object 71"/>
            <p:cNvPicPr/>
            <p:nvPr/>
          </p:nvPicPr>
          <p:blipFill>
            <a:blip r:embed="rId14" cstate="print"/>
            <a:stretch>
              <a:fillRect/>
            </a:stretch>
          </p:blipFill>
          <p:spPr>
            <a:xfrm>
              <a:off x="2723388" y="835177"/>
              <a:ext cx="224091" cy="474700"/>
            </a:xfrm>
            <a:prstGeom prst="rect">
              <a:avLst/>
            </a:prstGeom>
          </p:spPr>
        </p:pic>
        <p:sp>
          <p:nvSpPr>
            <p:cNvPr id="72" name="object 72"/>
            <p:cNvSpPr/>
            <p:nvPr/>
          </p:nvSpPr>
          <p:spPr>
            <a:xfrm>
              <a:off x="2800731" y="848867"/>
              <a:ext cx="76200" cy="327660"/>
            </a:xfrm>
            <a:custGeom>
              <a:avLst/>
              <a:gdLst/>
              <a:ahLst/>
              <a:cxnLst/>
              <a:rect l="l" t="t" r="r" b="b"/>
              <a:pathLst>
                <a:path w="76200" h="327659">
                  <a:moveTo>
                    <a:pt x="27050" y="251079"/>
                  </a:moveTo>
                  <a:lnTo>
                    <a:pt x="0" y="251079"/>
                  </a:lnTo>
                  <a:lnTo>
                    <a:pt x="38100" y="327279"/>
                  </a:lnTo>
                  <a:lnTo>
                    <a:pt x="64325" y="274828"/>
                  </a:lnTo>
                  <a:lnTo>
                    <a:pt x="32004" y="274828"/>
                  </a:lnTo>
                  <a:lnTo>
                    <a:pt x="27050" y="269875"/>
                  </a:lnTo>
                  <a:lnTo>
                    <a:pt x="27050" y="251079"/>
                  </a:lnTo>
                  <a:close/>
                </a:path>
                <a:path w="76200" h="327659">
                  <a:moveTo>
                    <a:pt x="44195" y="0"/>
                  </a:moveTo>
                  <a:lnTo>
                    <a:pt x="32004" y="0"/>
                  </a:lnTo>
                  <a:lnTo>
                    <a:pt x="27050" y="4953"/>
                  </a:lnTo>
                  <a:lnTo>
                    <a:pt x="27050" y="269875"/>
                  </a:lnTo>
                  <a:lnTo>
                    <a:pt x="32004" y="274828"/>
                  </a:lnTo>
                  <a:lnTo>
                    <a:pt x="44195" y="274828"/>
                  </a:lnTo>
                  <a:lnTo>
                    <a:pt x="49149" y="269875"/>
                  </a:lnTo>
                  <a:lnTo>
                    <a:pt x="49149" y="4953"/>
                  </a:lnTo>
                  <a:lnTo>
                    <a:pt x="44195" y="0"/>
                  </a:lnTo>
                  <a:close/>
                </a:path>
                <a:path w="76200" h="327659">
                  <a:moveTo>
                    <a:pt x="76200" y="251079"/>
                  </a:moveTo>
                  <a:lnTo>
                    <a:pt x="49149" y="251079"/>
                  </a:lnTo>
                  <a:lnTo>
                    <a:pt x="49149" y="269875"/>
                  </a:lnTo>
                  <a:lnTo>
                    <a:pt x="44195"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4" cstate="print"/>
            <a:stretch>
              <a:fillRect/>
            </a:stretch>
          </p:blipFill>
          <p:spPr>
            <a:xfrm>
              <a:off x="2965704" y="845083"/>
              <a:ext cx="224091" cy="474700"/>
            </a:xfrm>
            <a:prstGeom prst="rect">
              <a:avLst/>
            </a:prstGeom>
          </p:spPr>
        </p:pic>
        <p:sp>
          <p:nvSpPr>
            <p:cNvPr id="74" name="object 74"/>
            <p:cNvSpPr/>
            <p:nvPr/>
          </p:nvSpPr>
          <p:spPr>
            <a:xfrm>
              <a:off x="3043047" y="858773"/>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4" cstate="print"/>
            <a:stretch>
              <a:fillRect/>
            </a:stretch>
          </p:blipFill>
          <p:spPr>
            <a:xfrm>
              <a:off x="3207258" y="842035"/>
              <a:ext cx="224091" cy="474700"/>
            </a:xfrm>
            <a:prstGeom prst="rect">
              <a:avLst/>
            </a:prstGeom>
          </p:spPr>
        </p:pic>
        <p:sp>
          <p:nvSpPr>
            <p:cNvPr id="76" name="object 76"/>
            <p:cNvSpPr/>
            <p:nvPr/>
          </p:nvSpPr>
          <p:spPr>
            <a:xfrm>
              <a:off x="3284601" y="85572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4" cstate="print"/>
            <a:stretch>
              <a:fillRect/>
            </a:stretch>
          </p:blipFill>
          <p:spPr>
            <a:xfrm>
              <a:off x="3449574" y="842035"/>
              <a:ext cx="224091" cy="474700"/>
            </a:xfrm>
            <a:prstGeom prst="rect">
              <a:avLst/>
            </a:prstGeom>
          </p:spPr>
        </p:pic>
        <p:sp>
          <p:nvSpPr>
            <p:cNvPr id="78" name="object 78"/>
            <p:cNvSpPr/>
            <p:nvPr/>
          </p:nvSpPr>
          <p:spPr>
            <a:xfrm>
              <a:off x="3526917" y="85572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4" cstate="print"/>
            <a:stretch>
              <a:fillRect/>
            </a:stretch>
          </p:blipFill>
          <p:spPr>
            <a:xfrm>
              <a:off x="3691127" y="842035"/>
              <a:ext cx="224091" cy="474700"/>
            </a:xfrm>
            <a:prstGeom prst="rect">
              <a:avLst/>
            </a:prstGeom>
          </p:spPr>
        </p:pic>
        <p:sp>
          <p:nvSpPr>
            <p:cNvPr id="80" name="object 80"/>
            <p:cNvSpPr/>
            <p:nvPr/>
          </p:nvSpPr>
          <p:spPr>
            <a:xfrm>
              <a:off x="3768471" y="85572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14" cstate="print"/>
            <a:stretch>
              <a:fillRect/>
            </a:stretch>
          </p:blipFill>
          <p:spPr>
            <a:xfrm>
              <a:off x="3933444" y="842035"/>
              <a:ext cx="224091" cy="474700"/>
            </a:xfrm>
            <a:prstGeom prst="rect">
              <a:avLst/>
            </a:prstGeom>
          </p:spPr>
        </p:pic>
        <p:sp>
          <p:nvSpPr>
            <p:cNvPr id="82" name="object 82"/>
            <p:cNvSpPr/>
            <p:nvPr/>
          </p:nvSpPr>
          <p:spPr>
            <a:xfrm>
              <a:off x="4010787" y="855725"/>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14" cstate="print"/>
            <a:stretch>
              <a:fillRect/>
            </a:stretch>
          </p:blipFill>
          <p:spPr>
            <a:xfrm>
              <a:off x="4175760" y="842035"/>
              <a:ext cx="224091" cy="474700"/>
            </a:xfrm>
            <a:prstGeom prst="rect">
              <a:avLst/>
            </a:prstGeom>
          </p:spPr>
        </p:pic>
        <p:sp>
          <p:nvSpPr>
            <p:cNvPr id="84" name="object 84"/>
            <p:cNvSpPr/>
            <p:nvPr/>
          </p:nvSpPr>
          <p:spPr>
            <a:xfrm>
              <a:off x="4253102" y="85572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14" cstate="print"/>
            <a:stretch>
              <a:fillRect/>
            </a:stretch>
          </p:blipFill>
          <p:spPr>
            <a:xfrm>
              <a:off x="4404360" y="842035"/>
              <a:ext cx="224091" cy="474700"/>
            </a:xfrm>
            <a:prstGeom prst="rect">
              <a:avLst/>
            </a:prstGeom>
          </p:spPr>
        </p:pic>
        <p:sp>
          <p:nvSpPr>
            <p:cNvPr id="86" name="object 86"/>
            <p:cNvSpPr/>
            <p:nvPr/>
          </p:nvSpPr>
          <p:spPr>
            <a:xfrm>
              <a:off x="4481702" y="855725"/>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15" cstate="print"/>
            <a:stretch>
              <a:fillRect/>
            </a:stretch>
          </p:blipFill>
          <p:spPr>
            <a:xfrm>
              <a:off x="2788920" y="835169"/>
              <a:ext cx="1773935" cy="92692"/>
            </a:xfrm>
            <a:prstGeom prst="rect">
              <a:avLst/>
            </a:prstGeom>
          </p:spPr>
        </p:pic>
        <p:sp>
          <p:nvSpPr>
            <p:cNvPr id="88" name="object 88"/>
            <p:cNvSpPr/>
            <p:nvPr/>
          </p:nvSpPr>
          <p:spPr>
            <a:xfrm>
              <a:off x="2838831" y="859916"/>
              <a:ext cx="1680845" cy="0"/>
            </a:xfrm>
            <a:custGeom>
              <a:avLst/>
              <a:gdLst/>
              <a:ahLst/>
              <a:cxnLst/>
              <a:rect l="l" t="t" r="r" b="b"/>
              <a:pathLst>
                <a:path w="1680845">
                  <a:moveTo>
                    <a:pt x="0" y="0"/>
                  </a:moveTo>
                  <a:lnTo>
                    <a:pt x="168071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9" name="object 89"/>
          <p:cNvSpPr txBox="1"/>
          <p:nvPr/>
        </p:nvSpPr>
        <p:spPr>
          <a:xfrm>
            <a:off x="3380371" y="478813"/>
            <a:ext cx="62277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90" name="object 90"/>
          <p:cNvSpPr txBox="1"/>
          <p:nvPr/>
        </p:nvSpPr>
        <p:spPr>
          <a:xfrm>
            <a:off x="4576143" y="85852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91" name="object 91"/>
          <p:cNvSpPr/>
          <p:nvPr/>
        </p:nvSpPr>
        <p:spPr>
          <a:xfrm>
            <a:off x="4208956" y="5162597"/>
            <a:ext cx="1961638" cy="260985"/>
          </a:xfrm>
          <a:custGeom>
            <a:avLst/>
            <a:gdLst/>
            <a:ahLst/>
            <a:cxnLst/>
            <a:rect l="l" t="t" r="r" b="b"/>
            <a:pathLst>
              <a:path w="1962150" h="260985">
                <a:moveTo>
                  <a:pt x="1962150" y="0"/>
                </a:moveTo>
                <a:lnTo>
                  <a:pt x="0" y="19050"/>
                </a:lnTo>
                <a:lnTo>
                  <a:pt x="146050" y="95377"/>
                </a:lnTo>
                <a:lnTo>
                  <a:pt x="241300" y="190627"/>
                </a:lnTo>
                <a:lnTo>
                  <a:pt x="285750" y="260603"/>
                </a:lnTo>
                <a:lnTo>
                  <a:pt x="1962150"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92" name="Slide Number Placeholder 91"/>
          <p:cNvSpPr>
            <a:spLocks noGrp="1"/>
          </p:cNvSpPr>
          <p:nvPr>
            <p:ph type="sldNum" sz="quarter" idx="7"/>
          </p:nvPr>
        </p:nvSpPr>
        <p:spPr/>
        <p:txBody>
          <a:bodyPr/>
          <a:lstStyle/>
          <a:p>
            <a:fld id="{B6F15528-21DE-4FAA-801E-634DDDAF4B2B}" type="slidenum">
              <a:rPr lang="en-US" smtClean="0">
                <a:solidFill>
                  <a:prstClr val="black">
                    <a:tint val="75000"/>
                  </a:prstClr>
                </a:solidFill>
              </a:rPr>
              <a:pPr/>
              <a:t>90</a:t>
            </a:fld>
            <a:endParaRPr lang="en-US">
              <a:solidFill>
                <a:prstClr val="black">
                  <a:tint val="75000"/>
                </a:prstClr>
              </a:solidFill>
            </a:endParaRPr>
          </a:p>
        </p:txBody>
      </p:sp>
    </p:spTree>
    <p:extLst>
      <p:ext uri="{BB962C8B-B14F-4D97-AF65-F5344CB8AC3E}">
        <p14:creationId xmlns:p14="http://schemas.microsoft.com/office/powerpoint/2010/main" val="16320847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15:</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918952" y="3277893"/>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333380" y="314502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591382" y="2827879"/>
            <a:ext cx="3532854" cy="1030605"/>
            <a:chOff x="4592573" y="2827832"/>
            <a:chExt cx="3533775" cy="1030605"/>
          </a:xfrm>
        </p:grpSpPr>
        <p:pic>
          <p:nvPicPr>
            <p:cNvPr id="6" name="object 6"/>
            <p:cNvPicPr/>
            <p:nvPr/>
          </p:nvPicPr>
          <p:blipFill>
            <a:blip r:embed="rId2" cstate="print"/>
            <a:stretch>
              <a:fillRect/>
            </a:stretch>
          </p:blipFill>
          <p:spPr>
            <a:xfrm>
              <a:off x="4592573" y="3326909"/>
              <a:ext cx="3436620" cy="92692"/>
            </a:xfrm>
            <a:prstGeom prst="rect">
              <a:avLst/>
            </a:prstGeom>
          </p:spPr>
        </p:pic>
        <p:sp>
          <p:nvSpPr>
            <p:cNvPr id="7" name="object 7"/>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5273801" y="3603515"/>
              <a:ext cx="401624" cy="92692"/>
            </a:xfrm>
            <a:prstGeom prst="rect">
              <a:avLst/>
            </a:prstGeom>
          </p:spPr>
        </p:pic>
        <p:sp>
          <p:nvSpPr>
            <p:cNvPr id="9" name="object 9"/>
            <p:cNvSpPr/>
            <p:nvPr/>
          </p:nvSpPr>
          <p:spPr>
            <a:xfrm>
              <a:off x="5323712" y="3628263"/>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5186171" y="3603523"/>
              <a:ext cx="180759" cy="254482"/>
            </a:xfrm>
            <a:prstGeom prst="rect">
              <a:avLst/>
            </a:prstGeom>
          </p:spPr>
        </p:pic>
        <p:sp>
          <p:nvSpPr>
            <p:cNvPr id="11" name="object 11"/>
            <p:cNvSpPr/>
            <p:nvPr/>
          </p:nvSpPr>
          <p:spPr>
            <a:xfrm>
              <a:off x="5236082"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5340095" y="3603523"/>
              <a:ext cx="180759" cy="254482"/>
            </a:xfrm>
            <a:prstGeom prst="rect">
              <a:avLst/>
            </a:prstGeom>
          </p:spPr>
        </p:pic>
        <p:sp>
          <p:nvSpPr>
            <p:cNvPr id="13" name="object 13"/>
            <p:cNvSpPr/>
            <p:nvPr/>
          </p:nvSpPr>
          <p:spPr>
            <a:xfrm>
              <a:off x="5390006"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5493257" y="3603523"/>
              <a:ext cx="180759" cy="254482"/>
            </a:xfrm>
            <a:prstGeom prst="rect">
              <a:avLst/>
            </a:prstGeom>
          </p:spPr>
        </p:pic>
        <p:sp>
          <p:nvSpPr>
            <p:cNvPr id="15" name="object 15"/>
            <p:cNvSpPr/>
            <p:nvPr/>
          </p:nvSpPr>
          <p:spPr>
            <a:xfrm>
              <a:off x="5543168" y="3628263"/>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322950" y="3353181"/>
              <a:ext cx="315595" cy="272415"/>
            </a:xfrm>
            <a:custGeom>
              <a:avLst/>
              <a:gdLst/>
              <a:ahLst/>
              <a:cxnLst/>
              <a:rect l="l" t="t" r="r" b="b"/>
              <a:pathLst>
                <a:path w="315595" h="272414">
                  <a:moveTo>
                    <a:pt x="157734" y="0"/>
                  </a:moveTo>
                  <a:lnTo>
                    <a:pt x="0" y="272034"/>
                  </a:lnTo>
                  <a:lnTo>
                    <a:pt x="315468"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5322950" y="3353181"/>
              <a:ext cx="315595" cy="272415"/>
            </a:xfrm>
            <a:custGeom>
              <a:avLst/>
              <a:gdLst/>
              <a:ahLst/>
              <a:cxnLst/>
              <a:rect l="l" t="t" r="r" b="b"/>
              <a:pathLst>
                <a:path w="315595" h="272414">
                  <a:moveTo>
                    <a:pt x="0" y="272034"/>
                  </a:moveTo>
                  <a:lnTo>
                    <a:pt x="157734" y="0"/>
                  </a:lnTo>
                  <a:lnTo>
                    <a:pt x="315468"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5439155" y="3452622"/>
              <a:ext cx="85343" cy="85343"/>
            </a:xfrm>
            <a:prstGeom prst="rect">
              <a:avLst/>
            </a:prstGeom>
          </p:spPr>
        </p:pic>
        <p:pic>
          <p:nvPicPr>
            <p:cNvPr id="19" name="object 19"/>
            <p:cNvPicPr/>
            <p:nvPr/>
          </p:nvPicPr>
          <p:blipFill>
            <a:blip r:embed="rId6" cstate="print"/>
            <a:stretch>
              <a:fillRect/>
            </a:stretch>
          </p:blipFill>
          <p:spPr>
            <a:xfrm>
              <a:off x="7773923" y="3548651"/>
              <a:ext cx="351993" cy="92692"/>
            </a:xfrm>
            <a:prstGeom prst="rect">
              <a:avLst/>
            </a:prstGeom>
          </p:spPr>
        </p:pic>
        <p:sp>
          <p:nvSpPr>
            <p:cNvPr id="20" name="object 20"/>
            <p:cNvSpPr/>
            <p:nvPr/>
          </p:nvSpPr>
          <p:spPr>
            <a:xfrm>
              <a:off x="7823834" y="3573399"/>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7700009" y="3548570"/>
              <a:ext cx="166319" cy="228536"/>
            </a:xfrm>
            <a:prstGeom prst="rect">
              <a:avLst/>
            </a:prstGeom>
          </p:spPr>
        </p:pic>
        <p:sp>
          <p:nvSpPr>
            <p:cNvPr id="22" name="object 22"/>
            <p:cNvSpPr/>
            <p:nvPr/>
          </p:nvSpPr>
          <p:spPr>
            <a:xfrm>
              <a:off x="7749920"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7829550" y="3548570"/>
              <a:ext cx="166319" cy="228536"/>
            </a:xfrm>
            <a:prstGeom prst="rect">
              <a:avLst/>
            </a:prstGeom>
          </p:spPr>
        </p:pic>
        <p:sp>
          <p:nvSpPr>
            <p:cNvPr id="24" name="object 24"/>
            <p:cNvSpPr/>
            <p:nvPr/>
          </p:nvSpPr>
          <p:spPr>
            <a:xfrm>
              <a:off x="7879460" y="3573399"/>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7958327" y="3548570"/>
              <a:ext cx="166319" cy="228536"/>
            </a:xfrm>
            <a:prstGeom prst="rect">
              <a:avLst/>
            </a:prstGeom>
          </p:spPr>
        </p:pic>
        <p:sp>
          <p:nvSpPr>
            <p:cNvPr id="26" name="object 26"/>
            <p:cNvSpPr/>
            <p:nvPr/>
          </p:nvSpPr>
          <p:spPr>
            <a:xfrm>
              <a:off x="8008239" y="3573399"/>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859267" y="3380994"/>
              <a:ext cx="176530" cy="176530"/>
            </a:xfrm>
            <a:custGeom>
              <a:avLst/>
              <a:gdLst/>
              <a:ahLst/>
              <a:cxnLst/>
              <a:rect l="l" t="t" r="r" b="b"/>
              <a:pathLst>
                <a:path w="176529" h="176529">
                  <a:moveTo>
                    <a:pt x="88010" y="0"/>
                  </a:moveTo>
                  <a:lnTo>
                    <a:pt x="53738" y="6911"/>
                  </a:lnTo>
                  <a:lnTo>
                    <a:pt x="25765" y="25765"/>
                  </a:lnTo>
                  <a:lnTo>
                    <a:pt x="6911" y="53738"/>
                  </a:lnTo>
                  <a:lnTo>
                    <a:pt x="0" y="88010"/>
                  </a:lnTo>
                  <a:lnTo>
                    <a:pt x="6911" y="122283"/>
                  </a:lnTo>
                  <a:lnTo>
                    <a:pt x="25765" y="150256"/>
                  </a:lnTo>
                  <a:lnTo>
                    <a:pt x="53738" y="169110"/>
                  </a:lnTo>
                  <a:lnTo>
                    <a:pt x="88010" y="176021"/>
                  </a:lnTo>
                  <a:lnTo>
                    <a:pt x="122283" y="169110"/>
                  </a:lnTo>
                  <a:lnTo>
                    <a:pt x="150256" y="150256"/>
                  </a:lnTo>
                  <a:lnTo>
                    <a:pt x="169110" y="122283"/>
                  </a:lnTo>
                  <a:lnTo>
                    <a:pt x="176022" y="88010"/>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7859267" y="3380994"/>
              <a:ext cx="176530" cy="176530"/>
            </a:xfrm>
            <a:custGeom>
              <a:avLst/>
              <a:gdLst/>
              <a:ahLst/>
              <a:cxnLst/>
              <a:rect l="l" t="t" r="r" b="b"/>
              <a:pathLst>
                <a:path w="176529" h="176529">
                  <a:moveTo>
                    <a:pt x="88010" y="0"/>
                  </a:moveTo>
                  <a:lnTo>
                    <a:pt x="122283" y="6911"/>
                  </a:lnTo>
                  <a:lnTo>
                    <a:pt x="150256" y="25765"/>
                  </a:lnTo>
                  <a:lnTo>
                    <a:pt x="169110" y="53738"/>
                  </a:lnTo>
                  <a:lnTo>
                    <a:pt x="176022" y="88010"/>
                  </a:lnTo>
                  <a:lnTo>
                    <a:pt x="169110" y="122283"/>
                  </a:lnTo>
                  <a:lnTo>
                    <a:pt x="150256" y="150256"/>
                  </a:lnTo>
                  <a:lnTo>
                    <a:pt x="122283" y="169110"/>
                  </a:lnTo>
                  <a:lnTo>
                    <a:pt x="88010" y="176021"/>
                  </a:lnTo>
                  <a:lnTo>
                    <a:pt x="53738" y="169110"/>
                  </a:lnTo>
                  <a:lnTo>
                    <a:pt x="25765" y="150256"/>
                  </a:lnTo>
                  <a:lnTo>
                    <a:pt x="6911" y="122283"/>
                  </a:lnTo>
                  <a:lnTo>
                    <a:pt x="0" y="88010"/>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9" name="object 29"/>
            <p:cNvPicPr/>
            <p:nvPr/>
          </p:nvPicPr>
          <p:blipFill>
            <a:blip r:embed="rId8" cstate="print"/>
            <a:stretch>
              <a:fillRect/>
            </a:stretch>
          </p:blipFill>
          <p:spPr>
            <a:xfrm>
              <a:off x="7082789" y="2827832"/>
              <a:ext cx="224091" cy="657682"/>
            </a:xfrm>
            <a:prstGeom prst="rect">
              <a:avLst/>
            </a:prstGeom>
          </p:spPr>
        </p:pic>
        <p:sp>
          <p:nvSpPr>
            <p:cNvPr id="30" name="object 30"/>
            <p:cNvSpPr/>
            <p:nvPr/>
          </p:nvSpPr>
          <p:spPr>
            <a:xfrm>
              <a:off x="7160132"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1" name="object 31"/>
          <p:cNvSpPr txBox="1"/>
          <p:nvPr/>
        </p:nvSpPr>
        <p:spPr>
          <a:xfrm>
            <a:off x="6958549" y="247855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2" name="object 32"/>
          <p:cNvSpPr txBox="1"/>
          <p:nvPr/>
        </p:nvSpPr>
        <p:spPr>
          <a:xfrm>
            <a:off x="7878808" y="3056382"/>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33" name="object 33"/>
          <p:cNvSpPr txBox="1"/>
          <p:nvPr/>
        </p:nvSpPr>
        <p:spPr>
          <a:xfrm>
            <a:off x="5858253" y="3314446"/>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4" name="object 34"/>
          <p:cNvGrpSpPr/>
          <p:nvPr/>
        </p:nvGrpSpPr>
        <p:grpSpPr>
          <a:xfrm>
            <a:off x="4551767" y="3094503"/>
            <a:ext cx="1042396" cy="396875"/>
            <a:chOff x="4552950" y="3094456"/>
            <a:chExt cx="1042669" cy="396875"/>
          </a:xfrm>
        </p:grpSpPr>
        <p:pic>
          <p:nvPicPr>
            <p:cNvPr id="35" name="object 35"/>
            <p:cNvPicPr/>
            <p:nvPr/>
          </p:nvPicPr>
          <p:blipFill>
            <a:blip r:embed="rId9" cstate="print"/>
            <a:stretch>
              <a:fillRect/>
            </a:stretch>
          </p:blipFill>
          <p:spPr>
            <a:xfrm>
              <a:off x="4552950" y="3094456"/>
              <a:ext cx="224091" cy="389407"/>
            </a:xfrm>
            <a:prstGeom prst="rect">
              <a:avLst/>
            </a:prstGeom>
          </p:spPr>
        </p:pic>
        <p:pic>
          <p:nvPicPr>
            <p:cNvPr id="36" name="object 36"/>
            <p:cNvPicPr/>
            <p:nvPr/>
          </p:nvPicPr>
          <p:blipFill>
            <a:blip r:embed="rId10" cstate="print"/>
            <a:stretch>
              <a:fillRect/>
            </a:stretch>
          </p:blipFill>
          <p:spPr>
            <a:xfrm>
              <a:off x="4630293" y="3108198"/>
              <a:ext cx="76200" cy="241300"/>
            </a:xfrm>
            <a:prstGeom prst="rect">
              <a:avLst/>
            </a:prstGeom>
          </p:spPr>
        </p:pic>
        <p:pic>
          <p:nvPicPr>
            <p:cNvPr id="37" name="object 37"/>
            <p:cNvPicPr/>
            <p:nvPr/>
          </p:nvPicPr>
          <p:blipFill>
            <a:blip r:embed="rId9" cstate="print"/>
            <a:stretch>
              <a:fillRect/>
            </a:stretch>
          </p:blipFill>
          <p:spPr>
            <a:xfrm>
              <a:off x="4670297" y="3101314"/>
              <a:ext cx="224091" cy="389407"/>
            </a:xfrm>
            <a:prstGeom prst="rect">
              <a:avLst/>
            </a:prstGeom>
          </p:spPr>
        </p:pic>
        <p:pic>
          <p:nvPicPr>
            <p:cNvPr id="38" name="object 38"/>
            <p:cNvPicPr/>
            <p:nvPr/>
          </p:nvPicPr>
          <p:blipFill>
            <a:blip r:embed="rId11" cstate="print"/>
            <a:stretch>
              <a:fillRect/>
            </a:stretch>
          </p:blipFill>
          <p:spPr>
            <a:xfrm>
              <a:off x="4747640" y="3115056"/>
              <a:ext cx="76200" cy="241300"/>
            </a:xfrm>
            <a:prstGeom prst="rect">
              <a:avLst/>
            </a:prstGeom>
          </p:spPr>
        </p:pic>
        <p:pic>
          <p:nvPicPr>
            <p:cNvPr id="39" name="object 39"/>
            <p:cNvPicPr/>
            <p:nvPr/>
          </p:nvPicPr>
          <p:blipFill>
            <a:blip r:embed="rId9" cstate="print"/>
            <a:stretch>
              <a:fillRect/>
            </a:stretch>
          </p:blipFill>
          <p:spPr>
            <a:xfrm>
              <a:off x="4788408" y="3099028"/>
              <a:ext cx="224091" cy="389407"/>
            </a:xfrm>
            <a:prstGeom prst="rect">
              <a:avLst/>
            </a:prstGeom>
          </p:spPr>
        </p:pic>
        <p:pic>
          <p:nvPicPr>
            <p:cNvPr id="40" name="object 40"/>
            <p:cNvPicPr/>
            <p:nvPr/>
          </p:nvPicPr>
          <p:blipFill>
            <a:blip r:embed="rId10" cstate="print"/>
            <a:stretch>
              <a:fillRect/>
            </a:stretch>
          </p:blipFill>
          <p:spPr>
            <a:xfrm>
              <a:off x="4865750" y="3112770"/>
              <a:ext cx="76200" cy="241300"/>
            </a:xfrm>
            <a:prstGeom prst="rect">
              <a:avLst/>
            </a:prstGeom>
          </p:spPr>
        </p:pic>
        <p:pic>
          <p:nvPicPr>
            <p:cNvPr id="41" name="object 41"/>
            <p:cNvPicPr/>
            <p:nvPr/>
          </p:nvPicPr>
          <p:blipFill>
            <a:blip r:embed="rId9" cstate="print"/>
            <a:stretch>
              <a:fillRect/>
            </a:stretch>
          </p:blipFill>
          <p:spPr>
            <a:xfrm>
              <a:off x="4906518" y="3099028"/>
              <a:ext cx="224091" cy="389407"/>
            </a:xfrm>
            <a:prstGeom prst="rect">
              <a:avLst/>
            </a:prstGeom>
          </p:spPr>
        </p:pic>
        <p:pic>
          <p:nvPicPr>
            <p:cNvPr id="42" name="object 42"/>
            <p:cNvPicPr/>
            <p:nvPr/>
          </p:nvPicPr>
          <p:blipFill>
            <a:blip r:embed="rId10" cstate="print"/>
            <a:stretch>
              <a:fillRect/>
            </a:stretch>
          </p:blipFill>
          <p:spPr>
            <a:xfrm>
              <a:off x="4983861" y="3112770"/>
              <a:ext cx="76200" cy="241300"/>
            </a:xfrm>
            <a:prstGeom prst="rect">
              <a:avLst/>
            </a:prstGeom>
          </p:spPr>
        </p:pic>
        <p:pic>
          <p:nvPicPr>
            <p:cNvPr id="43" name="object 43"/>
            <p:cNvPicPr/>
            <p:nvPr/>
          </p:nvPicPr>
          <p:blipFill>
            <a:blip r:embed="rId9" cstate="print"/>
            <a:stretch>
              <a:fillRect/>
            </a:stretch>
          </p:blipFill>
          <p:spPr>
            <a:xfrm>
              <a:off x="5023866" y="3099028"/>
              <a:ext cx="224091" cy="389407"/>
            </a:xfrm>
            <a:prstGeom prst="rect">
              <a:avLst/>
            </a:prstGeom>
          </p:spPr>
        </p:pic>
        <p:pic>
          <p:nvPicPr>
            <p:cNvPr id="44" name="object 44"/>
            <p:cNvPicPr/>
            <p:nvPr/>
          </p:nvPicPr>
          <p:blipFill>
            <a:blip r:embed="rId10" cstate="print"/>
            <a:stretch>
              <a:fillRect/>
            </a:stretch>
          </p:blipFill>
          <p:spPr>
            <a:xfrm>
              <a:off x="5101208" y="3112770"/>
              <a:ext cx="76200" cy="241300"/>
            </a:xfrm>
            <a:prstGeom prst="rect">
              <a:avLst/>
            </a:prstGeom>
          </p:spPr>
        </p:pic>
        <p:pic>
          <p:nvPicPr>
            <p:cNvPr id="45" name="object 45"/>
            <p:cNvPicPr/>
            <p:nvPr/>
          </p:nvPicPr>
          <p:blipFill>
            <a:blip r:embed="rId9" cstate="print"/>
            <a:stretch>
              <a:fillRect/>
            </a:stretch>
          </p:blipFill>
          <p:spPr>
            <a:xfrm>
              <a:off x="5141976" y="3099028"/>
              <a:ext cx="224091" cy="389407"/>
            </a:xfrm>
            <a:prstGeom prst="rect">
              <a:avLst/>
            </a:prstGeom>
          </p:spPr>
        </p:pic>
        <p:pic>
          <p:nvPicPr>
            <p:cNvPr id="46" name="object 46"/>
            <p:cNvPicPr/>
            <p:nvPr/>
          </p:nvPicPr>
          <p:blipFill>
            <a:blip r:embed="rId10" cstate="print"/>
            <a:stretch>
              <a:fillRect/>
            </a:stretch>
          </p:blipFill>
          <p:spPr>
            <a:xfrm>
              <a:off x="5219319" y="3112770"/>
              <a:ext cx="76200" cy="241300"/>
            </a:xfrm>
            <a:prstGeom prst="rect">
              <a:avLst/>
            </a:prstGeom>
          </p:spPr>
        </p:pic>
        <p:pic>
          <p:nvPicPr>
            <p:cNvPr id="47" name="object 47"/>
            <p:cNvPicPr/>
            <p:nvPr/>
          </p:nvPicPr>
          <p:blipFill>
            <a:blip r:embed="rId9" cstate="print"/>
            <a:stretch>
              <a:fillRect/>
            </a:stretch>
          </p:blipFill>
          <p:spPr>
            <a:xfrm>
              <a:off x="5260086" y="3099028"/>
              <a:ext cx="224091" cy="389407"/>
            </a:xfrm>
            <a:prstGeom prst="rect">
              <a:avLst/>
            </a:prstGeom>
          </p:spPr>
        </p:pic>
        <p:pic>
          <p:nvPicPr>
            <p:cNvPr id="48" name="object 48"/>
            <p:cNvPicPr/>
            <p:nvPr/>
          </p:nvPicPr>
          <p:blipFill>
            <a:blip r:embed="rId10" cstate="print"/>
            <a:stretch>
              <a:fillRect/>
            </a:stretch>
          </p:blipFill>
          <p:spPr>
            <a:xfrm>
              <a:off x="5337429" y="3112770"/>
              <a:ext cx="76200" cy="241300"/>
            </a:xfrm>
            <a:prstGeom prst="rect">
              <a:avLst/>
            </a:prstGeom>
          </p:spPr>
        </p:pic>
        <p:pic>
          <p:nvPicPr>
            <p:cNvPr id="49" name="object 49"/>
            <p:cNvPicPr/>
            <p:nvPr/>
          </p:nvPicPr>
          <p:blipFill>
            <a:blip r:embed="rId9" cstate="print"/>
            <a:stretch>
              <a:fillRect/>
            </a:stretch>
          </p:blipFill>
          <p:spPr>
            <a:xfrm>
              <a:off x="5371338" y="3099028"/>
              <a:ext cx="224091" cy="389407"/>
            </a:xfrm>
            <a:prstGeom prst="rect">
              <a:avLst/>
            </a:prstGeom>
          </p:spPr>
        </p:pic>
        <p:pic>
          <p:nvPicPr>
            <p:cNvPr id="50" name="object 50"/>
            <p:cNvPicPr/>
            <p:nvPr/>
          </p:nvPicPr>
          <p:blipFill>
            <a:blip r:embed="rId10" cstate="print"/>
            <a:stretch>
              <a:fillRect/>
            </a:stretch>
          </p:blipFill>
          <p:spPr>
            <a:xfrm>
              <a:off x="5448680" y="3112770"/>
              <a:ext cx="76200" cy="241300"/>
            </a:xfrm>
            <a:prstGeom prst="rect">
              <a:avLst/>
            </a:prstGeom>
          </p:spPr>
        </p:pic>
        <p:pic>
          <p:nvPicPr>
            <p:cNvPr id="51" name="object 51"/>
            <p:cNvPicPr/>
            <p:nvPr/>
          </p:nvPicPr>
          <p:blipFill>
            <a:blip r:embed="rId12" cstate="print"/>
            <a:stretch>
              <a:fillRect/>
            </a:stretch>
          </p:blipFill>
          <p:spPr>
            <a:xfrm>
              <a:off x="4618481" y="3094499"/>
              <a:ext cx="911351" cy="92692"/>
            </a:xfrm>
            <a:prstGeom prst="rect">
              <a:avLst/>
            </a:prstGeom>
          </p:spPr>
        </p:pic>
        <p:sp>
          <p:nvSpPr>
            <p:cNvPr id="52" name="object 52"/>
            <p:cNvSpPr/>
            <p:nvPr/>
          </p:nvSpPr>
          <p:spPr>
            <a:xfrm>
              <a:off x="4668393" y="3119247"/>
              <a:ext cx="818515" cy="0"/>
            </a:xfrm>
            <a:custGeom>
              <a:avLst/>
              <a:gdLst/>
              <a:ahLst/>
              <a:cxnLst/>
              <a:rect l="l" t="t" r="r" b="b"/>
              <a:pathLst>
                <a:path w="818514">
                  <a:moveTo>
                    <a:pt x="0" y="0"/>
                  </a:moveTo>
                  <a:lnTo>
                    <a:pt x="81851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5209454" y="2650005"/>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54" name="object 54"/>
          <p:cNvSpPr txBox="1"/>
          <p:nvPr/>
        </p:nvSpPr>
        <p:spPr>
          <a:xfrm>
            <a:off x="5572074" y="3037585"/>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55" name="object 55"/>
          <p:cNvGrpSpPr/>
          <p:nvPr/>
        </p:nvGrpSpPr>
        <p:grpSpPr>
          <a:xfrm>
            <a:off x="6189639" y="2836214"/>
            <a:ext cx="224096" cy="657860"/>
            <a:chOff x="6191250" y="2836214"/>
            <a:chExt cx="224154" cy="657860"/>
          </a:xfrm>
        </p:grpSpPr>
        <p:pic>
          <p:nvPicPr>
            <p:cNvPr id="56" name="object 56"/>
            <p:cNvPicPr/>
            <p:nvPr/>
          </p:nvPicPr>
          <p:blipFill>
            <a:blip r:embed="rId8" cstate="print"/>
            <a:stretch>
              <a:fillRect/>
            </a:stretch>
          </p:blipFill>
          <p:spPr>
            <a:xfrm>
              <a:off x="6191250" y="2836214"/>
              <a:ext cx="224091" cy="657682"/>
            </a:xfrm>
            <a:prstGeom prst="rect">
              <a:avLst/>
            </a:prstGeom>
          </p:spPr>
        </p:pic>
        <p:sp>
          <p:nvSpPr>
            <p:cNvPr id="57" name="object 57"/>
            <p:cNvSpPr/>
            <p:nvPr/>
          </p:nvSpPr>
          <p:spPr>
            <a:xfrm>
              <a:off x="6268593" y="2849880"/>
              <a:ext cx="76200" cy="509905"/>
            </a:xfrm>
            <a:custGeom>
              <a:avLst/>
              <a:gdLst/>
              <a:ahLst/>
              <a:cxnLst/>
              <a:rect l="l" t="t" r="r" b="b"/>
              <a:pathLst>
                <a:path w="76200" h="509904">
                  <a:moveTo>
                    <a:pt x="27051" y="433578"/>
                  </a:moveTo>
                  <a:lnTo>
                    <a:pt x="0" y="433578"/>
                  </a:lnTo>
                  <a:lnTo>
                    <a:pt x="38100" y="509778"/>
                  </a:lnTo>
                  <a:lnTo>
                    <a:pt x="64325" y="457327"/>
                  </a:lnTo>
                  <a:lnTo>
                    <a:pt x="32004" y="457327"/>
                  </a:lnTo>
                  <a:lnTo>
                    <a:pt x="27051" y="452374"/>
                  </a:lnTo>
                  <a:lnTo>
                    <a:pt x="27051" y="433578"/>
                  </a:lnTo>
                  <a:close/>
                </a:path>
                <a:path w="76200" h="509904">
                  <a:moveTo>
                    <a:pt x="44196" y="0"/>
                  </a:moveTo>
                  <a:lnTo>
                    <a:pt x="32004" y="0"/>
                  </a:lnTo>
                  <a:lnTo>
                    <a:pt x="27051" y="4953"/>
                  </a:lnTo>
                  <a:lnTo>
                    <a:pt x="27051" y="452374"/>
                  </a:lnTo>
                  <a:lnTo>
                    <a:pt x="32004" y="457327"/>
                  </a:lnTo>
                  <a:lnTo>
                    <a:pt x="44196" y="457327"/>
                  </a:lnTo>
                  <a:lnTo>
                    <a:pt x="49149" y="452374"/>
                  </a:lnTo>
                  <a:lnTo>
                    <a:pt x="49149" y="4953"/>
                  </a:lnTo>
                  <a:lnTo>
                    <a:pt x="44196" y="0"/>
                  </a:lnTo>
                  <a:close/>
                </a:path>
                <a:path w="76200" h="509904">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8" name="object 58"/>
          <p:cNvSpPr txBox="1"/>
          <p:nvPr/>
        </p:nvSpPr>
        <p:spPr>
          <a:xfrm>
            <a:off x="6123871" y="248693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9" name="object 59"/>
          <p:cNvSpPr txBox="1"/>
          <p:nvPr/>
        </p:nvSpPr>
        <p:spPr>
          <a:xfrm>
            <a:off x="6614979" y="330225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0" name="object 60"/>
          <p:cNvSpPr txBox="1"/>
          <p:nvPr/>
        </p:nvSpPr>
        <p:spPr>
          <a:xfrm>
            <a:off x="7397095" y="329133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1" name="object 61"/>
          <p:cNvSpPr txBox="1"/>
          <p:nvPr/>
        </p:nvSpPr>
        <p:spPr>
          <a:xfrm>
            <a:off x="6207921" y="335076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2" name="object 62"/>
          <p:cNvSpPr txBox="1"/>
          <p:nvPr/>
        </p:nvSpPr>
        <p:spPr>
          <a:xfrm>
            <a:off x="7079931" y="3350767"/>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63" name="Slide Number Placeholder 62"/>
          <p:cNvSpPr>
            <a:spLocks noGrp="1"/>
          </p:cNvSpPr>
          <p:nvPr>
            <p:ph type="sldNum" sz="quarter" idx="7"/>
          </p:nvPr>
        </p:nvSpPr>
        <p:spPr/>
        <p:txBody>
          <a:bodyPr/>
          <a:lstStyle/>
          <a:p>
            <a:fld id="{B6F15528-21DE-4FAA-801E-634DDDAF4B2B}" type="slidenum">
              <a:rPr lang="en-US" smtClean="0">
                <a:solidFill>
                  <a:prstClr val="black">
                    <a:tint val="75000"/>
                  </a:prstClr>
                </a:solidFill>
              </a:rPr>
              <a:pPr/>
              <a:t>91</a:t>
            </a:fld>
            <a:endParaRPr lang="en-US">
              <a:solidFill>
                <a:prstClr val="black">
                  <a:tint val="75000"/>
                </a:prstClr>
              </a:solidFill>
            </a:endParaRPr>
          </a:p>
        </p:txBody>
      </p:sp>
    </p:spTree>
    <p:extLst>
      <p:ext uri="{BB962C8B-B14F-4D97-AF65-F5344CB8AC3E}">
        <p14:creationId xmlns:p14="http://schemas.microsoft.com/office/powerpoint/2010/main" val="17419047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525617" y="1595589"/>
            <a:ext cx="2752008" cy="501650"/>
            <a:chOff x="3526535" y="1595589"/>
            <a:chExt cx="2752725" cy="501650"/>
          </a:xfrm>
        </p:grpSpPr>
        <p:pic>
          <p:nvPicPr>
            <p:cNvPr id="8" name="object 8"/>
            <p:cNvPicPr/>
            <p:nvPr/>
          </p:nvPicPr>
          <p:blipFill>
            <a:blip r:embed="rId3" cstate="print"/>
            <a:stretch>
              <a:fillRect/>
            </a:stretch>
          </p:blipFill>
          <p:spPr>
            <a:xfrm>
              <a:off x="3526535" y="1613115"/>
              <a:ext cx="224091" cy="483908"/>
            </a:xfrm>
            <a:prstGeom prst="rect">
              <a:avLst/>
            </a:prstGeom>
          </p:spPr>
        </p:pic>
        <p:sp>
          <p:nvSpPr>
            <p:cNvPr id="9" name="object 9"/>
            <p:cNvSpPr/>
            <p:nvPr/>
          </p:nvSpPr>
          <p:spPr>
            <a:xfrm>
              <a:off x="3603878" y="1703451"/>
              <a:ext cx="76200" cy="335915"/>
            </a:xfrm>
            <a:custGeom>
              <a:avLst/>
              <a:gdLst/>
              <a:ahLst/>
              <a:cxnLst/>
              <a:rect l="l" t="t" r="r" b="b"/>
              <a:pathLst>
                <a:path w="76200" h="335914">
                  <a:moveTo>
                    <a:pt x="44196" y="52450"/>
                  </a:moveTo>
                  <a:lnTo>
                    <a:pt x="32004" y="52450"/>
                  </a:lnTo>
                  <a:lnTo>
                    <a:pt x="27050" y="57403"/>
                  </a:lnTo>
                  <a:lnTo>
                    <a:pt x="27050" y="330962"/>
                  </a:lnTo>
                  <a:lnTo>
                    <a:pt x="32004" y="335914"/>
                  </a:lnTo>
                  <a:lnTo>
                    <a:pt x="44196" y="335914"/>
                  </a:lnTo>
                  <a:lnTo>
                    <a:pt x="49149" y="330962"/>
                  </a:lnTo>
                  <a:lnTo>
                    <a:pt x="49149" y="57403"/>
                  </a:lnTo>
                  <a:lnTo>
                    <a:pt x="44196"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3" cstate="print"/>
            <a:stretch>
              <a:fillRect/>
            </a:stretch>
          </p:blipFill>
          <p:spPr>
            <a:xfrm>
              <a:off x="6054851" y="1595589"/>
              <a:ext cx="224091" cy="483908"/>
            </a:xfrm>
            <a:prstGeom prst="rect">
              <a:avLst/>
            </a:prstGeom>
          </p:spPr>
        </p:pic>
        <p:sp>
          <p:nvSpPr>
            <p:cNvPr id="11" name="object 11"/>
            <p:cNvSpPr/>
            <p:nvPr/>
          </p:nvSpPr>
          <p:spPr>
            <a:xfrm>
              <a:off x="6132194" y="1685925"/>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2" name="object 12"/>
          <p:cNvSpPr txBox="1"/>
          <p:nvPr/>
        </p:nvSpPr>
        <p:spPr>
          <a:xfrm>
            <a:off x="7431656" y="3841249"/>
            <a:ext cx="153631" cy="292735"/>
          </a:xfrm>
          <a:prstGeom prst="rect">
            <a:avLst/>
          </a:prstGeom>
        </p:spPr>
        <p:txBody>
          <a:bodyPr vert="horz" wrap="square" lIns="0" tIns="12700" rIns="0" bIns="0" rtlCol="0">
            <a:spAutoFit/>
          </a:bodyPr>
          <a:lstStyle/>
          <a:p>
            <a:pPr marL="12700" defTabSz="914400">
              <a:spcBef>
                <a:spcPts val="100"/>
              </a:spcBef>
            </a:pPr>
            <a:r>
              <a:rPr sz="1750" kern="0" spc="65" dirty="0">
                <a:solidFill>
                  <a:sysClr val="windowText" lastClr="000000"/>
                </a:solidFill>
                <a:latin typeface="Cambria Math"/>
                <a:cs typeface="Cambria Math"/>
              </a:rPr>
              <a:t>y</a:t>
            </a:r>
            <a:endParaRPr sz="1750" kern="0">
              <a:solidFill>
                <a:sysClr val="windowText" lastClr="000000"/>
              </a:solidFill>
              <a:latin typeface="Cambria Math"/>
              <a:cs typeface="Cambria Math"/>
            </a:endParaRPr>
          </a:p>
        </p:txBody>
      </p:sp>
      <p:sp>
        <p:nvSpPr>
          <p:cNvPr id="13" name="object 13"/>
          <p:cNvSpPr txBox="1"/>
          <p:nvPr/>
        </p:nvSpPr>
        <p:spPr>
          <a:xfrm>
            <a:off x="6974549" y="3696461"/>
            <a:ext cx="1099534" cy="382156"/>
          </a:xfrm>
          <a:prstGeom prst="rect">
            <a:avLst/>
          </a:prstGeom>
        </p:spPr>
        <p:txBody>
          <a:bodyPr vert="horz" wrap="square" lIns="0" tIns="12700" rIns="0" bIns="0" rtlCol="0">
            <a:spAutoFit/>
          </a:bodyPr>
          <a:lstStyle/>
          <a:p>
            <a:pPr marL="12700" defTabSz="914400">
              <a:spcBef>
                <a:spcPts val="100"/>
              </a:spcBef>
              <a:tabLst>
                <a:tab pos="686435" algn="l"/>
              </a:tabLst>
            </a:pPr>
            <a:r>
              <a:rPr sz="2400" kern="0" dirty="0">
                <a:solidFill>
                  <a:sysClr val="windowText" lastClr="000000"/>
                </a:solidFill>
                <a:latin typeface="Times New Roman"/>
                <a:cs typeface="Times New Roman"/>
              </a:rPr>
              <a:t>∑</a:t>
            </a:r>
            <a:r>
              <a:rPr sz="2400" kern="0" spc="-25" dirty="0">
                <a:solidFill>
                  <a:sysClr val="windowText" lastClr="000000"/>
                </a:solidFill>
                <a:latin typeface="Times New Roman"/>
                <a:cs typeface="Times New Roman"/>
              </a:rPr>
              <a:t> </a:t>
            </a:r>
            <a:r>
              <a:rPr sz="2400" kern="0" spc="-50" dirty="0">
                <a:solidFill>
                  <a:sysClr val="windowText" lastClr="000000"/>
                </a:solidFill>
                <a:latin typeface="Cambria Math"/>
                <a:cs typeface="Cambria Math"/>
              </a:rPr>
              <a:t>F</a:t>
            </a:r>
            <a:r>
              <a:rPr sz="2400" kern="0" dirty="0">
                <a:solidFill>
                  <a:sysClr val="windowText" lastClr="00000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p:txBody>
      </p:sp>
      <p:sp>
        <p:nvSpPr>
          <p:cNvPr id="14" name="object 14"/>
          <p:cNvSpPr txBox="1"/>
          <p:nvPr/>
        </p:nvSpPr>
        <p:spPr>
          <a:xfrm>
            <a:off x="6949157" y="4090459"/>
            <a:ext cx="4872356" cy="931665"/>
          </a:xfrm>
          <a:prstGeom prst="rect">
            <a:avLst/>
          </a:prstGeom>
        </p:spPr>
        <p:txBody>
          <a:bodyPr vert="horz" wrap="square" lIns="0" tIns="102235" rIns="0" bIns="0" rtlCol="0">
            <a:spAutoFit/>
          </a:bodyPr>
          <a:lstStyle/>
          <a:p>
            <a:pPr marL="38100" defTabSz="914400">
              <a:spcBef>
                <a:spcPts val="805"/>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 x 2 - 6 -</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12 =</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a:p>
            <a:pPr marL="38100" defTabSz="914400">
              <a:spcBef>
                <a:spcPts val="710"/>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22 -</a:t>
            </a:r>
            <a:r>
              <a:rPr sz="24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E</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22 – 9.33 =</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12.67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5" name="object 15"/>
          <p:cNvSpPr txBox="1"/>
          <p:nvPr/>
        </p:nvSpPr>
        <p:spPr>
          <a:xfrm>
            <a:off x="10607862" y="2312924"/>
            <a:ext cx="156169" cy="259686"/>
          </a:xfrm>
          <a:prstGeom prst="rect">
            <a:avLst/>
          </a:prstGeom>
        </p:spPr>
        <p:txBody>
          <a:bodyPr vert="horz" wrap="square" lIns="0" tIns="13335" rIns="0" bIns="0" rtlCol="0">
            <a:spAutoFit/>
          </a:bodyPr>
          <a:lstStyle/>
          <a:p>
            <a:pPr marL="12700" defTabSz="914400">
              <a:spcBef>
                <a:spcPts val="105"/>
              </a:spcBef>
            </a:pPr>
            <a:r>
              <a:rPr sz="1600" kern="0" spc="50" dirty="0">
                <a:solidFill>
                  <a:srgbClr val="404040"/>
                </a:solidFill>
                <a:latin typeface="Cambria Math"/>
                <a:cs typeface="Cambria Math"/>
              </a:rPr>
              <a:t>E</a:t>
            </a:r>
            <a:endParaRPr sz="1600" kern="0">
              <a:solidFill>
                <a:sysClr val="windowText" lastClr="000000"/>
              </a:solidFill>
              <a:latin typeface="Cambria Math"/>
              <a:cs typeface="Cambria Math"/>
            </a:endParaRPr>
          </a:p>
        </p:txBody>
      </p:sp>
      <p:sp>
        <p:nvSpPr>
          <p:cNvPr id="16" name="object 16"/>
          <p:cNvSpPr txBox="1"/>
          <p:nvPr/>
        </p:nvSpPr>
        <p:spPr>
          <a:xfrm>
            <a:off x="10812757" y="2206267"/>
            <a:ext cx="739582" cy="319959"/>
          </a:xfrm>
          <a:prstGeom prst="rect">
            <a:avLst/>
          </a:prstGeom>
        </p:spPr>
        <p:txBody>
          <a:bodyPr vert="horz" wrap="square" lIns="0" tIns="12065" rIns="0" bIns="0" rtlCol="0">
            <a:spAutoFit/>
          </a:bodyPr>
          <a:lstStyle/>
          <a:p>
            <a:pPr marL="12700" defTabSz="914400">
              <a:spcBef>
                <a:spcPts val="95"/>
              </a:spcBef>
            </a:pPr>
            <a:r>
              <a:rPr sz="2000" kern="0" dirty="0">
                <a:solidFill>
                  <a:sysClr val="windowText" lastClr="000000"/>
                </a:solidFill>
                <a:latin typeface="Times New Roman"/>
                <a:cs typeface="Times New Roman"/>
              </a:rPr>
              <a:t>x</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6</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p:txBody>
      </p:sp>
      <p:sp>
        <p:nvSpPr>
          <p:cNvPr id="17" name="object 17"/>
          <p:cNvSpPr txBox="1"/>
          <p:nvPr/>
        </p:nvSpPr>
        <p:spPr>
          <a:xfrm>
            <a:off x="6950677" y="1644171"/>
            <a:ext cx="3697277" cy="1831912"/>
          </a:xfrm>
          <a:prstGeom prst="rect">
            <a:avLst/>
          </a:prstGeom>
        </p:spPr>
        <p:txBody>
          <a:bodyPr vert="horz" wrap="square" lIns="0" tIns="122555" rIns="0" bIns="0" rtlCol="0">
            <a:spAutoFit/>
          </a:bodyPr>
          <a:lstStyle/>
          <a:p>
            <a:pPr marL="38100" defTabSz="914400">
              <a:spcBef>
                <a:spcPts val="965"/>
              </a:spcBef>
            </a:pPr>
            <a:r>
              <a:rPr sz="2000" kern="0" dirty="0">
                <a:solidFill>
                  <a:sysClr val="windowText" lastClr="000000"/>
                </a:solidFill>
                <a:latin typeface="Times New Roman"/>
                <a:cs typeface="Times New Roman"/>
              </a:rPr>
              <a:t>∑</a:t>
            </a:r>
            <a:r>
              <a:rPr sz="2000" kern="0" spc="25" dirty="0">
                <a:solidFill>
                  <a:sysClr val="windowText" lastClr="000000"/>
                </a:solidFill>
                <a:latin typeface="Times New Roman"/>
                <a:cs typeface="Times New Roman"/>
              </a:rPr>
              <a:t> </a:t>
            </a:r>
            <a:r>
              <a:rPr sz="2000" kern="0" dirty="0">
                <a:solidFill>
                  <a:sysClr val="windowText" lastClr="000000"/>
                </a:solidFill>
                <a:latin typeface="Cambria Math"/>
                <a:cs typeface="Cambria Math"/>
              </a:rPr>
              <a:t>M</a:t>
            </a:r>
            <a:r>
              <a:rPr sz="2175" kern="0" baseline="-15325" dirty="0">
                <a:solidFill>
                  <a:sysClr val="windowText" lastClr="000000"/>
                </a:solidFill>
                <a:latin typeface="Cambria Math"/>
                <a:cs typeface="Cambria Math"/>
              </a:rPr>
              <a:t>B</a:t>
            </a:r>
            <a:r>
              <a:rPr sz="2175" kern="0" spc="434" baseline="-15325" dirty="0">
                <a:solidFill>
                  <a:sysClr val="windowText" lastClr="000000"/>
                </a:solidFill>
                <a:latin typeface="Cambria Math"/>
                <a:cs typeface="Cambria Math"/>
              </a:rPr>
              <a:t> </a:t>
            </a:r>
            <a:r>
              <a:rPr sz="2000" kern="0" dirty="0">
                <a:solidFill>
                  <a:sysClr val="windowText" lastClr="000000"/>
                </a:solidFill>
                <a:latin typeface="Times New Roman"/>
                <a:cs typeface="Times New Roman"/>
              </a:rPr>
              <a:t>=</a:t>
            </a:r>
            <a:r>
              <a:rPr sz="2000" kern="0" spc="2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0</a:t>
            </a:r>
            <a:endParaRPr sz="2000" kern="0">
              <a:solidFill>
                <a:sysClr val="windowText" lastClr="000000"/>
              </a:solidFill>
              <a:latin typeface="Times New Roman"/>
              <a:cs typeface="Times New Roman"/>
            </a:endParaRPr>
          </a:p>
          <a:p>
            <a:pPr marL="38100" defTabSz="914400">
              <a:spcBef>
                <a:spcPts val="955"/>
              </a:spcBef>
            </a:pPr>
            <a:r>
              <a:rPr sz="2000" kern="0" dirty="0">
                <a:solidFill>
                  <a:sysClr val="windowText" lastClr="000000"/>
                </a:solidFill>
                <a:latin typeface="Times New Roman"/>
                <a:cs typeface="Times New Roman"/>
              </a:rPr>
              <a:t>=&gt;</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(2</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2)</a:t>
            </a:r>
            <a:r>
              <a:rPr sz="2000" kern="0" spc="-2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6</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2</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12</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x</a:t>
            </a:r>
            <a:r>
              <a:rPr sz="2000" kern="0" spc="-1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4</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0" dirty="0">
                <a:solidFill>
                  <a:sysClr val="windowText" lastClr="000000"/>
                </a:solidFill>
                <a:latin typeface="Times New Roman"/>
                <a:cs typeface="Times New Roman"/>
              </a:rPr>
              <a:t> </a:t>
            </a:r>
            <a:r>
              <a:rPr sz="2200" kern="0" spc="-50" dirty="0">
                <a:solidFill>
                  <a:srgbClr val="404040"/>
                </a:solidFill>
                <a:latin typeface="Cambria Math"/>
                <a:cs typeface="Cambria Math"/>
              </a:rPr>
              <a:t>R</a:t>
            </a:r>
            <a:endParaRPr sz="2200" kern="0">
              <a:solidFill>
                <a:sysClr val="windowText" lastClr="000000"/>
              </a:solidFill>
              <a:latin typeface="Cambria Math"/>
              <a:cs typeface="Cambria Math"/>
            </a:endParaRPr>
          </a:p>
          <a:p>
            <a:pPr marL="38100" defTabSz="914400">
              <a:spcBef>
                <a:spcPts val="975"/>
              </a:spcBef>
            </a:pPr>
            <a:r>
              <a:rPr sz="2000" kern="0" dirty="0">
                <a:solidFill>
                  <a:sysClr val="windowText" lastClr="000000"/>
                </a:solidFill>
                <a:latin typeface="Times New Roman"/>
                <a:cs typeface="Times New Roman"/>
              </a:rPr>
              <a:t>=&gt;</a:t>
            </a:r>
            <a:r>
              <a:rPr sz="2000" kern="0" spc="-10" dirty="0">
                <a:solidFill>
                  <a:sysClr val="windowText" lastClr="000000"/>
                </a:solidFill>
                <a:latin typeface="Times New Roman"/>
                <a:cs typeface="Times New Roman"/>
              </a:rPr>
              <a:t> </a:t>
            </a:r>
            <a:r>
              <a:rPr sz="2200" kern="0" spc="90" dirty="0">
                <a:solidFill>
                  <a:srgbClr val="404040"/>
                </a:solidFill>
                <a:latin typeface="Cambria Math"/>
                <a:cs typeface="Cambria Math"/>
              </a:rPr>
              <a:t>R</a:t>
            </a:r>
            <a:r>
              <a:rPr sz="2400" kern="0" spc="135" baseline="-15625" dirty="0">
                <a:solidFill>
                  <a:srgbClr val="404040"/>
                </a:solidFill>
                <a:latin typeface="Cambria Math"/>
                <a:cs typeface="Cambria Math"/>
              </a:rPr>
              <a:t>E</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25" dirty="0">
                <a:solidFill>
                  <a:sysClr val="windowText" lastClr="000000"/>
                </a:solidFill>
                <a:latin typeface="Times New Roman"/>
                <a:cs typeface="Times New Roman"/>
              </a:rPr>
              <a:t>34</a:t>
            </a:r>
            <a:endParaRPr sz="2200" kern="0">
              <a:solidFill>
                <a:sysClr val="windowText" lastClr="000000"/>
              </a:solidFill>
              <a:latin typeface="Times New Roman"/>
              <a:cs typeface="Times New Roman"/>
            </a:endParaRPr>
          </a:p>
          <a:p>
            <a:pPr marL="38100" defTabSz="914400">
              <a:spcBef>
                <a:spcPts val="100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spc="90" dirty="0">
                <a:solidFill>
                  <a:srgbClr val="404040"/>
                </a:solidFill>
                <a:latin typeface="Cambria Math"/>
                <a:cs typeface="Cambria Math"/>
              </a:rPr>
              <a:t>R</a:t>
            </a:r>
            <a:r>
              <a:rPr sz="2400" kern="0" spc="135" baseline="-15625" dirty="0">
                <a:solidFill>
                  <a:srgbClr val="404040"/>
                </a:solidFill>
                <a:latin typeface="Cambria Math"/>
                <a:cs typeface="Cambria Math"/>
              </a:rPr>
              <a:t>E</a:t>
            </a:r>
            <a:r>
              <a:rPr sz="2400" kern="0" spc="419" baseline="-15625" dirty="0">
                <a:solidFill>
                  <a:srgbClr val="40404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34/6</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9.33</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K</a:t>
            </a:r>
            <a:endParaRPr sz="2200" kern="0">
              <a:solidFill>
                <a:sysClr val="windowText" lastClr="000000"/>
              </a:solidFill>
              <a:latin typeface="Times New Roman"/>
              <a:cs typeface="Times New Roman"/>
            </a:endParaRPr>
          </a:p>
        </p:txBody>
      </p:sp>
      <p:sp>
        <p:nvSpPr>
          <p:cNvPr id="18" name="object 18"/>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9" name="object 19"/>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0" name="object 20"/>
          <p:cNvSpPr txBox="1"/>
          <p:nvPr/>
        </p:nvSpPr>
        <p:spPr>
          <a:xfrm>
            <a:off x="3268127" y="5565902"/>
            <a:ext cx="1222692" cy="299720"/>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21" name="object 21"/>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2" name="object 22"/>
          <p:cNvGrpSpPr/>
          <p:nvPr/>
        </p:nvGrpSpPr>
        <p:grpSpPr>
          <a:xfrm>
            <a:off x="2801144" y="2652442"/>
            <a:ext cx="3410332" cy="3293745"/>
            <a:chOff x="2801873" y="2652395"/>
            <a:chExt cx="3411220" cy="3293745"/>
          </a:xfrm>
        </p:grpSpPr>
        <p:pic>
          <p:nvPicPr>
            <p:cNvPr id="23" name="object 23"/>
            <p:cNvPicPr/>
            <p:nvPr/>
          </p:nvPicPr>
          <p:blipFill>
            <a:blip r:embed="rId4" cstate="print"/>
            <a:stretch>
              <a:fillRect/>
            </a:stretch>
          </p:blipFill>
          <p:spPr>
            <a:xfrm>
              <a:off x="2801873" y="5143517"/>
              <a:ext cx="3410712" cy="92692"/>
            </a:xfrm>
            <a:prstGeom prst="rect">
              <a:avLst/>
            </a:prstGeom>
          </p:spPr>
        </p:pic>
        <p:sp>
          <p:nvSpPr>
            <p:cNvPr id="24" name="object 24"/>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4496942" y="2657475"/>
              <a:ext cx="0" cy="3283585"/>
            </a:xfrm>
            <a:custGeom>
              <a:avLst/>
              <a:gdLst/>
              <a:ahLst/>
              <a:cxnLst/>
              <a:rect l="l" t="t" r="r" b="b"/>
              <a:pathLst>
                <a:path h="3283585">
                  <a:moveTo>
                    <a:pt x="0" y="1643633"/>
                  </a:moveTo>
                  <a:lnTo>
                    <a:pt x="0" y="3283457"/>
                  </a:lnTo>
                </a:path>
                <a:path h="3283585">
                  <a:moveTo>
                    <a:pt x="0" y="572642"/>
                  </a:moveTo>
                  <a:lnTo>
                    <a:pt x="0" y="1274064"/>
                  </a:lnTo>
                </a:path>
                <a:path h="3283585">
                  <a:moveTo>
                    <a:pt x="0" y="0"/>
                  </a:moveTo>
                  <a:lnTo>
                    <a:pt x="0" y="378333"/>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5567017" y="2018307"/>
            <a:ext cx="1207455" cy="289823"/>
          </a:xfrm>
          <a:prstGeom prst="rect">
            <a:avLst/>
          </a:prstGeom>
        </p:spPr>
        <p:txBody>
          <a:bodyPr vert="horz" wrap="square" lIns="0" tIns="12700" rIns="0" bIns="0" rtlCol="0">
            <a:spAutoFit/>
          </a:bodyPr>
          <a:lstStyle/>
          <a:p>
            <a:pPr marL="38100" defTabSz="914400">
              <a:spcBef>
                <a:spcPts val="100"/>
              </a:spcBef>
            </a:pPr>
            <a:r>
              <a:rPr kern="0" spc="80" dirty="0">
                <a:solidFill>
                  <a:sysClr val="windowText" lastClr="000000"/>
                </a:solidFill>
                <a:latin typeface="Cambria Math"/>
                <a:cs typeface="Cambria Math"/>
              </a:rPr>
              <a:t>R</a:t>
            </a:r>
            <a:r>
              <a:rPr sz="1950" kern="0" spc="120" baseline="-14957" dirty="0">
                <a:solidFill>
                  <a:sysClr val="windowText" lastClr="000000"/>
                </a:solidFill>
                <a:latin typeface="Cambria Math"/>
                <a:cs typeface="Cambria Math"/>
              </a:rPr>
              <a:t>E</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9.33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3997174" y="39315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28" name="object 28"/>
          <p:cNvSpPr txBox="1"/>
          <p:nvPr/>
        </p:nvSpPr>
        <p:spPr>
          <a:xfrm>
            <a:off x="3997174" y="5940979"/>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29" name="object 29"/>
          <p:cNvSpPr txBox="1"/>
          <p:nvPr/>
        </p:nvSpPr>
        <p:spPr>
          <a:xfrm>
            <a:off x="3631511" y="3375152"/>
            <a:ext cx="859565" cy="299720"/>
          </a:xfrm>
          <a:prstGeom prst="rect">
            <a:avLst/>
          </a:prstGeom>
        </p:spPr>
        <p:txBody>
          <a:bodyPr vert="horz" wrap="square" lIns="0" tIns="12700" rIns="0" bIns="0" rtlCol="0">
            <a:spAutoFit/>
          </a:bodyPr>
          <a:lstStyle/>
          <a:p>
            <a:pPr marL="53340" defTabSz="914400">
              <a:spcBef>
                <a:spcPts val="100"/>
              </a:spcBef>
            </a:pPr>
            <a:r>
              <a:rPr kern="0" dirty="0">
                <a:solidFill>
                  <a:sysClr val="windowText" lastClr="000000"/>
                </a:solidFill>
                <a:latin typeface="Times New Roman"/>
                <a:cs typeface="Times New Roman"/>
              </a:rPr>
              <a:t>4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30" name="object 30"/>
          <p:cNvGrpSpPr/>
          <p:nvPr/>
        </p:nvGrpSpPr>
        <p:grpSpPr>
          <a:xfrm>
            <a:off x="2776769" y="2544191"/>
            <a:ext cx="3616653" cy="3648710"/>
            <a:chOff x="2777489" y="2544191"/>
            <a:chExt cx="3617595" cy="3648710"/>
          </a:xfrm>
        </p:grpSpPr>
        <p:sp>
          <p:nvSpPr>
            <p:cNvPr id="31" name="object 31"/>
            <p:cNvSpPr/>
            <p:nvPr/>
          </p:nvSpPr>
          <p:spPr>
            <a:xfrm>
              <a:off x="2777490" y="2828543"/>
              <a:ext cx="1727200" cy="613410"/>
            </a:xfrm>
            <a:custGeom>
              <a:avLst/>
              <a:gdLst/>
              <a:ahLst/>
              <a:cxnLst/>
              <a:rect l="l" t="t" r="r" b="b"/>
              <a:pathLst>
                <a:path w="1727200" h="613410">
                  <a:moveTo>
                    <a:pt x="857250" y="371094"/>
                  </a:moveTo>
                  <a:lnTo>
                    <a:pt x="0" y="371094"/>
                  </a:lnTo>
                  <a:lnTo>
                    <a:pt x="857250" y="613410"/>
                  </a:lnTo>
                  <a:lnTo>
                    <a:pt x="857250" y="371094"/>
                  </a:lnTo>
                  <a:close/>
                </a:path>
                <a:path w="1727200" h="613410">
                  <a:moveTo>
                    <a:pt x="1726692" y="0"/>
                  </a:moveTo>
                  <a:lnTo>
                    <a:pt x="870204" y="0"/>
                  </a:lnTo>
                  <a:lnTo>
                    <a:pt x="870204" y="393827"/>
                  </a:lnTo>
                  <a:lnTo>
                    <a:pt x="1726692" y="408432"/>
                  </a:lnTo>
                  <a:lnTo>
                    <a:pt x="172669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2" name="object 32"/>
            <p:cNvSpPr/>
            <p:nvPr/>
          </p:nvSpPr>
          <p:spPr>
            <a:xfrm>
              <a:off x="3627500" y="2680335"/>
              <a:ext cx="0" cy="3507104"/>
            </a:xfrm>
            <a:custGeom>
              <a:avLst/>
              <a:gdLst/>
              <a:ahLst/>
              <a:cxnLst/>
              <a:rect l="l" t="t" r="r" b="b"/>
              <a:pathLst>
                <a:path h="3507104">
                  <a:moveTo>
                    <a:pt x="0" y="0"/>
                  </a:moveTo>
                  <a:lnTo>
                    <a:pt x="0" y="35068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5" cstate="print"/>
            <a:stretch>
              <a:fillRect/>
            </a:stretch>
          </p:blipFill>
          <p:spPr>
            <a:xfrm>
              <a:off x="5445632" y="4163694"/>
              <a:ext cx="949197" cy="457707"/>
            </a:xfrm>
            <a:prstGeom prst="rect">
              <a:avLst/>
            </a:prstGeom>
          </p:spPr>
        </p:pic>
        <p:sp>
          <p:nvSpPr>
            <p:cNvPr id="34" name="object 34"/>
            <p:cNvSpPr/>
            <p:nvPr/>
          </p:nvSpPr>
          <p:spPr>
            <a:xfrm>
              <a:off x="4490466" y="3035808"/>
              <a:ext cx="904240" cy="194310"/>
            </a:xfrm>
            <a:custGeom>
              <a:avLst/>
              <a:gdLst/>
              <a:ahLst/>
              <a:cxnLst/>
              <a:rect l="l" t="t" r="r" b="b"/>
              <a:pathLst>
                <a:path w="904239" h="194310">
                  <a:moveTo>
                    <a:pt x="903732" y="0"/>
                  </a:moveTo>
                  <a:lnTo>
                    <a:pt x="0" y="0"/>
                  </a:lnTo>
                  <a:lnTo>
                    <a:pt x="0" y="187325"/>
                  </a:lnTo>
                  <a:lnTo>
                    <a:pt x="903732" y="194309"/>
                  </a:lnTo>
                  <a:lnTo>
                    <a:pt x="90373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35" name="object 35"/>
            <p:cNvSpPr/>
            <p:nvPr/>
          </p:nvSpPr>
          <p:spPr>
            <a:xfrm>
              <a:off x="5380100" y="2549271"/>
              <a:ext cx="0" cy="3637915"/>
            </a:xfrm>
            <a:custGeom>
              <a:avLst/>
              <a:gdLst/>
              <a:ahLst/>
              <a:cxnLst/>
              <a:rect l="l" t="t" r="r" b="b"/>
              <a:pathLst>
                <a:path h="3637915">
                  <a:moveTo>
                    <a:pt x="0" y="0"/>
                  </a:moveTo>
                  <a:lnTo>
                    <a:pt x="0" y="363730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6" name="object 36"/>
            <p:cNvSpPr/>
            <p:nvPr/>
          </p:nvSpPr>
          <p:spPr>
            <a:xfrm>
              <a:off x="5381244" y="3227070"/>
              <a:ext cx="800100" cy="408940"/>
            </a:xfrm>
            <a:custGeom>
              <a:avLst/>
              <a:gdLst/>
              <a:ahLst/>
              <a:cxnLst/>
              <a:rect l="l" t="t" r="r" b="b"/>
              <a:pathLst>
                <a:path w="800100" h="408939">
                  <a:moveTo>
                    <a:pt x="800100" y="0"/>
                  </a:moveTo>
                  <a:lnTo>
                    <a:pt x="0" y="0"/>
                  </a:lnTo>
                  <a:lnTo>
                    <a:pt x="0" y="393826"/>
                  </a:lnTo>
                  <a:lnTo>
                    <a:pt x="800100" y="408431"/>
                  </a:lnTo>
                  <a:lnTo>
                    <a:pt x="800100"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37" name="object 37"/>
          <p:cNvSpPr txBox="1"/>
          <p:nvPr/>
        </p:nvSpPr>
        <p:spPr>
          <a:xfrm>
            <a:off x="3115517" y="109577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38" name="object 38"/>
          <p:cNvSpPr txBox="1"/>
          <p:nvPr/>
        </p:nvSpPr>
        <p:spPr>
          <a:xfrm>
            <a:off x="2529691" y="96291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9" name="object 39"/>
          <p:cNvGrpSpPr/>
          <p:nvPr/>
        </p:nvGrpSpPr>
        <p:grpSpPr>
          <a:xfrm>
            <a:off x="2787433" y="646273"/>
            <a:ext cx="3532854" cy="1029969"/>
            <a:chOff x="2788157" y="646226"/>
            <a:chExt cx="3533775" cy="1029969"/>
          </a:xfrm>
        </p:grpSpPr>
        <p:pic>
          <p:nvPicPr>
            <p:cNvPr id="40" name="object 40"/>
            <p:cNvPicPr/>
            <p:nvPr/>
          </p:nvPicPr>
          <p:blipFill>
            <a:blip r:embed="rId6" cstate="print"/>
            <a:stretch>
              <a:fillRect/>
            </a:stretch>
          </p:blipFill>
          <p:spPr>
            <a:xfrm>
              <a:off x="2788157" y="1144541"/>
              <a:ext cx="3436620" cy="92692"/>
            </a:xfrm>
            <a:prstGeom prst="rect">
              <a:avLst/>
            </a:prstGeom>
          </p:spPr>
        </p:pic>
        <p:sp>
          <p:nvSpPr>
            <p:cNvPr id="41" name="object 41"/>
            <p:cNvSpPr/>
            <p:nvPr/>
          </p:nvSpPr>
          <p:spPr>
            <a:xfrm>
              <a:off x="2838068" y="1169288"/>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7" cstate="print"/>
            <a:stretch>
              <a:fillRect/>
            </a:stretch>
          </p:blipFill>
          <p:spPr>
            <a:xfrm>
              <a:off x="3469385" y="1421147"/>
              <a:ext cx="401624" cy="92692"/>
            </a:xfrm>
            <a:prstGeom prst="rect">
              <a:avLst/>
            </a:prstGeom>
          </p:spPr>
        </p:pic>
        <p:sp>
          <p:nvSpPr>
            <p:cNvPr id="43" name="object 43"/>
            <p:cNvSpPr/>
            <p:nvPr/>
          </p:nvSpPr>
          <p:spPr>
            <a:xfrm>
              <a:off x="3519296" y="1445894"/>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4" name="object 44"/>
            <p:cNvPicPr/>
            <p:nvPr/>
          </p:nvPicPr>
          <p:blipFill>
            <a:blip r:embed="rId8" cstate="print"/>
            <a:stretch>
              <a:fillRect/>
            </a:stretch>
          </p:blipFill>
          <p:spPr>
            <a:xfrm>
              <a:off x="3382517" y="1421155"/>
              <a:ext cx="180759" cy="254482"/>
            </a:xfrm>
            <a:prstGeom prst="rect">
              <a:avLst/>
            </a:prstGeom>
          </p:spPr>
        </p:pic>
        <p:sp>
          <p:nvSpPr>
            <p:cNvPr id="45" name="object 45"/>
            <p:cNvSpPr/>
            <p:nvPr/>
          </p:nvSpPr>
          <p:spPr>
            <a:xfrm>
              <a:off x="3432428" y="1445894"/>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6" name="object 46"/>
            <p:cNvPicPr/>
            <p:nvPr/>
          </p:nvPicPr>
          <p:blipFill>
            <a:blip r:embed="rId8" cstate="print"/>
            <a:stretch>
              <a:fillRect/>
            </a:stretch>
          </p:blipFill>
          <p:spPr>
            <a:xfrm>
              <a:off x="3536441" y="1421155"/>
              <a:ext cx="180759" cy="254482"/>
            </a:xfrm>
            <a:prstGeom prst="rect">
              <a:avLst/>
            </a:prstGeom>
          </p:spPr>
        </p:pic>
        <p:sp>
          <p:nvSpPr>
            <p:cNvPr id="47" name="object 47"/>
            <p:cNvSpPr/>
            <p:nvPr/>
          </p:nvSpPr>
          <p:spPr>
            <a:xfrm>
              <a:off x="3586352" y="144589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8" cstate="print"/>
            <a:stretch>
              <a:fillRect/>
            </a:stretch>
          </p:blipFill>
          <p:spPr>
            <a:xfrm>
              <a:off x="3688841" y="1421155"/>
              <a:ext cx="180759" cy="254482"/>
            </a:xfrm>
            <a:prstGeom prst="rect">
              <a:avLst/>
            </a:prstGeom>
          </p:spPr>
        </p:pic>
        <p:sp>
          <p:nvSpPr>
            <p:cNvPr id="49" name="object 49"/>
            <p:cNvSpPr/>
            <p:nvPr/>
          </p:nvSpPr>
          <p:spPr>
            <a:xfrm>
              <a:off x="3738752" y="144589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50" name="object 50"/>
            <p:cNvSpPr/>
            <p:nvPr/>
          </p:nvSpPr>
          <p:spPr>
            <a:xfrm>
              <a:off x="3519296" y="1171575"/>
              <a:ext cx="314960" cy="271780"/>
            </a:xfrm>
            <a:custGeom>
              <a:avLst/>
              <a:gdLst/>
              <a:ahLst/>
              <a:cxnLst/>
              <a:rect l="l" t="t" r="r" b="b"/>
              <a:pathLst>
                <a:path w="314960" h="271780">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1" name="object 51"/>
            <p:cNvSpPr/>
            <p:nvPr/>
          </p:nvSpPr>
          <p:spPr>
            <a:xfrm>
              <a:off x="3519296" y="1171575"/>
              <a:ext cx="314960" cy="271780"/>
            </a:xfrm>
            <a:custGeom>
              <a:avLst/>
              <a:gdLst/>
              <a:ahLst/>
              <a:cxnLst/>
              <a:rect l="l" t="t" r="r" b="b"/>
              <a:pathLst>
                <a:path w="314960" h="271780">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9" cstate="print"/>
            <a:stretch>
              <a:fillRect/>
            </a:stretch>
          </p:blipFill>
          <p:spPr>
            <a:xfrm>
              <a:off x="3635501" y="1271015"/>
              <a:ext cx="85344" cy="84582"/>
            </a:xfrm>
            <a:prstGeom prst="rect">
              <a:avLst/>
            </a:prstGeom>
          </p:spPr>
        </p:pic>
        <p:pic>
          <p:nvPicPr>
            <p:cNvPr id="53" name="object 53"/>
            <p:cNvPicPr/>
            <p:nvPr/>
          </p:nvPicPr>
          <p:blipFill>
            <a:blip r:embed="rId10" cstate="print"/>
            <a:stretch>
              <a:fillRect/>
            </a:stretch>
          </p:blipFill>
          <p:spPr>
            <a:xfrm>
              <a:off x="5969507" y="1366283"/>
              <a:ext cx="352005" cy="92692"/>
            </a:xfrm>
            <a:prstGeom prst="rect">
              <a:avLst/>
            </a:prstGeom>
          </p:spPr>
        </p:pic>
        <p:sp>
          <p:nvSpPr>
            <p:cNvPr id="54" name="object 54"/>
            <p:cNvSpPr/>
            <p:nvPr/>
          </p:nvSpPr>
          <p:spPr>
            <a:xfrm>
              <a:off x="6019418" y="1391030"/>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1" cstate="print"/>
            <a:stretch>
              <a:fillRect/>
            </a:stretch>
          </p:blipFill>
          <p:spPr>
            <a:xfrm>
              <a:off x="5896355" y="1366202"/>
              <a:ext cx="166319" cy="228536"/>
            </a:xfrm>
            <a:prstGeom prst="rect">
              <a:avLst/>
            </a:prstGeom>
          </p:spPr>
        </p:pic>
        <p:sp>
          <p:nvSpPr>
            <p:cNvPr id="56" name="object 56"/>
            <p:cNvSpPr/>
            <p:nvPr/>
          </p:nvSpPr>
          <p:spPr>
            <a:xfrm>
              <a:off x="5946266" y="139103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11" cstate="print"/>
            <a:stretch>
              <a:fillRect/>
            </a:stretch>
          </p:blipFill>
          <p:spPr>
            <a:xfrm>
              <a:off x="6025895" y="1366202"/>
              <a:ext cx="166319" cy="228536"/>
            </a:xfrm>
            <a:prstGeom prst="rect">
              <a:avLst/>
            </a:prstGeom>
          </p:spPr>
        </p:pic>
        <p:sp>
          <p:nvSpPr>
            <p:cNvPr id="58" name="object 58"/>
            <p:cNvSpPr/>
            <p:nvPr/>
          </p:nvSpPr>
          <p:spPr>
            <a:xfrm>
              <a:off x="6075806" y="1391030"/>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11" cstate="print"/>
            <a:stretch>
              <a:fillRect/>
            </a:stretch>
          </p:blipFill>
          <p:spPr>
            <a:xfrm>
              <a:off x="6153911" y="1366202"/>
              <a:ext cx="166319" cy="228536"/>
            </a:xfrm>
            <a:prstGeom prst="rect">
              <a:avLst/>
            </a:prstGeom>
          </p:spPr>
        </p:pic>
        <p:sp>
          <p:nvSpPr>
            <p:cNvPr id="60" name="object 60"/>
            <p:cNvSpPr/>
            <p:nvPr/>
          </p:nvSpPr>
          <p:spPr>
            <a:xfrm>
              <a:off x="6203823" y="1391030"/>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61" name="object 61"/>
            <p:cNvSpPr/>
            <p:nvPr/>
          </p:nvSpPr>
          <p:spPr>
            <a:xfrm>
              <a:off x="6054851" y="1199387"/>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2" name="object 62"/>
            <p:cNvSpPr/>
            <p:nvPr/>
          </p:nvSpPr>
          <p:spPr>
            <a:xfrm>
              <a:off x="6054851" y="1199387"/>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3" name="object 63"/>
            <p:cNvPicPr/>
            <p:nvPr/>
          </p:nvPicPr>
          <p:blipFill>
            <a:blip r:embed="rId12" cstate="print"/>
            <a:stretch>
              <a:fillRect/>
            </a:stretch>
          </p:blipFill>
          <p:spPr>
            <a:xfrm>
              <a:off x="5279135" y="646226"/>
              <a:ext cx="224091" cy="657682"/>
            </a:xfrm>
            <a:prstGeom prst="rect">
              <a:avLst/>
            </a:prstGeom>
          </p:spPr>
        </p:pic>
        <p:sp>
          <p:nvSpPr>
            <p:cNvPr id="64" name="object 64"/>
            <p:cNvSpPr/>
            <p:nvPr/>
          </p:nvSpPr>
          <p:spPr>
            <a:xfrm>
              <a:off x="5356478" y="659891"/>
              <a:ext cx="76200" cy="509905"/>
            </a:xfrm>
            <a:custGeom>
              <a:avLst/>
              <a:gdLst/>
              <a:ahLst/>
              <a:cxnLst/>
              <a:rect l="l" t="t" r="r" b="b"/>
              <a:pathLst>
                <a:path w="76200" h="509905">
                  <a:moveTo>
                    <a:pt x="27050" y="433578"/>
                  </a:moveTo>
                  <a:lnTo>
                    <a:pt x="0" y="433578"/>
                  </a:lnTo>
                  <a:lnTo>
                    <a:pt x="38100" y="509778"/>
                  </a:lnTo>
                  <a:lnTo>
                    <a:pt x="64325" y="457327"/>
                  </a:lnTo>
                  <a:lnTo>
                    <a:pt x="32004" y="457327"/>
                  </a:lnTo>
                  <a:lnTo>
                    <a:pt x="27050" y="452374"/>
                  </a:lnTo>
                  <a:lnTo>
                    <a:pt x="27050" y="433578"/>
                  </a:lnTo>
                  <a:close/>
                </a:path>
                <a:path w="76200" h="509905">
                  <a:moveTo>
                    <a:pt x="44196" y="0"/>
                  </a:moveTo>
                  <a:lnTo>
                    <a:pt x="32004" y="0"/>
                  </a:lnTo>
                  <a:lnTo>
                    <a:pt x="27050" y="4953"/>
                  </a:lnTo>
                  <a:lnTo>
                    <a:pt x="27050" y="452374"/>
                  </a:lnTo>
                  <a:lnTo>
                    <a:pt x="32004" y="457327"/>
                  </a:lnTo>
                  <a:lnTo>
                    <a:pt x="44196" y="457327"/>
                  </a:lnTo>
                  <a:lnTo>
                    <a:pt x="49149" y="452374"/>
                  </a:lnTo>
                  <a:lnTo>
                    <a:pt x="49149" y="4953"/>
                  </a:lnTo>
                  <a:lnTo>
                    <a:pt x="44196" y="0"/>
                  </a:lnTo>
                  <a:close/>
                </a:path>
                <a:path w="76200" h="509905">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5" name="object 65"/>
          <p:cNvSpPr txBox="1"/>
          <p:nvPr/>
        </p:nvSpPr>
        <p:spPr>
          <a:xfrm>
            <a:off x="5154859" y="296672"/>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6" name="object 66"/>
          <p:cNvSpPr txBox="1"/>
          <p:nvPr/>
        </p:nvSpPr>
        <p:spPr>
          <a:xfrm>
            <a:off x="6075115" y="87452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67" name="object 67"/>
          <p:cNvSpPr txBox="1"/>
          <p:nvPr/>
        </p:nvSpPr>
        <p:spPr>
          <a:xfrm>
            <a:off x="4054819" y="113235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8" name="object 68"/>
          <p:cNvGrpSpPr/>
          <p:nvPr/>
        </p:nvGrpSpPr>
        <p:grpSpPr>
          <a:xfrm>
            <a:off x="2747819" y="912897"/>
            <a:ext cx="1043034" cy="396875"/>
            <a:chOff x="2748533" y="912850"/>
            <a:chExt cx="1043305" cy="396875"/>
          </a:xfrm>
        </p:grpSpPr>
        <p:pic>
          <p:nvPicPr>
            <p:cNvPr id="69" name="object 69"/>
            <p:cNvPicPr/>
            <p:nvPr/>
          </p:nvPicPr>
          <p:blipFill>
            <a:blip r:embed="rId13" cstate="print"/>
            <a:stretch>
              <a:fillRect/>
            </a:stretch>
          </p:blipFill>
          <p:spPr>
            <a:xfrm>
              <a:off x="2748533" y="912850"/>
              <a:ext cx="224091" cy="389407"/>
            </a:xfrm>
            <a:prstGeom prst="rect">
              <a:avLst/>
            </a:prstGeom>
          </p:spPr>
        </p:pic>
        <p:pic>
          <p:nvPicPr>
            <p:cNvPr id="70" name="object 70"/>
            <p:cNvPicPr/>
            <p:nvPr/>
          </p:nvPicPr>
          <p:blipFill>
            <a:blip r:embed="rId14" cstate="print"/>
            <a:stretch>
              <a:fillRect/>
            </a:stretch>
          </p:blipFill>
          <p:spPr>
            <a:xfrm>
              <a:off x="2825876" y="926591"/>
              <a:ext cx="76200" cy="241300"/>
            </a:xfrm>
            <a:prstGeom prst="rect">
              <a:avLst/>
            </a:prstGeom>
          </p:spPr>
        </p:pic>
        <p:pic>
          <p:nvPicPr>
            <p:cNvPr id="71" name="object 71"/>
            <p:cNvPicPr/>
            <p:nvPr/>
          </p:nvPicPr>
          <p:blipFill>
            <a:blip r:embed="rId13" cstate="print"/>
            <a:stretch>
              <a:fillRect/>
            </a:stretch>
          </p:blipFill>
          <p:spPr>
            <a:xfrm>
              <a:off x="2866643" y="919708"/>
              <a:ext cx="224091" cy="389407"/>
            </a:xfrm>
            <a:prstGeom prst="rect">
              <a:avLst/>
            </a:prstGeom>
          </p:spPr>
        </p:pic>
        <p:pic>
          <p:nvPicPr>
            <p:cNvPr id="72" name="object 72"/>
            <p:cNvPicPr/>
            <p:nvPr/>
          </p:nvPicPr>
          <p:blipFill>
            <a:blip r:embed="rId15" cstate="print"/>
            <a:stretch>
              <a:fillRect/>
            </a:stretch>
          </p:blipFill>
          <p:spPr>
            <a:xfrm>
              <a:off x="2943986" y="933449"/>
              <a:ext cx="76200" cy="241300"/>
            </a:xfrm>
            <a:prstGeom prst="rect">
              <a:avLst/>
            </a:prstGeom>
          </p:spPr>
        </p:pic>
        <p:pic>
          <p:nvPicPr>
            <p:cNvPr id="73" name="object 73"/>
            <p:cNvPicPr/>
            <p:nvPr/>
          </p:nvPicPr>
          <p:blipFill>
            <a:blip r:embed="rId13" cstate="print"/>
            <a:stretch>
              <a:fillRect/>
            </a:stretch>
          </p:blipFill>
          <p:spPr>
            <a:xfrm>
              <a:off x="2984753" y="917422"/>
              <a:ext cx="224091" cy="389407"/>
            </a:xfrm>
            <a:prstGeom prst="rect">
              <a:avLst/>
            </a:prstGeom>
          </p:spPr>
        </p:pic>
        <p:pic>
          <p:nvPicPr>
            <p:cNvPr id="74" name="object 74"/>
            <p:cNvPicPr/>
            <p:nvPr/>
          </p:nvPicPr>
          <p:blipFill>
            <a:blip r:embed="rId14" cstate="print"/>
            <a:stretch>
              <a:fillRect/>
            </a:stretch>
          </p:blipFill>
          <p:spPr>
            <a:xfrm>
              <a:off x="3062096" y="931163"/>
              <a:ext cx="76200" cy="241300"/>
            </a:xfrm>
            <a:prstGeom prst="rect">
              <a:avLst/>
            </a:prstGeom>
          </p:spPr>
        </p:pic>
        <p:pic>
          <p:nvPicPr>
            <p:cNvPr id="75" name="object 75"/>
            <p:cNvPicPr/>
            <p:nvPr/>
          </p:nvPicPr>
          <p:blipFill>
            <a:blip r:embed="rId13" cstate="print"/>
            <a:stretch>
              <a:fillRect/>
            </a:stretch>
          </p:blipFill>
          <p:spPr>
            <a:xfrm>
              <a:off x="3102101" y="917422"/>
              <a:ext cx="224091" cy="389407"/>
            </a:xfrm>
            <a:prstGeom prst="rect">
              <a:avLst/>
            </a:prstGeom>
          </p:spPr>
        </p:pic>
        <p:pic>
          <p:nvPicPr>
            <p:cNvPr id="76" name="object 76"/>
            <p:cNvPicPr/>
            <p:nvPr/>
          </p:nvPicPr>
          <p:blipFill>
            <a:blip r:embed="rId14" cstate="print"/>
            <a:stretch>
              <a:fillRect/>
            </a:stretch>
          </p:blipFill>
          <p:spPr>
            <a:xfrm>
              <a:off x="3179444" y="931163"/>
              <a:ext cx="76200" cy="241300"/>
            </a:xfrm>
            <a:prstGeom prst="rect">
              <a:avLst/>
            </a:prstGeom>
          </p:spPr>
        </p:pic>
        <p:pic>
          <p:nvPicPr>
            <p:cNvPr id="77" name="object 77"/>
            <p:cNvPicPr/>
            <p:nvPr/>
          </p:nvPicPr>
          <p:blipFill>
            <a:blip r:embed="rId13" cstate="print"/>
            <a:stretch>
              <a:fillRect/>
            </a:stretch>
          </p:blipFill>
          <p:spPr>
            <a:xfrm>
              <a:off x="3220211" y="917422"/>
              <a:ext cx="224091" cy="389407"/>
            </a:xfrm>
            <a:prstGeom prst="rect">
              <a:avLst/>
            </a:prstGeom>
          </p:spPr>
        </p:pic>
        <p:pic>
          <p:nvPicPr>
            <p:cNvPr id="78" name="object 78"/>
            <p:cNvPicPr/>
            <p:nvPr/>
          </p:nvPicPr>
          <p:blipFill>
            <a:blip r:embed="rId14" cstate="print"/>
            <a:stretch>
              <a:fillRect/>
            </a:stretch>
          </p:blipFill>
          <p:spPr>
            <a:xfrm>
              <a:off x="3297554" y="931163"/>
              <a:ext cx="76200" cy="241300"/>
            </a:xfrm>
            <a:prstGeom prst="rect">
              <a:avLst/>
            </a:prstGeom>
          </p:spPr>
        </p:pic>
        <p:pic>
          <p:nvPicPr>
            <p:cNvPr id="79" name="object 79"/>
            <p:cNvPicPr/>
            <p:nvPr/>
          </p:nvPicPr>
          <p:blipFill>
            <a:blip r:embed="rId13" cstate="print"/>
            <a:stretch>
              <a:fillRect/>
            </a:stretch>
          </p:blipFill>
          <p:spPr>
            <a:xfrm>
              <a:off x="3338321" y="917422"/>
              <a:ext cx="224091" cy="389407"/>
            </a:xfrm>
            <a:prstGeom prst="rect">
              <a:avLst/>
            </a:prstGeom>
          </p:spPr>
        </p:pic>
        <p:pic>
          <p:nvPicPr>
            <p:cNvPr id="80" name="object 80"/>
            <p:cNvPicPr/>
            <p:nvPr/>
          </p:nvPicPr>
          <p:blipFill>
            <a:blip r:embed="rId14" cstate="print"/>
            <a:stretch>
              <a:fillRect/>
            </a:stretch>
          </p:blipFill>
          <p:spPr>
            <a:xfrm>
              <a:off x="3415664" y="931163"/>
              <a:ext cx="76200" cy="241300"/>
            </a:xfrm>
            <a:prstGeom prst="rect">
              <a:avLst/>
            </a:prstGeom>
          </p:spPr>
        </p:pic>
        <p:pic>
          <p:nvPicPr>
            <p:cNvPr id="81" name="object 81"/>
            <p:cNvPicPr/>
            <p:nvPr/>
          </p:nvPicPr>
          <p:blipFill>
            <a:blip r:embed="rId13" cstate="print"/>
            <a:stretch>
              <a:fillRect/>
            </a:stretch>
          </p:blipFill>
          <p:spPr>
            <a:xfrm>
              <a:off x="3456431" y="917422"/>
              <a:ext cx="224091" cy="389407"/>
            </a:xfrm>
            <a:prstGeom prst="rect">
              <a:avLst/>
            </a:prstGeom>
          </p:spPr>
        </p:pic>
        <p:pic>
          <p:nvPicPr>
            <p:cNvPr id="82" name="object 82"/>
            <p:cNvPicPr/>
            <p:nvPr/>
          </p:nvPicPr>
          <p:blipFill>
            <a:blip r:embed="rId14" cstate="print"/>
            <a:stretch>
              <a:fillRect/>
            </a:stretch>
          </p:blipFill>
          <p:spPr>
            <a:xfrm>
              <a:off x="3533775" y="931163"/>
              <a:ext cx="76200" cy="241300"/>
            </a:xfrm>
            <a:prstGeom prst="rect">
              <a:avLst/>
            </a:prstGeom>
          </p:spPr>
        </p:pic>
        <p:pic>
          <p:nvPicPr>
            <p:cNvPr id="83" name="object 83"/>
            <p:cNvPicPr/>
            <p:nvPr/>
          </p:nvPicPr>
          <p:blipFill>
            <a:blip r:embed="rId13" cstate="print"/>
            <a:stretch>
              <a:fillRect/>
            </a:stretch>
          </p:blipFill>
          <p:spPr>
            <a:xfrm>
              <a:off x="3567683" y="917422"/>
              <a:ext cx="224091" cy="389407"/>
            </a:xfrm>
            <a:prstGeom prst="rect">
              <a:avLst/>
            </a:prstGeom>
          </p:spPr>
        </p:pic>
        <p:pic>
          <p:nvPicPr>
            <p:cNvPr id="84" name="object 84"/>
            <p:cNvPicPr/>
            <p:nvPr/>
          </p:nvPicPr>
          <p:blipFill>
            <a:blip r:embed="rId14" cstate="print"/>
            <a:stretch>
              <a:fillRect/>
            </a:stretch>
          </p:blipFill>
          <p:spPr>
            <a:xfrm>
              <a:off x="3645026" y="931163"/>
              <a:ext cx="76200" cy="241300"/>
            </a:xfrm>
            <a:prstGeom prst="rect">
              <a:avLst/>
            </a:prstGeom>
          </p:spPr>
        </p:pic>
        <p:pic>
          <p:nvPicPr>
            <p:cNvPr id="85" name="object 85"/>
            <p:cNvPicPr/>
            <p:nvPr/>
          </p:nvPicPr>
          <p:blipFill>
            <a:blip r:embed="rId16" cstate="print"/>
            <a:stretch>
              <a:fillRect/>
            </a:stretch>
          </p:blipFill>
          <p:spPr>
            <a:xfrm>
              <a:off x="2814065" y="912893"/>
              <a:ext cx="911352" cy="92692"/>
            </a:xfrm>
            <a:prstGeom prst="rect">
              <a:avLst/>
            </a:prstGeom>
          </p:spPr>
        </p:pic>
        <p:sp>
          <p:nvSpPr>
            <p:cNvPr id="86" name="object 86"/>
            <p:cNvSpPr/>
            <p:nvPr/>
          </p:nvSpPr>
          <p:spPr>
            <a:xfrm>
              <a:off x="2863976" y="937640"/>
              <a:ext cx="818515" cy="0"/>
            </a:xfrm>
            <a:custGeom>
              <a:avLst/>
              <a:gdLst/>
              <a:ahLst/>
              <a:cxnLst/>
              <a:rect l="l" t="t" r="r" b="b"/>
              <a:pathLst>
                <a:path w="818514">
                  <a:moveTo>
                    <a:pt x="0" y="0"/>
                  </a:moveTo>
                  <a:lnTo>
                    <a:pt x="81851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87" name="object 87"/>
          <p:cNvSpPr txBox="1"/>
          <p:nvPr/>
        </p:nvSpPr>
        <p:spPr>
          <a:xfrm>
            <a:off x="3406016" y="467890"/>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88" name="object 88"/>
          <p:cNvSpPr txBox="1"/>
          <p:nvPr/>
        </p:nvSpPr>
        <p:spPr>
          <a:xfrm>
            <a:off x="3768380" y="855471"/>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89" name="object 89"/>
          <p:cNvGrpSpPr/>
          <p:nvPr/>
        </p:nvGrpSpPr>
        <p:grpSpPr>
          <a:xfrm>
            <a:off x="4386454" y="654608"/>
            <a:ext cx="224096" cy="657860"/>
            <a:chOff x="4387596" y="654608"/>
            <a:chExt cx="224154" cy="657860"/>
          </a:xfrm>
        </p:grpSpPr>
        <p:pic>
          <p:nvPicPr>
            <p:cNvPr id="90" name="object 90"/>
            <p:cNvPicPr/>
            <p:nvPr/>
          </p:nvPicPr>
          <p:blipFill>
            <a:blip r:embed="rId12" cstate="print"/>
            <a:stretch>
              <a:fillRect/>
            </a:stretch>
          </p:blipFill>
          <p:spPr>
            <a:xfrm>
              <a:off x="4387596" y="654608"/>
              <a:ext cx="224091" cy="657682"/>
            </a:xfrm>
            <a:prstGeom prst="rect">
              <a:avLst/>
            </a:prstGeom>
          </p:spPr>
        </p:pic>
        <p:sp>
          <p:nvSpPr>
            <p:cNvPr id="91" name="object 91"/>
            <p:cNvSpPr/>
            <p:nvPr/>
          </p:nvSpPr>
          <p:spPr>
            <a:xfrm>
              <a:off x="4464939" y="668273"/>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92" name="object 92"/>
          <p:cNvSpPr txBox="1"/>
          <p:nvPr/>
        </p:nvSpPr>
        <p:spPr>
          <a:xfrm>
            <a:off x="4320178" y="305054"/>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3" name="object 93"/>
          <p:cNvSpPr txBox="1"/>
          <p:nvPr/>
        </p:nvSpPr>
        <p:spPr>
          <a:xfrm>
            <a:off x="4811290" y="1120417"/>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4" name="object 94"/>
          <p:cNvSpPr txBox="1"/>
          <p:nvPr/>
        </p:nvSpPr>
        <p:spPr>
          <a:xfrm>
            <a:off x="5593400" y="1108990"/>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95" name="object 95"/>
          <p:cNvSpPr txBox="1"/>
          <p:nvPr/>
        </p:nvSpPr>
        <p:spPr>
          <a:xfrm>
            <a:off x="4404232" y="116890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96" name="object 96"/>
          <p:cNvSpPr txBox="1"/>
          <p:nvPr/>
        </p:nvSpPr>
        <p:spPr>
          <a:xfrm>
            <a:off x="5276493" y="116890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97" name="object 97"/>
          <p:cNvSpPr txBox="1"/>
          <p:nvPr/>
        </p:nvSpPr>
        <p:spPr>
          <a:xfrm>
            <a:off x="2867423" y="2035559"/>
            <a:ext cx="1329979" cy="733534"/>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12.67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539750" defTabSz="914400">
              <a:spcBef>
                <a:spcPts val="1320"/>
              </a:spcBef>
            </a:pPr>
            <a:r>
              <a:rPr kern="0" dirty="0">
                <a:solidFill>
                  <a:sysClr val="windowText" lastClr="000000"/>
                </a:solidFill>
                <a:latin typeface="Times New Roman"/>
                <a:cs typeface="Times New Roman"/>
              </a:rPr>
              <a:t>8.67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8" name="object 98"/>
          <p:cNvSpPr txBox="1"/>
          <p:nvPr/>
        </p:nvSpPr>
        <p:spPr>
          <a:xfrm>
            <a:off x="4654890" y="2732555"/>
            <a:ext cx="64753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2.67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9" name="object 99"/>
          <p:cNvSpPr txBox="1"/>
          <p:nvPr/>
        </p:nvSpPr>
        <p:spPr>
          <a:xfrm>
            <a:off x="5383680" y="3597152"/>
            <a:ext cx="785925" cy="289823"/>
          </a:xfrm>
          <a:prstGeom prst="rect">
            <a:avLst/>
          </a:prstGeom>
        </p:spPr>
        <p:txBody>
          <a:bodyPr vert="horz" wrap="square" lIns="0" tIns="12700" rIns="0" bIns="0" rtlCol="0">
            <a:spAutoFit/>
          </a:bodyPr>
          <a:lstStyle/>
          <a:p>
            <a:pPr marL="132080" defTabSz="914400">
              <a:spcBef>
                <a:spcPts val="100"/>
              </a:spcBef>
            </a:pPr>
            <a:r>
              <a:rPr kern="0" dirty="0">
                <a:solidFill>
                  <a:sysClr val="windowText" lastClr="000000"/>
                </a:solidFill>
                <a:latin typeface="Times New Roman"/>
                <a:cs typeface="Times New Roman"/>
              </a:rPr>
              <a:t>9.33</a:t>
            </a:r>
            <a:r>
              <a:rPr kern="0" spc="-2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grpSp>
        <p:nvGrpSpPr>
          <p:cNvPr id="100" name="object 100"/>
          <p:cNvGrpSpPr/>
          <p:nvPr/>
        </p:nvGrpSpPr>
        <p:grpSpPr>
          <a:xfrm>
            <a:off x="2820952" y="4527803"/>
            <a:ext cx="3357006" cy="1037590"/>
            <a:chOff x="2821685" y="4527803"/>
            <a:chExt cx="3357879" cy="1037590"/>
          </a:xfrm>
        </p:grpSpPr>
        <p:sp>
          <p:nvSpPr>
            <p:cNvPr id="101" name="object 101"/>
            <p:cNvSpPr/>
            <p:nvPr/>
          </p:nvSpPr>
          <p:spPr>
            <a:xfrm>
              <a:off x="2821685" y="4650485"/>
              <a:ext cx="3357879" cy="914400"/>
            </a:xfrm>
            <a:custGeom>
              <a:avLst/>
              <a:gdLst/>
              <a:ahLst/>
              <a:cxnLst/>
              <a:rect l="l" t="t" r="r" b="b"/>
              <a:pathLst>
                <a:path w="3357879" h="914400">
                  <a:moveTo>
                    <a:pt x="1384808" y="522477"/>
                  </a:moveTo>
                  <a:lnTo>
                    <a:pt x="0" y="522477"/>
                  </a:lnTo>
                  <a:lnTo>
                    <a:pt x="561721" y="666241"/>
                  </a:lnTo>
                  <a:lnTo>
                    <a:pt x="679323" y="744601"/>
                  </a:lnTo>
                  <a:lnTo>
                    <a:pt x="731519" y="783716"/>
                  </a:lnTo>
                  <a:lnTo>
                    <a:pt x="810005" y="914400"/>
                  </a:lnTo>
                  <a:lnTo>
                    <a:pt x="1384808" y="522477"/>
                  </a:lnTo>
                  <a:close/>
                </a:path>
                <a:path w="3357879" h="914400">
                  <a:moveTo>
                    <a:pt x="2560447" y="0"/>
                  </a:moveTo>
                  <a:lnTo>
                    <a:pt x="1672209" y="326516"/>
                  </a:lnTo>
                  <a:lnTo>
                    <a:pt x="1384808" y="522477"/>
                  </a:lnTo>
                  <a:lnTo>
                    <a:pt x="3357372" y="522477"/>
                  </a:lnTo>
                  <a:lnTo>
                    <a:pt x="2560447" y="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pic>
          <p:nvPicPr>
            <p:cNvPr id="102" name="object 102"/>
            <p:cNvPicPr/>
            <p:nvPr/>
          </p:nvPicPr>
          <p:blipFill>
            <a:blip r:embed="rId17" cstate="print"/>
            <a:stretch>
              <a:fillRect/>
            </a:stretch>
          </p:blipFill>
          <p:spPr>
            <a:xfrm>
              <a:off x="4052315" y="4527803"/>
              <a:ext cx="902935" cy="570102"/>
            </a:xfrm>
            <a:prstGeom prst="rect">
              <a:avLst/>
            </a:prstGeom>
          </p:spPr>
        </p:pic>
      </p:grpSp>
      <p:sp>
        <p:nvSpPr>
          <p:cNvPr id="103" name="object 103"/>
          <p:cNvSpPr txBox="1"/>
          <p:nvPr/>
        </p:nvSpPr>
        <p:spPr>
          <a:xfrm>
            <a:off x="6237381" y="502236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04" name="Slide Number Placeholder 103"/>
          <p:cNvSpPr>
            <a:spLocks noGrp="1"/>
          </p:cNvSpPr>
          <p:nvPr>
            <p:ph type="sldNum" sz="quarter" idx="7"/>
          </p:nvPr>
        </p:nvSpPr>
        <p:spPr/>
        <p:txBody>
          <a:bodyPr/>
          <a:lstStyle/>
          <a:p>
            <a:fld id="{B6F15528-21DE-4FAA-801E-634DDDAF4B2B}" type="slidenum">
              <a:rPr lang="en-US" smtClean="0">
                <a:solidFill>
                  <a:prstClr val="black">
                    <a:tint val="75000"/>
                  </a:prstClr>
                </a:solidFill>
              </a:rPr>
              <a:pPr/>
              <a:t>92</a:t>
            </a:fld>
            <a:endParaRPr lang="en-US">
              <a:solidFill>
                <a:prstClr val="black">
                  <a:tint val="75000"/>
                </a:prstClr>
              </a:solidFill>
            </a:endParaRPr>
          </a:p>
        </p:txBody>
      </p:sp>
    </p:spTree>
    <p:extLst>
      <p:ext uri="{BB962C8B-B14F-4D97-AF65-F5344CB8AC3E}">
        <p14:creationId xmlns:p14="http://schemas.microsoft.com/office/powerpoint/2010/main" val="14791479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16:</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918952" y="3277893"/>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 name="object 4"/>
          <p:cNvSpPr txBox="1"/>
          <p:nvPr/>
        </p:nvSpPr>
        <p:spPr>
          <a:xfrm>
            <a:off x="4333380" y="314502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5" name="object 5"/>
          <p:cNvGrpSpPr/>
          <p:nvPr/>
        </p:nvGrpSpPr>
        <p:grpSpPr>
          <a:xfrm>
            <a:off x="4591382" y="3326915"/>
            <a:ext cx="3532854" cy="531495"/>
            <a:chOff x="4592573" y="3326909"/>
            <a:chExt cx="3533775" cy="531495"/>
          </a:xfrm>
        </p:grpSpPr>
        <p:pic>
          <p:nvPicPr>
            <p:cNvPr id="6" name="object 6"/>
            <p:cNvPicPr/>
            <p:nvPr/>
          </p:nvPicPr>
          <p:blipFill>
            <a:blip r:embed="rId2" cstate="print"/>
            <a:stretch>
              <a:fillRect/>
            </a:stretch>
          </p:blipFill>
          <p:spPr>
            <a:xfrm>
              <a:off x="4592573" y="3326909"/>
              <a:ext cx="3436620" cy="92692"/>
            </a:xfrm>
            <a:prstGeom prst="rect">
              <a:avLst/>
            </a:prstGeom>
          </p:spPr>
        </p:pic>
        <p:sp>
          <p:nvSpPr>
            <p:cNvPr id="7" name="object 7"/>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8" name="object 8"/>
            <p:cNvPicPr/>
            <p:nvPr/>
          </p:nvPicPr>
          <p:blipFill>
            <a:blip r:embed="rId3" cstate="print"/>
            <a:stretch>
              <a:fillRect/>
            </a:stretch>
          </p:blipFill>
          <p:spPr>
            <a:xfrm>
              <a:off x="5809487" y="3603515"/>
              <a:ext cx="401624" cy="92692"/>
            </a:xfrm>
            <a:prstGeom prst="rect">
              <a:avLst/>
            </a:prstGeom>
          </p:spPr>
        </p:pic>
        <p:sp>
          <p:nvSpPr>
            <p:cNvPr id="9" name="object 9"/>
            <p:cNvSpPr/>
            <p:nvPr/>
          </p:nvSpPr>
          <p:spPr>
            <a:xfrm>
              <a:off x="5859398" y="362826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0" name="object 10"/>
            <p:cNvPicPr/>
            <p:nvPr/>
          </p:nvPicPr>
          <p:blipFill>
            <a:blip r:embed="rId4" cstate="print"/>
            <a:stretch>
              <a:fillRect/>
            </a:stretch>
          </p:blipFill>
          <p:spPr>
            <a:xfrm>
              <a:off x="5721857" y="3603523"/>
              <a:ext cx="180759" cy="254482"/>
            </a:xfrm>
            <a:prstGeom prst="rect">
              <a:avLst/>
            </a:prstGeom>
          </p:spPr>
        </p:pic>
        <p:sp>
          <p:nvSpPr>
            <p:cNvPr id="11" name="object 11"/>
            <p:cNvSpPr/>
            <p:nvPr/>
          </p:nvSpPr>
          <p:spPr>
            <a:xfrm>
              <a:off x="5771768"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2" name="object 12"/>
            <p:cNvPicPr/>
            <p:nvPr/>
          </p:nvPicPr>
          <p:blipFill>
            <a:blip r:embed="rId4" cstate="print"/>
            <a:stretch>
              <a:fillRect/>
            </a:stretch>
          </p:blipFill>
          <p:spPr>
            <a:xfrm>
              <a:off x="5875781" y="3603523"/>
              <a:ext cx="180759" cy="254482"/>
            </a:xfrm>
            <a:prstGeom prst="rect">
              <a:avLst/>
            </a:prstGeom>
          </p:spPr>
        </p:pic>
        <p:sp>
          <p:nvSpPr>
            <p:cNvPr id="13" name="object 13"/>
            <p:cNvSpPr/>
            <p:nvPr/>
          </p:nvSpPr>
          <p:spPr>
            <a:xfrm>
              <a:off x="5925692" y="362826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4" name="object 14"/>
            <p:cNvPicPr/>
            <p:nvPr/>
          </p:nvPicPr>
          <p:blipFill>
            <a:blip r:embed="rId4" cstate="print"/>
            <a:stretch>
              <a:fillRect/>
            </a:stretch>
          </p:blipFill>
          <p:spPr>
            <a:xfrm>
              <a:off x="6028181" y="3603523"/>
              <a:ext cx="180759" cy="254482"/>
            </a:xfrm>
            <a:prstGeom prst="rect">
              <a:avLst/>
            </a:prstGeom>
          </p:spPr>
        </p:pic>
        <p:sp>
          <p:nvSpPr>
            <p:cNvPr id="15" name="object 15"/>
            <p:cNvSpPr/>
            <p:nvPr/>
          </p:nvSpPr>
          <p:spPr>
            <a:xfrm>
              <a:off x="6078092" y="362826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5858636" y="3353180"/>
              <a:ext cx="315595" cy="272415"/>
            </a:xfrm>
            <a:custGeom>
              <a:avLst/>
              <a:gdLst/>
              <a:ahLst/>
              <a:cxnLst/>
              <a:rect l="l" t="t" r="r" b="b"/>
              <a:pathLst>
                <a:path w="315595" h="272414">
                  <a:moveTo>
                    <a:pt x="157734" y="0"/>
                  </a:moveTo>
                  <a:lnTo>
                    <a:pt x="0" y="272034"/>
                  </a:lnTo>
                  <a:lnTo>
                    <a:pt x="315467"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7" name="object 17"/>
            <p:cNvSpPr/>
            <p:nvPr/>
          </p:nvSpPr>
          <p:spPr>
            <a:xfrm>
              <a:off x="5858636" y="3353180"/>
              <a:ext cx="315595" cy="272415"/>
            </a:xfrm>
            <a:custGeom>
              <a:avLst/>
              <a:gdLst/>
              <a:ahLst/>
              <a:cxnLst/>
              <a:rect l="l" t="t" r="r" b="b"/>
              <a:pathLst>
                <a:path w="315595" h="272414">
                  <a:moveTo>
                    <a:pt x="0" y="272034"/>
                  </a:moveTo>
                  <a:lnTo>
                    <a:pt x="157734" y="0"/>
                  </a:lnTo>
                  <a:lnTo>
                    <a:pt x="315467"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8" name="object 18"/>
            <p:cNvPicPr/>
            <p:nvPr/>
          </p:nvPicPr>
          <p:blipFill>
            <a:blip r:embed="rId5" cstate="print"/>
            <a:stretch>
              <a:fillRect/>
            </a:stretch>
          </p:blipFill>
          <p:spPr>
            <a:xfrm>
              <a:off x="5974841" y="3452621"/>
              <a:ext cx="85344" cy="85343"/>
            </a:xfrm>
            <a:prstGeom prst="rect">
              <a:avLst/>
            </a:prstGeom>
          </p:spPr>
        </p:pic>
        <p:pic>
          <p:nvPicPr>
            <p:cNvPr id="19" name="object 19"/>
            <p:cNvPicPr/>
            <p:nvPr/>
          </p:nvPicPr>
          <p:blipFill>
            <a:blip r:embed="rId6" cstate="print"/>
            <a:stretch>
              <a:fillRect/>
            </a:stretch>
          </p:blipFill>
          <p:spPr>
            <a:xfrm>
              <a:off x="7773923" y="3548651"/>
              <a:ext cx="351993" cy="92692"/>
            </a:xfrm>
            <a:prstGeom prst="rect">
              <a:avLst/>
            </a:prstGeom>
          </p:spPr>
        </p:pic>
        <p:sp>
          <p:nvSpPr>
            <p:cNvPr id="20" name="object 20"/>
            <p:cNvSpPr/>
            <p:nvPr/>
          </p:nvSpPr>
          <p:spPr>
            <a:xfrm>
              <a:off x="7823834" y="357339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1" name="object 21"/>
            <p:cNvPicPr/>
            <p:nvPr/>
          </p:nvPicPr>
          <p:blipFill>
            <a:blip r:embed="rId7" cstate="print"/>
            <a:stretch>
              <a:fillRect/>
            </a:stretch>
          </p:blipFill>
          <p:spPr>
            <a:xfrm>
              <a:off x="7700009" y="3548570"/>
              <a:ext cx="166319" cy="228536"/>
            </a:xfrm>
            <a:prstGeom prst="rect">
              <a:avLst/>
            </a:prstGeom>
          </p:spPr>
        </p:pic>
        <p:sp>
          <p:nvSpPr>
            <p:cNvPr id="22" name="object 22"/>
            <p:cNvSpPr/>
            <p:nvPr/>
          </p:nvSpPr>
          <p:spPr>
            <a:xfrm>
              <a:off x="7749920"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3" name="object 23"/>
            <p:cNvPicPr/>
            <p:nvPr/>
          </p:nvPicPr>
          <p:blipFill>
            <a:blip r:embed="rId7" cstate="print"/>
            <a:stretch>
              <a:fillRect/>
            </a:stretch>
          </p:blipFill>
          <p:spPr>
            <a:xfrm>
              <a:off x="7829550" y="3548570"/>
              <a:ext cx="166319" cy="228536"/>
            </a:xfrm>
            <a:prstGeom prst="rect">
              <a:avLst/>
            </a:prstGeom>
          </p:spPr>
        </p:pic>
        <p:sp>
          <p:nvSpPr>
            <p:cNvPr id="24" name="object 24"/>
            <p:cNvSpPr/>
            <p:nvPr/>
          </p:nvSpPr>
          <p:spPr>
            <a:xfrm>
              <a:off x="7879460"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5" name="object 25"/>
            <p:cNvPicPr/>
            <p:nvPr/>
          </p:nvPicPr>
          <p:blipFill>
            <a:blip r:embed="rId7" cstate="print"/>
            <a:stretch>
              <a:fillRect/>
            </a:stretch>
          </p:blipFill>
          <p:spPr>
            <a:xfrm>
              <a:off x="7958327" y="3548570"/>
              <a:ext cx="166319" cy="228536"/>
            </a:xfrm>
            <a:prstGeom prst="rect">
              <a:avLst/>
            </a:prstGeom>
          </p:spPr>
        </p:pic>
        <p:sp>
          <p:nvSpPr>
            <p:cNvPr id="26" name="object 26"/>
            <p:cNvSpPr/>
            <p:nvPr/>
          </p:nvSpPr>
          <p:spPr>
            <a:xfrm>
              <a:off x="8008239"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7859267" y="3380993"/>
              <a:ext cx="176530" cy="176530"/>
            </a:xfrm>
            <a:custGeom>
              <a:avLst/>
              <a:gdLst/>
              <a:ahLst/>
              <a:cxnLst/>
              <a:rect l="l" t="t" r="r" b="b"/>
              <a:pathLst>
                <a:path w="176529" h="176529">
                  <a:moveTo>
                    <a:pt x="88010" y="0"/>
                  </a:moveTo>
                  <a:lnTo>
                    <a:pt x="53738" y="6911"/>
                  </a:lnTo>
                  <a:lnTo>
                    <a:pt x="25765" y="25765"/>
                  </a:lnTo>
                  <a:lnTo>
                    <a:pt x="6911" y="53738"/>
                  </a:lnTo>
                  <a:lnTo>
                    <a:pt x="0" y="88010"/>
                  </a:lnTo>
                  <a:lnTo>
                    <a:pt x="6911" y="122283"/>
                  </a:lnTo>
                  <a:lnTo>
                    <a:pt x="25765" y="150256"/>
                  </a:lnTo>
                  <a:lnTo>
                    <a:pt x="53738" y="169110"/>
                  </a:lnTo>
                  <a:lnTo>
                    <a:pt x="88010" y="176021"/>
                  </a:lnTo>
                  <a:lnTo>
                    <a:pt x="122283" y="169110"/>
                  </a:lnTo>
                  <a:lnTo>
                    <a:pt x="150256" y="150256"/>
                  </a:lnTo>
                  <a:lnTo>
                    <a:pt x="169110" y="122283"/>
                  </a:lnTo>
                  <a:lnTo>
                    <a:pt x="176022" y="88010"/>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8" name="object 28"/>
            <p:cNvSpPr/>
            <p:nvPr/>
          </p:nvSpPr>
          <p:spPr>
            <a:xfrm>
              <a:off x="7859267" y="3380993"/>
              <a:ext cx="176530" cy="176530"/>
            </a:xfrm>
            <a:custGeom>
              <a:avLst/>
              <a:gdLst/>
              <a:ahLst/>
              <a:cxnLst/>
              <a:rect l="l" t="t" r="r" b="b"/>
              <a:pathLst>
                <a:path w="176529" h="176529">
                  <a:moveTo>
                    <a:pt x="88010" y="0"/>
                  </a:moveTo>
                  <a:lnTo>
                    <a:pt x="122283" y="6911"/>
                  </a:lnTo>
                  <a:lnTo>
                    <a:pt x="150256" y="25765"/>
                  </a:lnTo>
                  <a:lnTo>
                    <a:pt x="169110" y="53738"/>
                  </a:lnTo>
                  <a:lnTo>
                    <a:pt x="176022" y="88010"/>
                  </a:lnTo>
                  <a:lnTo>
                    <a:pt x="169110" y="122283"/>
                  </a:lnTo>
                  <a:lnTo>
                    <a:pt x="150256" y="150256"/>
                  </a:lnTo>
                  <a:lnTo>
                    <a:pt x="122283" y="169110"/>
                  </a:lnTo>
                  <a:lnTo>
                    <a:pt x="88010" y="176021"/>
                  </a:lnTo>
                  <a:lnTo>
                    <a:pt x="53738" y="169110"/>
                  </a:lnTo>
                  <a:lnTo>
                    <a:pt x="25765" y="150256"/>
                  </a:lnTo>
                  <a:lnTo>
                    <a:pt x="6911" y="122283"/>
                  </a:lnTo>
                  <a:lnTo>
                    <a:pt x="0" y="88010"/>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9" name="object 29"/>
          <p:cNvSpPr txBox="1"/>
          <p:nvPr/>
        </p:nvSpPr>
        <p:spPr>
          <a:xfrm>
            <a:off x="8045133" y="3097021"/>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30" name="object 30"/>
          <p:cNvSpPr txBox="1"/>
          <p:nvPr/>
        </p:nvSpPr>
        <p:spPr>
          <a:xfrm>
            <a:off x="5546169" y="2612920"/>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31" name="object 31"/>
          <p:cNvSpPr txBox="1"/>
          <p:nvPr/>
        </p:nvSpPr>
        <p:spPr>
          <a:xfrm>
            <a:off x="5369432" y="3833367"/>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32" name="object 32"/>
          <p:cNvSpPr txBox="1"/>
          <p:nvPr/>
        </p:nvSpPr>
        <p:spPr>
          <a:xfrm>
            <a:off x="6551748" y="3386077"/>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33" name="object 33"/>
          <p:cNvGrpSpPr/>
          <p:nvPr/>
        </p:nvGrpSpPr>
        <p:grpSpPr>
          <a:xfrm>
            <a:off x="4577668" y="2933797"/>
            <a:ext cx="3482068" cy="556895"/>
            <a:chOff x="4578858" y="2933750"/>
            <a:chExt cx="3482975" cy="556895"/>
          </a:xfrm>
        </p:grpSpPr>
        <p:pic>
          <p:nvPicPr>
            <p:cNvPr id="34" name="object 34"/>
            <p:cNvPicPr/>
            <p:nvPr/>
          </p:nvPicPr>
          <p:blipFill>
            <a:blip r:embed="rId8" cstate="print"/>
            <a:stretch>
              <a:fillRect/>
            </a:stretch>
          </p:blipFill>
          <p:spPr>
            <a:xfrm>
              <a:off x="4582668" y="3331481"/>
              <a:ext cx="1473708" cy="92692"/>
            </a:xfrm>
            <a:prstGeom prst="rect">
              <a:avLst/>
            </a:prstGeom>
          </p:spPr>
        </p:pic>
        <p:sp>
          <p:nvSpPr>
            <p:cNvPr id="35" name="object 35"/>
            <p:cNvSpPr/>
            <p:nvPr/>
          </p:nvSpPr>
          <p:spPr>
            <a:xfrm>
              <a:off x="4632579" y="3356228"/>
              <a:ext cx="1381125" cy="0"/>
            </a:xfrm>
            <a:custGeom>
              <a:avLst/>
              <a:gdLst/>
              <a:ahLst/>
              <a:cxnLst/>
              <a:rect l="l" t="t" r="r" b="b"/>
              <a:pathLst>
                <a:path w="1381125">
                  <a:moveTo>
                    <a:pt x="0" y="0"/>
                  </a:moveTo>
                  <a:lnTo>
                    <a:pt x="138074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9" cstate="print"/>
            <a:stretch>
              <a:fillRect/>
            </a:stretch>
          </p:blipFill>
          <p:spPr>
            <a:xfrm>
              <a:off x="4578858" y="2933750"/>
              <a:ext cx="1476756" cy="494614"/>
            </a:xfrm>
            <a:prstGeom prst="rect">
              <a:avLst/>
            </a:prstGeom>
          </p:spPr>
        </p:pic>
        <p:sp>
          <p:nvSpPr>
            <p:cNvPr id="37" name="object 37"/>
            <p:cNvSpPr/>
            <p:nvPr/>
          </p:nvSpPr>
          <p:spPr>
            <a:xfrm>
              <a:off x="4628769" y="2958464"/>
              <a:ext cx="1384300" cy="401955"/>
            </a:xfrm>
            <a:custGeom>
              <a:avLst/>
              <a:gdLst/>
              <a:ahLst/>
              <a:cxnLst/>
              <a:rect l="l" t="t" r="r" b="b"/>
              <a:pathLst>
                <a:path w="1384300" h="401954">
                  <a:moveTo>
                    <a:pt x="0" y="401447"/>
                  </a:moveTo>
                  <a:lnTo>
                    <a:pt x="1383918"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10" cstate="print"/>
            <a:stretch>
              <a:fillRect/>
            </a:stretch>
          </p:blipFill>
          <p:spPr>
            <a:xfrm>
              <a:off x="4716018" y="3260547"/>
              <a:ext cx="224091" cy="224840"/>
            </a:xfrm>
            <a:prstGeom prst="rect">
              <a:avLst/>
            </a:prstGeom>
          </p:spPr>
        </p:pic>
        <p:sp>
          <p:nvSpPr>
            <p:cNvPr id="39" name="object 39"/>
            <p:cNvSpPr/>
            <p:nvPr/>
          </p:nvSpPr>
          <p:spPr>
            <a:xfrm>
              <a:off x="4793361" y="3274821"/>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0" name="object 40"/>
            <p:cNvPicPr/>
            <p:nvPr/>
          </p:nvPicPr>
          <p:blipFill>
            <a:blip r:embed="rId11" cstate="print"/>
            <a:stretch>
              <a:fillRect/>
            </a:stretch>
          </p:blipFill>
          <p:spPr>
            <a:xfrm>
              <a:off x="4914900" y="3217151"/>
              <a:ext cx="224091" cy="266712"/>
            </a:xfrm>
            <a:prstGeom prst="rect">
              <a:avLst/>
            </a:prstGeom>
          </p:spPr>
        </p:pic>
        <p:pic>
          <p:nvPicPr>
            <p:cNvPr id="41" name="object 41"/>
            <p:cNvPicPr/>
            <p:nvPr/>
          </p:nvPicPr>
          <p:blipFill>
            <a:blip r:embed="rId12" cstate="print"/>
            <a:stretch>
              <a:fillRect/>
            </a:stretch>
          </p:blipFill>
          <p:spPr>
            <a:xfrm>
              <a:off x="4992243" y="3230879"/>
              <a:ext cx="76200" cy="118745"/>
            </a:xfrm>
            <a:prstGeom prst="rect">
              <a:avLst/>
            </a:prstGeom>
          </p:spPr>
        </p:pic>
        <p:pic>
          <p:nvPicPr>
            <p:cNvPr id="42" name="object 42"/>
            <p:cNvPicPr/>
            <p:nvPr/>
          </p:nvPicPr>
          <p:blipFill>
            <a:blip r:embed="rId13" cstate="print"/>
            <a:stretch>
              <a:fillRect/>
            </a:stretch>
          </p:blipFill>
          <p:spPr>
            <a:xfrm>
              <a:off x="5113020" y="3154667"/>
              <a:ext cx="224091" cy="329323"/>
            </a:xfrm>
            <a:prstGeom prst="rect">
              <a:avLst/>
            </a:prstGeom>
          </p:spPr>
        </p:pic>
        <p:pic>
          <p:nvPicPr>
            <p:cNvPr id="43" name="object 43"/>
            <p:cNvPicPr/>
            <p:nvPr/>
          </p:nvPicPr>
          <p:blipFill>
            <a:blip r:embed="rId14" cstate="print"/>
            <a:stretch>
              <a:fillRect/>
            </a:stretch>
          </p:blipFill>
          <p:spPr>
            <a:xfrm>
              <a:off x="5190363" y="3168395"/>
              <a:ext cx="76200" cy="181355"/>
            </a:xfrm>
            <a:prstGeom prst="rect">
              <a:avLst/>
            </a:prstGeom>
          </p:spPr>
        </p:pic>
        <p:pic>
          <p:nvPicPr>
            <p:cNvPr id="44" name="object 44"/>
            <p:cNvPicPr/>
            <p:nvPr/>
          </p:nvPicPr>
          <p:blipFill>
            <a:blip r:embed="rId15" cstate="print"/>
            <a:stretch>
              <a:fillRect/>
            </a:stretch>
          </p:blipFill>
          <p:spPr>
            <a:xfrm>
              <a:off x="5311902" y="3096831"/>
              <a:ext cx="224091" cy="387159"/>
            </a:xfrm>
            <a:prstGeom prst="rect">
              <a:avLst/>
            </a:prstGeom>
          </p:spPr>
        </p:pic>
        <p:pic>
          <p:nvPicPr>
            <p:cNvPr id="45" name="object 45"/>
            <p:cNvPicPr/>
            <p:nvPr/>
          </p:nvPicPr>
          <p:blipFill>
            <a:blip r:embed="rId16" cstate="print"/>
            <a:stretch>
              <a:fillRect/>
            </a:stretch>
          </p:blipFill>
          <p:spPr>
            <a:xfrm>
              <a:off x="5389245" y="3110483"/>
              <a:ext cx="76200" cy="239394"/>
            </a:xfrm>
            <a:prstGeom prst="rect">
              <a:avLst/>
            </a:prstGeom>
          </p:spPr>
        </p:pic>
        <p:pic>
          <p:nvPicPr>
            <p:cNvPr id="46" name="object 46"/>
            <p:cNvPicPr/>
            <p:nvPr/>
          </p:nvPicPr>
          <p:blipFill>
            <a:blip r:embed="rId17" cstate="print"/>
            <a:stretch>
              <a:fillRect/>
            </a:stretch>
          </p:blipFill>
          <p:spPr>
            <a:xfrm>
              <a:off x="5511546" y="3042691"/>
              <a:ext cx="224091" cy="447268"/>
            </a:xfrm>
            <a:prstGeom prst="rect">
              <a:avLst/>
            </a:prstGeom>
          </p:spPr>
        </p:pic>
        <p:sp>
          <p:nvSpPr>
            <p:cNvPr id="47" name="object 47"/>
            <p:cNvSpPr/>
            <p:nvPr/>
          </p:nvSpPr>
          <p:spPr>
            <a:xfrm>
              <a:off x="5588889" y="3056381"/>
              <a:ext cx="76200" cy="299720"/>
            </a:xfrm>
            <a:custGeom>
              <a:avLst/>
              <a:gdLst/>
              <a:ahLst/>
              <a:cxnLst/>
              <a:rect l="l" t="t" r="r" b="b"/>
              <a:pathLst>
                <a:path w="76200" h="299720">
                  <a:moveTo>
                    <a:pt x="27050" y="223392"/>
                  </a:moveTo>
                  <a:lnTo>
                    <a:pt x="0" y="223392"/>
                  </a:lnTo>
                  <a:lnTo>
                    <a:pt x="38100" y="299592"/>
                  </a:lnTo>
                  <a:lnTo>
                    <a:pt x="64325" y="247141"/>
                  </a:lnTo>
                  <a:lnTo>
                    <a:pt x="32003" y="247141"/>
                  </a:lnTo>
                  <a:lnTo>
                    <a:pt x="27050" y="242188"/>
                  </a:lnTo>
                  <a:lnTo>
                    <a:pt x="27050" y="223392"/>
                  </a:lnTo>
                  <a:close/>
                </a:path>
                <a:path w="76200" h="299720">
                  <a:moveTo>
                    <a:pt x="44196" y="0"/>
                  </a:moveTo>
                  <a:lnTo>
                    <a:pt x="32003" y="0"/>
                  </a:lnTo>
                  <a:lnTo>
                    <a:pt x="27050" y="4952"/>
                  </a:lnTo>
                  <a:lnTo>
                    <a:pt x="27050" y="242188"/>
                  </a:lnTo>
                  <a:lnTo>
                    <a:pt x="32003" y="247141"/>
                  </a:lnTo>
                  <a:lnTo>
                    <a:pt x="44196" y="247141"/>
                  </a:lnTo>
                  <a:lnTo>
                    <a:pt x="49149" y="242188"/>
                  </a:lnTo>
                  <a:lnTo>
                    <a:pt x="49149" y="4952"/>
                  </a:lnTo>
                  <a:lnTo>
                    <a:pt x="44196" y="0"/>
                  </a:lnTo>
                  <a:close/>
                </a:path>
                <a:path w="76200" h="299720">
                  <a:moveTo>
                    <a:pt x="76200" y="223392"/>
                  </a:moveTo>
                  <a:lnTo>
                    <a:pt x="49149" y="223392"/>
                  </a:lnTo>
                  <a:lnTo>
                    <a:pt x="49149" y="242188"/>
                  </a:lnTo>
                  <a:lnTo>
                    <a:pt x="44196" y="247141"/>
                  </a:lnTo>
                  <a:lnTo>
                    <a:pt x="64325" y="247141"/>
                  </a:lnTo>
                  <a:lnTo>
                    <a:pt x="76200" y="223392"/>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8" cstate="print"/>
            <a:stretch>
              <a:fillRect/>
            </a:stretch>
          </p:blipFill>
          <p:spPr>
            <a:xfrm>
              <a:off x="5710428" y="2983979"/>
              <a:ext cx="224091" cy="499884"/>
            </a:xfrm>
            <a:prstGeom prst="rect">
              <a:avLst/>
            </a:prstGeom>
          </p:spPr>
        </p:pic>
        <p:sp>
          <p:nvSpPr>
            <p:cNvPr id="49" name="object 49"/>
            <p:cNvSpPr/>
            <p:nvPr/>
          </p:nvSpPr>
          <p:spPr>
            <a:xfrm>
              <a:off x="5787771" y="2997707"/>
              <a:ext cx="76200" cy="351790"/>
            </a:xfrm>
            <a:custGeom>
              <a:avLst/>
              <a:gdLst/>
              <a:ahLst/>
              <a:cxnLst/>
              <a:rect l="l" t="t" r="r" b="b"/>
              <a:pathLst>
                <a:path w="76200" h="351789">
                  <a:moveTo>
                    <a:pt x="27050" y="275589"/>
                  </a:moveTo>
                  <a:lnTo>
                    <a:pt x="0" y="275589"/>
                  </a:lnTo>
                  <a:lnTo>
                    <a:pt x="38100" y="351789"/>
                  </a:lnTo>
                  <a:lnTo>
                    <a:pt x="64325" y="299338"/>
                  </a:lnTo>
                  <a:lnTo>
                    <a:pt x="32003" y="299338"/>
                  </a:lnTo>
                  <a:lnTo>
                    <a:pt x="27050" y="294386"/>
                  </a:lnTo>
                  <a:lnTo>
                    <a:pt x="27050" y="275589"/>
                  </a:lnTo>
                  <a:close/>
                </a:path>
                <a:path w="76200" h="351789">
                  <a:moveTo>
                    <a:pt x="44195" y="0"/>
                  </a:moveTo>
                  <a:lnTo>
                    <a:pt x="32003" y="0"/>
                  </a:lnTo>
                  <a:lnTo>
                    <a:pt x="27050" y="4952"/>
                  </a:lnTo>
                  <a:lnTo>
                    <a:pt x="27050" y="294386"/>
                  </a:lnTo>
                  <a:lnTo>
                    <a:pt x="32003" y="299338"/>
                  </a:lnTo>
                  <a:lnTo>
                    <a:pt x="44195" y="299338"/>
                  </a:lnTo>
                  <a:lnTo>
                    <a:pt x="49149" y="294386"/>
                  </a:lnTo>
                  <a:lnTo>
                    <a:pt x="49149" y="4952"/>
                  </a:lnTo>
                  <a:lnTo>
                    <a:pt x="44195" y="0"/>
                  </a:lnTo>
                  <a:close/>
                </a:path>
                <a:path w="76200" h="351789">
                  <a:moveTo>
                    <a:pt x="76200" y="275589"/>
                  </a:moveTo>
                  <a:lnTo>
                    <a:pt x="49149" y="275589"/>
                  </a:lnTo>
                  <a:lnTo>
                    <a:pt x="49149" y="294386"/>
                  </a:lnTo>
                  <a:lnTo>
                    <a:pt x="44195" y="299338"/>
                  </a:lnTo>
                  <a:lnTo>
                    <a:pt x="64325" y="299338"/>
                  </a:lnTo>
                  <a:lnTo>
                    <a:pt x="76200" y="27558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9" cstate="print"/>
            <a:stretch>
              <a:fillRect/>
            </a:stretch>
          </p:blipFill>
          <p:spPr>
            <a:xfrm>
              <a:off x="5897880" y="2933763"/>
              <a:ext cx="224091" cy="550227"/>
            </a:xfrm>
            <a:prstGeom prst="rect">
              <a:avLst/>
            </a:prstGeom>
          </p:spPr>
        </p:pic>
        <p:sp>
          <p:nvSpPr>
            <p:cNvPr id="51" name="object 51"/>
            <p:cNvSpPr/>
            <p:nvPr/>
          </p:nvSpPr>
          <p:spPr>
            <a:xfrm>
              <a:off x="5975223" y="2947415"/>
              <a:ext cx="76200" cy="402590"/>
            </a:xfrm>
            <a:custGeom>
              <a:avLst/>
              <a:gdLst/>
              <a:ahLst/>
              <a:cxnLst/>
              <a:rect l="l" t="t" r="r" b="b"/>
              <a:pathLst>
                <a:path w="76200" h="402589">
                  <a:moveTo>
                    <a:pt x="27050" y="326136"/>
                  </a:moveTo>
                  <a:lnTo>
                    <a:pt x="0" y="326136"/>
                  </a:lnTo>
                  <a:lnTo>
                    <a:pt x="38100" y="402336"/>
                  </a:lnTo>
                  <a:lnTo>
                    <a:pt x="64325" y="349885"/>
                  </a:lnTo>
                  <a:lnTo>
                    <a:pt x="32003" y="349885"/>
                  </a:lnTo>
                  <a:lnTo>
                    <a:pt x="27050" y="344932"/>
                  </a:lnTo>
                  <a:lnTo>
                    <a:pt x="27050" y="326136"/>
                  </a:lnTo>
                  <a:close/>
                </a:path>
                <a:path w="76200" h="402589">
                  <a:moveTo>
                    <a:pt x="44196" y="0"/>
                  </a:moveTo>
                  <a:lnTo>
                    <a:pt x="32003" y="0"/>
                  </a:lnTo>
                  <a:lnTo>
                    <a:pt x="27050" y="4953"/>
                  </a:lnTo>
                  <a:lnTo>
                    <a:pt x="27050" y="344932"/>
                  </a:lnTo>
                  <a:lnTo>
                    <a:pt x="32003" y="349885"/>
                  </a:lnTo>
                  <a:lnTo>
                    <a:pt x="44196" y="349885"/>
                  </a:lnTo>
                  <a:lnTo>
                    <a:pt x="49149" y="344932"/>
                  </a:lnTo>
                  <a:lnTo>
                    <a:pt x="49149" y="4953"/>
                  </a:lnTo>
                  <a:lnTo>
                    <a:pt x="44196" y="0"/>
                  </a:lnTo>
                  <a:close/>
                </a:path>
                <a:path w="76200" h="402589">
                  <a:moveTo>
                    <a:pt x="76200" y="326136"/>
                  </a:moveTo>
                  <a:lnTo>
                    <a:pt x="49149" y="326136"/>
                  </a:lnTo>
                  <a:lnTo>
                    <a:pt x="49149" y="344932"/>
                  </a:lnTo>
                  <a:lnTo>
                    <a:pt x="44196" y="349885"/>
                  </a:lnTo>
                  <a:lnTo>
                    <a:pt x="64325" y="349885"/>
                  </a:lnTo>
                  <a:lnTo>
                    <a:pt x="76200" y="32613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20" cstate="print"/>
            <a:stretch>
              <a:fillRect/>
            </a:stretch>
          </p:blipFill>
          <p:spPr>
            <a:xfrm>
              <a:off x="5895594" y="3042691"/>
              <a:ext cx="224091" cy="439013"/>
            </a:xfrm>
            <a:prstGeom prst="rect">
              <a:avLst/>
            </a:prstGeom>
          </p:spPr>
        </p:pic>
        <p:sp>
          <p:nvSpPr>
            <p:cNvPr id="53" name="object 53"/>
            <p:cNvSpPr/>
            <p:nvPr/>
          </p:nvSpPr>
          <p:spPr>
            <a:xfrm>
              <a:off x="5972937" y="3056381"/>
              <a:ext cx="76200" cy="291465"/>
            </a:xfrm>
            <a:custGeom>
              <a:avLst/>
              <a:gdLst/>
              <a:ahLst/>
              <a:cxnLst/>
              <a:rect l="l" t="t" r="r" b="b"/>
              <a:pathLst>
                <a:path w="76200" h="291464">
                  <a:moveTo>
                    <a:pt x="27050" y="215137"/>
                  </a:moveTo>
                  <a:lnTo>
                    <a:pt x="0" y="215137"/>
                  </a:lnTo>
                  <a:lnTo>
                    <a:pt x="38100" y="291338"/>
                  </a:lnTo>
                  <a:lnTo>
                    <a:pt x="64325" y="238887"/>
                  </a:lnTo>
                  <a:lnTo>
                    <a:pt x="32003" y="238887"/>
                  </a:lnTo>
                  <a:lnTo>
                    <a:pt x="27050" y="233933"/>
                  </a:lnTo>
                  <a:lnTo>
                    <a:pt x="27050" y="215137"/>
                  </a:lnTo>
                  <a:close/>
                </a:path>
                <a:path w="76200" h="291464">
                  <a:moveTo>
                    <a:pt x="44196" y="0"/>
                  </a:moveTo>
                  <a:lnTo>
                    <a:pt x="32003" y="0"/>
                  </a:lnTo>
                  <a:lnTo>
                    <a:pt x="27050" y="4952"/>
                  </a:lnTo>
                  <a:lnTo>
                    <a:pt x="27050" y="233933"/>
                  </a:lnTo>
                  <a:lnTo>
                    <a:pt x="32003" y="238887"/>
                  </a:lnTo>
                  <a:lnTo>
                    <a:pt x="44196" y="238887"/>
                  </a:lnTo>
                  <a:lnTo>
                    <a:pt x="49149" y="233933"/>
                  </a:lnTo>
                  <a:lnTo>
                    <a:pt x="49149" y="4952"/>
                  </a:lnTo>
                  <a:lnTo>
                    <a:pt x="44196" y="0"/>
                  </a:lnTo>
                  <a:close/>
                </a:path>
                <a:path w="76200" h="291464">
                  <a:moveTo>
                    <a:pt x="76200" y="215137"/>
                  </a:moveTo>
                  <a:lnTo>
                    <a:pt x="49149" y="215137"/>
                  </a:lnTo>
                  <a:lnTo>
                    <a:pt x="49149" y="233933"/>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4" name="object 54"/>
            <p:cNvPicPr/>
            <p:nvPr/>
          </p:nvPicPr>
          <p:blipFill>
            <a:blip r:embed="rId20" cstate="print"/>
            <a:stretch>
              <a:fillRect/>
            </a:stretch>
          </p:blipFill>
          <p:spPr>
            <a:xfrm>
              <a:off x="6175248" y="3051073"/>
              <a:ext cx="224091" cy="439013"/>
            </a:xfrm>
            <a:prstGeom prst="rect">
              <a:avLst/>
            </a:prstGeom>
          </p:spPr>
        </p:pic>
        <p:sp>
          <p:nvSpPr>
            <p:cNvPr id="55" name="object 55"/>
            <p:cNvSpPr/>
            <p:nvPr/>
          </p:nvSpPr>
          <p:spPr>
            <a:xfrm>
              <a:off x="6252591" y="3064763"/>
              <a:ext cx="76200" cy="291465"/>
            </a:xfrm>
            <a:custGeom>
              <a:avLst/>
              <a:gdLst/>
              <a:ahLst/>
              <a:cxnLst/>
              <a:rect l="l" t="t" r="r" b="b"/>
              <a:pathLst>
                <a:path w="76200" h="291464">
                  <a:moveTo>
                    <a:pt x="27050" y="215137"/>
                  </a:moveTo>
                  <a:lnTo>
                    <a:pt x="0" y="215137"/>
                  </a:lnTo>
                  <a:lnTo>
                    <a:pt x="38100" y="291338"/>
                  </a:lnTo>
                  <a:lnTo>
                    <a:pt x="64325" y="238887"/>
                  </a:lnTo>
                  <a:lnTo>
                    <a:pt x="32004" y="238887"/>
                  </a:lnTo>
                  <a:lnTo>
                    <a:pt x="27050" y="233934"/>
                  </a:lnTo>
                  <a:lnTo>
                    <a:pt x="27050" y="215137"/>
                  </a:lnTo>
                  <a:close/>
                </a:path>
                <a:path w="76200" h="291464">
                  <a:moveTo>
                    <a:pt x="44196" y="0"/>
                  </a:moveTo>
                  <a:lnTo>
                    <a:pt x="32004" y="0"/>
                  </a:lnTo>
                  <a:lnTo>
                    <a:pt x="27050" y="4952"/>
                  </a:lnTo>
                  <a:lnTo>
                    <a:pt x="27050" y="233934"/>
                  </a:lnTo>
                  <a:lnTo>
                    <a:pt x="32004" y="238887"/>
                  </a:lnTo>
                  <a:lnTo>
                    <a:pt x="44196" y="238887"/>
                  </a:lnTo>
                  <a:lnTo>
                    <a:pt x="49149" y="233934"/>
                  </a:lnTo>
                  <a:lnTo>
                    <a:pt x="49149" y="4952"/>
                  </a:lnTo>
                  <a:lnTo>
                    <a:pt x="44196" y="0"/>
                  </a:lnTo>
                  <a:close/>
                </a:path>
                <a:path w="76200" h="291464">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6" name="object 56"/>
            <p:cNvPicPr/>
            <p:nvPr/>
          </p:nvPicPr>
          <p:blipFill>
            <a:blip r:embed="rId20" cstate="print"/>
            <a:stretch>
              <a:fillRect/>
            </a:stretch>
          </p:blipFill>
          <p:spPr>
            <a:xfrm>
              <a:off x="6454902" y="3048025"/>
              <a:ext cx="224091" cy="439013"/>
            </a:xfrm>
            <a:prstGeom prst="rect">
              <a:avLst/>
            </a:prstGeom>
          </p:spPr>
        </p:pic>
        <p:sp>
          <p:nvSpPr>
            <p:cNvPr id="57" name="object 57"/>
            <p:cNvSpPr/>
            <p:nvPr/>
          </p:nvSpPr>
          <p:spPr>
            <a:xfrm>
              <a:off x="6532245" y="3061715"/>
              <a:ext cx="76200" cy="291465"/>
            </a:xfrm>
            <a:custGeom>
              <a:avLst/>
              <a:gdLst/>
              <a:ahLst/>
              <a:cxnLst/>
              <a:rect l="l" t="t" r="r" b="b"/>
              <a:pathLst>
                <a:path w="76200" h="291464">
                  <a:moveTo>
                    <a:pt x="27050" y="215137"/>
                  </a:moveTo>
                  <a:lnTo>
                    <a:pt x="0" y="215137"/>
                  </a:lnTo>
                  <a:lnTo>
                    <a:pt x="38100" y="291338"/>
                  </a:lnTo>
                  <a:lnTo>
                    <a:pt x="64325" y="238887"/>
                  </a:lnTo>
                  <a:lnTo>
                    <a:pt x="32003" y="238887"/>
                  </a:lnTo>
                  <a:lnTo>
                    <a:pt x="27050" y="233934"/>
                  </a:lnTo>
                  <a:lnTo>
                    <a:pt x="27050" y="215137"/>
                  </a:lnTo>
                  <a:close/>
                </a:path>
                <a:path w="76200" h="291464">
                  <a:moveTo>
                    <a:pt x="44196" y="0"/>
                  </a:moveTo>
                  <a:lnTo>
                    <a:pt x="32003" y="0"/>
                  </a:lnTo>
                  <a:lnTo>
                    <a:pt x="27050" y="4953"/>
                  </a:lnTo>
                  <a:lnTo>
                    <a:pt x="27050" y="233934"/>
                  </a:lnTo>
                  <a:lnTo>
                    <a:pt x="32003" y="238887"/>
                  </a:lnTo>
                  <a:lnTo>
                    <a:pt x="44196" y="238887"/>
                  </a:lnTo>
                  <a:lnTo>
                    <a:pt x="49149" y="233934"/>
                  </a:lnTo>
                  <a:lnTo>
                    <a:pt x="49149" y="4953"/>
                  </a:lnTo>
                  <a:lnTo>
                    <a:pt x="44196" y="0"/>
                  </a:lnTo>
                  <a:close/>
                </a:path>
                <a:path w="76200" h="291464">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20" cstate="print"/>
            <a:stretch>
              <a:fillRect/>
            </a:stretch>
          </p:blipFill>
          <p:spPr>
            <a:xfrm>
              <a:off x="6734556" y="3048025"/>
              <a:ext cx="224091" cy="439013"/>
            </a:xfrm>
            <a:prstGeom prst="rect">
              <a:avLst/>
            </a:prstGeom>
          </p:spPr>
        </p:pic>
        <p:sp>
          <p:nvSpPr>
            <p:cNvPr id="59" name="object 59"/>
            <p:cNvSpPr/>
            <p:nvPr/>
          </p:nvSpPr>
          <p:spPr>
            <a:xfrm>
              <a:off x="6811899" y="3061715"/>
              <a:ext cx="76200" cy="291465"/>
            </a:xfrm>
            <a:custGeom>
              <a:avLst/>
              <a:gdLst/>
              <a:ahLst/>
              <a:cxnLst/>
              <a:rect l="l" t="t" r="r" b="b"/>
              <a:pathLst>
                <a:path w="76200" h="291464">
                  <a:moveTo>
                    <a:pt x="27050" y="215137"/>
                  </a:moveTo>
                  <a:lnTo>
                    <a:pt x="0" y="215137"/>
                  </a:lnTo>
                  <a:lnTo>
                    <a:pt x="38100" y="291338"/>
                  </a:lnTo>
                  <a:lnTo>
                    <a:pt x="64325" y="238887"/>
                  </a:lnTo>
                  <a:lnTo>
                    <a:pt x="32003" y="238887"/>
                  </a:lnTo>
                  <a:lnTo>
                    <a:pt x="27050" y="233934"/>
                  </a:lnTo>
                  <a:lnTo>
                    <a:pt x="27050" y="215137"/>
                  </a:lnTo>
                  <a:close/>
                </a:path>
                <a:path w="76200" h="291464">
                  <a:moveTo>
                    <a:pt x="44196" y="0"/>
                  </a:moveTo>
                  <a:lnTo>
                    <a:pt x="32003" y="0"/>
                  </a:lnTo>
                  <a:lnTo>
                    <a:pt x="27050" y="4953"/>
                  </a:lnTo>
                  <a:lnTo>
                    <a:pt x="27050" y="233934"/>
                  </a:lnTo>
                  <a:lnTo>
                    <a:pt x="32003" y="238887"/>
                  </a:lnTo>
                  <a:lnTo>
                    <a:pt x="44196" y="238887"/>
                  </a:lnTo>
                  <a:lnTo>
                    <a:pt x="49149" y="233934"/>
                  </a:lnTo>
                  <a:lnTo>
                    <a:pt x="49149" y="4953"/>
                  </a:lnTo>
                  <a:lnTo>
                    <a:pt x="44196" y="0"/>
                  </a:lnTo>
                  <a:close/>
                </a:path>
                <a:path w="76200" h="291464">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20" cstate="print"/>
            <a:stretch>
              <a:fillRect/>
            </a:stretch>
          </p:blipFill>
          <p:spPr>
            <a:xfrm>
              <a:off x="7014210" y="3048025"/>
              <a:ext cx="224091" cy="439013"/>
            </a:xfrm>
            <a:prstGeom prst="rect">
              <a:avLst/>
            </a:prstGeom>
          </p:spPr>
        </p:pic>
        <p:sp>
          <p:nvSpPr>
            <p:cNvPr id="61" name="object 61"/>
            <p:cNvSpPr/>
            <p:nvPr/>
          </p:nvSpPr>
          <p:spPr>
            <a:xfrm>
              <a:off x="7091553" y="3061715"/>
              <a:ext cx="76200" cy="291465"/>
            </a:xfrm>
            <a:custGeom>
              <a:avLst/>
              <a:gdLst/>
              <a:ahLst/>
              <a:cxnLst/>
              <a:rect l="l" t="t" r="r" b="b"/>
              <a:pathLst>
                <a:path w="76200" h="291464">
                  <a:moveTo>
                    <a:pt x="27050" y="215137"/>
                  </a:moveTo>
                  <a:lnTo>
                    <a:pt x="0" y="215137"/>
                  </a:lnTo>
                  <a:lnTo>
                    <a:pt x="38100" y="291338"/>
                  </a:lnTo>
                  <a:lnTo>
                    <a:pt x="64325" y="238887"/>
                  </a:lnTo>
                  <a:lnTo>
                    <a:pt x="32003" y="238887"/>
                  </a:lnTo>
                  <a:lnTo>
                    <a:pt x="27050" y="233934"/>
                  </a:lnTo>
                  <a:lnTo>
                    <a:pt x="27050" y="215137"/>
                  </a:lnTo>
                  <a:close/>
                </a:path>
                <a:path w="76200" h="291464">
                  <a:moveTo>
                    <a:pt x="44196" y="0"/>
                  </a:moveTo>
                  <a:lnTo>
                    <a:pt x="32003" y="0"/>
                  </a:lnTo>
                  <a:lnTo>
                    <a:pt x="27050" y="4953"/>
                  </a:lnTo>
                  <a:lnTo>
                    <a:pt x="27050" y="233934"/>
                  </a:lnTo>
                  <a:lnTo>
                    <a:pt x="32003" y="238887"/>
                  </a:lnTo>
                  <a:lnTo>
                    <a:pt x="44196" y="238887"/>
                  </a:lnTo>
                  <a:lnTo>
                    <a:pt x="49149" y="233934"/>
                  </a:lnTo>
                  <a:lnTo>
                    <a:pt x="49149" y="4953"/>
                  </a:lnTo>
                  <a:lnTo>
                    <a:pt x="44196" y="0"/>
                  </a:lnTo>
                  <a:close/>
                </a:path>
                <a:path w="76200" h="291464">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20" cstate="print"/>
            <a:stretch>
              <a:fillRect/>
            </a:stretch>
          </p:blipFill>
          <p:spPr>
            <a:xfrm>
              <a:off x="7293864" y="3048025"/>
              <a:ext cx="224091" cy="439013"/>
            </a:xfrm>
            <a:prstGeom prst="rect">
              <a:avLst/>
            </a:prstGeom>
          </p:spPr>
        </p:pic>
        <p:sp>
          <p:nvSpPr>
            <p:cNvPr id="63" name="object 63"/>
            <p:cNvSpPr/>
            <p:nvPr/>
          </p:nvSpPr>
          <p:spPr>
            <a:xfrm>
              <a:off x="7371207" y="3061715"/>
              <a:ext cx="76200" cy="291465"/>
            </a:xfrm>
            <a:custGeom>
              <a:avLst/>
              <a:gdLst/>
              <a:ahLst/>
              <a:cxnLst/>
              <a:rect l="l" t="t" r="r" b="b"/>
              <a:pathLst>
                <a:path w="76200" h="291464">
                  <a:moveTo>
                    <a:pt x="27050" y="215137"/>
                  </a:moveTo>
                  <a:lnTo>
                    <a:pt x="0" y="215137"/>
                  </a:lnTo>
                  <a:lnTo>
                    <a:pt x="38100" y="291338"/>
                  </a:lnTo>
                  <a:lnTo>
                    <a:pt x="64325" y="238887"/>
                  </a:lnTo>
                  <a:lnTo>
                    <a:pt x="32003" y="238887"/>
                  </a:lnTo>
                  <a:lnTo>
                    <a:pt x="27050" y="233934"/>
                  </a:lnTo>
                  <a:lnTo>
                    <a:pt x="27050" y="215137"/>
                  </a:lnTo>
                  <a:close/>
                </a:path>
                <a:path w="76200" h="291464">
                  <a:moveTo>
                    <a:pt x="44196" y="0"/>
                  </a:moveTo>
                  <a:lnTo>
                    <a:pt x="32003" y="0"/>
                  </a:lnTo>
                  <a:lnTo>
                    <a:pt x="27050" y="4953"/>
                  </a:lnTo>
                  <a:lnTo>
                    <a:pt x="27050" y="233934"/>
                  </a:lnTo>
                  <a:lnTo>
                    <a:pt x="32003" y="238887"/>
                  </a:lnTo>
                  <a:lnTo>
                    <a:pt x="44196" y="238887"/>
                  </a:lnTo>
                  <a:lnTo>
                    <a:pt x="49149" y="233934"/>
                  </a:lnTo>
                  <a:lnTo>
                    <a:pt x="49149" y="4953"/>
                  </a:lnTo>
                  <a:lnTo>
                    <a:pt x="44196" y="0"/>
                  </a:lnTo>
                  <a:close/>
                </a:path>
                <a:path w="76200" h="291464">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4" name="object 64"/>
            <p:cNvPicPr/>
            <p:nvPr/>
          </p:nvPicPr>
          <p:blipFill>
            <a:blip r:embed="rId20" cstate="print"/>
            <a:stretch>
              <a:fillRect/>
            </a:stretch>
          </p:blipFill>
          <p:spPr>
            <a:xfrm>
              <a:off x="7573518" y="3048025"/>
              <a:ext cx="224091" cy="439013"/>
            </a:xfrm>
            <a:prstGeom prst="rect">
              <a:avLst/>
            </a:prstGeom>
          </p:spPr>
        </p:pic>
        <p:sp>
          <p:nvSpPr>
            <p:cNvPr id="65" name="object 65"/>
            <p:cNvSpPr/>
            <p:nvPr/>
          </p:nvSpPr>
          <p:spPr>
            <a:xfrm>
              <a:off x="7650861" y="3061715"/>
              <a:ext cx="76200" cy="291465"/>
            </a:xfrm>
            <a:custGeom>
              <a:avLst/>
              <a:gdLst/>
              <a:ahLst/>
              <a:cxnLst/>
              <a:rect l="l" t="t" r="r" b="b"/>
              <a:pathLst>
                <a:path w="76200" h="291464">
                  <a:moveTo>
                    <a:pt x="27050" y="215137"/>
                  </a:moveTo>
                  <a:lnTo>
                    <a:pt x="0" y="215137"/>
                  </a:lnTo>
                  <a:lnTo>
                    <a:pt x="38100" y="291338"/>
                  </a:lnTo>
                  <a:lnTo>
                    <a:pt x="64325" y="238887"/>
                  </a:lnTo>
                  <a:lnTo>
                    <a:pt x="32004" y="238887"/>
                  </a:lnTo>
                  <a:lnTo>
                    <a:pt x="27050" y="233934"/>
                  </a:lnTo>
                  <a:lnTo>
                    <a:pt x="27050" y="215137"/>
                  </a:lnTo>
                  <a:close/>
                </a:path>
                <a:path w="76200" h="291464">
                  <a:moveTo>
                    <a:pt x="44196" y="0"/>
                  </a:moveTo>
                  <a:lnTo>
                    <a:pt x="32004" y="0"/>
                  </a:lnTo>
                  <a:lnTo>
                    <a:pt x="27050" y="4953"/>
                  </a:lnTo>
                  <a:lnTo>
                    <a:pt x="27050" y="233934"/>
                  </a:lnTo>
                  <a:lnTo>
                    <a:pt x="32004" y="238887"/>
                  </a:lnTo>
                  <a:lnTo>
                    <a:pt x="44196" y="238887"/>
                  </a:lnTo>
                  <a:lnTo>
                    <a:pt x="49149" y="233934"/>
                  </a:lnTo>
                  <a:lnTo>
                    <a:pt x="49149" y="4953"/>
                  </a:lnTo>
                  <a:lnTo>
                    <a:pt x="44196" y="0"/>
                  </a:lnTo>
                  <a:close/>
                </a:path>
                <a:path w="76200" h="291464">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6" name="object 66"/>
            <p:cNvPicPr/>
            <p:nvPr/>
          </p:nvPicPr>
          <p:blipFill>
            <a:blip r:embed="rId20" cstate="print"/>
            <a:stretch>
              <a:fillRect/>
            </a:stretch>
          </p:blipFill>
          <p:spPr>
            <a:xfrm>
              <a:off x="7837170" y="3048025"/>
              <a:ext cx="224091" cy="439013"/>
            </a:xfrm>
            <a:prstGeom prst="rect">
              <a:avLst/>
            </a:prstGeom>
          </p:spPr>
        </p:pic>
        <p:sp>
          <p:nvSpPr>
            <p:cNvPr id="67" name="object 67"/>
            <p:cNvSpPr/>
            <p:nvPr/>
          </p:nvSpPr>
          <p:spPr>
            <a:xfrm>
              <a:off x="7914513" y="3061715"/>
              <a:ext cx="76200" cy="291465"/>
            </a:xfrm>
            <a:custGeom>
              <a:avLst/>
              <a:gdLst/>
              <a:ahLst/>
              <a:cxnLst/>
              <a:rect l="l" t="t" r="r" b="b"/>
              <a:pathLst>
                <a:path w="76200" h="291464">
                  <a:moveTo>
                    <a:pt x="27050" y="215137"/>
                  </a:moveTo>
                  <a:lnTo>
                    <a:pt x="0" y="215137"/>
                  </a:lnTo>
                  <a:lnTo>
                    <a:pt x="38100" y="291338"/>
                  </a:lnTo>
                  <a:lnTo>
                    <a:pt x="64325" y="238887"/>
                  </a:lnTo>
                  <a:lnTo>
                    <a:pt x="32003" y="238887"/>
                  </a:lnTo>
                  <a:lnTo>
                    <a:pt x="27050" y="233934"/>
                  </a:lnTo>
                  <a:lnTo>
                    <a:pt x="27050" y="215137"/>
                  </a:lnTo>
                  <a:close/>
                </a:path>
                <a:path w="76200" h="291464">
                  <a:moveTo>
                    <a:pt x="44195" y="0"/>
                  </a:moveTo>
                  <a:lnTo>
                    <a:pt x="32003" y="0"/>
                  </a:lnTo>
                  <a:lnTo>
                    <a:pt x="27050" y="4953"/>
                  </a:lnTo>
                  <a:lnTo>
                    <a:pt x="27050" y="233934"/>
                  </a:lnTo>
                  <a:lnTo>
                    <a:pt x="32003" y="238887"/>
                  </a:lnTo>
                  <a:lnTo>
                    <a:pt x="44195" y="238887"/>
                  </a:lnTo>
                  <a:lnTo>
                    <a:pt x="49148" y="233934"/>
                  </a:lnTo>
                  <a:lnTo>
                    <a:pt x="49148" y="4953"/>
                  </a:lnTo>
                  <a:lnTo>
                    <a:pt x="44195" y="0"/>
                  </a:lnTo>
                  <a:close/>
                </a:path>
                <a:path w="76200" h="291464">
                  <a:moveTo>
                    <a:pt x="76200" y="215137"/>
                  </a:moveTo>
                  <a:lnTo>
                    <a:pt x="49148" y="215137"/>
                  </a:lnTo>
                  <a:lnTo>
                    <a:pt x="49148" y="233934"/>
                  </a:lnTo>
                  <a:lnTo>
                    <a:pt x="44195"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8" name="object 68"/>
            <p:cNvPicPr/>
            <p:nvPr/>
          </p:nvPicPr>
          <p:blipFill>
            <a:blip r:embed="rId21" cstate="print"/>
            <a:stretch>
              <a:fillRect/>
            </a:stretch>
          </p:blipFill>
          <p:spPr>
            <a:xfrm>
              <a:off x="5961126" y="3042683"/>
              <a:ext cx="2034539" cy="92692"/>
            </a:xfrm>
            <a:prstGeom prst="rect">
              <a:avLst/>
            </a:prstGeom>
          </p:spPr>
        </p:pic>
        <p:sp>
          <p:nvSpPr>
            <p:cNvPr id="69" name="object 69"/>
            <p:cNvSpPr/>
            <p:nvPr/>
          </p:nvSpPr>
          <p:spPr>
            <a:xfrm>
              <a:off x="6011037" y="3067430"/>
              <a:ext cx="1941830" cy="0"/>
            </a:xfrm>
            <a:custGeom>
              <a:avLst/>
              <a:gdLst/>
              <a:ahLst/>
              <a:cxnLst/>
              <a:rect l="l" t="t" r="r" b="b"/>
              <a:pathLst>
                <a:path w="1941829">
                  <a:moveTo>
                    <a:pt x="0" y="0"/>
                  </a:moveTo>
                  <a:lnTo>
                    <a:pt x="194170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7082469" y="2698011"/>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71" name="Slide Number Placeholder 70"/>
          <p:cNvSpPr>
            <a:spLocks noGrp="1"/>
          </p:cNvSpPr>
          <p:nvPr>
            <p:ph type="sldNum" sz="quarter" idx="7"/>
          </p:nvPr>
        </p:nvSpPr>
        <p:spPr/>
        <p:txBody>
          <a:bodyPr/>
          <a:lstStyle/>
          <a:p>
            <a:fld id="{B6F15528-21DE-4FAA-801E-634DDDAF4B2B}" type="slidenum">
              <a:rPr lang="en-US" smtClean="0">
                <a:solidFill>
                  <a:prstClr val="black">
                    <a:tint val="75000"/>
                  </a:prstClr>
                </a:solidFill>
              </a:rPr>
              <a:pPr/>
              <a:t>93</a:t>
            </a:fld>
            <a:endParaRPr lang="en-US">
              <a:solidFill>
                <a:prstClr val="black">
                  <a:tint val="75000"/>
                </a:prstClr>
              </a:solidFill>
            </a:endParaRPr>
          </a:p>
        </p:txBody>
      </p:sp>
    </p:spTree>
    <p:extLst>
      <p:ext uri="{BB962C8B-B14F-4D97-AF65-F5344CB8AC3E}">
        <p14:creationId xmlns:p14="http://schemas.microsoft.com/office/powerpoint/2010/main" val="3090066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106" y="743965"/>
            <a:ext cx="1142702" cy="382156"/>
          </a:xfrm>
          <a:prstGeom prst="rect">
            <a:avLst/>
          </a:prstGeom>
        </p:spPr>
        <p:txBody>
          <a:bodyPr vert="horz" wrap="square" lIns="0" tIns="12700" rIns="0" bIns="0" rtlCol="0">
            <a:spAutoFit/>
          </a:bodyPr>
          <a:lstStyle/>
          <a:p>
            <a:pPr marL="12700">
              <a:lnSpc>
                <a:spcPct val="100000"/>
              </a:lnSpc>
              <a:spcBef>
                <a:spcPts val="100"/>
              </a:spcBef>
            </a:pPr>
            <a:r>
              <a:rPr spc="-10" dirty="0">
                <a:solidFill>
                  <a:srgbClr val="00AF50"/>
                </a:solidFill>
              </a:rPr>
              <a:t>Solution:</a:t>
            </a: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4109156" y="1613115"/>
            <a:ext cx="224096" cy="484505"/>
            <a:chOff x="4110228" y="1613115"/>
            <a:chExt cx="224154" cy="484505"/>
          </a:xfrm>
        </p:grpSpPr>
        <p:pic>
          <p:nvPicPr>
            <p:cNvPr id="8" name="object 8"/>
            <p:cNvPicPr/>
            <p:nvPr/>
          </p:nvPicPr>
          <p:blipFill>
            <a:blip r:embed="rId3" cstate="print"/>
            <a:stretch>
              <a:fillRect/>
            </a:stretch>
          </p:blipFill>
          <p:spPr>
            <a:xfrm>
              <a:off x="4110228" y="1613115"/>
              <a:ext cx="224091" cy="483908"/>
            </a:xfrm>
            <a:prstGeom prst="rect">
              <a:avLst/>
            </a:prstGeom>
          </p:spPr>
        </p:pic>
        <p:sp>
          <p:nvSpPr>
            <p:cNvPr id="9" name="object 9"/>
            <p:cNvSpPr/>
            <p:nvPr/>
          </p:nvSpPr>
          <p:spPr>
            <a:xfrm>
              <a:off x="4187571" y="1703450"/>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3450987" y="2035578"/>
            <a:ext cx="1216343"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9"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20.8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7267868" y="1696470"/>
            <a:ext cx="1013831" cy="305212"/>
          </a:xfrm>
          <a:prstGeom prst="rect">
            <a:avLst/>
          </a:prstGeom>
        </p:spPr>
        <p:txBody>
          <a:bodyPr vert="horz" wrap="square" lIns="0" tIns="12700" rIns="0" bIns="0" rtlCol="0">
            <a:spAutoFit/>
          </a:bodyPr>
          <a:lstStyle/>
          <a:p>
            <a:pPr marL="38100" defTabSz="914400">
              <a:spcBef>
                <a:spcPts val="100"/>
              </a:spcBef>
            </a:pPr>
            <a:r>
              <a:rPr sz="1900" kern="0" dirty="0">
                <a:solidFill>
                  <a:sysClr val="windowText" lastClr="000000"/>
                </a:solidFill>
                <a:latin typeface="Times New Roman"/>
                <a:cs typeface="Times New Roman"/>
              </a:rPr>
              <a:t>∑</a:t>
            </a:r>
            <a:r>
              <a:rPr sz="1900" kern="0" spc="-15" dirty="0">
                <a:solidFill>
                  <a:sysClr val="windowText" lastClr="000000"/>
                </a:solidFill>
                <a:latin typeface="Times New Roman"/>
                <a:cs typeface="Times New Roman"/>
              </a:rPr>
              <a:t> </a:t>
            </a:r>
            <a:r>
              <a:rPr sz="1900" kern="0" spc="55" dirty="0">
                <a:solidFill>
                  <a:sysClr val="windowText" lastClr="000000"/>
                </a:solidFill>
                <a:latin typeface="Cambria Math"/>
                <a:cs typeface="Cambria Math"/>
              </a:rPr>
              <a:t>M</a:t>
            </a:r>
            <a:r>
              <a:rPr sz="2025" kern="0" spc="82" baseline="-16460" dirty="0">
                <a:solidFill>
                  <a:sysClr val="windowText" lastClr="000000"/>
                </a:solidFill>
                <a:latin typeface="Cambria Math"/>
                <a:cs typeface="Cambria Math"/>
              </a:rPr>
              <a:t>B</a:t>
            </a:r>
            <a:r>
              <a:rPr sz="2025" kern="0" spc="390" baseline="-16460" dirty="0">
                <a:solidFill>
                  <a:sysClr val="windowText" lastClr="000000"/>
                </a:solidFill>
                <a:latin typeface="Cambria Math"/>
                <a:cs typeface="Cambria Math"/>
              </a:rPr>
              <a:t> </a:t>
            </a:r>
            <a:r>
              <a:rPr sz="1900" kern="0" dirty="0">
                <a:solidFill>
                  <a:sysClr val="windowText" lastClr="000000"/>
                </a:solidFill>
                <a:latin typeface="Times New Roman"/>
                <a:cs typeface="Times New Roman"/>
              </a:rPr>
              <a:t>= </a:t>
            </a:r>
            <a:r>
              <a:rPr sz="1900" kern="0" spc="-50" dirty="0">
                <a:solidFill>
                  <a:sysClr val="windowText" lastClr="000000"/>
                </a:solidFill>
                <a:latin typeface="Times New Roman"/>
                <a:cs typeface="Times New Roman"/>
              </a:rPr>
              <a:t>0</a:t>
            </a:r>
            <a:endParaRPr sz="1900" kern="0">
              <a:solidFill>
                <a:sysClr val="windowText" lastClr="000000"/>
              </a:solidFill>
              <a:latin typeface="Times New Roman"/>
              <a:cs typeface="Times New Roman"/>
            </a:endParaRPr>
          </a:p>
        </p:txBody>
      </p:sp>
      <p:sp>
        <p:nvSpPr>
          <p:cNvPr id="12" name="object 12"/>
          <p:cNvSpPr txBox="1"/>
          <p:nvPr/>
        </p:nvSpPr>
        <p:spPr>
          <a:xfrm>
            <a:off x="9277221" y="2292349"/>
            <a:ext cx="127601" cy="225062"/>
          </a:xfrm>
          <a:prstGeom prst="rect">
            <a:avLst/>
          </a:prstGeom>
        </p:spPr>
        <p:txBody>
          <a:bodyPr vert="horz" wrap="square" lIns="0" tIns="17145" rIns="0" bIns="0" rtlCol="0">
            <a:spAutoFit/>
          </a:bodyPr>
          <a:lstStyle/>
          <a:p>
            <a:pPr marL="12700" defTabSz="914400">
              <a:spcBef>
                <a:spcPts val="135"/>
              </a:spcBef>
            </a:pPr>
            <a:r>
              <a:rPr sz="1350" kern="0" spc="-50" dirty="0">
                <a:solidFill>
                  <a:sysClr val="windowText" lastClr="000000"/>
                </a:solidFill>
                <a:latin typeface="Cambria Math"/>
                <a:cs typeface="Cambria Math"/>
              </a:rPr>
              <a:t>3</a:t>
            </a:r>
            <a:endParaRPr sz="1350" kern="0">
              <a:solidFill>
                <a:sysClr val="windowText" lastClr="000000"/>
              </a:solidFill>
              <a:latin typeface="Cambria Math"/>
              <a:cs typeface="Cambria Math"/>
            </a:endParaRPr>
          </a:p>
        </p:txBody>
      </p:sp>
      <p:sp>
        <p:nvSpPr>
          <p:cNvPr id="13" name="object 13"/>
          <p:cNvSpPr txBox="1"/>
          <p:nvPr/>
        </p:nvSpPr>
        <p:spPr>
          <a:xfrm>
            <a:off x="7267840" y="2105684"/>
            <a:ext cx="3967716" cy="305212"/>
          </a:xfrm>
          <a:prstGeom prst="rect">
            <a:avLst/>
          </a:prstGeom>
        </p:spPr>
        <p:txBody>
          <a:bodyPr vert="horz" wrap="square" lIns="0" tIns="12700" rIns="0" bIns="0" rtlCol="0">
            <a:spAutoFit/>
          </a:bodyPr>
          <a:lstStyle/>
          <a:p>
            <a:pPr marL="38100" defTabSz="914400">
              <a:spcBef>
                <a:spcPts val="100"/>
              </a:spcBef>
            </a:pPr>
            <a:r>
              <a:rPr sz="1900" kern="0" dirty="0">
                <a:solidFill>
                  <a:sysClr val="windowText" lastClr="000000"/>
                </a:solidFill>
                <a:latin typeface="Times New Roman"/>
                <a:cs typeface="Times New Roman"/>
              </a:rPr>
              <a:t>=&gt; - (0.5</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x</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6</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x 3)</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x</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a:t>
            </a:r>
            <a:r>
              <a:rPr sz="2025" u="heavy" kern="0" baseline="45267" dirty="0">
                <a:solidFill>
                  <a:sysClr val="windowText" lastClr="000000"/>
                </a:solidFill>
                <a:uFill>
                  <a:solidFill>
                    <a:srgbClr val="000000"/>
                  </a:solidFill>
                </a:uFill>
                <a:latin typeface="Cambria Math"/>
                <a:cs typeface="Cambria Math"/>
              </a:rPr>
              <a:t>1</a:t>
            </a:r>
            <a:r>
              <a:rPr sz="2025" kern="0" spc="262" baseline="45267" dirty="0">
                <a:solidFill>
                  <a:sysClr val="windowText" lastClr="000000"/>
                </a:solidFill>
                <a:latin typeface="Cambria Math"/>
                <a:cs typeface="Cambria Math"/>
              </a:rPr>
              <a:t> </a:t>
            </a:r>
            <a:r>
              <a:rPr sz="1900" kern="0" dirty="0">
                <a:solidFill>
                  <a:sysClr val="windowText" lastClr="000000"/>
                </a:solidFill>
                <a:latin typeface="Times New Roman"/>
                <a:cs typeface="Times New Roman"/>
              </a:rPr>
              <a:t>x 6)</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+ 2</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x 10</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x</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5 </a:t>
            </a:r>
            <a:r>
              <a:rPr sz="1900" kern="0" spc="-50" dirty="0">
                <a:solidFill>
                  <a:sysClr val="windowText" lastClr="000000"/>
                </a:solidFill>
                <a:latin typeface="Times New Roman"/>
                <a:cs typeface="Times New Roman"/>
              </a:rPr>
              <a:t>-</a:t>
            </a:r>
            <a:endParaRPr sz="1900" kern="0">
              <a:solidFill>
                <a:sysClr val="windowText" lastClr="000000"/>
              </a:solidFill>
              <a:latin typeface="Times New Roman"/>
              <a:cs typeface="Times New Roman"/>
            </a:endParaRPr>
          </a:p>
        </p:txBody>
      </p:sp>
      <p:sp>
        <p:nvSpPr>
          <p:cNvPr id="14" name="object 14"/>
          <p:cNvSpPr txBox="1"/>
          <p:nvPr/>
        </p:nvSpPr>
        <p:spPr>
          <a:xfrm>
            <a:off x="10340469" y="2510325"/>
            <a:ext cx="1231579" cy="319959"/>
          </a:xfrm>
          <a:prstGeom prst="rect">
            <a:avLst/>
          </a:prstGeom>
        </p:spPr>
        <p:txBody>
          <a:bodyPr vert="horz" wrap="square" lIns="0" tIns="12065" rIns="0" bIns="0" rtlCol="0">
            <a:spAutoFit/>
          </a:bodyPr>
          <a:lstStyle/>
          <a:p>
            <a:pPr marL="38100" defTabSz="914400">
              <a:spcBef>
                <a:spcPts val="95"/>
              </a:spcBef>
            </a:pPr>
            <a:r>
              <a:rPr sz="2000" kern="0" spc="85" dirty="0">
                <a:solidFill>
                  <a:srgbClr val="404040"/>
                </a:solidFill>
                <a:latin typeface="Cambria Math"/>
                <a:cs typeface="Cambria Math"/>
              </a:rPr>
              <a:t>R</a:t>
            </a:r>
            <a:r>
              <a:rPr sz="2175" kern="0" spc="127" baseline="-15325" dirty="0">
                <a:solidFill>
                  <a:srgbClr val="404040"/>
                </a:solidFill>
                <a:latin typeface="Cambria Math"/>
                <a:cs typeface="Cambria Math"/>
              </a:rPr>
              <a:t>C</a:t>
            </a:r>
            <a:r>
              <a:rPr sz="2175" kern="0" spc="367" baseline="-15325" dirty="0">
                <a:solidFill>
                  <a:srgbClr val="404040"/>
                </a:solidFill>
                <a:latin typeface="Cambria Math"/>
                <a:cs typeface="Cambria Math"/>
              </a:rPr>
              <a:t> </a:t>
            </a:r>
            <a:r>
              <a:rPr sz="1900" kern="0" dirty="0">
                <a:solidFill>
                  <a:sysClr val="windowText" lastClr="000000"/>
                </a:solidFill>
                <a:latin typeface="Times New Roman"/>
                <a:cs typeface="Times New Roman"/>
              </a:rPr>
              <a:t>x</a:t>
            </a:r>
            <a:r>
              <a:rPr sz="1900" kern="0" spc="-5"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10</a:t>
            </a:r>
            <a:r>
              <a:rPr sz="1900" kern="0" spc="-10" dirty="0">
                <a:solidFill>
                  <a:sysClr val="windowText" lastClr="000000"/>
                </a:solidFill>
                <a:latin typeface="Times New Roman"/>
                <a:cs typeface="Times New Roman"/>
              </a:rPr>
              <a:t> </a:t>
            </a:r>
            <a:r>
              <a:rPr sz="1900" kern="0" dirty="0">
                <a:solidFill>
                  <a:sysClr val="windowText" lastClr="000000"/>
                </a:solidFill>
                <a:latin typeface="Times New Roman"/>
                <a:cs typeface="Times New Roman"/>
              </a:rPr>
              <a:t>= </a:t>
            </a:r>
            <a:r>
              <a:rPr sz="1900" kern="0" spc="-50" dirty="0">
                <a:solidFill>
                  <a:sysClr val="windowText" lastClr="000000"/>
                </a:solidFill>
                <a:latin typeface="Times New Roman"/>
                <a:cs typeface="Times New Roman"/>
              </a:rPr>
              <a:t>0</a:t>
            </a:r>
            <a:endParaRPr sz="1900" kern="0">
              <a:solidFill>
                <a:sysClr val="windowText" lastClr="000000"/>
              </a:solidFill>
              <a:latin typeface="Times New Roman"/>
              <a:cs typeface="Times New Roman"/>
            </a:endParaRPr>
          </a:p>
        </p:txBody>
      </p:sp>
      <p:sp>
        <p:nvSpPr>
          <p:cNvPr id="15" name="object 15"/>
          <p:cNvSpPr txBox="1"/>
          <p:nvPr/>
        </p:nvSpPr>
        <p:spPr>
          <a:xfrm>
            <a:off x="7267842" y="2811967"/>
            <a:ext cx="4564460" cy="2213426"/>
          </a:xfrm>
          <a:prstGeom prst="rect">
            <a:avLst/>
          </a:prstGeom>
        </p:spPr>
        <p:txBody>
          <a:bodyPr vert="horz" wrap="square" lIns="0" tIns="78740" rIns="0" bIns="0" rtlCol="0">
            <a:spAutoFit/>
          </a:bodyPr>
          <a:lstStyle/>
          <a:p>
            <a:pPr marL="38100" defTabSz="914400">
              <a:spcBef>
                <a:spcPts val="620"/>
              </a:spcBef>
            </a:pPr>
            <a:r>
              <a:rPr sz="1900" kern="0" dirty="0">
                <a:solidFill>
                  <a:sysClr val="windowText" lastClr="000000"/>
                </a:solidFill>
                <a:latin typeface="Times New Roman"/>
                <a:cs typeface="Times New Roman"/>
              </a:rPr>
              <a:t>=&gt; </a:t>
            </a:r>
            <a:r>
              <a:rPr sz="2000" kern="0" spc="90" dirty="0">
                <a:solidFill>
                  <a:srgbClr val="404040"/>
                </a:solidFill>
                <a:latin typeface="Cambria Math"/>
                <a:cs typeface="Cambria Math"/>
              </a:rPr>
              <a:t>R</a:t>
            </a:r>
            <a:r>
              <a:rPr sz="2175" kern="0" spc="135" baseline="-15325" dirty="0">
                <a:solidFill>
                  <a:srgbClr val="404040"/>
                </a:solidFill>
                <a:latin typeface="Cambria Math"/>
                <a:cs typeface="Cambria Math"/>
              </a:rPr>
              <a:t>C</a:t>
            </a:r>
            <a:r>
              <a:rPr sz="2175" kern="0" spc="390" baseline="-15325" dirty="0">
                <a:solidFill>
                  <a:srgbClr val="404040"/>
                </a:solidFill>
                <a:latin typeface="Cambria Math"/>
                <a:cs typeface="Cambria Math"/>
              </a:rPr>
              <a:t> </a:t>
            </a:r>
            <a:r>
              <a:rPr sz="2000" kern="0" dirty="0">
                <a:solidFill>
                  <a:sysClr val="windowText" lastClr="000000"/>
                </a:solidFill>
                <a:latin typeface="Times New Roman"/>
                <a:cs typeface="Times New Roman"/>
              </a:rPr>
              <a:t>x</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10</a:t>
            </a:r>
            <a:r>
              <a:rPr sz="2000" kern="0" spc="-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000" kern="0" spc="-25" dirty="0">
                <a:solidFill>
                  <a:sysClr val="windowText" lastClr="000000"/>
                </a:solidFill>
                <a:latin typeface="Times New Roman"/>
                <a:cs typeface="Times New Roman"/>
              </a:rPr>
              <a:t>82</a:t>
            </a:r>
            <a:endParaRPr sz="2000" kern="0">
              <a:solidFill>
                <a:sysClr val="windowText" lastClr="000000"/>
              </a:solidFill>
              <a:latin typeface="Times New Roman"/>
              <a:cs typeface="Times New Roman"/>
            </a:endParaRPr>
          </a:p>
          <a:p>
            <a:pPr marL="38100" defTabSz="914400">
              <a:spcBef>
                <a:spcPts val="515"/>
              </a:spcBef>
            </a:pPr>
            <a:r>
              <a:rPr sz="2000" kern="0" dirty="0">
                <a:solidFill>
                  <a:sysClr val="windowText" lastClr="000000"/>
                </a:solidFill>
                <a:latin typeface="Times New Roman"/>
                <a:cs typeface="Times New Roman"/>
              </a:rPr>
              <a:t>=&gt;</a:t>
            </a:r>
            <a:r>
              <a:rPr sz="2000" kern="0" spc="-20" dirty="0">
                <a:solidFill>
                  <a:sysClr val="windowText" lastClr="000000"/>
                </a:solidFill>
                <a:latin typeface="Times New Roman"/>
                <a:cs typeface="Times New Roman"/>
              </a:rPr>
              <a:t> </a:t>
            </a:r>
            <a:r>
              <a:rPr sz="2000" kern="0" spc="85" dirty="0">
                <a:solidFill>
                  <a:srgbClr val="404040"/>
                </a:solidFill>
                <a:latin typeface="Cambria Math"/>
                <a:cs typeface="Cambria Math"/>
              </a:rPr>
              <a:t>R</a:t>
            </a:r>
            <a:r>
              <a:rPr sz="2175" kern="0" spc="127" baseline="-15325" dirty="0">
                <a:solidFill>
                  <a:srgbClr val="404040"/>
                </a:solidFill>
                <a:latin typeface="Cambria Math"/>
                <a:cs typeface="Cambria Math"/>
              </a:rPr>
              <a:t>C</a:t>
            </a:r>
            <a:r>
              <a:rPr sz="2175" kern="0" spc="382" baseline="-15325" dirty="0">
                <a:solidFill>
                  <a:srgbClr val="404040"/>
                </a:solidFill>
                <a:latin typeface="Cambria Math"/>
                <a:cs typeface="Cambria Math"/>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82/10</a:t>
            </a:r>
            <a:r>
              <a:rPr sz="2000" kern="0" spc="-30"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a:t>
            </a:r>
            <a:r>
              <a:rPr sz="2000" kern="0" spc="-15" dirty="0">
                <a:solidFill>
                  <a:sysClr val="windowText" lastClr="000000"/>
                </a:solidFill>
                <a:latin typeface="Times New Roman"/>
                <a:cs typeface="Times New Roman"/>
              </a:rPr>
              <a:t> </a:t>
            </a:r>
            <a:r>
              <a:rPr sz="2000" kern="0" dirty="0">
                <a:solidFill>
                  <a:sysClr val="windowText" lastClr="000000"/>
                </a:solidFill>
                <a:latin typeface="Times New Roman"/>
                <a:cs typeface="Times New Roman"/>
              </a:rPr>
              <a:t>8.2</a:t>
            </a:r>
            <a:r>
              <a:rPr sz="2000" kern="0" spc="-10" dirty="0">
                <a:solidFill>
                  <a:sysClr val="windowText" lastClr="000000"/>
                </a:solidFill>
                <a:latin typeface="Times New Roman"/>
                <a:cs typeface="Times New Roman"/>
              </a:rPr>
              <a:t> </a:t>
            </a:r>
            <a:r>
              <a:rPr sz="2000" kern="0" spc="-50" dirty="0">
                <a:solidFill>
                  <a:sysClr val="windowText" lastClr="000000"/>
                </a:solidFill>
                <a:latin typeface="Times New Roman"/>
                <a:cs typeface="Times New Roman"/>
              </a:rPr>
              <a:t>K</a:t>
            </a:r>
            <a:endParaRPr sz="2000" kern="0">
              <a:solidFill>
                <a:sysClr val="windowText" lastClr="000000"/>
              </a:solidFill>
              <a:latin typeface="Times New Roman"/>
              <a:cs typeface="Times New Roman"/>
            </a:endParaRPr>
          </a:p>
          <a:p>
            <a:pPr marL="38100" defTabSz="914400">
              <a:spcBef>
                <a:spcPts val="1130"/>
              </a:spcBef>
            </a:pP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5" dirty="0">
                <a:solidFill>
                  <a:sysClr val="windowText" lastClr="000000"/>
                </a:solidFill>
                <a:latin typeface="Cambria Math"/>
                <a:cs typeface="Cambria Math"/>
              </a:rPr>
              <a:t>F</a:t>
            </a:r>
            <a:r>
              <a:rPr sz="2625" kern="0" spc="82" baseline="-15873" dirty="0">
                <a:solidFill>
                  <a:sysClr val="windowText" lastClr="000000"/>
                </a:solidFill>
                <a:latin typeface="Cambria Math"/>
                <a:cs typeface="Cambria Math"/>
              </a:rPr>
              <a:t>y</a:t>
            </a:r>
            <a:r>
              <a:rPr sz="2625" kern="0" spc="465" baseline="-15873" dirty="0">
                <a:solidFill>
                  <a:sysClr val="windowText" lastClr="000000"/>
                </a:solidFill>
                <a:latin typeface="Cambria Math"/>
                <a:cs typeface="Cambria Math"/>
              </a:rPr>
              <a:t> </a:t>
            </a:r>
            <a:r>
              <a:rPr sz="2400" kern="0" dirty="0">
                <a:solidFill>
                  <a:sysClr val="windowText" lastClr="000000"/>
                </a:solidFill>
                <a:latin typeface="Times New Roman"/>
                <a:cs typeface="Times New Roman"/>
              </a:rPr>
              <a:t>=</a:t>
            </a:r>
            <a:r>
              <a:rPr sz="2400" kern="0" spc="-10"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a:p>
            <a:pPr marL="38100" defTabSz="914400">
              <a:spcBef>
                <a:spcPts val="930"/>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C</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0.5 x 6</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x 3 – 2 x 10=</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0</a:t>
            </a:r>
            <a:endParaRPr sz="2400" kern="0">
              <a:solidFill>
                <a:sysClr val="windowText" lastClr="000000"/>
              </a:solidFill>
              <a:latin typeface="Times New Roman"/>
              <a:cs typeface="Times New Roman"/>
            </a:endParaRPr>
          </a:p>
          <a:p>
            <a:pPr marL="38100" defTabSz="914400">
              <a:spcBef>
                <a:spcPts val="705"/>
              </a:spcBef>
            </a:pPr>
            <a:r>
              <a:rPr sz="2400" kern="0" dirty="0">
                <a:solidFill>
                  <a:sysClr val="windowText" lastClr="000000"/>
                </a:solidFill>
                <a:latin typeface="Times New Roman"/>
                <a:cs typeface="Times New Roman"/>
              </a:rPr>
              <a:t>=&gt;</a:t>
            </a:r>
            <a:r>
              <a:rPr sz="2400" kern="0" spc="-10"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B</a:t>
            </a:r>
            <a:r>
              <a:rPr sz="2625" kern="0" spc="472"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29 -</a:t>
            </a:r>
            <a:r>
              <a:rPr sz="24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C</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 29 – 8.2 =</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20.8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16" name="object 16"/>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7" name="object 17"/>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8" name="object 18"/>
          <p:cNvSpPr txBox="1"/>
          <p:nvPr/>
        </p:nvSpPr>
        <p:spPr>
          <a:xfrm>
            <a:off x="4231045" y="5522744"/>
            <a:ext cx="952252" cy="289823"/>
          </a:xfrm>
          <a:prstGeom prst="rect">
            <a:avLst/>
          </a:prstGeom>
        </p:spPr>
        <p:txBody>
          <a:bodyPr vert="horz" wrap="square" lIns="0" tIns="12700" rIns="0" bIns="0" rtlCol="0">
            <a:spAutoFit/>
          </a:bodyPr>
          <a:lstStyle/>
          <a:p>
            <a:pPr marL="20955" defTabSz="914400">
              <a:spcBef>
                <a:spcPts val="100"/>
              </a:spcBef>
            </a:pPr>
            <a:r>
              <a:rPr kern="0" dirty="0">
                <a:solidFill>
                  <a:sysClr val="windowText" lastClr="000000"/>
                </a:solidFill>
                <a:latin typeface="Times New Roman"/>
                <a:cs typeface="Times New Roman"/>
              </a:rPr>
              <a:t>18</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9" name="object 19"/>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0" name="object 20"/>
          <p:cNvGrpSpPr/>
          <p:nvPr/>
        </p:nvGrpSpPr>
        <p:grpSpPr>
          <a:xfrm>
            <a:off x="2801144" y="5143517"/>
            <a:ext cx="3410332" cy="92710"/>
            <a:chOff x="2801873" y="5143517"/>
            <a:chExt cx="3411220" cy="92710"/>
          </a:xfrm>
        </p:grpSpPr>
        <p:pic>
          <p:nvPicPr>
            <p:cNvPr id="21" name="object 21"/>
            <p:cNvPicPr/>
            <p:nvPr/>
          </p:nvPicPr>
          <p:blipFill>
            <a:blip r:embed="rId4" cstate="print"/>
            <a:stretch>
              <a:fillRect/>
            </a:stretch>
          </p:blipFill>
          <p:spPr>
            <a:xfrm>
              <a:off x="2801873" y="5143517"/>
              <a:ext cx="3410712" cy="92692"/>
            </a:xfrm>
            <a:prstGeom prst="rect">
              <a:avLst/>
            </a:prstGeom>
          </p:spPr>
        </p:pic>
        <p:sp>
          <p:nvSpPr>
            <p:cNvPr id="22" name="object 22"/>
            <p:cNvSpPr/>
            <p:nvPr/>
          </p:nvSpPr>
          <p:spPr>
            <a:xfrm>
              <a:off x="2851784" y="5168265"/>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grpSp>
      <p:grpSp>
        <p:nvGrpSpPr>
          <p:cNvPr id="23" name="object 23"/>
          <p:cNvGrpSpPr/>
          <p:nvPr/>
        </p:nvGrpSpPr>
        <p:grpSpPr>
          <a:xfrm>
            <a:off x="6053275" y="1595591"/>
            <a:ext cx="224096" cy="484505"/>
            <a:chOff x="6054852" y="1595589"/>
            <a:chExt cx="224154" cy="484505"/>
          </a:xfrm>
        </p:grpSpPr>
        <p:pic>
          <p:nvPicPr>
            <p:cNvPr id="24" name="object 24"/>
            <p:cNvPicPr/>
            <p:nvPr/>
          </p:nvPicPr>
          <p:blipFill>
            <a:blip r:embed="rId3" cstate="print"/>
            <a:stretch>
              <a:fillRect/>
            </a:stretch>
          </p:blipFill>
          <p:spPr>
            <a:xfrm>
              <a:off x="6054852" y="1595589"/>
              <a:ext cx="224091" cy="483908"/>
            </a:xfrm>
            <a:prstGeom prst="rect">
              <a:avLst/>
            </a:prstGeom>
          </p:spPr>
        </p:pic>
        <p:sp>
          <p:nvSpPr>
            <p:cNvPr id="25" name="object 25"/>
            <p:cNvSpPr/>
            <p:nvPr/>
          </p:nvSpPr>
          <p:spPr>
            <a:xfrm>
              <a:off x="6132195" y="1685925"/>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5566991" y="2018307"/>
            <a:ext cx="109191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8.2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2830856" y="3453129"/>
            <a:ext cx="1390289" cy="299720"/>
          </a:xfrm>
          <a:prstGeom prst="rect">
            <a:avLst/>
          </a:prstGeom>
        </p:spPr>
        <p:txBody>
          <a:bodyPr vert="horz" wrap="square" lIns="0" tIns="12700" rIns="0" bIns="0" rtlCol="0">
            <a:spAutoFit/>
          </a:bodyPr>
          <a:lstStyle/>
          <a:p>
            <a:pPr marR="40640" algn="r" defTabSz="914400">
              <a:spcBef>
                <a:spcPts val="100"/>
              </a:spcBef>
            </a:pPr>
            <a:r>
              <a:rPr kern="0" dirty="0">
                <a:solidFill>
                  <a:sysClr val="windowText" lastClr="000000"/>
                </a:solidFill>
                <a:latin typeface="Times New Roman"/>
                <a:cs typeface="Times New Roman"/>
              </a:rPr>
              <a:t>9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p:nvPr/>
        </p:nvSpPr>
        <p:spPr>
          <a:xfrm>
            <a:off x="4226094" y="2680382"/>
            <a:ext cx="0" cy="3260725"/>
          </a:xfrm>
          <a:custGeom>
            <a:avLst/>
            <a:gdLst/>
            <a:ahLst/>
            <a:cxnLst/>
            <a:rect l="l" t="t" r="r" b="b"/>
            <a:pathLst>
              <a:path h="3260725">
                <a:moveTo>
                  <a:pt x="0" y="1620773"/>
                </a:moveTo>
                <a:lnTo>
                  <a:pt x="0" y="3260598"/>
                </a:lnTo>
              </a:path>
              <a:path h="3260725">
                <a:moveTo>
                  <a:pt x="0" y="0"/>
                </a:moveTo>
                <a:lnTo>
                  <a:pt x="0" y="1251203"/>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9" name="object 29"/>
          <p:cNvSpPr txBox="1"/>
          <p:nvPr/>
        </p:nvSpPr>
        <p:spPr>
          <a:xfrm>
            <a:off x="5176950" y="4552973"/>
            <a:ext cx="103541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16.81</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30" name="object 30"/>
          <p:cNvGrpSpPr/>
          <p:nvPr/>
        </p:nvGrpSpPr>
        <p:grpSpPr>
          <a:xfrm>
            <a:off x="2824763" y="2544238"/>
            <a:ext cx="3459214" cy="3648075"/>
            <a:chOff x="2825495" y="2544191"/>
            <a:chExt cx="3460115" cy="3648075"/>
          </a:xfrm>
        </p:grpSpPr>
        <p:sp>
          <p:nvSpPr>
            <p:cNvPr id="31" name="object 31"/>
            <p:cNvSpPr/>
            <p:nvPr/>
          </p:nvSpPr>
          <p:spPr>
            <a:xfrm>
              <a:off x="5189600" y="2549271"/>
              <a:ext cx="0" cy="3637915"/>
            </a:xfrm>
            <a:custGeom>
              <a:avLst/>
              <a:gdLst/>
              <a:ahLst/>
              <a:cxnLst/>
              <a:rect l="l" t="t" r="r" b="b"/>
              <a:pathLst>
                <a:path h="3637915">
                  <a:moveTo>
                    <a:pt x="0" y="0"/>
                  </a:moveTo>
                  <a:lnTo>
                    <a:pt x="0" y="363730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32" name="object 32"/>
            <p:cNvSpPr/>
            <p:nvPr/>
          </p:nvSpPr>
          <p:spPr>
            <a:xfrm>
              <a:off x="2825496" y="2833877"/>
              <a:ext cx="3347085" cy="783590"/>
            </a:xfrm>
            <a:custGeom>
              <a:avLst/>
              <a:gdLst/>
              <a:ahLst/>
              <a:cxnLst/>
              <a:rect l="l" t="t" r="r" b="b"/>
              <a:pathLst>
                <a:path w="3347085" h="783589">
                  <a:moveTo>
                    <a:pt x="2385822" y="384810"/>
                  </a:moveTo>
                  <a:lnTo>
                    <a:pt x="1405890" y="0"/>
                  </a:lnTo>
                  <a:lnTo>
                    <a:pt x="1405890" y="379476"/>
                  </a:lnTo>
                  <a:lnTo>
                    <a:pt x="0" y="379476"/>
                  </a:lnTo>
                  <a:lnTo>
                    <a:pt x="339217" y="423926"/>
                  </a:lnTo>
                  <a:lnTo>
                    <a:pt x="678561" y="462026"/>
                  </a:lnTo>
                  <a:lnTo>
                    <a:pt x="870839" y="487426"/>
                  </a:lnTo>
                  <a:lnTo>
                    <a:pt x="1119632" y="544576"/>
                  </a:lnTo>
                  <a:lnTo>
                    <a:pt x="1266571" y="620776"/>
                  </a:lnTo>
                  <a:lnTo>
                    <a:pt x="1424940" y="722376"/>
                  </a:lnTo>
                  <a:lnTo>
                    <a:pt x="1413802" y="384810"/>
                  </a:lnTo>
                  <a:lnTo>
                    <a:pt x="2385822" y="384810"/>
                  </a:lnTo>
                  <a:close/>
                </a:path>
                <a:path w="3347085" h="783589">
                  <a:moveTo>
                    <a:pt x="3346704" y="400812"/>
                  </a:moveTo>
                  <a:lnTo>
                    <a:pt x="2363724" y="400812"/>
                  </a:lnTo>
                  <a:lnTo>
                    <a:pt x="3346704" y="783336"/>
                  </a:lnTo>
                  <a:lnTo>
                    <a:pt x="3346704" y="400812"/>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5" cstate="print"/>
            <a:stretch>
              <a:fillRect/>
            </a:stretch>
          </p:blipFill>
          <p:spPr>
            <a:xfrm>
              <a:off x="4127753" y="3361245"/>
              <a:ext cx="1192568" cy="224091"/>
            </a:xfrm>
            <a:prstGeom prst="rect">
              <a:avLst/>
            </a:prstGeom>
          </p:spPr>
        </p:pic>
        <p:sp>
          <p:nvSpPr>
            <p:cNvPr id="34" name="object 34"/>
            <p:cNvSpPr/>
            <p:nvPr/>
          </p:nvSpPr>
          <p:spPr>
            <a:xfrm>
              <a:off x="4243196" y="3413379"/>
              <a:ext cx="968375" cy="76200"/>
            </a:xfrm>
            <a:custGeom>
              <a:avLst/>
              <a:gdLst/>
              <a:ahLst/>
              <a:cxnLst/>
              <a:rect l="l" t="t" r="r" b="b"/>
              <a:pathLst>
                <a:path w="968375" h="76200">
                  <a:moveTo>
                    <a:pt x="76200" y="0"/>
                  </a:moveTo>
                  <a:lnTo>
                    <a:pt x="0" y="38100"/>
                  </a:lnTo>
                  <a:lnTo>
                    <a:pt x="76200" y="76200"/>
                  </a:lnTo>
                  <a:lnTo>
                    <a:pt x="76200" y="49149"/>
                  </a:lnTo>
                  <a:lnTo>
                    <a:pt x="57403" y="49149"/>
                  </a:lnTo>
                  <a:lnTo>
                    <a:pt x="52450" y="44196"/>
                  </a:lnTo>
                  <a:lnTo>
                    <a:pt x="52450" y="32004"/>
                  </a:lnTo>
                  <a:lnTo>
                    <a:pt x="57403" y="27050"/>
                  </a:lnTo>
                  <a:lnTo>
                    <a:pt x="76200" y="27050"/>
                  </a:lnTo>
                  <a:lnTo>
                    <a:pt x="76200" y="0"/>
                  </a:lnTo>
                  <a:close/>
                </a:path>
                <a:path w="968375" h="76200">
                  <a:moveTo>
                    <a:pt x="892048" y="0"/>
                  </a:moveTo>
                  <a:lnTo>
                    <a:pt x="892048" y="76200"/>
                  </a:lnTo>
                  <a:lnTo>
                    <a:pt x="946150" y="49149"/>
                  </a:lnTo>
                  <a:lnTo>
                    <a:pt x="910843" y="49149"/>
                  </a:lnTo>
                  <a:lnTo>
                    <a:pt x="915797" y="44196"/>
                  </a:lnTo>
                  <a:lnTo>
                    <a:pt x="915797" y="32004"/>
                  </a:lnTo>
                  <a:lnTo>
                    <a:pt x="910843" y="27050"/>
                  </a:lnTo>
                  <a:lnTo>
                    <a:pt x="946150" y="27050"/>
                  </a:lnTo>
                  <a:lnTo>
                    <a:pt x="892048" y="0"/>
                  </a:lnTo>
                  <a:close/>
                </a:path>
                <a:path w="968375" h="76200">
                  <a:moveTo>
                    <a:pt x="76200" y="27050"/>
                  </a:moveTo>
                  <a:lnTo>
                    <a:pt x="57403" y="27050"/>
                  </a:lnTo>
                  <a:lnTo>
                    <a:pt x="52450" y="32004"/>
                  </a:lnTo>
                  <a:lnTo>
                    <a:pt x="52450" y="44196"/>
                  </a:lnTo>
                  <a:lnTo>
                    <a:pt x="57403" y="49149"/>
                  </a:lnTo>
                  <a:lnTo>
                    <a:pt x="76200" y="49149"/>
                  </a:lnTo>
                  <a:lnTo>
                    <a:pt x="76200" y="27050"/>
                  </a:lnTo>
                  <a:close/>
                </a:path>
                <a:path w="968375" h="76200">
                  <a:moveTo>
                    <a:pt x="892048" y="27050"/>
                  </a:moveTo>
                  <a:lnTo>
                    <a:pt x="76200" y="27050"/>
                  </a:lnTo>
                  <a:lnTo>
                    <a:pt x="76200" y="49149"/>
                  </a:lnTo>
                  <a:lnTo>
                    <a:pt x="892048" y="49149"/>
                  </a:lnTo>
                  <a:lnTo>
                    <a:pt x="892048" y="27050"/>
                  </a:lnTo>
                  <a:close/>
                </a:path>
                <a:path w="968375" h="76200">
                  <a:moveTo>
                    <a:pt x="946150" y="27050"/>
                  </a:moveTo>
                  <a:lnTo>
                    <a:pt x="910843" y="27050"/>
                  </a:lnTo>
                  <a:lnTo>
                    <a:pt x="915797" y="32004"/>
                  </a:lnTo>
                  <a:lnTo>
                    <a:pt x="915797" y="44196"/>
                  </a:lnTo>
                  <a:lnTo>
                    <a:pt x="910843" y="49149"/>
                  </a:lnTo>
                  <a:lnTo>
                    <a:pt x="946150" y="49149"/>
                  </a:lnTo>
                  <a:lnTo>
                    <a:pt x="968248" y="38100"/>
                  </a:lnTo>
                  <a:lnTo>
                    <a:pt x="946150"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5074157" y="2993199"/>
              <a:ext cx="1210830" cy="224091"/>
            </a:xfrm>
            <a:prstGeom prst="rect">
              <a:avLst/>
            </a:prstGeom>
          </p:spPr>
        </p:pic>
        <p:sp>
          <p:nvSpPr>
            <p:cNvPr id="36" name="object 36"/>
            <p:cNvSpPr/>
            <p:nvPr/>
          </p:nvSpPr>
          <p:spPr>
            <a:xfrm>
              <a:off x="5189600" y="3045333"/>
              <a:ext cx="987425" cy="76200"/>
            </a:xfrm>
            <a:custGeom>
              <a:avLst/>
              <a:gdLst/>
              <a:ahLst/>
              <a:cxnLst/>
              <a:rect l="l" t="t" r="r" b="b"/>
              <a:pathLst>
                <a:path w="987425"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987425" h="76200">
                  <a:moveTo>
                    <a:pt x="910844" y="0"/>
                  </a:moveTo>
                  <a:lnTo>
                    <a:pt x="910844" y="76200"/>
                  </a:lnTo>
                  <a:lnTo>
                    <a:pt x="964946" y="49149"/>
                  </a:lnTo>
                  <a:lnTo>
                    <a:pt x="929639" y="49149"/>
                  </a:lnTo>
                  <a:lnTo>
                    <a:pt x="934593" y="44195"/>
                  </a:lnTo>
                  <a:lnTo>
                    <a:pt x="934593" y="32003"/>
                  </a:lnTo>
                  <a:lnTo>
                    <a:pt x="929639" y="27050"/>
                  </a:lnTo>
                  <a:lnTo>
                    <a:pt x="964946" y="27050"/>
                  </a:lnTo>
                  <a:lnTo>
                    <a:pt x="910844" y="0"/>
                  </a:lnTo>
                  <a:close/>
                </a:path>
                <a:path w="987425" h="76200">
                  <a:moveTo>
                    <a:pt x="76200" y="27050"/>
                  </a:moveTo>
                  <a:lnTo>
                    <a:pt x="57403" y="27050"/>
                  </a:lnTo>
                  <a:lnTo>
                    <a:pt x="52450" y="32003"/>
                  </a:lnTo>
                  <a:lnTo>
                    <a:pt x="52450" y="44195"/>
                  </a:lnTo>
                  <a:lnTo>
                    <a:pt x="57403" y="49149"/>
                  </a:lnTo>
                  <a:lnTo>
                    <a:pt x="76200" y="49149"/>
                  </a:lnTo>
                  <a:lnTo>
                    <a:pt x="76200" y="27050"/>
                  </a:lnTo>
                  <a:close/>
                </a:path>
                <a:path w="987425" h="76200">
                  <a:moveTo>
                    <a:pt x="910844" y="27050"/>
                  </a:moveTo>
                  <a:lnTo>
                    <a:pt x="76200" y="27050"/>
                  </a:lnTo>
                  <a:lnTo>
                    <a:pt x="76200" y="49149"/>
                  </a:lnTo>
                  <a:lnTo>
                    <a:pt x="910844" y="49149"/>
                  </a:lnTo>
                  <a:lnTo>
                    <a:pt x="910844" y="27050"/>
                  </a:lnTo>
                  <a:close/>
                </a:path>
                <a:path w="987425" h="76200">
                  <a:moveTo>
                    <a:pt x="964946" y="27050"/>
                  </a:moveTo>
                  <a:lnTo>
                    <a:pt x="929639" y="27050"/>
                  </a:lnTo>
                  <a:lnTo>
                    <a:pt x="934593" y="32003"/>
                  </a:lnTo>
                  <a:lnTo>
                    <a:pt x="934593" y="44195"/>
                  </a:lnTo>
                  <a:lnTo>
                    <a:pt x="929639" y="49149"/>
                  </a:lnTo>
                  <a:lnTo>
                    <a:pt x="964946" y="49149"/>
                  </a:lnTo>
                  <a:lnTo>
                    <a:pt x="987044" y="38100"/>
                  </a:lnTo>
                  <a:lnTo>
                    <a:pt x="964946"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7" name="object 37"/>
          <p:cNvSpPr txBox="1"/>
          <p:nvPr/>
        </p:nvSpPr>
        <p:spPr>
          <a:xfrm>
            <a:off x="3398425" y="2478046"/>
            <a:ext cx="63927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11.8</a:t>
            </a:r>
            <a:r>
              <a:rPr kern="0" spc="-7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8" name="object 38"/>
          <p:cNvSpPr txBox="1"/>
          <p:nvPr/>
        </p:nvSpPr>
        <p:spPr>
          <a:xfrm>
            <a:off x="6251855" y="3535430"/>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8.2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9" name="object 39"/>
          <p:cNvSpPr txBox="1"/>
          <p:nvPr/>
        </p:nvSpPr>
        <p:spPr>
          <a:xfrm>
            <a:off x="6237381" y="502236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40" name="object 40"/>
          <p:cNvSpPr txBox="1"/>
          <p:nvPr/>
        </p:nvSpPr>
        <p:spPr>
          <a:xfrm>
            <a:off x="3131261" y="105615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6</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1" name="object 41"/>
          <p:cNvSpPr txBox="1"/>
          <p:nvPr/>
        </p:nvSpPr>
        <p:spPr>
          <a:xfrm>
            <a:off x="2545687" y="92329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2" name="object 42"/>
          <p:cNvGrpSpPr/>
          <p:nvPr/>
        </p:nvGrpSpPr>
        <p:grpSpPr>
          <a:xfrm>
            <a:off x="2803433" y="1104964"/>
            <a:ext cx="3532854" cy="531495"/>
            <a:chOff x="2804160" y="1104917"/>
            <a:chExt cx="3533775" cy="531495"/>
          </a:xfrm>
        </p:grpSpPr>
        <p:pic>
          <p:nvPicPr>
            <p:cNvPr id="43" name="object 43"/>
            <p:cNvPicPr/>
            <p:nvPr/>
          </p:nvPicPr>
          <p:blipFill>
            <a:blip r:embed="rId7" cstate="print"/>
            <a:stretch>
              <a:fillRect/>
            </a:stretch>
          </p:blipFill>
          <p:spPr>
            <a:xfrm>
              <a:off x="2804160" y="1104917"/>
              <a:ext cx="3436620" cy="92692"/>
            </a:xfrm>
            <a:prstGeom prst="rect">
              <a:avLst/>
            </a:prstGeom>
          </p:spPr>
        </p:pic>
        <p:sp>
          <p:nvSpPr>
            <p:cNvPr id="44" name="object 44"/>
            <p:cNvSpPr/>
            <p:nvPr/>
          </p:nvSpPr>
          <p:spPr>
            <a:xfrm>
              <a:off x="2854071" y="1129665"/>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4021074" y="1381523"/>
              <a:ext cx="401624" cy="92692"/>
            </a:xfrm>
            <a:prstGeom prst="rect">
              <a:avLst/>
            </a:prstGeom>
          </p:spPr>
        </p:pic>
        <p:sp>
          <p:nvSpPr>
            <p:cNvPr id="46" name="object 46"/>
            <p:cNvSpPr/>
            <p:nvPr/>
          </p:nvSpPr>
          <p:spPr>
            <a:xfrm>
              <a:off x="4070985" y="1406271"/>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3933444" y="1381531"/>
              <a:ext cx="180759" cy="254482"/>
            </a:xfrm>
            <a:prstGeom prst="rect">
              <a:avLst/>
            </a:prstGeom>
          </p:spPr>
        </p:pic>
        <p:sp>
          <p:nvSpPr>
            <p:cNvPr id="48" name="object 48"/>
            <p:cNvSpPr/>
            <p:nvPr/>
          </p:nvSpPr>
          <p:spPr>
            <a:xfrm>
              <a:off x="3983355" y="1406271"/>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4087368" y="1381531"/>
              <a:ext cx="180759" cy="254482"/>
            </a:xfrm>
            <a:prstGeom prst="rect">
              <a:avLst/>
            </a:prstGeom>
          </p:spPr>
        </p:pic>
        <p:sp>
          <p:nvSpPr>
            <p:cNvPr id="50" name="object 50"/>
            <p:cNvSpPr/>
            <p:nvPr/>
          </p:nvSpPr>
          <p:spPr>
            <a:xfrm>
              <a:off x="4137279" y="1406271"/>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9" cstate="print"/>
            <a:stretch>
              <a:fillRect/>
            </a:stretch>
          </p:blipFill>
          <p:spPr>
            <a:xfrm>
              <a:off x="4240530" y="1381531"/>
              <a:ext cx="180759" cy="254482"/>
            </a:xfrm>
            <a:prstGeom prst="rect">
              <a:avLst/>
            </a:prstGeom>
          </p:spPr>
        </p:pic>
        <p:sp>
          <p:nvSpPr>
            <p:cNvPr id="52" name="object 52"/>
            <p:cNvSpPr/>
            <p:nvPr/>
          </p:nvSpPr>
          <p:spPr>
            <a:xfrm>
              <a:off x="4290441" y="1406271"/>
              <a:ext cx="87630" cy="161290"/>
            </a:xfrm>
            <a:custGeom>
              <a:avLst/>
              <a:gdLst/>
              <a:ahLst/>
              <a:cxnLst/>
              <a:rect l="l" t="t" r="r" b="b"/>
              <a:pathLst>
                <a:path w="87629" h="161290">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3" name="object 53"/>
            <p:cNvSpPr/>
            <p:nvPr/>
          </p:nvSpPr>
          <p:spPr>
            <a:xfrm>
              <a:off x="4070985" y="1131951"/>
              <a:ext cx="314960" cy="271780"/>
            </a:xfrm>
            <a:custGeom>
              <a:avLst/>
              <a:gdLst/>
              <a:ahLst/>
              <a:cxnLst/>
              <a:rect l="l" t="t" r="r" b="b"/>
              <a:pathLst>
                <a:path w="314960" h="271780">
                  <a:moveTo>
                    <a:pt x="157352" y="0"/>
                  </a:moveTo>
                  <a:lnTo>
                    <a:pt x="0" y="271272"/>
                  </a:lnTo>
                  <a:lnTo>
                    <a:pt x="314705"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4070985" y="1131951"/>
              <a:ext cx="314960" cy="271780"/>
            </a:xfrm>
            <a:custGeom>
              <a:avLst/>
              <a:gdLst/>
              <a:ahLst/>
              <a:cxnLst/>
              <a:rect l="l" t="t" r="r" b="b"/>
              <a:pathLst>
                <a:path w="314960" h="271780">
                  <a:moveTo>
                    <a:pt x="0" y="271272"/>
                  </a:moveTo>
                  <a:lnTo>
                    <a:pt x="157352" y="0"/>
                  </a:lnTo>
                  <a:lnTo>
                    <a:pt x="314705" y="271272"/>
                  </a:lnTo>
                  <a:lnTo>
                    <a:pt x="0" y="271272"/>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10" cstate="print"/>
            <a:stretch>
              <a:fillRect/>
            </a:stretch>
          </p:blipFill>
          <p:spPr>
            <a:xfrm>
              <a:off x="4187190" y="1231392"/>
              <a:ext cx="84582" cy="84582"/>
            </a:xfrm>
            <a:prstGeom prst="rect">
              <a:avLst/>
            </a:prstGeom>
          </p:spPr>
        </p:pic>
        <p:pic>
          <p:nvPicPr>
            <p:cNvPr id="56" name="object 56"/>
            <p:cNvPicPr/>
            <p:nvPr/>
          </p:nvPicPr>
          <p:blipFill>
            <a:blip r:embed="rId11" cstate="print"/>
            <a:stretch>
              <a:fillRect/>
            </a:stretch>
          </p:blipFill>
          <p:spPr>
            <a:xfrm>
              <a:off x="5985510" y="1326659"/>
              <a:ext cx="352005" cy="92692"/>
            </a:xfrm>
            <a:prstGeom prst="rect">
              <a:avLst/>
            </a:prstGeom>
          </p:spPr>
        </p:pic>
        <p:sp>
          <p:nvSpPr>
            <p:cNvPr id="57" name="object 57"/>
            <p:cNvSpPr/>
            <p:nvPr/>
          </p:nvSpPr>
          <p:spPr>
            <a:xfrm>
              <a:off x="6035420" y="1351407"/>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12" cstate="print"/>
            <a:stretch>
              <a:fillRect/>
            </a:stretch>
          </p:blipFill>
          <p:spPr>
            <a:xfrm>
              <a:off x="5912358" y="1326578"/>
              <a:ext cx="166319" cy="228536"/>
            </a:xfrm>
            <a:prstGeom prst="rect">
              <a:avLst/>
            </a:prstGeom>
          </p:spPr>
        </p:pic>
        <p:sp>
          <p:nvSpPr>
            <p:cNvPr id="59" name="object 59"/>
            <p:cNvSpPr/>
            <p:nvPr/>
          </p:nvSpPr>
          <p:spPr>
            <a:xfrm>
              <a:off x="5962269" y="1351407"/>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12" cstate="print"/>
            <a:stretch>
              <a:fillRect/>
            </a:stretch>
          </p:blipFill>
          <p:spPr>
            <a:xfrm>
              <a:off x="6041136" y="1326578"/>
              <a:ext cx="166319" cy="228536"/>
            </a:xfrm>
            <a:prstGeom prst="rect">
              <a:avLst/>
            </a:prstGeom>
          </p:spPr>
        </p:pic>
        <p:sp>
          <p:nvSpPr>
            <p:cNvPr id="61" name="object 61"/>
            <p:cNvSpPr/>
            <p:nvPr/>
          </p:nvSpPr>
          <p:spPr>
            <a:xfrm>
              <a:off x="6091047" y="1351407"/>
              <a:ext cx="73660" cy="135890"/>
            </a:xfrm>
            <a:custGeom>
              <a:avLst/>
              <a:gdLst/>
              <a:ahLst/>
              <a:cxnLst/>
              <a:rect l="l" t="t" r="r" b="b"/>
              <a:pathLst>
                <a:path w="73660" h="135890">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2" cstate="print"/>
            <a:stretch>
              <a:fillRect/>
            </a:stretch>
          </p:blipFill>
          <p:spPr>
            <a:xfrm>
              <a:off x="6169913" y="1326578"/>
              <a:ext cx="166319" cy="228536"/>
            </a:xfrm>
            <a:prstGeom prst="rect">
              <a:avLst/>
            </a:prstGeom>
          </p:spPr>
        </p:pic>
        <p:sp>
          <p:nvSpPr>
            <p:cNvPr id="63" name="object 63"/>
            <p:cNvSpPr/>
            <p:nvPr/>
          </p:nvSpPr>
          <p:spPr>
            <a:xfrm>
              <a:off x="6219825" y="1351407"/>
              <a:ext cx="73660" cy="135890"/>
            </a:xfrm>
            <a:custGeom>
              <a:avLst/>
              <a:gdLst/>
              <a:ahLst/>
              <a:cxnLst/>
              <a:rect l="l" t="t" r="r" b="b"/>
              <a:pathLst>
                <a:path w="73660" h="135890">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64" name="object 64"/>
            <p:cNvSpPr/>
            <p:nvPr/>
          </p:nvSpPr>
          <p:spPr>
            <a:xfrm>
              <a:off x="6070854" y="1159764"/>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65" name="object 65"/>
            <p:cNvSpPr/>
            <p:nvPr/>
          </p:nvSpPr>
          <p:spPr>
            <a:xfrm>
              <a:off x="6070854" y="1159764"/>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66" name="object 66"/>
          <p:cNvSpPr txBox="1"/>
          <p:nvPr/>
        </p:nvSpPr>
        <p:spPr>
          <a:xfrm>
            <a:off x="6257440" y="875284"/>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67" name="object 67"/>
          <p:cNvSpPr txBox="1"/>
          <p:nvPr/>
        </p:nvSpPr>
        <p:spPr>
          <a:xfrm>
            <a:off x="3758476" y="391182"/>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68" name="object 68"/>
          <p:cNvSpPr txBox="1"/>
          <p:nvPr/>
        </p:nvSpPr>
        <p:spPr>
          <a:xfrm>
            <a:off x="3751115" y="1232408"/>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69" name="object 69"/>
          <p:cNvSpPr txBox="1"/>
          <p:nvPr/>
        </p:nvSpPr>
        <p:spPr>
          <a:xfrm>
            <a:off x="4763801" y="1164358"/>
            <a:ext cx="389155" cy="289823"/>
          </a:xfrm>
          <a:prstGeom prst="rect">
            <a:avLst/>
          </a:prstGeom>
        </p:spPr>
        <p:txBody>
          <a:bodyPr vert="horz" wrap="square" lIns="0" tIns="12700" rIns="0" bIns="0" rtlCol="0">
            <a:spAutoFit/>
          </a:bodyPr>
          <a:lstStyle/>
          <a:p>
            <a:pPr marL="38100" defTabSz="914400">
              <a:spcBef>
                <a:spcPts val="100"/>
              </a:spcBef>
            </a:pPr>
            <a:r>
              <a:rPr kern="0" spc="-25" dirty="0">
                <a:solidFill>
                  <a:sysClr val="windowText" lastClr="000000"/>
                </a:solidFill>
                <a:latin typeface="Cambria Math"/>
                <a:cs typeface="Cambria Math"/>
              </a:rPr>
              <a:t>10</a:t>
            </a:r>
            <a:r>
              <a:rPr sz="1950" kern="0" spc="-37"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grpSp>
        <p:nvGrpSpPr>
          <p:cNvPr id="70" name="object 70"/>
          <p:cNvGrpSpPr/>
          <p:nvPr/>
        </p:nvGrpSpPr>
        <p:grpSpPr>
          <a:xfrm>
            <a:off x="2790482" y="712521"/>
            <a:ext cx="3482068" cy="556895"/>
            <a:chOff x="2791205" y="712520"/>
            <a:chExt cx="3482975" cy="556895"/>
          </a:xfrm>
        </p:grpSpPr>
        <p:pic>
          <p:nvPicPr>
            <p:cNvPr id="71" name="object 71"/>
            <p:cNvPicPr/>
            <p:nvPr/>
          </p:nvPicPr>
          <p:blipFill>
            <a:blip r:embed="rId13" cstate="print"/>
            <a:stretch>
              <a:fillRect/>
            </a:stretch>
          </p:blipFill>
          <p:spPr>
            <a:xfrm>
              <a:off x="2794253" y="1109489"/>
              <a:ext cx="1473708" cy="92692"/>
            </a:xfrm>
            <a:prstGeom prst="rect">
              <a:avLst/>
            </a:prstGeom>
          </p:spPr>
        </p:pic>
        <p:sp>
          <p:nvSpPr>
            <p:cNvPr id="72" name="object 72"/>
            <p:cNvSpPr/>
            <p:nvPr/>
          </p:nvSpPr>
          <p:spPr>
            <a:xfrm>
              <a:off x="2844164" y="1134237"/>
              <a:ext cx="1381125" cy="0"/>
            </a:xfrm>
            <a:custGeom>
              <a:avLst/>
              <a:gdLst/>
              <a:ahLst/>
              <a:cxnLst/>
              <a:rect l="l" t="t" r="r" b="b"/>
              <a:pathLst>
                <a:path w="1381125">
                  <a:moveTo>
                    <a:pt x="0" y="0"/>
                  </a:moveTo>
                  <a:lnTo>
                    <a:pt x="138074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3" name="object 73"/>
            <p:cNvPicPr/>
            <p:nvPr/>
          </p:nvPicPr>
          <p:blipFill>
            <a:blip r:embed="rId14" cstate="print"/>
            <a:stretch>
              <a:fillRect/>
            </a:stretch>
          </p:blipFill>
          <p:spPr>
            <a:xfrm>
              <a:off x="2791205" y="712520"/>
              <a:ext cx="1476756" cy="494614"/>
            </a:xfrm>
            <a:prstGeom prst="rect">
              <a:avLst/>
            </a:prstGeom>
          </p:spPr>
        </p:pic>
        <p:sp>
          <p:nvSpPr>
            <p:cNvPr id="74" name="object 74"/>
            <p:cNvSpPr/>
            <p:nvPr/>
          </p:nvSpPr>
          <p:spPr>
            <a:xfrm>
              <a:off x="2841116" y="737235"/>
              <a:ext cx="1384300" cy="401955"/>
            </a:xfrm>
            <a:custGeom>
              <a:avLst/>
              <a:gdLst/>
              <a:ahLst/>
              <a:cxnLst/>
              <a:rect l="l" t="t" r="r" b="b"/>
              <a:pathLst>
                <a:path w="1384300" h="401955">
                  <a:moveTo>
                    <a:pt x="0" y="401447"/>
                  </a:moveTo>
                  <a:lnTo>
                    <a:pt x="1383919"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5" cstate="print"/>
            <a:stretch>
              <a:fillRect/>
            </a:stretch>
          </p:blipFill>
          <p:spPr>
            <a:xfrm>
              <a:off x="2927603" y="1039317"/>
              <a:ext cx="224091" cy="224840"/>
            </a:xfrm>
            <a:prstGeom prst="rect">
              <a:avLst/>
            </a:prstGeom>
          </p:spPr>
        </p:pic>
        <p:sp>
          <p:nvSpPr>
            <p:cNvPr id="76" name="object 76"/>
            <p:cNvSpPr/>
            <p:nvPr/>
          </p:nvSpPr>
          <p:spPr>
            <a:xfrm>
              <a:off x="3004946" y="1053592"/>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6" cstate="print"/>
            <a:stretch>
              <a:fillRect/>
            </a:stretch>
          </p:blipFill>
          <p:spPr>
            <a:xfrm>
              <a:off x="3126485" y="995908"/>
              <a:ext cx="224091" cy="266725"/>
            </a:xfrm>
            <a:prstGeom prst="rect">
              <a:avLst/>
            </a:prstGeom>
          </p:spPr>
        </p:pic>
        <p:pic>
          <p:nvPicPr>
            <p:cNvPr id="78" name="object 78"/>
            <p:cNvPicPr/>
            <p:nvPr/>
          </p:nvPicPr>
          <p:blipFill>
            <a:blip r:embed="rId17" cstate="print"/>
            <a:stretch>
              <a:fillRect/>
            </a:stretch>
          </p:blipFill>
          <p:spPr>
            <a:xfrm>
              <a:off x="3203829" y="1009650"/>
              <a:ext cx="76199" cy="118745"/>
            </a:xfrm>
            <a:prstGeom prst="rect">
              <a:avLst/>
            </a:prstGeom>
          </p:spPr>
        </p:pic>
        <p:pic>
          <p:nvPicPr>
            <p:cNvPr id="79" name="object 79"/>
            <p:cNvPicPr/>
            <p:nvPr/>
          </p:nvPicPr>
          <p:blipFill>
            <a:blip r:embed="rId18" cstate="print"/>
            <a:stretch>
              <a:fillRect/>
            </a:stretch>
          </p:blipFill>
          <p:spPr>
            <a:xfrm>
              <a:off x="3325368" y="933437"/>
              <a:ext cx="224091" cy="329323"/>
            </a:xfrm>
            <a:prstGeom prst="rect">
              <a:avLst/>
            </a:prstGeom>
          </p:spPr>
        </p:pic>
        <p:pic>
          <p:nvPicPr>
            <p:cNvPr id="80" name="object 80"/>
            <p:cNvPicPr/>
            <p:nvPr/>
          </p:nvPicPr>
          <p:blipFill>
            <a:blip r:embed="rId19" cstate="print"/>
            <a:stretch>
              <a:fillRect/>
            </a:stretch>
          </p:blipFill>
          <p:spPr>
            <a:xfrm>
              <a:off x="3402711" y="947165"/>
              <a:ext cx="76200" cy="181356"/>
            </a:xfrm>
            <a:prstGeom prst="rect">
              <a:avLst/>
            </a:prstGeom>
          </p:spPr>
        </p:pic>
        <p:pic>
          <p:nvPicPr>
            <p:cNvPr id="81" name="object 81"/>
            <p:cNvPicPr/>
            <p:nvPr/>
          </p:nvPicPr>
          <p:blipFill>
            <a:blip r:embed="rId20" cstate="print"/>
            <a:stretch>
              <a:fillRect/>
            </a:stretch>
          </p:blipFill>
          <p:spPr>
            <a:xfrm>
              <a:off x="3524250" y="875601"/>
              <a:ext cx="224091" cy="387159"/>
            </a:xfrm>
            <a:prstGeom prst="rect">
              <a:avLst/>
            </a:prstGeom>
          </p:spPr>
        </p:pic>
        <p:pic>
          <p:nvPicPr>
            <p:cNvPr id="82" name="object 82"/>
            <p:cNvPicPr/>
            <p:nvPr/>
          </p:nvPicPr>
          <p:blipFill>
            <a:blip r:embed="rId21" cstate="print"/>
            <a:stretch>
              <a:fillRect/>
            </a:stretch>
          </p:blipFill>
          <p:spPr>
            <a:xfrm>
              <a:off x="3601593" y="889254"/>
              <a:ext cx="76200" cy="239395"/>
            </a:xfrm>
            <a:prstGeom prst="rect">
              <a:avLst/>
            </a:prstGeom>
          </p:spPr>
        </p:pic>
        <p:pic>
          <p:nvPicPr>
            <p:cNvPr id="83" name="object 83"/>
            <p:cNvPicPr/>
            <p:nvPr/>
          </p:nvPicPr>
          <p:blipFill>
            <a:blip r:embed="rId22" cstate="print"/>
            <a:stretch>
              <a:fillRect/>
            </a:stretch>
          </p:blipFill>
          <p:spPr>
            <a:xfrm>
              <a:off x="3723131" y="821461"/>
              <a:ext cx="224091" cy="447268"/>
            </a:xfrm>
            <a:prstGeom prst="rect">
              <a:avLst/>
            </a:prstGeom>
          </p:spPr>
        </p:pic>
        <p:sp>
          <p:nvSpPr>
            <p:cNvPr id="84" name="object 84"/>
            <p:cNvSpPr/>
            <p:nvPr/>
          </p:nvSpPr>
          <p:spPr>
            <a:xfrm>
              <a:off x="3800475" y="835152"/>
              <a:ext cx="76200" cy="299720"/>
            </a:xfrm>
            <a:custGeom>
              <a:avLst/>
              <a:gdLst/>
              <a:ahLst/>
              <a:cxnLst/>
              <a:rect l="l" t="t" r="r" b="b"/>
              <a:pathLst>
                <a:path w="76200" h="299719">
                  <a:moveTo>
                    <a:pt x="27050" y="223393"/>
                  </a:moveTo>
                  <a:lnTo>
                    <a:pt x="0" y="223393"/>
                  </a:lnTo>
                  <a:lnTo>
                    <a:pt x="38100" y="299593"/>
                  </a:lnTo>
                  <a:lnTo>
                    <a:pt x="64325" y="247142"/>
                  </a:lnTo>
                  <a:lnTo>
                    <a:pt x="32003" y="247142"/>
                  </a:lnTo>
                  <a:lnTo>
                    <a:pt x="27050" y="242188"/>
                  </a:lnTo>
                  <a:lnTo>
                    <a:pt x="27050" y="223393"/>
                  </a:lnTo>
                  <a:close/>
                </a:path>
                <a:path w="76200" h="299719">
                  <a:moveTo>
                    <a:pt x="44196" y="0"/>
                  </a:moveTo>
                  <a:lnTo>
                    <a:pt x="32003" y="0"/>
                  </a:lnTo>
                  <a:lnTo>
                    <a:pt x="27050" y="4952"/>
                  </a:lnTo>
                  <a:lnTo>
                    <a:pt x="27050" y="242188"/>
                  </a:lnTo>
                  <a:lnTo>
                    <a:pt x="32003" y="247142"/>
                  </a:lnTo>
                  <a:lnTo>
                    <a:pt x="44196" y="247142"/>
                  </a:lnTo>
                  <a:lnTo>
                    <a:pt x="49149" y="242188"/>
                  </a:lnTo>
                  <a:lnTo>
                    <a:pt x="49149" y="4952"/>
                  </a:lnTo>
                  <a:lnTo>
                    <a:pt x="44196" y="0"/>
                  </a:lnTo>
                  <a:close/>
                </a:path>
                <a:path w="76200" h="299719">
                  <a:moveTo>
                    <a:pt x="76200" y="223393"/>
                  </a:moveTo>
                  <a:lnTo>
                    <a:pt x="49149" y="223393"/>
                  </a:lnTo>
                  <a:lnTo>
                    <a:pt x="49149" y="242188"/>
                  </a:lnTo>
                  <a:lnTo>
                    <a:pt x="44196" y="247142"/>
                  </a:lnTo>
                  <a:lnTo>
                    <a:pt x="64325" y="247142"/>
                  </a:lnTo>
                  <a:lnTo>
                    <a:pt x="76200" y="22339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23" cstate="print"/>
            <a:stretch>
              <a:fillRect/>
            </a:stretch>
          </p:blipFill>
          <p:spPr>
            <a:xfrm>
              <a:off x="3922013" y="762749"/>
              <a:ext cx="224091" cy="499884"/>
            </a:xfrm>
            <a:prstGeom prst="rect">
              <a:avLst/>
            </a:prstGeom>
          </p:spPr>
        </p:pic>
        <p:sp>
          <p:nvSpPr>
            <p:cNvPr id="86" name="object 86"/>
            <p:cNvSpPr/>
            <p:nvPr/>
          </p:nvSpPr>
          <p:spPr>
            <a:xfrm>
              <a:off x="3999356" y="776477"/>
              <a:ext cx="76200" cy="351790"/>
            </a:xfrm>
            <a:custGeom>
              <a:avLst/>
              <a:gdLst/>
              <a:ahLst/>
              <a:cxnLst/>
              <a:rect l="l" t="t" r="r" b="b"/>
              <a:pathLst>
                <a:path w="76200" h="351790">
                  <a:moveTo>
                    <a:pt x="27050" y="275589"/>
                  </a:moveTo>
                  <a:lnTo>
                    <a:pt x="0" y="275589"/>
                  </a:lnTo>
                  <a:lnTo>
                    <a:pt x="38100" y="351789"/>
                  </a:lnTo>
                  <a:lnTo>
                    <a:pt x="64325" y="299338"/>
                  </a:lnTo>
                  <a:lnTo>
                    <a:pt x="32003" y="299338"/>
                  </a:lnTo>
                  <a:lnTo>
                    <a:pt x="27050" y="294386"/>
                  </a:lnTo>
                  <a:lnTo>
                    <a:pt x="27050" y="275589"/>
                  </a:lnTo>
                  <a:close/>
                </a:path>
                <a:path w="76200" h="351790">
                  <a:moveTo>
                    <a:pt x="44195" y="0"/>
                  </a:moveTo>
                  <a:lnTo>
                    <a:pt x="32003" y="0"/>
                  </a:lnTo>
                  <a:lnTo>
                    <a:pt x="27050" y="4952"/>
                  </a:lnTo>
                  <a:lnTo>
                    <a:pt x="27050" y="294386"/>
                  </a:lnTo>
                  <a:lnTo>
                    <a:pt x="32003" y="299338"/>
                  </a:lnTo>
                  <a:lnTo>
                    <a:pt x="44195" y="299338"/>
                  </a:lnTo>
                  <a:lnTo>
                    <a:pt x="49148" y="294386"/>
                  </a:lnTo>
                  <a:lnTo>
                    <a:pt x="49148" y="4952"/>
                  </a:lnTo>
                  <a:lnTo>
                    <a:pt x="44195" y="0"/>
                  </a:lnTo>
                  <a:close/>
                </a:path>
                <a:path w="76200" h="351790">
                  <a:moveTo>
                    <a:pt x="76200" y="275589"/>
                  </a:moveTo>
                  <a:lnTo>
                    <a:pt x="49148" y="275589"/>
                  </a:lnTo>
                  <a:lnTo>
                    <a:pt x="49148" y="294386"/>
                  </a:lnTo>
                  <a:lnTo>
                    <a:pt x="44195" y="299338"/>
                  </a:lnTo>
                  <a:lnTo>
                    <a:pt x="64325" y="299338"/>
                  </a:lnTo>
                  <a:lnTo>
                    <a:pt x="76200" y="27558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24" cstate="print"/>
            <a:stretch>
              <a:fillRect/>
            </a:stretch>
          </p:blipFill>
          <p:spPr>
            <a:xfrm>
              <a:off x="4109466" y="712533"/>
              <a:ext cx="224091" cy="550227"/>
            </a:xfrm>
            <a:prstGeom prst="rect">
              <a:avLst/>
            </a:prstGeom>
          </p:spPr>
        </p:pic>
        <p:sp>
          <p:nvSpPr>
            <p:cNvPr id="88" name="object 88"/>
            <p:cNvSpPr/>
            <p:nvPr/>
          </p:nvSpPr>
          <p:spPr>
            <a:xfrm>
              <a:off x="4186808" y="726186"/>
              <a:ext cx="76200" cy="402590"/>
            </a:xfrm>
            <a:custGeom>
              <a:avLst/>
              <a:gdLst/>
              <a:ahLst/>
              <a:cxnLst/>
              <a:rect l="l" t="t" r="r" b="b"/>
              <a:pathLst>
                <a:path w="76200" h="402590">
                  <a:moveTo>
                    <a:pt x="27050" y="326136"/>
                  </a:moveTo>
                  <a:lnTo>
                    <a:pt x="0" y="326136"/>
                  </a:lnTo>
                  <a:lnTo>
                    <a:pt x="38100" y="402336"/>
                  </a:lnTo>
                  <a:lnTo>
                    <a:pt x="64325" y="349885"/>
                  </a:lnTo>
                  <a:lnTo>
                    <a:pt x="32003" y="349885"/>
                  </a:lnTo>
                  <a:lnTo>
                    <a:pt x="27050" y="344931"/>
                  </a:lnTo>
                  <a:lnTo>
                    <a:pt x="27050" y="326136"/>
                  </a:lnTo>
                  <a:close/>
                </a:path>
                <a:path w="76200" h="402590">
                  <a:moveTo>
                    <a:pt x="44195" y="0"/>
                  </a:moveTo>
                  <a:lnTo>
                    <a:pt x="32003" y="0"/>
                  </a:lnTo>
                  <a:lnTo>
                    <a:pt x="27050" y="4952"/>
                  </a:lnTo>
                  <a:lnTo>
                    <a:pt x="27050" y="344931"/>
                  </a:lnTo>
                  <a:lnTo>
                    <a:pt x="32003" y="349885"/>
                  </a:lnTo>
                  <a:lnTo>
                    <a:pt x="44195" y="349885"/>
                  </a:lnTo>
                  <a:lnTo>
                    <a:pt x="49149" y="344931"/>
                  </a:lnTo>
                  <a:lnTo>
                    <a:pt x="49149" y="4952"/>
                  </a:lnTo>
                  <a:lnTo>
                    <a:pt x="44195" y="0"/>
                  </a:lnTo>
                  <a:close/>
                </a:path>
                <a:path w="76200" h="402590">
                  <a:moveTo>
                    <a:pt x="76200" y="326136"/>
                  </a:moveTo>
                  <a:lnTo>
                    <a:pt x="49149" y="326136"/>
                  </a:lnTo>
                  <a:lnTo>
                    <a:pt x="49149" y="344931"/>
                  </a:lnTo>
                  <a:lnTo>
                    <a:pt x="44195" y="349885"/>
                  </a:lnTo>
                  <a:lnTo>
                    <a:pt x="64325" y="349885"/>
                  </a:lnTo>
                  <a:lnTo>
                    <a:pt x="76200" y="326136"/>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25" cstate="print"/>
            <a:stretch>
              <a:fillRect/>
            </a:stretch>
          </p:blipFill>
          <p:spPr>
            <a:xfrm>
              <a:off x="4107941" y="821461"/>
              <a:ext cx="224091" cy="439013"/>
            </a:xfrm>
            <a:prstGeom prst="rect">
              <a:avLst/>
            </a:prstGeom>
          </p:spPr>
        </p:pic>
        <p:sp>
          <p:nvSpPr>
            <p:cNvPr id="90" name="object 90"/>
            <p:cNvSpPr/>
            <p:nvPr/>
          </p:nvSpPr>
          <p:spPr>
            <a:xfrm>
              <a:off x="4185284" y="835152"/>
              <a:ext cx="76200" cy="291465"/>
            </a:xfrm>
            <a:custGeom>
              <a:avLst/>
              <a:gdLst/>
              <a:ahLst/>
              <a:cxnLst/>
              <a:rect l="l" t="t" r="r" b="b"/>
              <a:pathLst>
                <a:path w="76200" h="291465">
                  <a:moveTo>
                    <a:pt x="27050" y="215137"/>
                  </a:moveTo>
                  <a:lnTo>
                    <a:pt x="0" y="215137"/>
                  </a:lnTo>
                  <a:lnTo>
                    <a:pt x="38100" y="291338"/>
                  </a:lnTo>
                  <a:lnTo>
                    <a:pt x="64325" y="238887"/>
                  </a:lnTo>
                  <a:lnTo>
                    <a:pt x="32003" y="238887"/>
                  </a:lnTo>
                  <a:lnTo>
                    <a:pt x="27050" y="233934"/>
                  </a:lnTo>
                  <a:lnTo>
                    <a:pt x="27050" y="215137"/>
                  </a:lnTo>
                  <a:close/>
                </a:path>
                <a:path w="76200" h="291465">
                  <a:moveTo>
                    <a:pt x="44195" y="0"/>
                  </a:moveTo>
                  <a:lnTo>
                    <a:pt x="32003" y="0"/>
                  </a:lnTo>
                  <a:lnTo>
                    <a:pt x="27050" y="4952"/>
                  </a:lnTo>
                  <a:lnTo>
                    <a:pt x="27050" y="233934"/>
                  </a:lnTo>
                  <a:lnTo>
                    <a:pt x="32003" y="238887"/>
                  </a:lnTo>
                  <a:lnTo>
                    <a:pt x="44195" y="238887"/>
                  </a:lnTo>
                  <a:lnTo>
                    <a:pt x="49149" y="233934"/>
                  </a:lnTo>
                  <a:lnTo>
                    <a:pt x="49149" y="4952"/>
                  </a:lnTo>
                  <a:lnTo>
                    <a:pt x="44195" y="0"/>
                  </a:lnTo>
                  <a:close/>
                </a:path>
                <a:path w="76200" h="291465">
                  <a:moveTo>
                    <a:pt x="76200" y="215137"/>
                  </a:moveTo>
                  <a:lnTo>
                    <a:pt x="49149" y="215137"/>
                  </a:lnTo>
                  <a:lnTo>
                    <a:pt x="49149" y="233934"/>
                  </a:lnTo>
                  <a:lnTo>
                    <a:pt x="44195"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1" name="object 91"/>
            <p:cNvPicPr/>
            <p:nvPr/>
          </p:nvPicPr>
          <p:blipFill>
            <a:blip r:embed="rId25" cstate="print"/>
            <a:stretch>
              <a:fillRect/>
            </a:stretch>
          </p:blipFill>
          <p:spPr>
            <a:xfrm>
              <a:off x="4387595" y="829843"/>
              <a:ext cx="224091" cy="439013"/>
            </a:xfrm>
            <a:prstGeom prst="rect">
              <a:avLst/>
            </a:prstGeom>
          </p:spPr>
        </p:pic>
        <p:sp>
          <p:nvSpPr>
            <p:cNvPr id="92" name="object 92"/>
            <p:cNvSpPr/>
            <p:nvPr/>
          </p:nvSpPr>
          <p:spPr>
            <a:xfrm>
              <a:off x="4464938" y="843534"/>
              <a:ext cx="76200" cy="291465"/>
            </a:xfrm>
            <a:custGeom>
              <a:avLst/>
              <a:gdLst/>
              <a:ahLst/>
              <a:cxnLst/>
              <a:rect l="l" t="t" r="r" b="b"/>
              <a:pathLst>
                <a:path w="76200" h="291465">
                  <a:moveTo>
                    <a:pt x="27050" y="215137"/>
                  </a:moveTo>
                  <a:lnTo>
                    <a:pt x="0" y="215137"/>
                  </a:lnTo>
                  <a:lnTo>
                    <a:pt x="38100" y="291338"/>
                  </a:lnTo>
                  <a:lnTo>
                    <a:pt x="64325" y="238887"/>
                  </a:lnTo>
                  <a:lnTo>
                    <a:pt x="32003" y="238887"/>
                  </a:lnTo>
                  <a:lnTo>
                    <a:pt x="27050" y="233933"/>
                  </a:lnTo>
                  <a:lnTo>
                    <a:pt x="27050" y="215137"/>
                  </a:lnTo>
                  <a:close/>
                </a:path>
                <a:path w="76200" h="291465">
                  <a:moveTo>
                    <a:pt x="44196" y="0"/>
                  </a:moveTo>
                  <a:lnTo>
                    <a:pt x="32003" y="0"/>
                  </a:lnTo>
                  <a:lnTo>
                    <a:pt x="27050" y="4952"/>
                  </a:lnTo>
                  <a:lnTo>
                    <a:pt x="27050" y="233933"/>
                  </a:lnTo>
                  <a:lnTo>
                    <a:pt x="32003" y="238887"/>
                  </a:lnTo>
                  <a:lnTo>
                    <a:pt x="44196" y="238887"/>
                  </a:lnTo>
                  <a:lnTo>
                    <a:pt x="49149" y="233933"/>
                  </a:lnTo>
                  <a:lnTo>
                    <a:pt x="49149" y="4952"/>
                  </a:lnTo>
                  <a:lnTo>
                    <a:pt x="44196" y="0"/>
                  </a:lnTo>
                  <a:close/>
                </a:path>
                <a:path w="76200" h="291465">
                  <a:moveTo>
                    <a:pt x="76200" y="215137"/>
                  </a:moveTo>
                  <a:lnTo>
                    <a:pt x="49149" y="215137"/>
                  </a:lnTo>
                  <a:lnTo>
                    <a:pt x="49149" y="233933"/>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3" name="object 93"/>
            <p:cNvPicPr/>
            <p:nvPr/>
          </p:nvPicPr>
          <p:blipFill>
            <a:blip r:embed="rId25" cstate="print"/>
            <a:stretch>
              <a:fillRect/>
            </a:stretch>
          </p:blipFill>
          <p:spPr>
            <a:xfrm>
              <a:off x="4667250" y="826795"/>
              <a:ext cx="224091" cy="439013"/>
            </a:xfrm>
            <a:prstGeom prst="rect">
              <a:avLst/>
            </a:prstGeom>
          </p:spPr>
        </p:pic>
        <p:sp>
          <p:nvSpPr>
            <p:cNvPr id="94" name="object 94"/>
            <p:cNvSpPr/>
            <p:nvPr/>
          </p:nvSpPr>
          <p:spPr>
            <a:xfrm>
              <a:off x="4744592" y="840486"/>
              <a:ext cx="76200" cy="291465"/>
            </a:xfrm>
            <a:custGeom>
              <a:avLst/>
              <a:gdLst/>
              <a:ahLst/>
              <a:cxnLst/>
              <a:rect l="l" t="t" r="r" b="b"/>
              <a:pathLst>
                <a:path w="76200" h="291465">
                  <a:moveTo>
                    <a:pt x="27051" y="215137"/>
                  </a:moveTo>
                  <a:lnTo>
                    <a:pt x="0" y="215137"/>
                  </a:lnTo>
                  <a:lnTo>
                    <a:pt x="38100" y="291338"/>
                  </a:lnTo>
                  <a:lnTo>
                    <a:pt x="64325" y="238887"/>
                  </a:lnTo>
                  <a:lnTo>
                    <a:pt x="32004" y="238887"/>
                  </a:lnTo>
                  <a:lnTo>
                    <a:pt x="27051" y="233934"/>
                  </a:lnTo>
                  <a:lnTo>
                    <a:pt x="27051" y="215137"/>
                  </a:lnTo>
                  <a:close/>
                </a:path>
                <a:path w="76200" h="291465">
                  <a:moveTo>
                    <a:pt x="44196" y="0"/>
                  </a:moveTo>
                  <a:lnTo>
                    <a:pt x="32004" y="0"/>
                  </a:lnTo>
                  <a:lnTo>
                    <a:pt x="27051" y="4952"/>
                  </a:lnTo>
                  <a:lnTo>
                    <a:pt x="27051" y="233934"/>
                  </a:lnTo>
                  <a:lnTo>
                    <a:pt x="32004" y="238887"/>
                  </a:lnTo>
                  <a:lnTo>
                    <a:pt x="44196" y="238887"/>
                  </a:lnTo>
                  <a:lnTo>
                    <a:pt x="49149" y="233934"/>
                  </a:lnTo>
                  <a:lnTo>
                    <a:pt x="49149" y="4952"/>
                  </a:lnTo>
                  <a:lnTo>
                    <a:pt x="44196" y="0"/>
                  </a:lnTo>
                  <a:close/>
                </a:path>
                <a:path w="76200" h="291465">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5" name="object 95"/>
            <p:cNvPicPr/>
            <p:nvPr/>
          </p:nvPicPr>
          <p:blipFill>
            <a:blip r:embed="rId25" cstate="print"/>
            <a:stretch>
              <a:fillRect/>
            </a:stretch>
          </p:blipFill>
          <p:spPr>
            <a:xfrm>
              <a:off x="4946141" y="826795"/>
              <a:ext cx="224091" cy="439013"/>
            </a:xfrm>
            <a:prstGeom prst="rect">
              <a:avLst/>
            </a:prstGeom>
          </p:spPr>
        </p:pic>
        <p:sp>
          <p:nvSpPr>
            <p:cNvPr id="96" name="object 96"/>
            <p:cNvSpPr/>
            <p:nvPr/>
          </p:nvSpPr>
          <p:spPr>
            <a:xfrm>
              <a:off x="5023485" y="840486"/>
              <a:ext cx="76200" cy="291465"/>
            </a:xfrm>
            <a:custGeom>
              <a:avLst/>
              <a:gdLst/>
              <a:ahLst/>
              <a:cxnLst/>
              <a:rect l="l" t="t" r="r" b="b"/>
              <a:pathLst>
                <a:path w="76200" h="291465">
                  <a:moveTo>
                    <a:pt x="27050" y="215137"/>
                  </a:moveTo>
                  <a:lnTo>
                    <a:pt x="0" y="215137"/>
                  </a:lnTo>
                  <a:lnTo>
                    <a:pt x="38100" y="291338"/>
                  </a:lnTo>
                  <a:lnTo>
                    <a:pt x="64325" y="238887"/>
                  </a:lnTo>
                  <a:lnTo>
                    <a:pt x="32003" y="238887"/>
                  </a:lnTo>
                  <a:lnTo>
                    <a:pt x="27050" y="233934"/>
                  </a:lnTo>
                  <a:lnTo>
                    <a:pt x="27050" y="215137"/>
                  </a:lnTo>
                  <a:close/>
                </a:path>
                <a:path w="76200" h="291465">
                  <a:moveTo>
                    <a:pt x="44195" y="0"/>
                  </a:moveTo>
                  <a:lnTo>
                    <a:pt x="32003" y="0"/>
                  </a:lnTo>
                  <a:lnTo>
                    <a:pt x="27050" y="4952"/>
                  </a:lnTo>
                  <a:lnTo>
                    <a:pt x="27050" y="233934"/>
                  </a:lnTo>
                  <a:lnTo>
                    <a:pt x="32003" y="238887"/>
                  </a:lnTo>
                  <a:lnTo>
                    <a:pt x="44195" y="238887"/>
                  </a:lnTo>
                  <a:lnTo>
                    <a:pt x="49149" y="233934"/>
                  </a:lnTo>
                  <a:lnTo>
                    <a:pt x="49149" y="4952"/>
                  </a:lnTo>
                  <a:lnTo>
                    <a:pt x="44195" y="0"/>
                  </a:lnTo>
                  <a:close/>
                </a:path>
                <a:path w="76200" h="291465">
                  <a:moveTo>
                    <a:pt x="76200" y="215137"/>
                  </a:moveTo>
                  <a:lnTo>
                    <a:pt x="49149" y="215137"/>
                  </a:lnTo>
                  <a:lnTo>
                    <a:pt x="49149" y="233934"/>
                  </a:lnTo>
                  <a:lnTo>
                    <a:pt x="44195"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7" name="object 97"/>
            <p:cNvPicPr/>
            <p:nvPr/>
          </p:nvPicPr>
          <p:blipFill>
            <a:blip r:embed="rId25" cstate="print"/>
            <a:stretch>
              <a:fillRect/>
            </a:stretch>
          </p:blipFill>
          <p:spPr>
            <a:xfrm>
              <a:off x="5225795" y="826795"/>
              <a:ext cx="224091" cy="439013"/>
            </a:xfrm>
            <a:prstGeom prst="rect">
              <a:avLst/>
            </a:prstGeom>
          </p:spPr>
        </p:pic>
        <p:sp>
          <p:nvSpPr>
            <p:cNvPr id="98" name="object 98"/>
            <p:cNvSpPr/>
            <p:nvPr/>
          </p:nvSpPr>
          <p:spPr>
            <a:xfrm>
              <a:off x="5303138" y="840486"/>
              <a:ext cx="76200" cy="291465"/>
            </a:xfrm>
            <a:custGeom>
              <a:avLst/>
              <a:gdLst/>
              <a:ahLst/>
              <a:cxnLst/>
              <a:rect l="l" t="t" r="r" b="b"/>
              <a:pathLst>
                <a:path w="76200" h="291465">
                  <a:moveTo>
                    <a:pt x="27050" y="215137"/>
                  </a:moveTo>
                  <a:lnTo>
                    <a:pt x="0" y="215137"/>
                  </a:lnTo>
                  <a:lnTo>
                    <a:pt x="38100" y="291338"/>
                  </a:lnTo>
                  <a:lnTo>
                    <a:pt x="64325" y="238887"/>
                  </a:lnTo>
                  <a:lnTo>
                    <a:pt x="32003" y="238887"/>
                  </a:lnTo>
                  <a:lnTo>
                    <a:pt x="27050" y="233934"/>
                  </a:lnTo>
                  <a:lnTo>
                    <a:pt x="27050" y="215137"/>
                  </a:lnTo>
                  <a:close/>
                </a:path>
                <a:path w="76200" h="291465">
                  <a:moveTo>
                    <a:pt x="44196" y="0"/>
                  </a:moveTo>
                  <a:lnTo>
                    <a:pt x="32003" y="0"/>
                  </a:lnTo>
                  <a:lnTo>
                    <a:pt x="27050" y="4952"/>
                  </a:lnTo>
                  <a:lnTo>
                    <a:pt x="27050" y="233934"/>
                  </a:lnTo>
                  <a:lnTo>
                    <a:pt x="32003" y="238887"/>
                  </a:lnTo>
                  <a:lnTo>
                    <a:pt x="44196" y="238887"/>
                  </a:lnTo>
                  <a:lnTo>
                    <a:pt x="49149" y="233934"/>
                  </a:lnTo>
                  <a:lnTo>
                    <a:pt x="49149" y="4952"/>
                  </a:lnTo>
                  <a:lnTo>
                    <a:pt x="44196" y="0"/>
                  </a:lnTo>
                  <a:close/>
                </a:path>
                <a:path w="76200" h="291465">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99" name="object 99"/>
            <p:cNvPicPr/>
            <p:nvPr/>
          </p:nvPicPr>
          <p:blipFill>
            <a:blip r:embed="rId25" cstate="print"/>
            <a:stretch>
              <a:fillRect/>
            </a:stretch>
          </p:blipFill>
          <p:spPr>
            <a:xfrm>
              <a:off x="5506211" y="826795"/>
              <a:ext cx="224091" cy="439013"/>
            </a:xfrm>
            <a:prstGeom prst="rect">
              <a:avLst/>
            </a:prstGeom>
          </p:spPr>
        </p:pic>
        <p:sp>
          <p:nvSpPr>
            <p:cNvPr id="100" name="object 100"/>
            <p:cNvSpPr/>
            <p:nvPr/>
          </p:nvSpPr>
          <p:spPr>
            <a:xfrm>
              <a:off x="5583554" y="840486"/>
              <a:ext cx="76200" cy="291465"/>
            </a:xfrm>
            <a:custGeom>
              <a:avLst/>
              <a:gdLst/>
              <a:ahLst/>
              <a:cxnLst/>
              <a:rect l="l" t="t" r="r" b="b"/>
              <a:pathLst>
                <a:path w="76200" h="291465">
                  <a:moveTo>
                    <a:pt x="27050" y="215137"/>
                  </a:moveTo>
                  <a:lnTo>
                    <a:pt x="0" y="215137"/>
                  </a:lnTo>
                  <a:lnTo>
                    <a:pt x="38100" y="291338"/>
                  </a:lnTo>
                  <a:lnTo>
                    <a:pt x="64325" y="238887"/>
                  </a:lnTo>
                  <a:lnTo>
                    <a:pt x="32004" y="238887"/>
                  </a:lnTo>
                  <a:lnTo>
                    <a:pt x="27050" y="233934"/>
                  </a:lnTo>
                  <a:lnTo>
                    <a:pt x="27050" y="215137"/>
                  </a:lnTo>
                  <a:close/>
                </a:path>
                <a:path w="76200" h="291465">
                  <a:moveTo>
                    <a:pt x="44196" y="0"/>
                  </a:moveTo>
                  <a:lnTo>
                    <a:pt x="32004" y="0"/>
                  </a:lnTo>
                  <a:lnTo>
                    <a:pt x="27050" y="4952"/>
                  </a:lnTo>
                  <a:lnTo>
                    <a:pt x="27050" y="233934"/>
                  </a:lnTo>
                  <a:lnTo>
                    <a:pt x="32004" y="238887"/>
                  </a:lnTo>
                  <a:lnTo>
                    <a:pt x="44196" y="238887"/>
                  </a:lnTo>
                  <a:lnTo>
                    <a:pt x="49149" y="233934"/>
                  </a:lnTo>
                  <a:lnTo>
                    <a:pt x="49149" y="4952"/>
                  </a:lnTo>
                  <a:lnTo>
                    <a:pt x="44196" y="0"/>
                  </a:lnTo>
                  <a:close/>
                </a:path>
                <a:path w="76200" h="291465">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1" name="object 101"/>
            <p:cNvPicPr/>
            <p:nvPr/>
          </p:nvPicPr>
          <p:blipFill>
            <a:blip r:embed="rId25" cstate="print"/>
            <a:stretch>
              <a:fillRect/>
            </a:stretch>
          </p:blipFill>
          <p:spPr>
            <a:xfrm>
              <a:off x="5785866" y="826795"/>
              <a:ext cx="224091" cy="439013"/>
            </a:xfrm>
            <a:prstGeom prst="rect">
              <a:avLst/>
            </a:prstGeom>
          </p:spPr>
        </p:pic>
        <p:sp>
          <p:nvSpPr>
            <p:cNvPr id="102" name="object 102"/>
            <p:cNvSpPr/>
            <p:nvPr/>
          </p:nvSpPr>
          <p:spPr>
            <a:xfrm>
              <a:off x="5863208" y="840486"/>
              <a:ext cx="76200" cy="291465"/>
            </a:xfrm>
            <a:custGeom>
              <a:avLst/>
              <a:gdLst/>
              <a:ahLst/>
              <a:cxnLst/>
              <a:rect l="l" t="t" r="r" b="b"/>
              <a:pathLst>
                <a:path w="76200" h="291465">
                  <a:moveTo>
                    <a:pt x="27050" y="215137"/>
                  </a:moveTo>
                  <a:lnTo>
                    <a:pt x="0" y="215137"/>
                  </a:lnTo>
                  <a:lnTo>
                    <a:pt x="38100" y="291338"/>
                  </a:lnTo>
                  <a:lnTo>
                    <a:pt x="64325" y="238887"/>
                  </a:lnTo>
                  <a:lnTo>
                    <a:pt x="32003" y="238887"/>
                  </a:lnTo>
                  <a:lnTo>
                    <a:pt x="27050" y="233934"/>
                  </a:lnTo>
                  <a:lnTo>
                    <a:pt x="27050" y="215137"/>
                  </a:lnTo>
                  <a:close/>
                </a:path>
                <a:path w="76200" h="291465">
                  <a:moveTo>
                    <a:pt x="44195" y="0"/>
                  </a:moveTo>
                  <a:lnTo>
                    <a:pt x="32003" y="0"/>
                  </a:lnTo>
                  <a:lnTo>
                    <a:pt x="27050" y="4952"/>
                  </a:lnTo>
                  <a:lnTo>
                    <a:pt x="27050" y="233934"/>
                  </a:lnTo>
                  <a:lnTo>
                    <a:pt x="32003" y="238887"/>
                  </a:lnTo>
                  <a:lnTo>
                    <a:pt x="44195" y="238887"/>
                  </a:lnTo>
                  <a:lnTo>
                    <a:pt x="49149" y="233934"/>
                  </a:lnTo>
                  <a:lnTo>
                    <a:pt x="49149" y="4952"/>
                  </a:lnTo>
                  <a:lnTo>
                    <a:pt x="44195" y="0"/>
                  </a:lnTo>
                  <a:close/>
                </a:path>
                <a:path w="76200" h="291465">
                  <a:moveTo>
                    <a:pt x="76200" y="215137"/>
                  </a:moveTo>
                  <a:lnTo>
                    <a:pt x="49149" y="215137"/>
                  </a:lnTo>
                  <a:lnTo>
                    <a:pt x="49149" y="233934"/>
                  </a:lnTo>
                  <a:lnTo>
                    <a:pt x="44195"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3" name="object 103"/>
            <p:cNvPicPr/>
            <p:nvPr/>
          </p:nvPicPr>
          <p:blipFill>
            <a:blip r:embed="rId25" cstate="print"/>
            <a:stretch>
              <a:fillRect/>
            </a:stretch>
          </p:blipFill>
          <p:spPr>
            <a:xfrm>
              <a:off x="6049517" y="826795"/>
              <a:ext cx="224091" cy="439013"/>
            </a:xfrm>
            <a:prstGeom prst="rect">
              <a:avLst/>
            </a:prstGeom>
          </p:spPr>
        </p:pic>
        <p:sp>
          <p:nvSpPr>
            <p:cNvPr id="104" name="object 104"/>
            <p:cNvSpPr/>
            <p:nvPr/>
          </p:nvSpPr>
          <p:spPr>
            <a:xfrm>
              <a:off x="6126860" y="840486"/>
              <a:ext cx="76200" cy="291465"/>
            </a:xfrm>
            <a:custGeom>
              <a:avLst/>
              <a:gdLst/>
              <a:ahLst/>
              <a:cxnLst/>
              <a:rect l="l" t="t" r="r" b="b"/>
              <a:pathLst>
                <a:path w="76200" h="291465">
                  <a:moveTo>
                    <a:pt x="27050" y="215137"/>
                  </a:moveTo>
                  <a:lnTo>
                    <a:pt x="0" y="215137"/>
                  </a:lnTo>
                  <a:lnTo>
                    <a:pt x="38100" y="291338"/>
                  </a:lnTo>
                  <a:lnTo>
                    <a:pt x="64325" y="238887"/>
                  </a:lnTo>
                  <a:lnTo>
                    <a:pt x="32003" y="238887"/>
                  </a:lnTo>
                  <a:lnTo>
                    <a:pt x="27050" y="233934"/>
                  </a:lnTo>
                  <a:lnTo>
                    <a:pt x="27050" y="215137"/>
                  </a:lnTo>
                  <a:close/>
                </a:path>
                <a:path w="76200" h="291465">
                  <a:moveTo>
                    <a:pt x="44196" y="0"/>
                  </a:moveTo>
                  <a:lnTo>
                    <a:pt x="32003" y="0"/>
                  </a:lnTo>
                  <a:lnTo>
                    <a:pt x="27050" y="4952"/>
                  </a:lnTo>
                  <a:lnTo>
                    <a:pt x="27050" y="233934"/>
                  </a:lnTo>
                  <a:lnTo>
                    <a:pt x="32003" y="238887"/>
                  </a:lnTo>
                  <a:lnTo>
                    <a:pt x="44196" y="238887"/>
                  </a:lnTo>
                  <a:lnTo>
                    <a:pt x="49149" y="233934"/>
                  </a:lnTo>
                  <a:lnTo>
                    <a:pt x="49149" y="4952"/>
                  </a:lnTo>
                  <a:lnTo>
                    <a:pt x="44196" y="0"/>
                  </a:lnTo>
                  <a:close/>
                </a:path>
                <a:path w="76200" h="291465">
                  <a:moveTo>
                    <a:pt x="76200" y="215137"/>
                  </a:moveTo>
                  <a:lnTo>
                    <a:pt x="49149" y="215137"/>
                  </a:lnTo>
                  <a:lnTo>
                    <a:pt x="49149" y="233934"/>
                  </a:lnTo>
                  <a:lnTo>
                    <a:pt x="44196" y="238887"/>
                  </a:lnTo>
                  <a:lnTo>
                    <a:pt x="64325" y="238887"/>
                  </a:lnTo>
                  <a:lnTo>
                    <a:pt x="76200" y="21513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5" name="object 105"/>
            <p:cNvPicPr/>
            <p:nvPr/>
          </p:nvPicPr>
          <p:blipFill>
            <a:blip r:embed="rId26" cstate="print"/>
            <a:stretch>
              <a:fillRect/>
            </a:stretch>
          </p:blipFill>
          <p:spPr>
            <a:xfrm>
              <a:off x="4173473" y="821453"/>
              <a:ext cx="2034539" cy="92692"/>
            </a:xfrm>
            <a:prstGeom prst="rect">
              <a:avLst/>
            </a:prstGeom>
          </p:spPr>
        </p:pic>
        <p:sp>
          <p:nvSpPr>
            <p:cNvPr id="106" name="object 106"/>
            <p:cNvSpPr/>
            <p:nvPr/>
          </p:nvSpPr>
          <p:spPr>
            <a:xfrm>
              <a:off x="4223384" y="846201"/>
              <a:ext cx="1941830" cy="0"/>
            </a:xfrm>
            <a:custGeom>
              <a:avLst/>
              <a:gdLst/>
              <a:ahLst/>
              <a:cxnLst/>
              <a:rect l="l" t="t" r="r" b="b"/>
              <a:pathLst>
                <a:path w="1941829">
                  <a:moveTo>
                    <a:pt x="0" y="0"/>
                  </a:moveTo>
                  <a:lnTo>
                    <a:pt x="194170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107" name="object 107"/>
          <p:cNvSpPr txBox="1"/>
          <p:nvPr/>
        </p:nvSpPr>
        <p:spPr>
          <a:xfrm>
            <a:off x="5294776" y="476273"/>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sp>
        <p:nvSpPr>
          <p:cNvPr id="108" name="object 108"/>
          <p:cNvSpPr txBox="1"/>
          <p:nvPr/>
        </p:nvSpPr>
        <p:spPr>
          <a:xfrm>
            <a:off x="4205677" y="3483355"/>
            <a:ext cx="1003039" cy="299720"/>
          </a:xfrm>
          <a:prstGeom prst="rect">
            <a:avLst/>
          </a:prstGeom>
        </p:spPr>
        <p:txBody>
          <a:bodyPr vert="horz" wrap="square" lIns="0" tIns="12700" rIns="0" bIns="0" rtlCol="0">
            <a:spAutoFit/>
          </a:bodyPr>
          <a:lstStyle/>
          <a:p>
            <a:pPr marL="355600" defTabSz="914400">
              <a:spcBef>
                <a:spcPts val="100"/>
              </a:spcBef>
            </a:pPr>
            <a:r>
              <a:rPr kern="0" spc="-20" dirty="0">
                <a:solidFill>
                  <a:sysClr val="windowText" lastClr="000000"/>
                </a:solidFill>
                <a:latin typeface="Cambria Math"/>
                <a:cs typeface="Cambria Math"/>
              </a:rPr>
              <a:t>5.9</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09" name="object 109"/>
          <p:cNvSpPr txBox="1"/>
          <p:nvPr/>
        </p:nvSpPr>
        <p:spPr>
          <a:xfrm>
            <a:off x="5497159" y="2740175"/>
            <a:ext cx="436766" cy="289823"/>
          </a:xfrm>
          <a:prstGeom prst="rect">
            <a:avLst/>
          </a:prstGeom>
        </p:spPr>
        <p:txBody>
          <a:bodyPr vert="horz" wrap="square" lIns="0" tIns="12700" rIns="0" bIns="0" rtlCol="0">
            <a:spAutoFit/>
          </a:bodyPr>
          <a:lstStyle/>
          <a:p>
            <a:pPr marL="38100" defTabSz="914400">
              <a:spcBef>
                <a:spcPts val="100"/>
              </a:spcBef>
            </a:pPr>
            <a:r>
              <a:rPr kern="0" spc="-20" dirty="0">
                <a:solidFill>
                  <a:sysClr val="windowText" lastClr="000000"/>
                </a:solidFill>
                <a:latin typeface="Cambria Math"/>
                <a:cs typeface="Cambria Math"/>
              </a:rPr>
              <a:t>4.1</a:t>
            </a:r>
            <a:r>
              <a:rPr sz="1950" kern="0" spc="-30"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10" name="object 110"/>
          <p:cNvSpPr/>
          <p:nvPr/>
        </p:nvSpPr>
        <p:spPr>
          <a:xfrm>
            <a:off x="2824760" y="4825792"/>
            <a:ext cx="3351927" cy="794385"/>
          </a:xfrm>
          <a:custGeom>
            <a:avLst/>
            <a:gdLst/>
            <a:ahLst/>
            <a:cxnLst/>
            <a:rect l="l" t="t" r="r" b="b"/>
            <a:pathLst>
              <a:path w="3352800" h="794385">
                <a:moveTo>
                  <a:pt x="1700060" y="349478"/>
                </a:moveTo>
                <a:lnTo>
                  <a:pt x="0" y="343027"/>
                </a:lnTo>
                <a:lnTo>
                  <a:pt x="355600" y="406539"/>
                </a:lnTo>
                <a:lnTo>
                  <a:pt x="518401" y="439102"/>
                </a:lnTo>
                <a:lnTo>
                  <a:pt x="502145" y="438150"/>
                </a:lnTo>
                <a:lnTo>
                  <a:pt x="781558" y="514477"/>
                </a:lnTo>
                <a:lnTo>
                  <a:pt x="1016508" y="603504"/>
                </a:lnTo>
                <a:lnTo>
                  <a:pt x="1270508" y="692531"/>
                </a:lnTo>
                <a:lnTo>
                  <a:pt x="1394396" y="785583"/>
                </a:lnTo>
                <a:lnTo>
                  <a:pt x="1397000" y="794004"/>
                </a:lnTo>
                <a:lnTo>
                  <a:pt x="1568450" y="476377"/>
                </a:lnTo>
                <a:lnTo>
                  <a:pt x="1700060" y="349478"/>
                </a:lnTo>
                <a:close/>
              </a:path>
              <a:path w="3352800" h="794385">
                <a:moveTo>
                  <a:pt x="3352800" y="355727"/>
                </a:moveTo>
                <a:lnTo>
                  <a:pt x="3194050" y="241427"/>
                </a:lnTo>
                <a:lnTo>
                  <a:pt x="3067050" y="158750"/>
                </a:lnTo>
                <a:lnTo>
                  <a:pt x="2813050" y="76200"/>
                </a:lnTo>
                <a:lnTo>
                  <a:pt x="2559050" y="19050"/>
                </a:lnTo>
                <a:lnTo>
                  <a:pt x="2355850" y="0"/>
                </a:lnTo>
                <a:lnTo>
                  <a:pt x="2260600" y="19050"/>
                </a:lnTo>
                <a:lnTo>
                  <a:pt x="2114550" y="44450"/>
                </a:lnTo>
                <a:lnTo>
                  <a:pt x="1917700" y="158750"/>
                </a:lnTo>
                <a:lnTo>
                  <a:pt x="1746250" y="304927"/>
                </a:lnTo>
                <a:lnTo>
                  <a:pt x="1700060" y="349478"/>
                </a:lnTo>
                <a:lnTo>
                  <a:pt x="3352800" y="355727"/>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sp>
        <p:nvSpPr>
          <p:cNvPr id="111" name="object 111"/>
          <p:cNvSpPr txBox="1"/>
          <p:nvPr/>
        </p:nvSpPr>
        <p:spPr>
          <a:xfrm>
            <a:off x="3997174" y="39315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112" name="object 112"/>
          <p:cNvSpPr txBox="1"/>
          <p:nvPr/>
        </p:nvSpPr>
        <p:spPr>
          <a:xfrm>
            <a:off x="3997174" y="5940979"/>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113" name="Slide Number Placeholder 112"/>
          <p:cNvSpPr>
            <a:spLocks noGrp="1"/>
          </p:cNvSpPr>
          <p:nvPr>
            <p:ph type="sldNum" sz="quarter" idx="7"/>
          </p:nvPr>
        </p:nvSpPr>
        <p:spPr/>
        <p:txBody>
          <a:bodyPr/>
          <a:lstStyle/>
          <a:p>
            <a:fld id="{B6F15528-21DE-4FAA-801E-634DDDAF4B2B}" type="slidenum">
              <a:rPr lang="en-US" smtClean="0">
                <a:solidFill>
                  <a:prstClr val="black">
                    <a:tint val="75000"/>
                  </a:prstClr>
                </a:solidFill>
              </a:rPr>
              <a:pPr/>
              <a:t>94</a:t>
            </a:fld>
            <a:endParaRPr lang="en-US">
              <a:solidFill>
                <a:prstClr val="black">
                  <a:tint val="75000"/>
                </a:prstClr>
              </a:solidFill>
            </a:endParaRPr>
          </a:p>
        </p:txBody>
      </p:sp>
    </p:spTree>
    <p:extLst>
      <p:ext uri="{BB962C8B-B14F-4D97-AF65-F5344CB8AC3E}">
        <p14:creationId xmlns:p14="http://schemas.microsoft.com/office/powerpoint/2010/main" val="2194521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17:</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4333380" y="314502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336173" y="3326915"/>
            <a:ext cx="3690929" cy="531495"/>
            <a:chOff x="4337303" y="3326909"/>
            <a:chExt cx="3691890" cy="531495"/>
          </a:xfrm>
        </p:grpSpPr>
        <p:pic>
          <p:nvPicPr>
            <p:cNvPr id="5" name="object 5"/>
            <p:cNvPicPr/>
            <p:nvPr/>
          </p:nvPicPr>
          <p:blipFill>
            <a:blip r:embed="rId2" cstate="print"/>
            <a:stretch>
              <a:fillRect/>
            </a:stretch>
          </p:blipFill>
          <p:spPr>
            <a:xfrm>
              <a:off x="4592573" y="3326909"/>
              <a:ext cx="3436620" cy="92692"/>
            </a:xfrm>
            <a:prstGeom prst="rect">
              <a:avLst/>
            </a:prstGeom>
          </p:spPr>
        </p:pic>
        <p:sp>
          <p:nvSpPr>
            <p:cNvPr id="6" name="object 6"/>
            <p:cNvSpPr/>
            <p:nvPr/>
          </p:nvSpPr>
          <p:spPr>
            <a:xfrm>
              <a:off x="4642484" y="3351656"/>
              <a:ext cx="3343910" cy="0"/>
            </a:xfrm>
            <a:custGeom>
              <a:avLst/>
              <a:gdLst/>
              <a:ahLst/>
              <a:cxnLst/>
              <a:rect l="l" t="t" r="r" b="b"/>
              <a:pathLst>
                <a:path w="3343909">
                  <a:moveTo>
                    <a:pt x="0" y="0"/>
                  </a:moveTo>
                  <a:lnTo>
                    <a:pt x="3343656"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424933" y="3603515"/>
              <a:ext cx="401624" cy="92692"/>
            </a:xfrm>
            <a:prstGeom prst="rect">
              <a:avLst/>
            </a:prstGeom>
          </p:spPr>
        </p:pic>
        <p:sp>
          <p:nvSpPr>
            <p:cNvPr id="8" name="object 8"/>
            <p:cNvSpPr/>
            <p:nvPr/>
          </p:nvSpPr>
          <p:spPr>
            <a:xfrm>
              <a:off x="4474844" y="3628262"/>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337303" y="3603523"/>
              <a:ext cx="180759" cy="254482"/>
            </a:xfrm>
            <a:prstGeom prst="rect">
              <a:avLst/>
            </a:prstGeom>
          </p:spPr>
        </p:pic>
        <p:sp>
          <p:nvSpPr>
            <p:cNvPr id="10" name="object 10"/>
            <p:cNvSpPr/>
            <p:nvPr/>
          </p:nvSpPr>
          <p:spPr>
            <a:xfrm>
              <a:off x="4387214"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4491227" y="3603523"/>
              <a:ext cx="180759" cy="254482"/>
            </a:xfrm>
            <a:prstGeom prst="rect">
              <a:avLst/>
            </a:prstGeom>
          </p:spPr>
        </p:pic>
        <p:sp>
          <p:nvSpPr>
            <p:cNvPr id="12" name="object 12"/>
            <p:cNvSpPr/>
            <p:nvPr/>
          </p:nvSpPr>
          <p:spPr>
            <a:xfrm>
              <a:off x="4541138"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4644389" y="3603523"/>
              <a:ext cx="180759" cy="254482"/>
            </a:xfrm>
            <a:prstGeom prst="rect">
              <a:avLst/>
            </a:prstGeom>
          </p:spPr>
        </p:pic>
        <p:sp>
          <p:nvSpPr>
            <p:cNvPr id="14" name="object 14"/>
            <p:cNvSpPr/>
            <p:nvPr/>
          </p:nvSpPr>
          <p:spPr>
            <a:xfrm>
              <a:off x="4694300" y="3628262"/>
              <a:ext cx="87630" cy="161290"/>
            </a:xfrm>
            <a:custGeom>
              <a:avLst/>
              <a:gdLst/>
              <a:ahLst/>
              <a:cxnLst/>
              <a:rect l="l" t="t" r="r" b="b"/>
              <a:pathLst>
                <a:path w="87629" h="161289">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474844" y="3353180"/>
              <a:ext cx="314960" cy="272415"/>
            </a:xfrm>
            <a:custGeom>
              <a:avLst/>
              <a:gdLst/>
              <a:ahLst/>
              <a:cxnLst/>
              <a:rect l="l" t="t" r="r" b="b"/>
              <a:pathLst>
                <a:path w="314960" h="272414">
                  <a:moveTo>
                    <a:pt x="157352" y="0"/>
                  </a:moveTo>
                  <a:lnTo>
                    <a:pt x="0" y="272034"/>
                  </a:lnTo>
                  <a:lnTo>
                    <a:pt x="314705" y="272034"/>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474844" y="3353180"/>
              <a:ext cx="314960" cy="272415"/>
            </a:xfrm>
            <a:custGeom>
              <a:avLst/>
              <a:gdLst/>
              <a:ahLst/>
              <a:cxnLst/>
              <a:rect l="l" t="t" r="r" b="b"/>
              <a:pathLst>
                <a:path w="314960" h="272414">
                  <a:moveTo>
                    <a:pt x="0" y="272034"/>
                  </a:moveTo>
                  <a:lnTo>
                    <a:pt x="157352" y="0"/>
                  </a:lnTo>
                  <a:lnTo>
                    <a:pt x="314705" y="272034"/>
                  </a:lnTo>
                  <a:lnTo>
                    <a:pt x="0" y="272034"/>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4591049" y="3452621"/>
              <a:ext cx="84581" cy="85343"/>
            </a:xfrm>
            <a:prstGeom prst="rect">
              <a:avLst/>
            </a:prstGeom>
          </p:spPr>
        </p:pic>
        <p:pic>
          <p:nvPicPr>
            <p:cNvPr id="18" name="object 18"/>
            <p:cNvPicPr/>
            <p:nvPr/>
          </p:nvPicPr>
          <p:blipFill>
            <a:blip r:embed="rId6" cstate="print"/>
            <a:stretch>
              <a:fillRect/>
            </a:stretch>
          </p:blipFill>
          <p:spPr>
            <a:xfrm>
              <a:off x="6554723" y="3548651"/>
              <a:ext cx="351993" cy="92692"/>
            </a:xfrm>
            <a:prstGeom prst="rect">
              <a:avLst/>
            </a:prstGeom>
          </p:spPr>
        </p:pic>
        <p:sp>
          <p:nvSpPr>
            <p:cNvPr id="19" name="object 19"/>
            <p:cNvSpPr/>
            <p:nvPr/>
          </p:nvSpPr>
          <p:spPr>
            <a:xfrm>
              <a:off x="6604634" y="357339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6480809" y="3548570"/>
              <a:ext cx="166319" cy="228536"/>
            </a:xfrm>
            <a:prstGeom prst="rect">
              <a:avLst/>
            </a:prstGeom>
          </p:spPr>
        </p:pic>
        <p:sp>
          <p:nvSpPr>
            <p:cNvPr id="21" name="object 21"/>
            <p:cNvSpPr/>
            <p:nvPr/>
          </p:nvSpPr>
          <p:spPr>
            <a:xfrm>
              <a:off x="6530720"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6610349" y="3548570"/>
              <a:ext cx="166319" cy="228536"/>
            </a:xfrm>
            <a:prstGeom prst="rect">
              <a:avLst/>
            </a:prstGeom>
          </p:spPr>
        </p:pic>
        <p:sp>
          <p:nvSpPr>
            <p:cNvPr id="23" name="object 23"/>
            <p:cNvSpPr/>
            <p:nvPr/>
          </p:nvSpPr>
          <p:spPr>
            <a:xfrm>
              <a:off x="6660260"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6739127" y="3548570"/>
              <a:ext cx="166319" cy="228536"/>
            </a:xfrm>
            <a:prstGeom prst="rect">
              <a:avLst/>
            </a:prstGeom>
          </p:spPr>
        </p:pic>
        <p:sp>
          <p:nvSpPr>
            <p:cNvPr id="25" name="object 25"/>
            <p:cNvSpPr/>
            <p:nvPr/>
          </p:nvSpPr>
          <p:spPr>
            <a:xfrm>
              <a:off x="6789038"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6640067" y="3380993"/>
              <a:ext cx="176530" cy="176530"/>
            </a:xfrm>
            <a:custGeom>
              <a:avLst/>
              <a:gdLst/>
              <a:ahLst/>
              <a:cxnLst/>
              <a:rect l="l" t="t" r="r" b="b"/>
              <a:pathLst>
                <a:path w="176529" h="176529">
                  <a:moveTo>
                    <a:pt x="88010" y="0"/>
                  </a:moveTo>
                  <a:lnTo>
                    <a:pt x="53738" y="6911"/>
                  </a:lnTo>
                  <a:lnTo>
                    <a:pt x="25765" y="25765"/>
                  </a:lnTo>
                  <a:lnTo>
                    <a:pt x="6911" y="53738"/>
                  </a:lnTo>
                  <a:lnTo>
                    <a:pt x="0" y="88010"/>
                  </a:lnTo>
                  <a:lnTo>
                    <a:pt x="6911" y="122283"/>
                  </a:lnTo>
                  <a:lnTo>
                    <a:pt x="25765" y="150256"/>
                  </a:lnTo>
                  <a:lnTo>
                    <a:pt x="53738" y="169110"/>
                  </a:lnTo>
                  <a:lnTo>
                    <a:pt x="88010" y="176021"/>
                  </a:lnTo>
                  <a:lnTo>
                    <a:pt x="122283" y="169110"/>
                  </a:lnTo>
                  <a:lnTo>
                    <a:pt x="150256" y="150256"/>
                  </a:lnTo>
                  <a:lnTo>
                    <a:pt x="169110" y="122283"/>
                  </a:lnTo>
                  <a:lnTo>
                    <a:pt x="176022" y="88010"/>
                  </a:lnTo>
                  <a:lnTo>
                    <a:pt x="169110" y="53738"/>
                  </a:lnTo>
                  <a:lnTo>
                    <a:pt x="150256" y="25765"/>
                  </a:lnTo>
                  <a:lnTo>
                    <a:pt x="122283" y="6911"/>
                  </a:lnTo>
                  <a:lnTo>
                    <a:pt x="88010"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640067" y="3380993"/>
              <a:ext cx="176530" cy="176530"/>
            </a:xfrm>
            <a:custGeom>
              <a:avLst/>
              <a:gdLst/>
              <a:ahLst/>
              <a:cxnLst/>
              <a:rect l="l" t="t" r="r" b="b"/>
              <a:pathLst>
                <a:path w="176529" h="176529">
                  <a:moveTo>
                    <a:pt x="88010" y="0"/>
                  </a:moveTo>
                  <a:lnTo>
                    <a:pt x="122283" y="6911"/>
                  </a:lnTo>
                  <a:lnTo>
                    <a:pt x="150256" y="25765"/>
                  </a:lnTo>
                  <a:lnTo>
                    <a:pt x="169110" y="53738"/>
                  </a:lnTo>
                  <a:lnTo>
                    <a:pt x="176022" y="88010"/>
                  </a:lnTo>
                  <a:lnTo>
                    <a:pt x="169110" y="122283"/>
                  </a:lnTo>
                  <a:lnTo>
                    <a:pt x="150256" y="150256"/>
                  </a:lnTo>
                  <a:lnTo>
                    <a:pt x="122283" y="169110"/>
                  </a:lnTo>
                  <a:lnTo>
                    <a:pt x="88010" y="176021"/>
                  </a:lnTo>
                  <a:lnTo>
                    <a:pt x="53738" y="169110"/>
                  </a:lnTo>
                  <a:lnTo>
                    <a:pt x="25765" y="150256"/>
                  </a:lnTo>
                  <a:lnTo>
                    <a:pt x="6911" y="122283"/>
                  </a:lnTo>
                  <a:lnTo>
                    <a:pt x="0" y="88010"/>
                  </a:lnTo>
                  <a:lnTo>
                    <a:pt x="6911" y="53738"/>
                  </a:lnTo>
                  <a:lnTo>
                    <a:pt x="25765" y="25765"/>
                  </a:lnTo>
                  <a:lnTo>
                    <a:pt x="53738" y="6911"/>
                  </a:lnTo>
                  <a:lnTo>
                    <a:pt x="88010"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5939512" y="3376676"/>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9" name="object 29"/>
          <p:cNvSpPr txBox="1"/>
          <p:nvPr/>
        </p:nvSpPr>
        <p:spPr>
          <a:xfrm>
            <a:off x="7694960" y="2534943"/>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30" name="object 30"/>
          <p:cNvGrpSpPr/>
          <p:nvPr/>
        </p:nvGrpSpPr>
        <p:grpSpPr>
          <a:xfrm>
            <a:off x="5033227" y="2827879"/>
            <a:ext cx="3026257" cy="666115"/>
            <a:chOff x="5034534" y="2827832"/>
            <a:chExt cx="3027045" cy="666115"/>
          </a:xfrm>
        </p:grpSpPr>
        <p:pic>
          <p:nvPicPr>
            <p:cNvPr id="31" name="object 31"/>
            <p:cNvPicPr/>
            <p:nvPr/>
          </p:nvPicPr>
          <p:blipFill>
            <a:blip r:embed="rId8" cstate="print"/>
            <a:stretch>
              <a:fillRect/>
            </a:stretch>
          </p:blipFill>
          <p:spPr>
            <a:xfrm>
              <a:off x="6689598" y="3319289"/>
              <a:ext cx="1306068" cy="92692"/>
            </a:xfrm>
            <a:prstGeom prst="rect">
              <a:avLst/>
            </a:prstGeom>
          </p:spPr>
        </p:pic>
        <p:sp>
          <p:nvSpPr>
            <p:cNvPr id="32" name="object 32"/>
            <p:cNvSpPr/>
            <p:nvPr/>
          </p:nvSpPr>
          <p:spPr>
            <a:xfrm>
              <a:off x="6739509" y="3344037"/>
              <a:ext cx="1213485" cy="0"/>
            </a:xfrm>
            <a:custGeom>
              <a:avLst/>
              <a:gdLst/>
              <a:ahLst/>
              <a:cxnLst/>
              <a:rect l="l" t="t" r="r" b="b"/>
              <a:pathLst>
                <a:path w="1213484">
                  <a:moveTo>
                    <a:pt x="0" y="0"/>
                  </a:moveTo>
                  <a:lnTo>
                    <a:pt x="121323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3" name="object 33"/>
            <p:cNvPicPr/>
            <p:nvPr/>
          </p:nvPicPr>
          <p:blipFill>
            <a:blip r:embed="rId9" cstate="print"/>
            <a:stretch>
              <a:fillRect/>
            </a:stretch>
          </p:blipFill>
          <p:spPr>
            <a:xfrm>
              <a:off x="6687312" y="2911665"/>
              <a:ext cx="1309116" cy="505142"/>
            </a:xfrm>
            <a:prstGeom prst="rect">
              <a:avLst/>
            </a:prstGeom>
          </p:spPr>
        </p:pic>
        <p:sp>
          <p:nvSpPr>
            <p:cNvPr id="34" name="object 34"/>
            <p:cNvSpPr/>
            <p:nvPr/>
          </p:nvSpPr>
          <p:spPr>
            <a:xfrm>
              <a:off x="6737223" y="2936367"/>
              <a:ext cx="1216025" cy="412750"/>
            </a:xfrm>
            <a:custGeom>
              <a:avLst/>
              <a:gdLst/>
              <a:ahLst/>
              <a:cxnLst/>
              <a:rect l="l" t="t" r="r" b="b"/>
              <a:pathLst>
                <a:path w="1216025" h="412750">
                  <a:moveTo>
                    <a:pt x="0" y="412242"/>
                  </a:moveTo>
                  <a:lnTo>
                    <a:pt x="1216025"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10" cstate="print"/>
            <a:stretch>
              <a:fillRect/>
            </a:stretch>
          </p:blipFill>
          <p:spPr>
            <a:xfrm>
              <a:off x="6799326" y="3248355"/>
              <a:ext cx="224091" cy="224840"/>
            </a:xfrm>
            <a:prstGeom prst="rect">
              <a:avLst/>
            </a:prstGeom>
          </p:spPr>
        </p:pic>
        <p:sp>
          <p:nvSpPr>
            <p:cNvPr id="36" name="object 36"/>
            <p:cNvSpPr/>
            <p:nvPr/>
          </p:nvSpPr>
          <p:spPr>
            <a:xfrm>
              <a:off x="6876669" y="3262503"/>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11" cstate="print"/>
            <a:stretch>
              <a:fillRect/>
            </a:stretch>
          </p:blipFill>
          <p:spPr>
            <a:xfrm>
              <a:off x="6973824" y="3202749"/>
              <a:ext cx="224091" cy="269684"/>
            </a:xfrm>
            <a:prstGeom prst="rect">
              <a:avLst/>
            </a:prstGeom>
          </p:spPr>
        </p:pic>
        <p:pic>
          <p:nvPicPr>
            <p:cNvPr id="38" name="object 38"/>
            <p:cNvPicPr/>
            <p:nvPr/>
          </p:nvPicPr>
          <p:blipFill>
            <a:blip r:embed="rId12" cstate="print"/>
            <a:stretch>
              <a:fillRect/>
            </a:stretch>
          </p:blipFill>
          <p:spPr>
            <a:xfrm>
              <a:off x="7051167" y="3216402"/>
              <a:ext cx="76200" cy="121665"/>
            </a:xfrm>
            <a:prstGeom prst="rect">
              <a:avLst/>
            </a:prstGeom>
          </p:spPr>
        </p:pic>
        <p:pic>
          <p:nvPicPr>
            <p:cNvPr id="39" name="object 39"/>
            <p:cNvPicPr/>
            <p:nvPr/>
          </p:nvPicPr>
          <p:blipFill>
            <a:blip r:embed="rId13" cstate="print"/>
            <a:stretch>
              <a:fillRect/>
            </a:stretch>
          </p:blipFill>
          <p:spPr>
            <a:xfrm>
              <a:off x="7148322" y="3137865"/>
              <a:ext cx="224091" cy="333806"/>
            </a:xfrm>
            <a:prstGeom prst="rect">
              <a:avLst/>
            </a:prstGeom>
          </p:spPr>
        </p:pic>
        <p:pic>
          <p:nvPicPr>
            <p:cNvPr id="40" name="object 40"/>
            <p:cNvPicPr/>
            <p:nvPr/>
          </p:nvPicPr>
          <p:blipFill>
            <a:blip r:embed="rId14" cstate="print"/>
            <a:stretch>
              <a:fillRect/>
            </a:stretch>
          </p:blipFill>
          <p:spPr>
            <a:xfrm>
              <a:off x="7225665" y="3151632"/>
              <a:ext cx="76200" cy="185927"/>
            </a:xfrm>
            <a:prstGeom prst="rect">
              <a:avLst/>
            </a:prstGeom>
          </p:spPr>
        </p:pic>
        <p:pic>
          <p:nvPicPr>
            <p:cNvPr id="41" name="object 41"/>
            <p:cNvPicPr/>
            <p:nvPr/>
          </p:nvPicPr>
          <p:blipFill>
            <a:blip r:embed="rId15" cstate="print"/>
            <a:stretch>
              <a:fillRect/>
            </a:stretch>
          </p:blipFill>
          <p:spPr>
            <a:xfrm>
              <a:off x="7322820" y="3078518"/>
              <a:ext cx="224091" cy="393153"/>
            </a:xfrm>
            <a:prstGeom prst="rect">
              <a:avLst/>
            </a:prstGeom>
          </p:spPr>
        </p:pic>
        <p:pic>
          <p:nvPicPr>
            <p:cNvPr id="42" name="object 42"/>
            <p:cNvPicPr/>
            <p:nvPr/>
          </p:nvPicPr>
          <p:blipFill>
            <a:blip r:embed="rId16" cstate="print"/>
            <a:stretch>
              <a:fillRect/>
            </a:stretch>
          </p:blipFill>
          <p:spPr>
            <a:xfrm>
              <a:off x="7400163" y="3092196"/>
              <a:ext cx="76200" cy="245490"/>
            </a:xfrm>
            <a:prstGeom prst="rect">
              <a:avLst/>
            </a:prstGeom>
          </p:spPr>
        </p:pic>
        <p:pic>
          <p:nvPicPr>
            <p:cNvPr id="43" name="object 43"/>
            <p:cNvPicPr/>
            <p:nvPr/>
          </p:nvPicPr>
          <p:blipFill>
            <a:blip r:embed="rId17" cstate="print"/>
            <a:stretch>
              <a:fillRect/>
            </a:stretch>
          </p:blipFill>
          <p:spPr>
            <a:xfrm>
              <a:off x="7498080" y="3023679"/>
              <a:ext cx="224091" cy="454977"/>
            </a:xfrm>
            <a:prstGeom prst="rect">
              <a:avLst/>
            </a:prstGeom>
          </p:spPr>
        </p:pic>
        <p:sp>
          <p:nvSpPr>
            <p:cNvPr id="44" name="object 44"/>
            <p:cNvSpPr/>
            <p:nvPr/>
          </p:nvSpPr>
          <p:spPr>
            <a:xfrm>
              <a:off x="7575423" y="3037332"/>
              <a:ext cx="76200" cy="307340"/>
            </a:xfrm>
            <a:custGeom>
              <a:avLst/>
              <a:gdLst/>
              <a:ahLst/>
              <a:cxnLst/>
              <a:rect l="l" t="t" r="r" b="b"/>
              <a:pathLst>
                <a:path w="76200" h="307339">
                  <a:moveTo>
                    <a:pt x="27050" y="231139"/>
                  </a:moveTo>
                  <a:lnTo>
                    <a:pt x="0" y="231139"/>
                  </a:lnTo>
                  <a:lnTo>
                    <a:pt x="38100" y="307339"/>
                  </a:lnTo>
                  <a:lnTo>
                    <a:pt x="64325" y="254888"/>
                  </a:lnTo>
                  <a:lnTo>
                    <a:pt x="32003" y="254888"/>
                  </a:lnTo>
                  <a:lnTo>
                    <a:pt x="27050" y="249935"/>
                  </a:lnTo>
                  <a:lnTo>
                    <a:pt x="27050" y="231139"/>
                  </a:lnTo>
                  <a:close/>
                </a:path>
                <a:path w="76200" h="307339">
                  <a:moveTo>
                    <a:pt x="44196" y="0"/>
                  </a:moveTo>
                  <a:lnTo>
                    <a:pt x="32003" y="0"/>
                  </a:lnTo>
                  <a:lnTo>
                    <a:pt x="27050" y="4952"/>
                  </a:lnTo>
                  <a:lnTo>
                    <a:pt x="27050" y="249935"/>
                  </a:lnTo>
                  <a:lnTo>
                    <a:pt x="32003" y="254888"/>
                  </a:lnTo>
                  <a:lnTo>
                    <a:pt x="44196" y="254888"/>
                  </a:lnTo>
                  <a:lnTo>
                    <a:pt x="49149" y="249935"/>
                  </a:lnTo>
                  <a:lnTo>
                    <a:pt x="49149" y="4952"/>
                  </a:lnTo>
                  <a:lnTo>
                    <a:pt x="44196" y="0"/>
                  </a:lnTo>
                  <a:close/>
                </a:path>
                <a:path w="76200" h="307339">
                  <a:moveTo>
                    <a:pt x="76200" y="231139"/>
                  </a:moveTo>
                  <a:lnTo>
                    <a:pt x="49149" y="231139"/>
                  </a:lnTo>
                  <a:lnTo>
                    <a:pt x="49149" y="249935"/>
                  </a:lnTo>
                  <a:lnTo>
                    <a:pt x="44196" y="254888"/>
                  </a:lnTo>
                  <a:lnTo>
                    <a:pt x="64325" y="254888"/>
                  </a:lnTo>
                  <a:lnTo>
                    <a:pt x="76200" y="23113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8" cstate="print"/>
            <a:stretch>
              <a:fillRect/>
            </a:stretch>
          </p:blipFill>
          <p:spPr>
            <a:xfrm>
              <a:off x="7672578" y="2963468"/>
              <a:ext cx="224091" cy="509092"/>
            </a:xfrm>
            <a:prstGeom prst="rect">
              <a:avLst/>
            </a:prstGeom>
          </p:spPr>
        </p:pic>
        <p:sp>
          <p:nvSpPr>
            <p:cNvPr id="46" name="object 46"/>
            <p:cNvSpPr/>
            <p:nvPr/>
          </p:nvSpPr>
          <p:spPr>
            <a:xfrm>
              <a:off x="7749921" y="2977134"/>
              <a:ext cx="76200" cy="361315"/>
            </a:xfrm>
            <a:custGeom>
              <a:avLst/>
              <a:gdLst/>
              <a:ahLst/>
              <a:cxnLst/>
              <a:rect l="l" t="t" r="r" b="b"/>
              <a:pathLst>
                <a:path w="76200" h="361314">
                  <a:moveTo>
                    <a:pt x="27050" y="284733"/>
                  </a:moveTo>
                  <a:lnTo>
                    <a:pt x="0" y="284733"/>
                  </a:lnTo>
                  <a:lnTo>
                    <a:pt x="38100" y="360933"/>
                  </a:lnTo>
                  <a:lnTo>
                    <a:pt x="64325" y="308482"/>
                  </a:lnTo>
                  <a:lnTo>
                    <a:pt x="32003" y="308482"/>
                  </a:lnTo>
                  <a:lnTo>
                    <a:pt x="27050" y="303529"/>
                  </a:lnTo>
                  <a:lnTo>
                    <a:pt x="27050" y="284733"/>
                  </a:lnTo>
                  <a:close/>
                </a:path>
                <a:path w="76200" h="361314">
                  <a:moveTo>
                    <a:pt x="44196" y="0"/>
                  </a:moveTo>
                  <a:lnTo>
                    <a:pt x="32003" y="0"/>
                  </a:lnTo>
                  <a:lnTo>
                    <a:pt x="27050" y="4952"/>
                  </a:lnTo>
                  <a:lnTo>
                    <a:pt x="27050" y="303529"/>
                  </a:lnTo>
                  <a:lnTo>
                    <a:pt x="32003" y="308482"/>
                  </a:lnTo>
                  <a:lnTo>
                    <a:pt x="44196" y="308482"/>
                  </a:lnTo>
                  <a:lnTo>
                    <a:pt x="49149" y="303529"/>
                  </a:lnTo>
                  <a:lnTo>
                    <a:pt x="49149" y="4952"/>
                  </a:lnTo>
                  <a:lnTo>
                    <a:pt x="44196" y="0"/>
                  </a:lnTo>
                  <a:close/>
                </a:path>
                <a:path w="76200" h="361314">
                  <a:moveTo>
                    <a:pt x="76200" y="284733"/>
                  </a:moveTo>
                  <a:lnTo>
                    <a:pt x="49149" y="284733"/>
                  </a:lnTo>
                  <a:lnTo>
                    <a:pt x="49149" y="303529"/>
                  </a:lnTo>
                  <a:lnTo>
                    <a:pt x="44196" y="308482"/>
                  </a:lnTo>
                  <a:lnTo>
                    <a:pt x="64325" y="308482"/>
                  </a:lnTo>
                  <a:lnTo>
                    <a:pt x="76200" y="28473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9" cstate="print"/>
            <a:stretch>
              <a:fillRect/>
            </a:stretch>
          </p:blipFill>
          <p:spPr>
            <a:xfrm>
              <a:off x="7837170" y="2911538"/>
              <a:ext cx="224091" cy="560768"/>
            </a:xfrm>
            <a:prstGeom prst="rect">
              <a:avLst/>
            </a:prstGeom>
          </p:spPr>
        </p:pic>
        <p:sp>
          <p:nvSpPr>
            <p:cNvPr id="48" name="object 48"/>
            <p:cNvSpPr/>
            <p:nvPr/>
          </p:nvSpPr>
          <p:spPr>
            <a:xfrm>
              <a:off x="7914513" y="2925318"/>
              <a:ext cx="76200" cy="413384"/>
            </a:xfrm>
            <a:custGeom>
              <a:avLst/>
              <a:gdLst/>
              <a:ahLst/>
              <a:cxnLst/>
              <a:rect l="l" t="t" r="r" b="b"/>
              <a:pathLst>
                <a:path w="76200" h="413385">
                  <a:moveTo>
                    <a:pt x="27050" y="336677"/>
                  </a:moveTo>
                  <a:lnTo>
                    <a:pt x="0" y="336677"/>
                  </a:lnTo>
                  <a:lnTo>
                    <a:pt x="38100" y="412877"/>
                  </a:lnTo>
                  <a:lnTo>
                    <a:pt x="64325" y="360426"/>
                  </a:lnTo>
                  <a:lnTo>
                    <a:pt x="32003" y="360426"/>
                  </a:lnTo>
                  <a:lnTo>
                    <a:pt x="27050" y="355473"/>
                  </a:lnTo>
                  <a:lnTo>
                    <a:pt x="27050" y="336677"/>
                  </a:lnTo>
                  <a:close/>
                </a:path>
                <a:path w="76200" h="413385">
                  <a:moveTo>
                    <a:pt x="44195" y="0"/>
                  </a:moveTo>
                  <a:lnTo>
                    <a:pt x="32003" y="0"/>
                  </a:lnTo>
                  <a:lnTo>
                    <a:pt x="27050" y="4953"/>
                  </a:lnTo>
                  <a:lnTo>
                    <a:pt x="27050" y="355473"/>
                  </a:lnTo>
                  <a:lnTo>
                    <a:pt x="32003" y="360426"/>
                  </a:lnTo>
                  <a:lnTo>
                    <a:pt x="44195" y="360426"/>
                  </a:lnTo>
                  <a:lnTo>
                    <a:pt x="49148" y="355473"/>
                  </a:lnTo>
                  <a:lnTo>
                    <a:pt x="49148" y="4953"/>
                  </a:lnTo>
                  <a:lnTo>
                    <a:pt x="44195" y="0"/>
                  </a:lnTo>
                  <a:close/>
                </a:path>
                <a:path w="76200" h="413385">
                  <a:moveTo>
                    <a:pt x="76200" y="336677"/>
                  </a:moveTo>
                  <a:lnTo>
                    <a:pt x="49148" y="336677"/>
                  </a:lnTo>
                  <a:lnTo>
                    <a:pt x="49148" y="355473"/>
                  </a:lnTo>
                  <a:lnTo>
                    <a:pt x="44195" y="360426"/>
                  </a:lnTo>
                  <a:lnTo>
                    <a:pt x="64325" y="360426"/>
                  </a:lnTo>
                  <a:lnTo>
                    <a:pt x="76200" y="3366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20" cstate="print"/>
            <a:stretch>
              <a:fillRect/>
            </a:stretch>
          </p:blipFill>
          <p:spPr>
            <a:xfrm>
              <a:off x="5926074" y="2827832"/>
              <a:ext cx="224091" cy="657682"/>
            </a:xfrm>
            <a:prstGeom prst="rect">
              <a:avLst/>
            </a:prstGeom>
          </p:spPr>
        </p:pic>
        <p:sp>
          <p:nvSpPr>
            <p:cNvPr id="50" name="object 50"/>
            <p:cNvSpPr/>
            <p:nvPr/>
          </p:nvSpPr>
          <p:spPr>
            <a:xfrm>
              <a:off x="6003417" y="2841498"/>
              <a:ext cx="76200" cy="509905"/>
            </a:xfrm>
            <a:custGeom>
              <a:avLst/>
              <a:gdLst/>
              <a:ahLst/>
              <a:cxnLst/>
              <a:rect l="l" t="t" r="r" b="b"/>
              <a:pathLst>
                <a:path w="76200" h="509904">
                  <a:moveTo>
                    <a:pt x="27050" y="433577"/>
                  </a:moveTo>
                  <a:lnTo>
                    <a:pt x="0" y="433577"/>
                  </a:lnTo>
                  <a:lnTo>
                    <a:pt x="38100" y="509777"/>
                  </a:lnTo>
                  <a:lnTo>
                    <a:pt x="64325" y="457326"/>
                  </a:lnTo>
                  <a:lnTo>
                    <a:pt x="32004" y="457326"/>
                  </a:lnTo>
                  <a:lnTo>
                    <a:pt x="27050" y="452374"/>
                  </a:lnTo>
                  <a:lnTo>
                    <a:pt x="27050" y="433577"/>
                  </a:lnTo>
                  <a:close/>
                </a:path>
                <a:path w="76200" h="509904">
                  <a:moveTo>
                    <a:pt x="44196" y="0"/>
                  </a:moveTo>
                  <a:lnTo>
                    <a:pt x="32004" y="0"/>
                  </a:lnTo>
                  <a:lnTo>
                    <a:pt x="27050" y="4952"/>
                  </a:lnTo>
                  <a:lnTo>
                    <a:pt x="27050" y="452374"/>
                  </a:lnTo>
                  <a:lnTo>
                    <a:pt x="32004"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20" cstate="print"/>
            <a:stretch>
              <a:fillRect/>
            </a:stretch>
          </p:blipFill>
          <p:spPr>
            <a:xfrm>
              <a:off x="5034534" y="2836214"/>
              <a:ext cx="224091" cy="657682"/>
            </a:xfrm>
            <a:prstGeom prst="rect">
              <a:avLst/>
            </a:prstGeom>
          </p:spPr>
        </p:pic>
        <p:sp>
          <p:nvSpPr>
            <p:cNvPr id="52" name="object 52"/>
            <p:cNvSpPr/>
            <p:nvPr/>
          </p:nvSpPr>
          <p:spPr>
            <a:xfrm>
              <a:off x="5111877" y="2849880"/>
              <a:ext cx="76200" cy="509905"/>
            </a:xfrm>
            <a:custGeom>
              <a:avLst/>
              <a:gdLst/>
              <a:ahLst/>
              <a:cxnLst/>
              <a:rect l="l" t="t" r="r" b="b"/>
              <a:pathLst>
                <a:path w="76200" h="509904">
                  <a:moveTo>
                    <a:pt x="27050" y="433578"/>
                  </a:moveTo>
                  <a:lnTo>
                    <a:pt x="0" y="433578"/>
                  </a:lnTo>
                  <a:lnTo>
                    <a:pt x="38100" y="509778"/>
                  </a:lnTo>
                  <a:lnTo>
                    <a:pt x="64325" y="457327"/>
                  </a:lnTo>
                  <a:lnTo>
                    <a:pt x="32003" y="457327"/>
                  </a:lnTo>
                  <a:lnTo>
                    <a:pt x="27050" y="452374"/>
                  </a:lnTo>
                  <a:lnTo>
                    <a:pt x="27050" y="433578"/>
                  </a:lnTo>
                  <a:close/>
                </a:path>
                <a:path w="76200" h="509904">
                  <a:moveTo>
                    <a:pt x="44196" y="0"/>
                  </a:moveTo>
                  <a:lnTo>
                    <a:pt x="32003" y="0"/>
                  </a:lnTo>
                  <a:lnTo>
                    <a:pt x="27050" y="4953"/>
                  </a:lnTo>
                  <a:lnTo>
                    <a:pt x="27050" y="452374"/>
                  </a:lnTo>
                  <a:lnTo>
                    <a:pt x="32003" y="457327"/>
                  </a:lnTo>
                  <a:lnTo>
                    <a:pt x="44196" y="457327"/>
                  </a:lnTo>
                  <a:lnTo>
                    <a:pt x="49149" y="452374"/>
                  </a:lnTo>
                  <a:lnTo>
                    <a:pt x="49149" y="4953"/>
                  </a:lnTo>
                  <a:lnTo>
                    <a:pt x="44196" y="0"/>
                  </a:lnTo>
                  <a:close/>
                </a:path>
                <a:path w="76200" h="509904">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5801628" y="247855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12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4" name="object 54"/>
          <p:cNvSpPr txBox="1"/>
          <p:nvPr/>
        </p:nvSpPr>
        <p:spPr>
          <a:xfrm>
            <a:off x="4966947" y="2486937"/>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55" name="object 55"/>
          <p:cNvSpPr txBox="1"/>
          <p:nvPr/>
        </p:nvSpPr>
        <p:spPr>
          <a:xfrm>
            <a:off x="8066467" y="309372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56" name="object 56"/>
          <p:cNvSpPr txBox="1"/>
          <p:nvPr/>
        </p:nvSpPr>
        <p:spPr>
          <a:xfrm>
            <a:off x="6661195" y="3043935"/>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57" name="object 57"/>
          <p:cNvSpPr txBox="1"/>
          <p:nvPr/>
        </p:nvSpPr>
        <p:spPr>
          <a:xfrm>
            <a:off x="4753897" y="3361695"/>
            <a:ext cx="500886" cy="289823"/>
          </a:xfrm>
          <a:prstGeom prst="rect">
            <a:avLst/>
          </a:prstGeom>
        </p:spPr>
        <p:txBody>
          <a:bodyPr vert="horz" wrap="square" lIns="0" tIns="12700" rIns="0" bIns="0" rtlCol="0">
            <a:spAutoFit/>
          </a:bodyPr>
          <a:lstStyle/>
          <a:p>
            <a:pPr marL="38100" defTabSz="914400">
              <a:spcBef>
                <a:spcPts val="100"/>
              </a:spcBef>
            </a:pPr>
            <a:r>
              <a:rPr kern="0" spc="55" dirty="0">
                <a:solidFill>
                  <a:sysClr val="windowText" lastClr="000000"/>
                </a:solidFill>
                <a:latin typeface="Cambria Math"/>
                <a:cs typeface="Cambria Math"/>
              </a:rPr>
              <a:t>2</a:t>
            </a:r>
            <a:r>
              <a:rPr sz="1950" kern="0" spc="82" baseline="27777" dirty="0">
                <a:solidFill>
                  <a:sysClr val="windowText" lastClr="000000"/>
                </a:solidFill>
                <a:latin typeface="Cambria Math"/>
                <a:cs typeface="Cambria Math"/>
              </a:rPr>
              <a:t>′</a:t>
            </a:r>
            <a:r>
              <a:rPr sz="1950" kern="0" spc="577" baseline="27777" dirty="0">
                <a:solidFill>
                  <a:sysClr val="windowText" lastClr="000000"/>
                </a:solidFill>
                <a:latin typeface="Cambria Math"/>
                <a:cs typeface="Cambria Math"/>
              </a:rPr>
              <a:t> </a:t>
            </a: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58" name="object 58"/>
          <p:cNvSpPr txBox="1"/>
          <p:nvPr/>
        </p:nvSpPr>
        <p:spPr>
          <a:xfrm>
            <a:off x="5488275" y="327789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59" name="object 59"/>
          <p:cNvSpPr txBox="1"/>
          <p:nvPr/>
        </p:nvSpPr>
        <p:spPr>
          <a:xfrm>
            <a:off x="6253124" y="329997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0" name="object 60"/>
          <p:cNvSpPr txBox="1"/>
          <p:nvPr/>
        </p:nvSpPr>
        <p:spPr>
          <a:xfrm>
            <a:off x="7257433" y="329133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61" name="Slide Number Placeholder 60"/>
          <p:cNvSpPr>
            <a:spLocks noGrp="1"/>
          </p:cNvSpPr>
          <p:nvPr>
            <p:ph type="sldNum" sz="quarter" idx="7"/>
          </p:nvPr>
        </p:nvSpPr>
        <p:spPr/>
        <p:txBody>
          <a:bodyPr/>
          <a:lstStyle/>
          <a:p>
            <a:fld id="{B6F15528-21DE-4FAA-801E-634DDDAF4B2B}" type="slidenum">
              <a:rPr lang="en-US" smtClean="0">
                <a:solidFill>
                  <a:prstClr val="black">
                    <a:tint val="75000"/>
                  </a:prstClr>
                </a:solidFill>
              </a:rPr>
              <a:pPr/>
              <a:t>95</a:t>
            </a:fld>
            <a:endParaRPr lang="en-US">
              <a:solidFill>
                <a:prstClr val="black">
                  <a:tint val="75000"/>
                </a:prstClr>
              </a:solidFill>
            </a:endParaRPr>
          </a:p>
        </p:txBody>
      </p:sp>
    </p:spTree>
    <p:extLst>
      <p:ext uri="{BB962C8B-B14F-4D97-AF65-F5344CB8AC3E}">
        <p14:creationId xmlns:p14="http://schemas.microsoft.com/office/powerpoint/2010/main" val="38280674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2712775" y="1613115"/>
            <a:ext cx="224096" cy="484505"/>
            <a:chOff x="2713482" y="1613115"/>
            <a:chExt cx="224154" cy="484505"/>
          </a:xfrm>
        </p:grpSpPr>
        <p:pic>
          <p:nvPicPr>
            <p:cNvPr id="8" name="object 8"/>
            <p:cNvPicPr/>
            <p:nvPr/>
          </p:nvPicPr>
          <p:blipFill>
            <a:blip r:embed="rId3" cstate="print"/>
            <a:stretch>
              <a:fillRect/>
            </a:stretch>
          </p:blipFill>
          <p:spPr>
            <a:xfrm>
              <a:off x="2713482" y="1613115"/>
              <a:ext cx="224091" cy="483908"/>
            </a:xfrm>
            <a:prstGeom prst="rect">
              <a:avLst/>
            </a:prstGeom>
          </p:spPr>
        </p:pic>
        <p:sp>
          <p:nvSpPr>
            <p:cNvPr id="9" name="object 9"/>
            <p:cNvSpPr/>
            <p:nvPr/>
          </p:nvSpPr>
          <p:spPr>
            <a:xfrm>
              <a:off x="2790825" y="1703450"/>
              <a:ext cx="76200" cy="335915"/>
            </a:xfrm>
            <a:custGeom>
              <a:avLst/>
              <a:gdLst/>
              <a:ahLst/>
              <a:cxnLst/>
              <a:rect l="l" t="t" r="r" b="b"/>
              <a:pathLst>
                <a:path w="76200" h="335914">
                  <a:moveTo>
                    <a:pt x="44195" y="52450"/>
                  </a:moveTo>
                  <a:lnTo>
                    <a:pt x="32004" y="52450"/>
                  </a:lnTo>
                  <a:lnTo>
                    <a:pt x="27050" y="57403"/>
                  </a:lnTo>
                  <a:lnTo>
                    <a:pt x="27050" y="330962"/>
                  </a:lnTo>
                  <a:lnTo>
                    <a:pt x="32004"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4"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6263533" y="3040402"/>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3172930" y="4470423"/>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13</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13" name="object 13"/>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4" name="object 14"/>
          <p:cNvGrpSpPr/>
          <p:nvPr/>
        </p:nvGrpSpPr>
        <p:grpSpPr>
          <a:xfrm>
            <a:off x="4834393" y="1595591"/>
            <a:ext cx="224096" cy="484505"/>
            <a:chOff x="4835652" y="1595589"/>
            <a:chExt cx="224154" cy="484505"/>
          </a:xfrm>
        </p:grpSpPr>
        <p:pic>
          <p:nvPicPr>
            <p:cNvPr id="15" name="object 15"/>
            <p:cNvPicPr/>
            <p:nvPr/>
          </p:nvPicPr>
          <p:blipFill>
            <a:blip r:embed="rId3" cstate="print"/>
            <a:stretch>
              <a:fillRect/>
            </a:stretch>
          </p:blipFill>
          <p:spPr>
            <a:xfrm>
              <a:off x="4835652" y="1595589"/>
              <a:ext cx="224091" cy="483908"/>
            </a:xfrm>
            <a:prstGeom prst="rect">
              <a:avLst/>
            </a:prstGeom>
          </p:spPr>
        </p:pic>
        <p:sp>
          <p:nvSpPr>
            <p:cNvPr id="16" name="object 16"/>
            <p:cNvSpPr/>
            <p:nvPr/>
          </p:nvSpPr>
          <p:spPr>
            <a:xfrm>
              <a:off x="4912995" y="1685925"/>
              <a:ext cx="76200" cy="335915"/>
            </a:xfrm>
            <a:custGeom>
              <a:avLst/>
              <a:gdLst/>
              <a:ahLst/>
              <a:cxnLst/>
              <a:rect l="l" t="t" r="r" b="b"/>
              <a:pathLst>
                <a:path w="76200" h="335914">
                  <a:moveTo>
                    <a:pt x="44195" y="52450"/>
                  </a:moveTo>
                  <a:lnTo>
                    <a:pt x="32003" y="52450"/>
                  </a:lnTo>
                  <a:lnTo>
                    <a:pt x="27050" y="57403"/>
                  </a:lnTo>
                  <a:lnTo>
                    <a:pt x="27050" y="330962"/>
                  </a:lnTo>
                  <a:lnTo>
                    <a:pt x="32003" y="335914"/>
                  </a:lnTo>
                  <a:lnTo>
                    <a:pt x="44195" y="335914"/>
                  </a:lnTo>
                  <a:lnTo>
                    <a:pt x="49149" y="330962"/>
                  </a:lnTo>
                  <a:lnTo>
                    <a:pt x="49149" y="57403"/>
                  </a:lnTo>
                  <a:lnTo>
                    <a:pt x="44195"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5"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7" name="object 17"/>
          <p:cNvGrpSpPr/>
          <p:nvPr/>
        </p:nvGrpSpPr>
        <p:grpSpPr>
          <a:xfrm>
            <a:off x="2801144" y="2544238"/>
            <a:ext cx="3410332" cy="3402329"/>
            <a:chOff x="2801873" y="2544191"/>
            <a:chExt cx="3411220" cy="3402329"/>
          </a:xfrm>
        </p:grpSpPr>
        <p:pic>
          <p:nvPicPr>
            <p:cNvPr id="18" name="object 18"/>
            <p:cNvPicPr/>
            <p:nvPr/>
          </p:nvPicPr>
          <p:blipFill>
            <a:blip r:embed="rId4" cstate="print"/>
            <a:stretch>
              <a:fillRect/>
            </a:stretch>
          </p:blipFill>
          <p:spPr>
            <a:xfrm>
              <a:off x="2801873" y="5143517"/>
              <a:ext cx="3410712" cy="92692"/>
            </a:xfrm>
            <a:prstGeom prst="rect">
              <a:avLst/>
            </a:prstGeom>
          </p:spPr>
        </p:pic>
        <p:sp>
          <p:nvSpPr>
            <p:cNvPr id="19" name="object 19"/>
            <p:cNvSpPr/>
            <p:nvPr/>
          </p:nvSpPr>
          <p:spPr>
            <a:xfrm>
              <a:off x="2851784" y="5168264"/>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4227194" y="2549271"/>
              <a:ext cx="708660" cy="3392170"/>
            </a:xfrm>
            <a:custGeom>
              <a:avLst/>
              <a:gdLst/>
              <a:ahLst/>
              <a:cxnLst/>
              <a:rect l="l" t="t" r="r" b="b"/>
              <a:pathLst>
                <a:path w="708660" h="3392170">
                  <a:moveTo>
                    <a:pt x="0" y="1751837"/>
                  </a:moveTo>
                  <a:lnTo>
                    <a:pt x="0" y="3391661"/>
                  </a:lnTo>
                </a:path>
                <a:path w="708660" h="3392170">
                  <a:moveTo>
                    <a:pt x="0" y="131063"/>
                  </a:moveTo>
                  <a:lnTo>
                    <a:pt x="0" y="1382267"/>
                  </a:lnTo>
                </a:path>
                <a:path w="708660" h="3392170">
                  <a:moveTo>
                    <a:pt x="708659" y="1751837"/>
                  </a:moveTo>
                  <a:lnTo>
                    <a:pt x="708659" y="3391661"/>
                  </a:lnTo>
                </a:path>
                <a:path w="708660" h="3392170">
                  <a:moveTo>
                    <a:pt x="708659" y="0"/>
                  </a:moveTo>
                  <a:lnTo>
                    <a:pt x="708659" y="1382267"/>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4348112" y="2018307"/>
            <a:ext cx="1051921" cy="289823"/>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D</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16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6237381" y="502236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3" name="object 23"/>
          <p:cNvGrpSpPr/>
          <p:nvPr/>
        </p:nvGrpSpPr>
        <p:grpSpPr>
          <a:xfrm>
            <a:off x="2824762" y="2770251"/>
            <a:ext cx="3384302" cy="3507104"/>
            <a:chOff x="2825495" y="2770251"/>
            <a:chExt cx="3385185" cy="3507104"/>
          </a:xfrm>
        </p:grpSpPr>
        <p:sp>
          <p:nvSpPr>
            <p:cNvPr id="24" name="object 24"/>
            <p:cNvSpPr/>
            <p:nvPr/>
          </p:nvSpPr>
          <p:spPr>
            <a:xfrm>
              <a:off x="2827019" y="2789682"/>
              <a:ext cx="717550" cy="436245"/>
            </a:xfrm>
            <a:custGeom>
              <a:avLst/>
              <a:gdLst/>
              <a:ahLst/>
              <a:cxnLst/>
              <a:rect l="l" t="t" r="r" b="b"/>
              <a:pathLst>
                <a:path w="717550" h="436244">
                  <a:moveTo>
                    <a:pt x="717042" y="0"/>
                  </a:moveTo>
                  <a:lnTo>
                    <a:pt x="0" y="0"/>
                  </a:lnTo>
                  <a:lnTo>
                    <a:pt x="0" y="420242"/>
                  </a:lnTo>
                  <a:lnTo>
                    <a:pt x="717042" y="435863"/>
                  </a:lnTo>
                  <a:lnTo>
                    <a:pt x="717042"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3526916" y="2770251"/>
              <a:ext cx="0" cy="3507104"/>
            </a:xfrm>
            <a:custGeom>
              <a:avLst/>
              <a:gdLst/>
              <a:ahLst/>
              <a:cxnLst/>
              <a:rect l="l" t="t" r="r" b="b"/>
              <a:pathLst>
                <a:path h="3507104">
                  <a:moveTo>
                    <a:pt x="0" y="0"/>
                  </a:moveTo>
                  <a:lnTo>
                    <a:pt x="0" y="35068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3531108" y="2854451"/>
              <a:ext cx="2679700" cy="894080"/>
            </a:xfrm>
            <a:custGeom>
              <a:avLst/>
              <a:gdLst/>
              <a:ahLst/>
              <a:cxnLst/>
              <a:rect l="l" t="t" r="r" b="b"/>
              <a:pathLst>
                <a:path w="2679700" h="894079">
                  <a:moveTo>
                    <a:pt x="694182" y="230124"/>
                  </a:moveTo>
                  <a:lnTo>
                    <a:pt x="0" y="230124"/>
                  </a:lnTo>
                  <a:lnTo>
                    <a:pt x="0" y="363855"/>
                  </a:lnTo>
                  <a:lnTo>
                    <a:pt x="694182" y="368808"/>
                  </a:lnTo>
                  <a:lnTo>
                    <a:pt x="694182" y="230124"/>
                  </a:lnTo>
                  <a:close/>
                </a:path>
                <a:path w="2679700" h="894079">
                  <a:moveTo>
                    <a:pt x="1408938" y="345186"/>
                  </a:moveTo>
                  <a:lnTo>
                    <a:pt x="698754" y="345186"/>
                  </a:lnTo>
                  <a:lnTo>
                    <a:pt x="698754" y="874268"/>
                  </a:lnTo>
                  <a:lnTo>
                    <a:pt x="1408938" y="893826"/>
                  </a:lnTo>
                  <a:lnTo>
                    <a:pt x="1408938" y="371094"/>
                  </a:lnTo>
                  <a:lnTo>
                    <a:pt x="1408938" y="345186"/>
                  </a:lnTo>
                  <a:close/>
                </a:path>
                <a:path w="2679700" h="894079">
                  <a:moveTo>
                    <a:pt x="2679192" y="371094"/>
                  </a:moveTo>
                  <a:lnTo>
                    <a:pt x="2417318" y="195834"/>
                  </a:lnTo>
                  <a:lnTo>
                    <a:pt x="2168525" y="92710"/>
                  </a:lnTo>
                  <a:lnTo>
                    <a:pt x="1762506" y="30988"/>
                  </a:lnTo>
                  <a:lnTo>
                    <a:pt x="1422019" y="0"/>
                  </a:lnTo>
                  <a:lnTo>
                    <a:pt x="1408938" y="371094"/>
                  </a:lnTo>
                  <a:lnTo>
                    <a:pt x="2679192" y="371094"/>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2825496" y="4711445"/>
              <a:ext cx="3352800" cy="647700"/>
            </a:xfrm>
            <a:custGeom>
              <a:avLst/>
              <a:gdLst/>
              <a:ahLst/>
              <a:cxnLst/>
              <a:rect l="l" t="t" r="r" b="b"/>
              <a:pathLst>
                <a:path w="3352800" h="647700">
                  <a:moveTo>
                    <a:pt x="1905838" y="457200"/>
                  </a:moveTo>
                  <a:lnTo>
                    <a:pt x="1403731" y="0"/>
                  </a:lnTo>
                  <a:lnTo>
                    <a:pt x="698627" y="133350"/>
                  </a:lnTo>
                  <a:lnTo>
                    <a:pt x="0" y="457200"/>
                  </a:lnTo>
                  <a:lnTo>
                    <a:pt x="1905838" y="457200"/>
                  </a:lnTo>
                  <a:close/>
                </a:path>
                <a:path w="3352800" h="647700">
                  <a:moveTo>
                    <a:pt x="3352800" y="451104"/>
                  </a:moveTo>
                  <a:lnTo>
                    <a:pt x="2101596" y="451104"/>
                  </a:lnTo>
                  <a:lnTo>
                    <a:pt x="2101989" y="457200"/>
                  </a:lnTo>
                  <a:lnTo>
                    <a:pt x="2114372" y="647090"/>
                  </a:lnTo>
                  <a:lnTo>
                    <a:pt x="2114423" y="647700"/>
                  </a:lnTo>
                  <a:lnTo>
                    <a:pt x="2114867" y="647534"/>
                  </a:lnTo>
                  <a:lnTo>
                    <a:pt x="2115058" y="647458"/>
                  </a:lnTo>
                  <a:lnTo>
                    <a:pt x="2313305" y="571627"/>
                  </a:lnTo>
                  <a:lnTo>
                    <a:pt x="2672715" y="514489"/>
                  </a:lnTo>
                  <a:lnTo>
                    <a:pt x="3352800" y="451104"/>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2548481" y="89712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29" name="object 29"/>
          <p:cNvGrpSpPr/>
          <p:nvPr/>
        </p:nvGrpSpPr>
        <p:grpSpPr>
          <a:xfrm>
            <a:off x="2551273" y="1079056"/>
            <a:ext cx="3690929" cy="531495"/>
            <a:chOff x="2551938" y="1079009"/>
            <a:chExt cx="3691890" cy="531495"/>
          </a:xfrm>
        </p:grpSpPr>
        <p:pic>
          <p:nvPicPr>
            <p:cNvPr id="30" name="object 30"/>
            <p:cNvPicPr/>
            <p:nvPr/>
          </p:nvPicPr>
          <p:blipFill>
            <a:blip r:embed="rId5" cstate="print"/>
            <a:stretch>
              <a:fillRect/>
            </a:stretch>
          </p:blipFill>
          <p:spPr>
            <a:xfrm>
              <a:off x="2807208" y="1079009"/>
              <a:ext cx="3436620" cy="92692"/>
            </a:xfrm>
            <a:prstGeom prst="rect">
              <a:avLst/>
            </a:prstGeom>
          </p:spPr>
        </p:pic>
        <p:sp>
          <p:nvSpPr>
            <p:cNvPr id="31" name="object 31"/>
            <p:cNvSpPr/>
            <p:nvPr/>
          </p:nvSpPr>
          <p:spPr>
            <a:xfrm>
              <a:off x="2857119" y="1103757"/>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2" name="object 32"/>
            <p:cNvPicPr/>
            <p:nvPr/>
          </p:nvPicPr>
          <p:blipFill>
            <a:blip r:embed="rId6" cstate="print"/>
            <a:stretch>
              <a:fillRect/>
            </a:stretch>
          </p:blipFill>
          <p:spPr>
            <a:xfrm>
              <a:off x="2639568" y="1355615"/>
              <a:ext cx="401624" cy="92692"/>
            </a:xfrm>
            <a:prstGeom prst="rect">
              <a:avLst/>
            </a:prstGeom>
          </p:spPr>
        </p:pic>
        <p:sp>
          <p:nvSpPr>
            <p:cNvPr id="33" name="object 33"/>
            <p:cNvSpPr/>
            <p:nvPr/>
          </p:nvSpPr>
          <p:spPr>
            <a:xfrm>
              <a:off x="2689479" y="1380363"/>
              <a:ext cx="308610" cy="0"/>
            </a:xfrm>
            <a:custGeom>
              <a:avLst/>
              <a:gdLst/>
              <a:ahLst/>
              <a:cxnLst/>
              <a:rect l="l" t="t" r="r" b="b"/>
              <a:pathLst>
                <a:path w="308610">
                  <a:moveTo>
                    <a:pt x="0" y="0"/>
                  </a:moveTo>
                  <a:lnTo>
                    <a:pt x="308482"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4" name="object 34"/>
            <p:cNvPicPr/>
            <p:nvPr/>
          </p:nvPicPr>
          <p:blipFill>
            <a:blip r:embed="rId7" cstate="print"/>
            <a:stretch>
              <a:fillRect/>
            </a:stretch>
          </p:blipFill>
          <p:spPr>
            <a:xfrm>
              <a:off x="2551938" y="1355623"/>
              <a:ext cx="180759" cy="254482"/>
            </a:xfrm>
            <a:prstGeom prst="rect">
              <a:avLst/>
            </a:prstGeom>
          </p:spPr>
        </p:pic>
        <p:sp>
          <p:nvSpPr>
            <p:cNvPr id="35" name="object 35"/>
            <p:cNvSpPr/>
            <p:nvPr/>
          </p:nvSpPr>
          <p:spPr>
            <a:xfrm>
              <a:off x="2601849" y="1380363"/>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6" name="object 36"/>
            <p:cNvPicPr/>
            <p:nvPr/>
          </p:nvPicPr>
          <p:blipFill>
            <a:blip r:embed="rId7" cstate="print"/>
            <a:stretch>
              <a:fillRect/>
            </a:stretch>
          </p:blipFill>
          <p:spPr>
            <a:xfrm>
              <a:off x="2705862" y="1355623"/>
              <a:ext cx="180759" cy="254482"/>
            </a:xfrm>
            <a:prstGeom prst="rect">
              <a:avLst/>
            </a:prstGeom>
          </p:spPr>
        </p:pic>
        <p:sp>
          <p:nvSpPr>
            <p:cNvPr id="37" name="object 37"/>
            <p:cNvSpPr/>
            <p:nvPr/>
          </p:nvSpPr>
          <p:spPr>
            <a:xfrm>
              <a:off x="2755773" y="1380363"/>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8" name="object 38"/>
            <p:cNvPicPr/>
            <p:nvPr/>
          </p:nvPicPr>
          <p:blipFill>
            <a:blip r:embed="rId7" cstate="print"/>
            <a:stretch>
              <a:fillRect/>
            </a:stretch>
          </p:blipFill>
          <p:spPr>
            <a:xfrm>
              <a:off x="2859024" y="1355623"/>
              <a:ext cx="180759" cy="254482"/>
            </a:xfrm>
            <a:prstGeom prst="rect">
              <a:avLst/>
            </a:prstGeom>
          </p:spPr>
        </p:pic>
        <p:sp>
          <p:nvSpPr>
            <p:cNvPr id="39" name="object 39"/>
            <p:cNvSpPr/>
            <p:nvPr/>
          </p:nvSpPr>
          <p:spPr>
            <a:xfrm>
              <a:off x="2908935" y="1380363"/>
              <a:ext cx="87630" cy="161290"/>
            </a:xfrm>
            <a:custGeom>
              <a:avLst/>
              <a:gdLst/>
              <a:ahLst/>
              <a:cxnLst/>
              <a:rect l="l" t="t" r="r" b="b"/>
              <a:pathLst>
                <a:path w="87630"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2689479" y="1106043"/>
              <a:ext cx="314960" cy="271780"/>
            </a:xfrm>
            <a:custGeom>
              <a:avLst/>
              <a:gdLst/>
              <a:ahLst/>
              <a:cxnLst/>
              <a:rect l="l" t="t" r="r" b="b"/>
              <a:pathLst>
                <a:path w="314960" h="271780">
                  <a:moveTo>
                    <a:pt x="157352" y="0"/>
                  </a:moveTo>
                  <a:lnTo>
                    <a:pt x="0" y="271272"/>
                  </a:lnTo>
                  <a:lnTo>
                    <a:pt x="314706" y="271272"/>
                  </a:lnTo>
                  <a:lnTo>
                    <a:pt x="157352"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2689479" y="1106043"/>
              <a:ext cx="314960" cy="271780"/>
            </a:xfrm>
            <a:custGeom>
              <a:avLst/>
              <a:gdLst/>
              <a:ahLst/>
              <a:cxnLst/>
              <a:rect l="l" t="t" r="r" b="b"/>
              <a:pathLst>
                <a:path w="314960" h="271780">
                  <a:moveTo>
                    <a:pt x="0" y="271272"/>
                  </a:moveTo>
                  <a:lnTo>
                    <a:pt x="157352" y="0"/>
                  </a:lnTo>
                  <a:lnTo>
                    <a:pt x="314706" y="271272"/>
                  </a:lnTo>
                  <a:lnTo>
                    <a:pt x="0" y="271272"/>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2" name="object 42"/>
            <p:cNvPicPr/>
            <p:nvPr/>
          </p:nvPicPr>
          <p:blipFill>
            <a:blip r:embed="rId8" cstate="print"/>
            <a:stretch>
              <a:fillRect/>
            </a:stretch>
          </p:blipFill>
          <p:spPr>
            <a:xfrm>
              <a:off x="2805684" y="1204722"/>
              <a:ext cx="85343" cy="85343"/>
            </a:xfrm>
            <a:prstGeom prst="rect">
              <a:avLst/>
            </a:prstGeom>
          </p:spPr>
        </p:pic>
        <p:pic>
          <p:nvPicPr>
            <p:cNvPr id="43" name="object 43"/>
            <p:cNvPicPr/>
            <p:nvPr/>
          </p:nvPicPr>
          <p:blipFill>
            <a:blip r:embed="rId9" cstate="print"/>
            <a:stretch>
              <a:fillRect/>
            </a:stretch>
          </p:blipFill>
          <p:spPr>
            <a:xfrm>
              <a:off x="4769358" y="1300751"/>
              <a:ext cx="352005" cy="92692"/>
            </a:xfrm>
            <a:prstGeom prst="rect">
              <a:avLst/>
            </a:prstGeom>
          </p:spPr>
        </p:pic>
        <p:sp>
          <p:nvSpPr>
            <p:cNvPr id="44" name="object 44"/>
            <p:cNvSpPr/>
            <p:nvPr/>
          </p:nvSpPr>
          <p:spPr>
            <a:xfrm>
              <a:off x="4819269" y="1325499"/>
              <a:ext cx="259715" cy="0"/>
            </a:xfrm>
            <a:custGeom>
              <a:avLst/>
              <a:gdLst/>
              <a:ahLst/>
              <a:cxnLst/>
              <a:rect l="l" t="t" r="r" b="b"/>
              <a:pathLst>
                <a:path w="259714">
                  <a:moveTo>
                    <a:pt x="0" y="0"/>
                  </a:moveTo>
                  <a:lnTo>
                    <a:pt x="25933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10" cstate="print"/>
            <a:stretch>
              <a:fillRect/>
            </a:stretch>
          </p:blipFill>
          <p:spPr>
            <a:xfrm>
              <a:off x="4695444" y="1300670"/>
              <a:ext cx="166319" cy="228536"/>
            </a:xfrm>
            <a:prstGeom prst="rect">
              <a:avLst/>
            </a:prstGeom>
          </p:spPr>
        </p:pic>
        <p:sp>
          <p:nvSpPr>
            <p:cNvPr id="46" name="object 46"/>
            <p:cNvSpPr/>
            <p:nvPr/>
          </p:nvSpPr>
          <p:spPr>
            <a:xfrm>
              <a:off x="4745355" y="1325499"/>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10" cstate="print"/>
            <a:stretch>
              <a:fillRect/>
            </a:stretch>
          </p:blipFill>
          <p:spPr>
            <a:xfrm>
              <a:off x="4824983" y="1300670"/>
              <a:ext cx="166319" cy="228536"/>
            </a:xfrm>
            <a:prstGeom prst="rect">
              <a:avLst/>
            </a:prstGeom>
          </p:spPr>
        </p:pic>
        <p:sp>
          <p:nvSpPr>
            <p:cNvPr id="48" name="object 48"/>
            <p:cNvSpPr/>
            <p:nvPr/>
          </p:nvSpPr>
          <p:spPr>
            <a:xfrm>
              <a:off x="4874895" y="1325499"/>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10" cstate="print"/>
            <a:stretch>
              <a:fillRect/>
            </a:stretch>
          </p:blipFill>
          <p:spPr>
            <a:xfrm>
              <a:off x="4953761" y="1300670"/>
              <a:ext cx="166319" cy="228536"/>
            </a:xfrm>
            <a:prstGeom prst="rect">
              <a:avLst/>
            </a:prstGeom>
          </p:spPr>
        </p:pic>
        <p:sp>
          <p:nvSpPr>
            <p:cNvPr id="50" name="object 50"/>
            <p:cNvSpPr/>
            <p:nvPr/>
          </p:nvSpPr>
          <p:spPr>
            <a:xfrm>
              <a:off x="5003673" y="1325499"/>
              <a:ext cx="73660" cy="135890"/>
            </a:xfrm>
            <a:custGeom>
              <a:avLst/>
              <a:gdLst/>
              <a:ahLst/>
              <a:cxnLst/>
              <a:rect l="l" t="t" r="r" b="b"/>
              <a:pathLst>
                <a:path w="73660" h="135890">
                  <a:moveTo>
                    <a:pt x="73532"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1" name="object 51"/>
            <p:cNvSpPr/>
            <p:nvPr/>
          </p:nvSpPr>
          <p:spPr>
            <a:xfrm>
              <a:off x="4854702" y="1133856"/>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2"/>
                  </a:lnTo>
                  <a:lnTo>
                    <a:pt x="122283" y="169110"/>
                  </a:lnTo>
                  <a:lnTo>
                    <a:pt x="150256" y="150256"/>
                  </a:lnTo>
                  <a:lnTo>
                    <a:pt x="169110" y="122283"/>
                  </a:lnTo>
                  <a:lnTo>
                    <a:pt x="176022"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2" name="object 52"/>
            <p:cNvSpPr/>
            <p:nvPr/>
          </p:nvSpPr>
          <p:spPr>
            <a:xfrm>
              <a:off x="4854702" y="1133856"/>
              <a:ext cx="176530" cy="176530"/>
            </a:xfrm>
            <a:custGeom>
              <a:avLst/>
              <a:gdLst/>
              <a:ahLst/>
              <a:cxnLst/>
              <a:rect l="l" t="t" r="r" b="b"/>
              <a:pathLst>
                <a:path w="176529" h="176530">
                  <a:moveTo>
                    <a:pt x="88011" y="0"/>
                  </a:moveTo>
                  <a:lnTo>
                    <a:pt x="122283" y="6911"/>
                  </a:lnTo>
                  <a:lnTo>
                    <a:pt x="150256" y="25765"/>
                  </a:lnTo>
                  <a:lnTo>
                    <a:pt x="169110" y="53738"/>
                  </a:lnTo>
                  <a:lnTo>
                    <a:pt x="176022" y="88011"/>
                  </a:lnTo>
                  <a:lnTo>
                    <a:pt x="169110" y="122283"/>
                  </a:lnTo>
                  <a:lnTo>
                    <a:pt x="150256" y="150256"/>
                  </a:lnTo>
                  <a:lnTo>
                    <a:pt x="122283" y="169110"/>
                  </a:lnTo>
                  <a:lnTo>
                    <a:pt x="88011" y="176022"/>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3" name="object 53"/>
          <p:cNvSpPr txBox="1"/>
          <p:nvPr/>
        </p:nvSpPr>
        <p:spPr>
          <a:xfrm>
            <a:off x="4154613" y="1129029"/>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54" name="object 54"/>
          <p:cNvSpPr txBox="1"/>
          <p:nvPr/>
        </p:nvSpPr>
        <p:spPr>
          <a:xfrm>
            <a:off x="5910057" y="287273"/>
            <a:ext cx="622138"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3 </a:t>
            </a:r>
            <a:r>
              <a:rPr kern="0" spc="-10" dirty="0">
                <a:solidFill>
                  <a:sysClr val="windowText" lastClr="000000"/>
                </a:solidFill>
                <a:latin typeface="Times New Roman"/>
                <a:cs typeface="Times New Roman"/>
              </a:rPr>
              <a:t>K/ft.</a:t>
            </a:r>
            <a:endParaRPr kern="0">
              <a:solidFill>
                <a:sysClr val="windowText" lastClr="000000"/>
              </a:solidFill>
              <a:latin typeface="Times New Roman"/>
              <a:cs typeface="Times New Roman"/>
            </a:endParaRPr>
          </a:p>
        </p:txBody>
      </p:sp>
      <p:grpSp>
        <p:nvGrpSpPr>
          <p:cNvPr id="55" name="object 55"/>
          <p:cNvGrpSpPr/>
          <p:nvPr/>
        </p:nvGrpSpPr>
        <p:grpSpPr>
          <a:xfrm>
            <a:off x="3400681" y="580696"/>
            <a:ext cx="2874531" cy="666115"/>
            <a:chOff x="3401567" y="580694"/>
            <a:chExt cx="2875280" cy="666115"/>
          </a:xfrm>
        </p:grpSpPr>
        <p:pic>
          <p:nvPicPr>
            <p:cNvPr id="56" name="object 56"/>
            <p:cNvPicPr/>
            <p:nvPr/>
          </p:nvPicPr>
          <p:blipFill>
            <a:blip r:embed="rId11" cstate="print"/>
            <a:stretch>
              <a:fillRect/>
            </a:stretch>
          </p:blipFill>
          <p:spPr>
            <a:xfrm>
              <a:off x="4904993" y="1072151"/>
              <a:ext cx="1306068" cy="92692"/>
            </a:xfrm>
            <a:prstGeom prst="rect">
              <a:avLst/>
            </a:prstGeom>
          </p:spPr>
        </p:pic>
        <p:sp>
          <p:nvSpPr>
            <p:cNvPr id="57" name="object 57"/>
            <p:cNvSpPr/>
            <p:nvPr/>
          </p:nvSpPr>
          <p:spPr>
            <a:xfrm>
              <a:off x="4954904" y="1096898"/>
              <a:ext cx="1213485" cy="0"/>
            </a:xfrm>
            <a:custGeom>
              <a:avLst/>
              <a:gdLst/>
              <a:ahLst/>
              <a:cxnLst/>
              <a:rect l="l" t="t" r="r" b="b"/>
              <a:pathLst>
                <a:path w="1213485">
                  <a:moveTo>
                    <a:pt x="0" y="0"/>
                  </a:moveTo>
                  <a:lnTo>
                    <a:pt x="1213231"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8" name="object 58"/>
            <p:cNvPicPr/>
            <p:nvPr/>
          </p:nvPicPr>
          <p:blipFill>
            <a:blip r:embed="rId12" cstate="print"/>
            <a:stretch>
              <a:fillRect/>
            </a:stretch>
          </p:blipFill>
          <p:spPr>
            <a:xfrm>
              <a:off x="4901945" y="663765"/>
              <a:ext cx="1309115" cy="505142"/>
            </a:xfrm>
            <a:prstGeom prst="rect">
              <a:avLst/>
            </a:prstGeom>
          </p:spPr>
        </p:pic>
        <p:sp>
          <p:nvSpPr>
            <p:cNvPr id="59" name="object 59"/>
            <p:cNvSpPr/>
            <p:nvPr/>
          </p:nvSpPr>
          <p:spPr>
            <a:xfrm>
              <a:off x="4951856" y="688466"/>
              <a:ext cx="1216025" cy="412750"/>
            </a:xfrm>
            <a:custGeom>
              <a:avLst/>
              <a:gdLst/>
              <a:ahLst/>
              <a:cxnLst/>
              <a:rect l="l" t="t" r="r" b="b"/>
              <a:pathLst>
                <a:path w="1216025" h="412750">
                  <a:moveTo>
                    <a:pt x="0" y="412242"/>
                  </a:moveTo>
                  <a:lnTo>
                    <a:pt x="1216025" y="0"/>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60" name="object 60"/>
            <p:cNvPicPr/>
            <p:nvPr/>
          </p:nvPicPr>
          <p:blipFill>
            <a:blip r:embed="rId13" cstate="print"/>
            <a:stretch>
              <a:fillRect/>
            </a:stretch>
          </p:blipFill>
          <p:spPr>
            <a:xfrm>
              <a:off x="5013959" y="1001217"/>
              <a:ext cx="224091" cy="224840"/>
            </a:xfrm>
            <a:prstGeom prst="rect">
              <a:avLst/>
            </a:prstGeom>
          </p:spPr>
        </p:pic>
        <p:sp>
          <p:nvSpPr>
            <p:cNvPr id="61" name="object 61"/>
            <p:cNvSpPr/>
            <p:nvPr/>
          </p:nvSpPr>
          <p:spPr>
            <a:xfrm>
              <a:off x="5091302" y="1015365"/>
              <a:ext cx="76200" cy="76200"/>
            </a:xfrm>
            <a:custGeom>
              <a:avLst/>
              <a:gdLst/>
              <a:ahLst/>
              <a:cxnLst/>
              <a:rect l="l" t="t" r="r" b="b"/>
              <a:pathLst>
                <a:path w="76200" h="76200">
                  <a:moveTo>
                    <a:pt x="76200" y="0"/>
                  </a:moveTo>
                  <a:lnTo>
                    <a:pt x="0" y="0"/>
                  </a:lnTo>
                  <a:lnTo>
                    <a:pt x="38100" y="76200"/>
                  </a:lnTo>
                  <a:lnTo>
                    <a:pt x="76200"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2" name="object 62"/>
            <p:cNvPicPr/>
            <p:nvPr/>
          </p:nvPicPr>
          <p:blipFill>
            <a:blip r:embed="rId14" cstate="print"/>
            <a:stretch>
              <a:fillRect/>
            </a:stretch>
          </p:blipFill>
          <p:spPr>
            <a:xfrm>
              <a:off x="5188457" y="954849"/>
              <a:ext cx="224091" cy="269684"/>
            </a:xfrm>
            <a:prstGeom prst="rect">
              <a:avLst/>
            </a:prstGeom>
          </p:spPr>
        </p:pic>
        <p:pic>
          <p:nvPicPr>
            <p:cNvPr id="63" name="object 63"/>
            <p:cNvPicPr/>
            <p:nvPr/>
          </p:nvPicPr>
          <p:blipFill>
            <a:blip r:embed="rId15" cstate="print"/>
            <a:stretch>
              <a:fillRect/>
            </a:stretch>
          </p:blipFill>
          <p:spPr>
            <a:xfrm>
              <a:off x="5265800" y="968501"/>
              <a:ext cx="76200" cy="121665"/>
            </a:xfrm>
            <a:prstGeom prst="rect">
              <a:avLst/>
            </a:prstGeom>
          </p:spPr>
        </p:pic>
        <p:pic>
          <p:nvPicPr>
            <p:cNvPr id="64" name="object 64"/>
            <p:cNvPicPr/>
            <p:nvPr/>
          </p:nvPicPr>
          <p:blipFill>
            <a:blip r:embed="rId16" cstate="print"/>
            <a:stretch>
              <a:fillRect/>
            </a:stretch>
          </p:blipFill>
          <p:spPr>
            <a:xfrm>
              <a:off x="5362955" y="890727"/>
              <a:ext cx="224091" cy="333806"/>
            </a:xfrm>
            <a:prstGeom prst="rect">
              <a:avLst/>
            </a:prstGeom>
          </p:spPr>
        </p:pic>
        <p:pic>
          <p:nvPicPr>
            <p:cNvPr id="65" name="object 65"/>
            <p:cNvPicPr/>
            <p:nvPr/>
          </p:nvPicPr>
          <p:blipFill>
            <a:blip r:embed="rId17" cstate="print"/>
            <a:stretch>
              <a:fillRect/>
            </a:stretch>
          </p:blipFill>
          <p:spPr>
            <a:xfrm>
              <a:off x="5440298" y="904493"/>
              <a:ext cx="76200" cy="185927"/>
            </a:xfrm>
            <a:prstGeom prst="rect">
              <a:avLst/>
            </a:prstGeom>
          </p:spPr>
        </p:pic>
        <p:pic>
          <p:nvPicPr>
            <p:cNvPr id="66" name="object 66"/>
            <p:cNvPicPr/>
            <p:nvPr/>
          </p:nvPicPr>
          <p:blipFill>
            <a:blip r:embed="rId18" cstate="print"/>
            <a:stretch>
              <a:fillRect/>
            </a:stretch>
          </p:blipFill>
          <p:spPr>
            <a:xfrm>
              <a:off x="5538216" y="831380"/>
              <a:ext cx="224091" cy="393153"/>
            </a:xfrm>
            <a:prstGeom prst="rect">
              <a:avLst/>
            </a:prstGeom>
          </p:spPr>
        </p:pic>
        <p:pic>
          <p:nvPicPr>
            <p:cNvPr id="67" name="object 67"/>
            <p:cNvPicPr/>
            <p:nvPr/>
          </p:nvPicPr>
          <p:blipFill>
            <a:blip r:embed="rId19" cstate="print"/>
            <a:stretch>
              <a:fillRect/>
            </a:stretch>
          </p:blipFill>
          <p:spPr>
            <a:xfrm>
              <a:off x="5615558" y="845057"/>
              <a:ext cx="76200" cy="245490"/>
            </a:xfrm>
            <a:prstGeom prst="rect">
              <a:avLst/>
            </a:prstGeom>
          </p:spPr>
        </p:pic>
        <p:pic>
          <p:nvPicPr>
            <p:cNvPr id="68" name="object 68"/>
            <p:cNvPicPr/>
            <p:nvPr/>
          </p:nvPicPr>
          <p:blipFill>
            <a:blip r:embed="rId20" cstate="print"/>
            <a:stretch>
              <a:fillRect/>
            </a:stretch>
          </p:blipFill>
          <p:spPr>
            <a:xfrm>
              <a:off x="5712713" y="775779"/>
              <a:ext cx="224091" cy="454977"/>
            </a:xfrm>
            <a:prstGeom prst="rect">
              <a:avLst/>
            </a:prstGeom>
          </p:spPr>
        </p:pic>
        <p:sp>
          <p:nvSpPr>
            <p:cNvPr id="69" name="object 69"/>
            <p:cNvSpPr/>
            <p:nvPr/>
          </p:nvSpPr>
          <p:spPr>
            <a:xfrm>
              <a:off x="5790057" y="789431"/>
              <a:ext cx="76200" cy="307340"/>
            </a:xfrm>
            <a:custGeom>
              <a:avLst/>
              <a:gdLst/>
              <a:ahLst/>
              <a:cxnLst/>
              <a:rect l="l" t="t" r="r" b="b"/>
              <a:pathLst>
                <a:path w="76200" h="307340">
                  <a:moveTo>
                    <a:pt x="27050" y="231139"/>
                  </a:moveTo>
                  <a:lnTo>
                    <a:pt x="0" y="231139"/>
                  </a:lnTo>
                  <a:lnTo>
                    <a:pt x="38100" y="307339"/>
                  </a:lnTo>
                  <a:lnTo>
                    <a:pt x="64325" y="254888"/>
                  </a:lnTo>
                  <a:lnTo>
                    <a:pt x="32003" y="254888"/>
                  </a:lnTo>
                  <a:lnTo>
                    <a:pt x="27050" y="249935"/>
                  </a:lnTo>
                  <a:lnTo>
                    <a:pt x="27050" y="231139"/>
                  </a:lnTo>
                  <a:close/>
                </a:path>
                <a:path w="76200" h="307340">
                  <a:moveTo>
                    <a:pt x="44195" y="0"/>
                  </a:moveTo>
                  <a:lnTo>
                    <a:pt x="32003" y="0"/>
                  </a:lnTo>
                  <a:lnTo>
                    <a:pt x="27050" y="4952"/>
                  </a:lnTo>
                  <a:lnTo>
                    <a:pt x="27050" y="249935"/>
                  </a:lnTo>
                  <a:lnTo>
                    <a:pt x="32003" y="254888"/>
                  </a:lnTo>
                  <a:lnTo>
                    <a:pt x="44195" y="254888"/>
                  </a:lnTo>
                  <a:lnTo>
                    <a:pt x="49148" y="249935"/>
                  </a:lnTo>
                  <a:lnTo>
                    <a:pt x="49148" y="4952"/>
                  </a:lnTo>
                  <a:lnTo>
                    <a:pt x="44195" y="0"/>
                  </a:lnTo>
                  <a:close/>
                </a:path>
                <a:path w="76200" h="307340">
                  <a:moveTo>
                    <a:pt x="76200" y="231139"/>
                  </a:moveTo>
                  <a:lnTo>
                    <a:pt x="49148" y="231139"/>
                  </a:lnTo>
                  <a:lnTo>
                    <a:pt x="49148" y="249935"/>
                  </a:lnTo>
                  <a:lnTo>
                    <a:pt x="44195" y="254888"/>
                  </a:lnTo>
                  <a:lnTo>
                    <a:pt x="64325" y="254888"/>
                  </a:lnTo>
                  <a:lnTo>
                    <a:pt x="76200" y="23113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0" name="object 70"/>
            <p:cNvPicPr/>
            <p:nvPr/>
          </p:nvPicPr>
          <p:blipFill>
            <a:blip r:embed="rId21" cstate="print"/>
            <a:stretch>
              <a:fillRect/>
            </a:stretch>
          </p:blipFill>
          <p:spPr>
            <a:xfrm>
              <a:off x="5887973" y="715568"/>
              <a:ext cx="224091" cy="509092"/>
            </a:xfrm>
            <a:prstGeom prst="rect">
              <a:avLst/>
            </a:prstGeom>
          </p:spPr>
        </p:pic>
        <p:sp>
          <p:nvSpPr>
            <p:cNvPr id="71" name="object 71"/>
            <p:cNvSpPr/>
            <p:nvPr/>
          </p:nvSpPr>
          <p:spPr>
            <a:xfrm>
              <a:off x="5965316" y="729233"/>
              <a:ext cx="76200" cy="361315"/>
            </a:xfrm>
            <a:custGeom>
              <a:avLst/>
              <a:gdLst/>
              <a:ahLst/>
              <a:cxnLst/>
              <a:rect l="l" t="t" r="r" b="b"/>
              <a:pathLst>
                <a:path w="76200" h="361315">
                  <a:moveTo>
                    <a:pt x="27050" y="284733"/>
                  </a:moveTo>
                  <a:lnTo>
                    <a:pt x="0" y="284733"/>
                  </a:lnTo>
                  <a:lnTo>
                    <a:pt x="38100" y="360933"/>
                  </a:lnTo>
                  <a:lnTo>
                    <a:pt x="64325" y="308482"/>
                  </a:lnTo>
                  <a:lnTo>
                    <a:pt x="32004" y="308482"/>
                  </a:lnTo>
                  <a:lnTo>
                    <a:pt x="27050" y="303529"/>
                  </a:lnTo>
                  <a:lnTo>
                    <a:pt x="27050" y="284733"/>
                  </a:lnTo>
                  <a:close/>
                </a:path>
                <a:path w="76200" h="361315">
                  <a:moveTo>
                    <a:pt x="44196" y="0"/>
                  </a:moveTo>
                  <a:lnTo>
                    <a:pt x="32004" y="0"/>
                  </a:lnTo>
                  <a:lnTo>
                    <a:pt x="27050" y="4952"/>
                  </a:lnTo>
                  <a:lnTo>
                    <a:pt x="27050" y="303529"/>
                  </a:lnTo>
                  <a:lnTo>
                    <a:pt x="32004" y="308482"/>
                  </a:lnTo>
                  <a:lnTo>
                    <a:pt x="44196" y="308482"/>
                  </a:lnTo>
                  <a:lnTo>
                    <a:pt x="49149" y="303529"/>
                  </a:lnTo>
                  <a:lnTo>
                    <a:pt x="49149" y="4952"/>
                  </a:lnTo>
                  <a:lnTo>
                    <a:pt x="44196" y="0"/>
                  </a:lnTo>
                  <a:close/>
                </a:path>
                <a:path w="76200" h="361315">
                  <a:moveTo>
                    <a:pt x="76200" y="284733"/>
                  </a:moveTo>
                  <a:lnTo>
                    <a:pt x="49149" y="284733"/>
                  </a:lnTo>
                  <a:lnTo>
                    <a:pt x="49149" y="303529"/>
                  </a:lnTo>
                  <a:lnTo>
                    <a:pt x="44196" y="308482"/>
                  </a:lnTo>
                  <a:lnTo>
                    <a:pt x="64325" y="308482"/>
                  </a:lnTo>
                  <a:lnTo>
                    <a:pt x="76200" y="284733"/>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2" name="object 72"/>
            <p:cNvPicPr/>
            <p:nvPr/>
          </p:nvPicPr>
          <p:blipFill>
            <a:blip r:embed="rId22" cstate="print"/>
            <a:stretch>
              <a:fillRect/>
            </a:stretch>
          </p:blipFill>
          <p:spPr>
            <a:xfrm>
              <a:off x="6052566" y="663638"/>
              <a:ext cx="224091" cy="560768"/>
            </a:xfrm>
            <a:prstGeom prst="rect">
              <a:avLst/>
            </a:prstGeom>
          </p:spPr>
        </p:pic>
        <p:sp>
          <p:nvSpPr>
            <p:cNvPr id="73" name="object 73"/>
            <p:cNvSpPr/>
            <p:nvPr/>
          </p:nvSpPr>
          <p:spPr>
            <a:xfrm>
              <a:off x="6129908" y="677417"/>
              <a:ext cx="76200" cy="413384"/>
            </a:xfrm>
            <a:custGeom>
              <a:avLst/>
              <a:gdLst/>
              <a:ahLst/>
              <a:cxnLst/>
              <a:rect l="l" t="t" r="r" b="b"/>
              <a:pathLst>
                <a:path w="76200" h="413384">
                  <a:moveTo>
                    <a:pt x="27050" y="336677"/>
                  </a:moveTo>
                  <a:lnTo>
                    <a:pt x="0" y="336677"/>
                  </a:lnTo>
                  <a:lnTo>
                    <a:pt x="38100" y="412877"/>
                  </a:lnTo>
                  <a:lnTo>
                    <a:pt x="64325" y="360426"/>
                  </a:lnTo>
                  <a:lnTo>
                    <a:pt x="32003" y="360426"/>
                  </a:lnTo>
                  <a:lnTo>
                    <a:pt x="27050" y="355473"/>
                  </a:lnTo>
                  <a:lnTo>
                    <a:pt x="27050" y="336677"/>
                  </a:lnTo>
                  <a:close/>
                </a:path>
                <a:path w="76200" h="413384">
                  <a:moveTo>
                    <a:pt x="44195" y="0"/>
                  </a:moveTo>
                  <a:lnTo>
                    <a:pt x="32003" y="0"/>
                  </a:lnTo>
                  <a:lnTo>
                    <a:pt x="27050" y="4953"/>
                  </a:lnTo>
                  <a:lnTo>
                    <a:pt x="27050" y="355473"/>
                  </a:lnTo>
                  <a:lnTo>
                    <a:pt x="32003" y="360426"/>
                  </a:lnTo>
                  <a:lnTo>
                    <a:pt x="44195" y="360426"/>
                  </a:lnTo>
                  <a:lnTo>
                    <a:pt x="49149" y="355473"/>
                  </a:lnTo>
                  <a:lnTo>
                    <a:pt x="49149" y="4953"/>
                  </a:lnTo>
                  <a:lnTo>
                    <a:pt x="44195" y="0"/>
                  </a:lnTo>
                  <a:close/>
                </a:path>
                <a:path w="76200" h="413384">
                  <a:moveTo>
                    <a:pt x="76200" y="336677"/>
                  </a:moveTo>
                  <a:lnTo>
                    <a:pt x="49149" y="336677"/>
                  </a:lnTo>
                  <a:lnTo>
                    <a:pt x="49149" y="355473"/>
                  </a:lnTo>
                  <a:lnTo>
                    <a:pt x="44195" y="360426"/>
                  </a:lnTo>
                  <a:lnTo>
                    <a:pt x="64325" y="360426"/>
                  </a:lnTo>
                  <a:lnTo>
                    <a:pt x="76200" y="3366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4" name="object 74"/>
            <p:cNvPicPr/>
            <p:nvPr/>
          </p:nvPicPr>
          <p:blipFill>
            <a:blip r:embed="rId23" cstate="print"/>
            <a:stretch>
              <a:fillRect/>
            </a:stretch>
          </p:blipFill>
          <p:spPr>
            <a:xfrm>
              <a:off x="4140707" y="580694"/>
              <a:ext cx="224091" cy="657682"/>
            </a:xfrm>
            <a:prstGeom prst="rect">
              <a:avLst/>
            </a:prstGeom>
          </p:spPr>
        </p:pic>
        <p:sp>
          <p:nvSpPr>
            <p:cNvPr id="75" name="object 75"/>
            <p:cNvSpPr/>
            <p:nvPr/>
          </p:nvSpPr>
          <p:spPr>
            <a:xfrm>
              <a:off x="4218050" y="594359"/>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5">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6" name="object 76"/>
            <p:cNvPicPr/>
            <p:nvPr/>
          </p:nvPicPr>
          <p:blipFill>
            <a:blip r:embed="rId23" cstate="print"/>
            <a:stretch>
              <a:fillRect/>
            </a:stretch>
          </p:blipFill>
          <p:spPr>
            <a:xfrm>
              <a:off x="3401567" y="589076"/>
              <a:ext cx="224091" cy="657682"/>
            </a:xfrm>
            <a:prstGeom prst="rect">
              <a:avLst/>
            </a:prstGeom>
          </p:spPr>
        </p:pic>
        <p:sp>
          <p:nvSpPr>
            <p:cNvPr id="77" name="object 77"/>
            <p:cNvSpPr/>
            <p:nvPr/>
          </p:nvSpPr>
          <p:spPr>
            <a:xfrm>
              <a:off x="3478910" y="602741"/>
              <a:ext cx="76200" cy="509905"/>
            </a:xfrm>
            <a:custGeom>
              <a:avLst/>
              <a:gdLst/>
              <a:ahLst/>
              <a:cxnLst/>
              <a:rect l="l" t="t" r="r" b="b"/>
              <a:pathLst>
                <a:path w="76200" h="509905">
                  <a:moveTo>
                    <a:pt x="27050" y="433578"/>
                  </a:moveTo>
                  <a:lnTo>
                    <a:pt x="0" y="433578"/>
                  </a:lnTo>
                  <a:lnTo>
                    <a:pt x="38100" y="509778"/>
                  </a:lnTo>
                  <a:lnTo>
                    <a:pt x="64325" y="457327"/>
                  </a:lnTo>
                  <a:lnTo>
                    <a:pt x="32003" y="457327"/>
                  </a:lnTo>
                  <a:lnTo>
                    <a:pt x="27050" y="452374"/>
                  </a:lnTo>
                  <a:lnTo>
                    <a:pt x="27050" y="433578"/>
                  </a:lnTo>
                  <a:close/>
                </a:path>
                <a:path w="76200" h="509905">
                  <a:moveTo>
                    <a:pt x="44196" y="0"/>
                  </a:moveTo>
                  <a:lnTo>
                    <a:pt x="32003" y="0"/>
                  </a:lnTo>
                  <a:lnTo>
                    <a:pt x="27050" y="4953"/>
                  </a:lnTo>
                  <a:lnTo>
                    <a:pt x="27050" y="452374"/>
                  </a:lnTo>
                  <a:lnTo>
                    <a:pt x="32003" y="457327"/>
                  </a:lnTo>
                  <a:lnTo>
                    <a:pt x="44196" y="457327"/>
                  </a:lnTo>
                  <a:lnTo>
                    <a:pt x="49149" y="452374"/>
                  </a:lnTo>
                  <a:lnTo>
                    <a:pt x="49149" y="4953"/>
                  </a:lnTo>
                  <a:lnTo>
                    <a:pt x="44196" y="0"/>
                  </a:lnTo>
                  <a:close/>
                </a:path>
                <a:path w="76200" h="509905">
                  <a:moveTo>
                    <a:pt x="76200" y="433578"/>
                  </a:moveTo>
                  <a:lnTo>
                    <a:pt x="49149" y="433578"/>
                  </a:lnTo>
                  <a:lnTo>
                    <a:pt x="49149" y="452374"/>
                  </a:lnTo>
                  <a:lnTo>
                    <a:pt x="44196" y="457327"/>
                  </a:lnTo>
                  <a:lnTo>
                    <a:pt x="64325" y="457327"/>
                  </a:lnTo>
                  <a:lnTo>
                    <a:pt x="76200" y="4335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78" name="object 78"/>
          <p:cNvSpPr txBox="1"/>
          <p:nvPr/>
        </p:nvSpPr>
        <p:spPr>
          <a:xfrm>
            <a:off x="3334664" y="239310"/>
            <a:ext cx="1158573" cy="289823"/>
          </a:xfrm>
          <a:prstGeom prst="rect">
            <a:avLst/>
          </a:prstGeom>
        </p:spPr>
        <p:txBody>
          <a:bodyPr vert="horz" wrap="square" lIns="0" tIns="12700" rIns="0" bIns="0" rtlCol="0">
            <a:spAutoFit/>
          </a:bodyPr>
          <a:lstStyle/>
          <a:p>
            <a:pPr marL="12700" defTabSz="914400">
              <a:spcBef>
                <a:spcPts val="100"/>
              </a:spcBef>
              <a:tabLst>
                <a:tab pos="694690" algn="l"/>
              </a:tabLst>
            </a:pPr>
            <a:r>
              <a:rPr kern="0" dirty="0">
                <a:solidFill>
                  <a:sysClr val="windowText" lastClr="000000"/>
                </a:solidFill>
                <a:latin typeface="Times New Roman"/>
                <a:cs typeface="Times New Roman"/>
              </a:rPr>
              <a:t>6 </a:t>
            </a:r>
            <a:r>
              <a:rPr kern="0" spc="-50" dirty="0">
                <a:solidFill>
                  <a:sysClr val="windowText" lastClr="000000"/>
                </a:solidFill>
                <a:latin typeface="Times New Roman"/>
                <a:cs typeface="Times New Roman"/>
              </a:rPr>
              <a:t>K</a:t>
            </a:r>
            <a:r>
              <a:rPr kern="0" dirty="0">
                <a:solidFill>
                  <a:sysClr val="windowText" lastClr="000000"/>
                </a:solidFill>
                <a:latin typeface="Times New Roman"/>
                <a:cs typeface="Times New Roman"/>
              </a:rPr>
              <a:t>	</a:t>
            </a:r>
            <a:r>
              <a:rPr sz="2700" kern="0" baseline="1543" dirty="0">
                <a:solidFill>
                  <a:sysClr val="windowText" lastClr="000000"/>
                </a:solidFill>
                <a:latin typeface="Times New Roman"/>
                <a:cs typeface="Times New Roman"/>
              </a:rPr>
              <a:t>12 </a:t>
            </a:r>
            <a:r>
              <a:rPr sz="2700" kern="0" spc="-75" baseline="1543" dirty="0">
                <a:solidFill>
                  <a:sysClr val="windowText" lastClr="000000"/>
                </a:solidFill>
                <a:latin typeface="Times New Roman"/>
                <a:cs typeface="Times New Roman"/>
              </a:rPr>
              <a:t>K</a:t>
            </a:r>
            <a:endParaRPr sz="2700" kern="0" baseline="1543">
              <a:solidFill>
                <a:sysClr val="windowText" lastClr="000000"/>
              </a:solidFill>
              <a:latin typeface="Times New Roman"/>
              <a:cs typeface="Times New Roman"/>
            </a:endParaRPr>
          </a:p>
        </p:txBody>
      </p:sp>
      <p:sp>
        <p:nvSpPr>
          <p:cNvPr id="79" name="object 79"/>
          <p:cNvSpPr txBox="1"/>
          <p:nvPr/>
        </p:nvSpPr>
        <p:spPr>
          <a:xfrm>
            <a:off x="6281564" y="846073"/>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E</a:t>
            </a:r>
            <a:endParaRPr kern="0">
              <a:solidFill>
                <a:sysClr val="windowText" lastClr="000000"/>
              </a:solidFill>
              <a:latin typeface="Times New Roman"/>
              <a:cs typeface="Times New Roman"/>
            </a:endParaRPr>
          </a:p>
        </p:txBody>
      </p:sp>
      <p:sp>
        <p:nvSpPr>
          <p:cNvPr id="80" name="object 80"/>
          <p:cNvSpPr txBox="1"/>
          <p:nvPr/>
        </p:nvSpPr>
        <p:spPr>
          <a:xfrm>
            <a:off x="4876545" y="79629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81" name="object 81"/>
          <p:cNvSpPr txBox="1"/>
          <p:nvPr/>
        </p:nvSpPr>
        <p:spPr>
          <a:xfrm>
            <a:off x="3121610" y="1114067"/>
            <a:ext cx="500250" cy="289823"/>
          </a:xfrm>
          <a:prstGeom prst="rect">
            <a:avLst/>
          </a:prstGeom>
        </p:spPr>
        <p:txBody>
          <a:bodyPr vert="horz" wrap="square" lIns="0" tIns="12700" rIns="0" bIns="0" rtlCol="0">
            <a:spAutoFit/>
          </a:bodyPr>
          <a:lstStyle/>
          <a:p>
            <a:pPr marL="38100" defTabSz="914400">
              <a:spcBef>
                <a:spcPts val="100"/>
              </a:spcBef>
            </a:pPr>
            <a:r>
              <a:rPr kern="0" spc="55" dirty="0">
                <a:solidFill>
                  <a:sysClr val="windowText" lastClr="000000"/>
                </a:solidFill>
                <a:latin typeface="Cambria Math"/>
                <a:cs typeface="Cambria Math"/>
              </a:rPr>
              <a:t>2</a:t>
            </a:r>
            <a:r>
              <a:rPr sz="1950" kern="0" spc="82" baseline="27777" dirty="0">
                <a:solidFill>
                  <a:sysClr val="windowText" lastClr="000000"/>
                </a:solidFill>
                <a:latin typeface="Cambria Math"/>
                <a:cs typeface="Cambria Math"/>
              </a:rPr>
              <a:t>′</a:t>
            </a:r>
            <a:r>
              <a:rPr sz="1950" kern="0" spc="577" baseline="27777" dirty="0">
                <a:solidFill>
                  <a:sysClr val="windowText" lastClr="000000"/>
                </a:solidFill>
                <a:latin typeface="Cambria Math"/>
                <a:cs typeface="Cambria Math"/>
              </a:rPr>
              <a:t> </a:t>
            </a: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sp>
        <p:nvSpPr>
          <p:cNvPr id="82" name="object 82"/>
          <p:cNvSpPr txBox="1"/>
          <p:nvPr/>
        </p:nvSpPr>
        <p:spPr>
          <a:xfrm>
            <a:off x="3703376" y="10302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3" name="object 83"/>
          <p:cNvSpPr txBox="1"/>
          <p:nvPr/>
        </p:nvSpPr>
        <p:spPr>
          <a:xfrm>
            <a:off x="4468222" y="1052344"/>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4" name="object 84"/>
          <p:cNvSpPr txBox="1"/>
          <p:nvPr/>
        </p:nvSpPr>
        <p:spPr>
          <a:xfrm>
            <a:off x="5472530" y="1043708"/>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3</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85" name="object 85"/>
          <p:cNvSpPr txBox="1"/>
          <p:nvPr/>
        </p:nvSpPr>
        <p:spPr>
          <a:xfrm>
            <a:off x="4302428" y="4485155"/>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14</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6" name="object 86"/>
          <p:cNvSpPr txBox="1"/>
          <p:nvPr/>
        </p:nvSpPr>
        <p:spPr>
          <a:xfrm>
            <a:off x="4939524" y="5366766"/>
            <a:ext cx="1229674" cy="299720"/>
          </a:xfrm>
          <a:prstGeom prst="rect">
            <a:avLst/>
          </a:prstGeom>
        </p:spPr>
        <p:txBody>
          <a:bodyPr vert="horz" wrap="square" lIns="0" tIns="12700" rIns="0" bIns="0" rtlCol="0">
            <a:spAutoFit/>
          </a:bodyPr>
          <a:lstStyle/>
          <a:p>
            <a:pPr marL="93980" defTabSz="914400">
              <a:spcBef>
                <a:spcPts val="100"/>
              </a:spcBef>
            </a:pPr>
            <a:r>
              <a:rPr kern="0" dirty="0">
                <a:solidFill>
                  <a:sysClr val="windowText" lastClr="000000"/>
                </a:solidFill>
                <a:latin typeface="Times New Roman"/>
                <a:cs typeface="Times New Roman"/>
              </a:rPr>
              <a:t>9</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87" name="object 87"/>
          <p:cNvSpPr txBox="1"/>
          <p:nvPr/>
        </p:nvSpPr>
        <p:spPr>
          <a:xfrm>
            <a:off x="2054328" y="2035579"/>
            <a:ext cx="1271574" cy="772006"/>
          </a:xfrm>
          <a:prstGeom prst="rect">
            <a:avLst/>
          </a:prstGeom>
        </p:spPr>
        <p:txBody>
          <a:bodyPr vert="horz" wrap="square" lIns="0" tIns="12700" rIns="0" bIns="0" rtlCol="0">
            <a:spAutoFit/>
          </a:bodyPr>
          <a:lstStyle/>
          <a:p>
            <a:pPr marL="38100" defTabSz="914400">
              <a:spcBef>
                <a:spcPts val="100"/>
              </a:spcBef>
            </a:pPr>
            <a:r>
              <a:rPr kern="0" spc="85" dirty="0">
                <a:solidFill>
                  <a:sysClr val="windowText" lastClr="000000"/>
                </a:solidFill>
                <a:latin typeface="Cambria Math"/>
                <a:cs typeface="Cambria Math"/>
              </a:rPr>
              <a:t>R</a:t>
            </a:r>
            <a:r>
              <a:rPr sz="1950" kern="0" spc="127" baseline="-14957" dirty="0">
                <a:solidFill>
                  <a:sysClr val="windowText" lastClr="000000"/>
                </a:solidFill>
                <a:latin typeface="Cambria Math"/>
                <a:cs typeface="Cambria Math"/>
              </a:rPr>
              <a:t>A</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 6.5</a:t>
            </a:r>
            <a:r>
              <a:rPr kern="0" spc="5"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725170" defTabSz="914400">
              <a:spcBef>
                <a:spcPts val="1555"/>
              </a:spcBef>
            </a:pPr>
            <a:r>
              <a:rPr kern="0" dirty="0">
                <a:solidFill>
                  <a:sysClr val="windowText" lastClr="000000"/>
                </a:solidFill>
                <a:latin typeface="Times New Roman"/>
                <a:cs typeface="Times New Roman"/>
              </a:rPr>
              <a:t>6.5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8" name="object 88"/>
          <p:cNvSpPr txBox="1"/>
          <p:nvPr/>
        </p:nvSpPr>
        <p:spPr>
          <a:xfrm>
            <a:off x="3719879" y="2810787"/>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89" name="object 89"/>
          <p:cNvSpPr txBox="1"/>
          <p:nvPr/>
        </p:nvSpPr>
        <p:spPr>
          <a:xfrm>
            <a:off x="4958064" y="2557040"/>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4.5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0" name="object 90"/>
          <p:cNvSpPr txBox="1"/>
          <p:nvPr/>
        </p:nvSpPr>
        <p:spPr>
          <a:xfrm>
            <a:off x="4939524" y="3573017"/>
            <a:ext cx="1229674" cy="299720"/>
          </a:xfrm>
          <a:prstGeom prst="rect">
            <a:avLst/>
          </a:prstGeom>
        </p:spPr>
        <p:txBody>
          <a:bodyPr vert="horz" wrap="square" lIns="0" tIns="12700" rIns="0" bIns="0" rtlCol="0">
            <a:spAutoFit/>
          </a:bodyPr>
          <a:lstStyle/>
          <a:p>
            <a:pPr marL="106680" defTabSz="914400">
              <a:spcBef>
                <a:spcPts val="100"/>
              </a:spcBef>
            </a:pPr>
            <a:r>
              <a:rPr kern="0" dirty="0">
                <a:solidFill>
                  <a:sysClr val="windowText" lastClr="000000"/>
                </a:solidFill>
                <a:latin typeface="Times New Roman"/>
                <a:cs typeface="Times New Roman"/>
              </a:rPr>
              <a:t>11.5</a:t>
            </a:r>
            <a:r>
              <a:rPr kern="0" spc="-7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91" name="object 91"/>
          <p:cNvSpPr txBox="1"/>
          <p:nvPr/>
        </p:nvSpPr>
        <p:spPr>
          <a:xfrm>
            <a:off x="3997173" y="3931542"/>
            <a:ext cx="937650" cy="315471"/>
          </a:xfrm>
          <a:prstGeom prst="rect">
            <a:avLst/>
          </a:prstGeom>
          <a:solidFill>
            <a:srgbClr val="F4A973"/>
          </a:solidFill>
          <a:ln w="9906">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92" name="object 92"/>
          <p:cNvSpPr txBox="1"/>
          <p:nvPr/>
        </p:nvSpPr>
        <p:spPr>
          <a:xfrm>
            <a:off x="3997173" y="5940959"/>
            <a:ext cx="937650" cy="315471"/>
          </a:xfrm>
          <a:prstGeom prst="rect">
            <a:avLst/>
          </a:prstGeom>
          <a:solidFill>
            <a:srgbClr val="EF917A"/>
          </a:solidFill>
          <a:ln w="9906">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93" name="object 93"/>
          <p:cNvSpPr txBox="1"/>
          <p:nvPr/>
        </p:nvSpPr>
        <p:spPr>
          <a:xfrm>
            <a:off x="7201310" y="1101856"/>
            <a:ext cx="1164922"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a:t>
            </a:r>
            <a:r>
              <a:rPr sz="2200" kern="0" spc="-10" dirty="0">
                <a:solidFill>
                  <a:sysClr val="windowText" lastClr="000000"/>
                </a:solidFill>
                <a:latin typeface="Times New Roman"/>
                <a:cs typeface="Times New Roman"/>
              </a:rPr>
              <a:t> </a:t>
            </a:r>
            <a:r>
              <a:rPr sz="2200" kern="0" spc="50" dirty="0">
                <a:solidFill>
                  <a:sysClr val="windowText" lastClr="000000"/>
                </a:solidFill>
                <a:latin typeface="Cambria Math"/>
                <a:cs typeface="Cambria Math"/>
              </a:rPr>
              <a:t>M</a:t>
            </a:r>
            <a:r>
              <a:rPr sz="2400" kern="0" spc="75" baseline="-15625" dirty="0">
                <a:solidFill>
                  <a:sysClr val="windowText" lastClr="000000"/>
                </a:solidFill>
                <a:latin typeface="Cambria Math"/>
                <a:cs typeface="Cambria Math"/>
              </a:rPr>
              <a:t>A</a:t>
            </a:r>
            <a:r>
              <a:rPr sz="2400" kern="0" spc="44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p:txBody>
      </p:sp>
      <p:sp>
        <p:nvSpPr>
          <p:cNvPr id="94" name="object 94"/>
          <p:cNvSpPr/>
          <p:nvPr/>
        </p:nvSpPr>
        <p:spPr>
          <a:xfrm>
            <a:off x="11591191" y="1831470"/>
            <a:ext cx="117444" cy="18415"/>
          </a:xfrm>
          <a:custGeom>
            <a:avLst/>
            <a:gdLst/>
            <a:ahLst/>
            <a:cxnLst/>
            <a:rect l="l" t="t" r="r" b="b"/>
            <a:pathLst>
              <a:path w="117475" h="18414">
                <a:moveTo>
                  <a:pt x="117348" y="0"/>
                </a:moveTo>
                <a:lnTo>
                  <a:pt x="0" y="0"/>
                </a:lnTo>
                <a:lnTo>
                  <a:pt x="0" y="18287"/>
                </a:lnTo>
                <a:lnTo>
                  <a:pt x="117348" y="18287"/>
                </a:lnTo>
                <a:lnTo>
                  <a:pt x="117348" y="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sp>
        <p:nvSpPr>
          <p:cNvPr id="95" name="object 95"/>
          <p:cNvSpPr txBox="1"/>
          <p:nvPr/>
        </p:nvSpPr>
        <p:spPr>
          <a:xfrm>
            <a:off x="11579387" y="1844801"/>
            <a:ext cx="144106" cy="259686"/>
          </a:xfrm>
          <a:prstGeom prst="rect">
            <a:avLst/>
          </a:prstGeom>
        </p:spPr>
        <p:txBody>
          <a:bodyPr vert="horz" wrap="square" lIns="0" tIns="13335" rIns="0" bIns="0" rtlCol="0">
            <a:spAutoFit/>
          </a:bodyPr>
          <a:lstStyle/>
          <a:p>
            <a:pPr marL="12700" defTabSz="914400">
              <a:spcBef>
                <a:spcPts val="105"/>
              </a:spcBef>
            </a:pPr>
            <a:r>
              <a:rPr sz="1600" kern="0" spc="-50" dirty="0">
                <a:solidFill>
                  <a:sysClr val="windowText" lastClr="000000"/>
                </a:solidFill>
                <a:latin typeface="Cambria Math"/>
                <a:cs typeface="Cambria Math"/>
              </a:rPr>
              <a:t>3</a:t>
            </a:r>
            <a:endParaRPr sz="1600" kern="0">
              <a:solidFill>
                <a:sysClr val="windowText" lastClr="000000"/>
              </a:solidFill>
              <a:latin typeface="Cambria Math"/>
              <a:cs typeface="Cambria Math"/>
            </a:endParaRPr>
          </a:p>
        </p:txBody>
      </p:sp>
      <p:sp>
        <p:nvSpPr>
          <p:cNvPr id="96" name="object 96"/>
          <p:cNvSpPr txBox="1"/>
          <p:nvPr/>
        </p:nvSpPr>
        <p:spPr>
          <a:xfrm>
            <a:off x="7201311" y="1628396"/>
            <a:ext cx="4763799" cy="351378"/>
          </a:xfrm>
          <a:prstGeom prst="rect">
            <a:avLst/>
          </a:prstGeom>
        </p:spPr>
        <p:txBody>
          <a:bodyPr vert="horz" wrap="square" lIns="0" tIns="12700" rIns="0" bIns="0" rtlCol="0">
            <a:spAutoFit/>
          </a:bodyPr>
          <a:lstStyle/>
          <a:p>
            <a:pPr marL="38100" defTabSz="914400">
              <a:spcBef>
                <a:spcPts val="100"/>
              </a:spcBef>
            </a:pPr>
            <a:r>
              <a:rPr sz="2200" kern="0" dirty="0">
                <a:solidFill>
                  <a:sysClr val="windowText" lastClr="000000"/>
                </a:solidFill>
                <a:latin typeface="Times New Roman"/>
                <a:cs typeface="Times New Roman"/>
              </a:rPr>
              <a:t>=&gt;</a:t>
            </a:r>
            <a:r>
              <a:rPr sz="2200" kern="0" spc="5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6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12</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7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0.5</a:t>
            </a:r>
            <a:r>
              <a:rPr sz="2200" kern="0" spc="5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3</a:t>
            </a:r>
            <a:r>
              <a:rPr sz="2200" kern="0" spc="7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6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60" dirty="0">
                <a:solidFill>
                  <a:sysClr val="windowText" lastClr="000000"/>
                </a:solidFill>
                <a:latin typeface="Times New Roman"/>
                <a:cs typeface="Times New Roman"/>
              </a:rPr>
              <a:t> </a:t>
            </a:r>
            <a:r>
              <a:rPr sz="2400" kern="0" baseline="45138" dirty="0">
                <a:solidFill>
                  <a:sysClr val="windowText" lastClr="000000"/>
                </a:solidFill>
                <a:latin typeface="Cambria Math"/>
                <a:cs typeface="Cambria Math"/>
              </a:rPr>
              <a:t>2</a:t>
            </a:r>
            <a:r>
              <a:rPr sz="2400" kern="0" spc="375" baseline="45138" dirty="0">
                <a:solidFill>
                  <a:sysClr val="windowText" lastClr="000000"/>
                </a:solidFill>
                <a:latin typeface="Cambria Math"/>
                <a:cs typeface="Cambria Math"/>
              </a:rPr>
              <a:t> </a:t>
            </a:r>
            <a:r>
              <a:rPr sz="2200" kern="0" spc="-50" dirty="0">
                <a:solidFill>
                  <a:sysClr val="windowText" lastClr="000000"/>
                </a:solidFill>
                <a:latin typeface="Times New Roman"/>
                <a:cs typeface="Times New Roman"/>
              </a:rPr>
              <a:t>x</a:t>
            </a:r>
            <a:endParaRPr sz="2200" kern="0">
              <a:solidFill>
                <a:sysClr val="windowText" lastClr="000000"/>
              </a:solidFill>
              <a:latin typeface="Times New Roman"/>
              <a:cs typeface="Times New Roman"/>
            </a:endParaRPr>
          </a:p>
        </p:txBody>
      </p:sp>
      <p:sp>
        <p:nvSpPr>
          <p:cNvPr id="97" name="object 97"/>
          <p:cNvSpPr txBox="1"/>
          <p:nvPr/>
        </p:nvSpPr>
        <p:spPr>
          <a:xfrm>
            <a:off x="7201309" y="1911499"/>
            <a:ext cx="1797852" cy="1004121"/>
          </a:xfrm>
          <a:prstGeom prst="rect">
            <a:avLst/>
          </a:prstGeom>
        </p:spPr>
        <p:txBody>
          <a:bodyPr vert="horz" wrap="square" lIns="0" tIns="135890" rIns="0" bIns="0" rtlCol="0">
            <a:spAutoFit/>
          </a:bodyPr>
          <a:lstStyle/>
          <a:p>
            <a:pPr marL="38100" defTabSz="914400">
              <a:spcBef>
                <a:spcPts val="1070"/>
              </a:spcBef>
            </a:pPr>
            <a:r>
              <a:rPr sz="2200" kern="0" dirty="0">
                <a:solidFill>
                  <a:sysClr val="windowText" lastClr="000000"/>
                </a:solidFill>
                <a:latin typeface="Times New Roman"/>
                <a:cs typeface="Times New Roman"/>
              </a:rPr>
              <a:t>3)</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105" dirty="0">
                <a:solidFill>
                  <a:srgbClr val="404040"/>
                </a:solidFill>
                <a:latin typeface="Cambria Math"/>
                <a:cs typeface="Cambria Math"/>
              </a:rPr>
              <a:t>R</a:t>
            </a:r>
            <a:r>
              <a:rPr sz="2625" kern="0" spc="157" baseline="-15873" dirty="0">
                <a:solidFill>
                  <a:srgbClr val="404040"/>
                </a:solidFill>
                <a:latin typeface="Cambria Math"/>
                <a:cs typeface="Cambria Math"/>
              </a:rPr>
              <a:t>D</a:t>
            </a:r>
            <a:r>
              <a:rPr sz="2625" kern="0" spc="375"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69"/>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D</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16</a:t>
            </a:r>
            <a:r>
              <a:rPr sz="2400" kern="0" spc="-5" dirty="0">
                <a:solidFill>
                  <a:sysClr val="windowText" lastClr="000000"/>
                </a:solidFill>
                <a:latin typeface="Times New Roman"/>
                <a:cs typeface="Times New Roman"/>
              </a:rPr>
              <a:t>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sp>
        <p:nvSpPr>
          <p:cNvPr id="98" name="Slide Number Placeholder 97"/>
          <p:cNvSpPr>
            <a:spLocks noGrp="1"/>
          </p:cNvSpPr>
          <p:nvPr>
            <p:ph type="sldNum" sz="quarter" idx="7"/>
          </p:nvPr>
        </p:nvSpPr>
        <p:spPr/>
        <p:txBody>
          <a:bodyPr/>
          <a:lstStyle/>
          <a:p>
            <a:fld id="{B6F15528-21DE-4FAA-801E-634DDDAF4B2B}" type="slidenum">
              <a:rPr lang="en-US" smtClean="0">
                <a:solidFill>
                  <a:prstClr val="black">
                    <a:tint val="75000"/>
                  </a:prstClr>
                </a:solidFill>
              </a:rPr>
              <a:pPr/>
              <a:t>96</a:t>
            </a:fld>
            <a:endParaRPr lang="en-US">
              <a:solidFill>
                <a:prstClr val="black">
                  <a:tint val="75000"/>
                </a:prstClr>
              </a:solidFill>
            </a:endParaRPr>
          </a:p>
        </p:txBody>
      </p:sp>
    </p:spTree>
    <p:extLst>
      <p:ext uri="{BB962C8B-B14F-4D97-AF65-F5344CB8AC3E}">
        <p14:creationId xmlns:p14="http://schemas.microsoft.com/office/powerpoint/2010/main" val="41775982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62255" y="731519"/>
            <a:ext cx="9862156" cy="751488"/>
          </a:xfrm>
          <a:prstGeom prst="rect">
            <a:avLst/>
          </a:prstGeom>
        </p:spPr>
        <p:txBody>
          <a:bodyPr vert="horz" wrap="square" lIns="0" tIns="12700" rIns="0" bIns="0" rtlCol="0">
            <a:spAutoFit/>
          </a:bodyPr>
          <a:lstStyle/>
          <a:p>
            <a:pPr marL="12700" marR="5080">
              <a:lnSpc>
                <a:spcPct val="100000"/>
              </a:lnSpc>
              <a:spcBef>
                <a:spcPts val="100"/>
              </a:spcBef>
            </a:pPr>
            <a:r>
              <a:rPr spc="-10" dirty="0">
                <a:solidFill>
                  <a:srgbClr val="00AF50"/>
                </a:solidFill>
              </a:rPr>
              <a:t>Problem-</a:t>
            </a:r>
            <a:r>
              <a:rPr dirty="0">
                <a:solidFill>
                  <a:srgbClr val="00AF50"/>
                </a:solidFill>
              </a:rPr>
              <a:t>18:</a:t>
            </a:r>
            <a:r>
              <a:rPr spc="110" dirty="0">
                <a:solidFill>
                  <a:srgbClr val="00AF50"/>
                </a:solidFill>
              </a:rPr>
              <a:t> </a:t>
            </a:r>
            <a:r>
              <a:rPr dirty="0"/>
              <a:t>Find</a:t>
            </a:r>
            <a:r>
              <a:rPr spc="100" dirty="0"/>
              <a:t> </a:t>
            </a:r>
            <a:r>
              <a:rPr dirty="0"/>
              <a:t>the</a:t>
            </a:r>
            <a:r>
              <a:rPr spc="120" dirty="0"/>
              <a:t> </a:t>
            </a:r>
            <a:r>
              <a:rPr dirty="0"/>
              <a:t>SFD</a:t>
            </a:r>
            <a:r>
              <a:rPr spc="110" dirty="0"/>
              <a:t> </a:t>
            </a:r>
            <a:r>
              <a:rPr dirty="0"/>
              <a:t>(Shear</a:t>
            </a:r>
            <a:r>
              <a:rPr spc="105" dirty="0"/>
              <a:t> </a:t>
            </a:r>
            <a:r>
              <a:rPr dirty="0"/>
              <a:t>Force</a:t>
            </a:r>
            <a:r>
              <a:rPr spc="110" dirty="0"/>
              <a:t> </a:t>
            </a:r>
            <a:r>
              <a:rPr dirty="0"/>
              <a:t>Diagram)</a:t>
            </a:r>
            <a:r>
              <a:rPr spc="105" dirty="0"/>
              <a:t> </a:t>
            </a:r>
            <a:r>
              <a:rPr dirty="0"/>
              <a:t>&amp;</a:t>
            </a:r>
            <a:r>
              <a:rPr spc="110" dirty="0"/>
              <a:t> </a:t>
            </a:r>
            <a:r>
              <a:rPr dirty="0"/>
              <a:t>BMD</a:t>
            </a:r>
            <a:r>
              <a:rPr spc="110" dirty="0"/>
              <a:t> </a:t>
            </a:r>
            <a:r>
              <a:rPr dirty="0"/>
              <a:t>(Bending</a:t>
            </a:r>
            <a:r>
              <a:rPr spc="114" dirty="0"/>
              <a:t> </a:t>
            </a:r>
            <a:r>
              <a:rPr spc="-10" dirty="0"/>
              <a:t>Moment </a:t>
            </a:r>
            <a:r>
              <a:rPr dirty="0"/>
              <a:t>Diagram)</a:t>
            </a:r>
            <a:r>
              <a:rPr spc="-15" dirty="0"/>
              <a:t> </a:t>
            </a:r>
            <a:r>
              <a:rPr dirty="0"/>
              <a:t>of</a:t>
            </a:r>
            <a:r>
              <a:rPr spc="-5" dirty="0"/>
              <a:t> </a:t>
            </a:r>
            <a:r>
              <a:rPr dirty="0"/>
              <a:t>the</a:t>
            </a:r>
            <a:r>
              <a:rPr spc="-15" dirty="0"/>
              <a:t> </a:t>
            </a:r>
            <a:r>
              <a:rPr dirty="0"/>
              <a:t>following</a:t>
            </a:r>
            <a:r>
              <a:rPr spc="-15" dirty="0"/>
              <a:t> </a:t>
            </a:r>
            <a:r>
              <a:rPr spc="-10" dirty="0"/>
              <a:t>beam.</a:t>
            </a:r>
          </a:p>
        </p:txBody>
      </p:sp>
      <p:sp>
        <p:nvSpPr>
          <p:cNvPr id="3" name="object 3"/>
          <p:cNvSpPr txBox="1"/>
          <p:nvPr/>
        </p:nvSpPr>
        <p:spPr>
          <a:xfrm>
            <a:off x="3862080" y="317703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4" name="object 4"/>
          <p:cNvGrpSpPr/>
          <p:nvPr/>
        </p:nvGrpSpPr>
        <p:grpSpPr>
          <a:xfrm>
            <a:off x="4055861" y="3326915"/>
            <a:ext cx="3435725" cy="531495"/>
            <a:chOff x="4056888" y="3326909"/>
            <a:chExt cx="3436620" cy="531495"/>
          </a:xfrm>
        </p:grpSpPr>
        <p:pic>
          <p:nvPicPr>
            <p:cNvPr id="5" name="object 5"/>
            <p:cNvPicPr/>
            <p:nvPr/>
          </p:nvPicPr>
          <p:blipFill>
            <a:blip r:embed="rId2" cstate="print"/>
            <a:stretch>
              <a:fillRect/>
            </a:stretch>
          </p:blipFill>
          <p:spPr>
            <a:xfrm>
              <a:off x="4056888" y="3326909"/>
              <a:ext cx="3436619" cy="92692"/>
            </a:xfrm>
            <a:prstGeom prst="rect">
              <a:avLst/>
            </a:prstGeom>
          </p:spPr>
        </p:pic>
        <p:sp>
          <p:nvSpPr>
            <p:cNvPr id="6" name="object 6"/>
            <p:cNvSpPr/>
            <p:nvPr/>
          </p:nvSpPr>
          <p:spPr>
            <a:xfrm>
              <a:off x="4106799" y="3351656"/>
              <a:ext cx="3343910" cy="0"/>
            </a:xfrm>
            <a:custGeom>
              <a:avLst/>
              <a:gdLst/>
              <a:ahLst/>
              <a:cxnLst/>
              <a:rect l="l" t="t" r="r" b="b"/>
              <a:pathLst>
                <a:path w="3343909">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7" name="object 7"/>
            <p:cNvPicPr/>
            <p:nvPr/>
          </p:nvPicPr>
          <p:blipFill>
            <a:blip r:embed="rId3" cstate="print"/>
            <a:stretch>
              <a:fillRect/>
            </a:stretch>
          </p:blipFill>
          <p:spPr>
            <a:xfrm>
              <a:off x="4933950" y="3603515"/>
              <a:ext cx="401624" cy="92692"/>
            </a:xfrm>
            <a:prstGeom prst="rect">
              <a:avLst/>
            </a:prstGeom>
          </p:spPr>
        </p:pic>
        <p:sp>
          <p:nvSpPr>
            <p:cNvPr id="8" name="object 8"/>
            <p:cNvSpPr/>
            <p:nvPr/>
          </p:nvSpPr>
          <p:spPr>
            <a:xfrm>
              <a:off x="4983861" y="3628262"/>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9" name="object 9"/>
            <p:cNvPicPr/>
            <p:nvPr/>
          </p:nvPicPr>
          <p:blipFill>
            <a:blip r:embed="rId4" cstate="print"/>
            <a:stretch>
              <a:fillRect/>
            </a:stretch>
          </p:blipFill>
          <p:spPr>
            <a:xfrm>
              <a:off x="4847082" y="3603523"/>
              <a:ext cx="180759" cy="254482"/>
            </a:xfrm>
            <a:prstGeom prst="rect">
              <a:avLst/>
            </a:prstGeom>
          </p:spPr>
        </p:pic>
        <p:sp>
          <p:nvSpPr>
            <p:cNvPr id="10" name="object 10"/>
            <p:cNvSpPr/>
            <p:nvPr/>
          </p:nvSpPr>
          <p:spPr>
            <a:xfrm>
              <a:off x="4896993" y="362826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1" name="object 11"/>
            <p:cNvPicPr/>
            <p:nvPr/>
          </p:nvPicPr>
          <p:blipFill>
            <a:blip r:embed="rId4" cstate="print"/>
            <a:stretch>
              <a:fillRect/>
            </a:stretch>
          </p:blipFill>
          <p:spPr>
            <a:xfrm>
              <a:off x="5001005" y="3603523"/>
              <a:ext cx="180759" cy="254482"/>
            </a:xfrm>
            <a:prstGeom prst="rect">
              <a:avLst/>
            </a:prstGeom>
          </p:spPr>
        </p:pic>
        <p:sp>
          <p:nvSpPr>
            <p:cNvPr id="12" name="object 12"/>
            <p:cNvSpPr/>
            <p:nvPr/>
          </p:nvSpPr>
          <p:spPr>
            <a:xfrm>
              <a:off x="5050916" y="362826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3" name="object 13"/>
            <p:cNvPicPr/>
            <p:nvPr/>
          </p:nvPicPr>
          <p:blipFill>
            <a:blip r:embed="rId4" cstate="print"/>
            <a:stretch>
              <a:fillRect/>
            </a:stretch>
          </p:blipFill>
          <p:spPr>
            <a:xfrm>
              <a:off x="5153405" y="3603523"/>
              <a:ext cx="180759" cy="254482"/>
            </a:xfrm>
            <a:prstGeom prst="rect">
              <a:avLst/>
            </a:prstGeom>
          </p:spPr>
        </p:pic>
        <p:sp>
          <p:nvSpPr>
            <p:cNvPr id="14" name="object 14"/>
            <p:cNvSpPr/>
            <p:nvPr/>
          </p:nvSpPr>
          <p:spPr>
            <a:xfrm>
              <a:off x="5203316" y="3628262"/>
              <a:ext cx="87630" cy="161290"/>
            </a:xfrm>
            <a:custGeom>
              <a:avLst/>
              <a:gdLst/>
              <a:ahLst/>
              <a:cxnLst/>
              <a:rect l="l" t="t" r="r" b="b"/>
              <a:pathLst>
                <a:path w="87629" h="161289">
                  <a:moveTo>
                    <a:pt x="87503" y="0"/>
                  </a:moveTo>
                  <a:lnTo>
                    <a:pt x="0" y="161162"/>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15" name="object 15"/>
            <p:cNvSpPr/>
            <p:nvPr/>
          </p:nvSpPr>
          <p:spPr>
            <a:xfrm>
              <a:off x="4983861" y="3353180"/>
              <a:ext cx="315595" cy="272415"/>
            </a:xfrm>
            <a:custGeom>
              <a:avLst/>
              <a:gdLst/>
              <a:ahLst/>
              <a:cxnLst/>
              <a:rect l="l" t="t" r="r" b="b"/>
              <a:pathLst>
                <a:path w="315595" h="272414">
                  <a:moveTo>
                    <a:pt x="157734" y="0"/>
                  </a:moveTo>
                  <a:lnTo>
                    <a:pt x="0" y="272034"/>
                  </a:lnTo>
                  <a:lnTo>
                    <a:pt x="315467" y="272034"/>
                  </a:lnTo>
                  <a:lnTo>
                    <a:pt x="157734"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16" name="object 16"/>
            <p:cNvSpPr/>
            <p:nvPr/>
          </p:nvSpPr>
          <p:spPr>
            <a:xfrm>
              <a:off x="4983861" y="3353180"/>
              <a:ext cx="315595" cy="272415"/>
            </a:xfrm>
            <a:custGeom>
              <a:avLst/>
              <a:gdLst/>
              <a:ahLst/>
              <a:cxnLst/>
              <a:rect l="l" t="t" r="r" b="b"/>
              <a:pathLst>
                <a:path w="315595" h="272414">
                  <a:moveTo>
                    <a:pt x="0" y="272034"/>
                  </a:moveTo>
                  <a:lnTo>
                    <a:pt x="157734" y="0"/>
                  </a:lnTo>
                  <a:lnTo>
                    <a:pt x="315467" y="272034"/>
                  </a:lnTo>
                  <a:lnTo>
                    <a:pt x="0" y="272034"/>
                  </a:lnTo>
                  <a:close/>
                </a:path>
              </a:pathLst>
            </a:custGeom>
            <a:ln w="16002">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17" name="object 17"/>
            <p:cNvPicPr/>
            <p:nvPr/>
          </p:nvPicPr>
          <p:blipFill>
            <a:blip r:embed="rId5" cstate="print"/>
            <a:stretch>
              <a:fillRect/>
            </a:stretch>
          </p:blipFill>
          <p:spPr>
            <a:xfrm>
              <a:off x="5100066" y="3452621"/>
              <a:ext cx="85344" cy="85343"/>
            </a:xfrm>
            <a:prstGeom prst="rect">
              <a:avLst/>
            </a:prstGeom>
          </p:spPr>
        </p:pic>
        <p:pic>
          <p:nvPicPr>
            <p:cNvPr id="18" name="object 18"/>
            <p:cNvPicPr/>
            <p:nvPr/>
          </p:nvPicPr>
          <p:blipFill>
            <a:blip r:embed="rId6" cstate="print"/>
            <a:stretch>
              <a:fillRect/>
            </a:stretch>
          </p:blipFill>
          <p:spPr>
            <a:xfrm>
              <a:off x="6332220" y="3548651"/>
              <a:ext cx="351993" cy="92692"/>
            </a:xfrm>
            <a:prstGeom prst="rect">
              <a:avLst/>
            </a:prstGeom>
          </p:spPr>
        </p:pic>
        <p:sp>
          <p:nvSpPr>
            <p:cNvPr id="19" name="object 19"/>
            <p:cNvSpPr/>
            <p:nvPr/>
          </p:nvSpPr>
          <p:spPr>
            <a:xfrm>
              <a:off x="6382130" y="3573398"/>
              <a:ext cx="259715" cy="0"/>
            </a:xfrm>
            <a:custGeom>
              <a:avLst/>
              <a:gdLst/>
              <a:ahLst/>
              <a:cxnLst/>
              <a:rect l="l" t="t" r="r" b="b"/>
              <a:pathLst>
                <a:path w="259715">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0" name="object 20"/>
            <p:cNvPicPr/>
            <p:nvPr/>
          </p:nvPicPr>
          <p:blipFill>
            <a:blip r:embed="rId7" cstate="print"/>
            <a:stretch>
              <a:fillRect/>
            </a:stretch>
          </p:blipFill>
          <p:spPr>
            <a:xfrm>
              <a:off x="6259067" y="3548570"/>
              <a:ext cx="166319" cy="228536"/>
            </a:xfrm>
            <a:prstGeom prst="rect">
              <a:avLst/>
            </a:prstGeom>
          </p:spPr>
        </p:pic>
        <p:sp>
          <p:nvSpPr>
            <p:cNvPr id="21" name="object 21"/>
            <p:cNvSpPr/>
            <p:nvPr/>
          </p:nvSpPr>
          <p:spPr>
            <a:xfrm>
              <a:off x="6308979" y="3573398"/>
              <a:ext cx="73660" cy="135890"/>
            </a:xfrm>
            <a:custGeom>
              <a:avLst/>
              <a:gdLst/>
              <a:ahLst/>
              <a:cxnLst/>
              <a:rect l="l" t="t" r="r" b="b"/>
              <a:pathLst>
                <a:path w="73660"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2" name="object 22"/>
            <p:cNvPicPr/>
            <p:nvPr/>
          </p:nvPicPr>
          <p:blipFill>
            <a:blip r:embed="rId7" cstate="print"/>
            <a:stretch>
              <a:fillRect/>
            </a:stretch>
          </p:blipFill>
          <p:spPr>
            <a:xfrm>
              <a:off x="6388608" y="3548570"/>
              <a:ext cx="166319" cy="228536"/>
            </a:xfrm>
            <a:prstGeom prst="rect">
              <a:avLst/>
            </a:prstGeom>
          </p:spPr>
        </p:pic>
        <p:sp>
          <p:nvSpPr>
            <p:cNvPr id="23" name="object 23"/>
            <p:cNvSpPr/>
            <p:nvPr/>
          </p:nvSpPr>
          <p:spPr>
            <a:xfrm>
              <a:off x="6438519" y="3573398"/>
              <a:ext cx="73660" cy="135890"/>
            </a:xfrm>
            <a:custGeom>
              <a:avLst/>
              <a:gdLst/>
              <a:ahLst/>
              <a:cxnLst/>
              <a:rect l="l" t="t" r="r" b="b"/>
              <a:pathLst>
                <a:path w="73659" h="135889">
                  <a:moveTo>
                    <a:pt x="73532"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24" name="object 24"/>
            <p:cNvPicPr/>
            <p:nvPr/>
          </p:nvPicPr>
          <p:blipFill>
            <a:blip r:embed="rId7" cstate="print"/>
            <a:stretch>
              <a:fillRect/>
            </a:stretch>
          </p:blipFill>
          <p:spPr>
            <a:xfrm>
              <a:off x="6516623" y="3548570"/>
              <a:ext cx="166319" cy="228536"/>
            </a:xfrm>
            <a:prstGeom prst="rect">
              <a:avLst/>
            </a:prstGeom>
          </p:spPr>
        </p:pic>
        <p:sp>
          <p:nvSpPr>
            <p:cNvPr id="25" name="object 25"/>
            <p:cNvSpPr/>
            <p:nvPr/>
          </p:nvSpPr>
          <p:spPr>
            <a:xfrm>
              <a:off x="6566535" y="3573398"/>
              <a:ext cx="73660" cy="135890"/>
            </a:xfrm>
            <a:custGeom>
              <a:avLst/>
              <a:gdLst/>
              <a:ahLst/>
              <a:cxnLst/>
              <a:rect l="l" t="t" r="r" b="b"/>
              <a:pathLst>
                <a:path w="73659" h="135889">
                  <a:moveTo>
                    <a:pt x="73533" y="0"/>
                  </a:moveTo>
                  <a:lnTo>
                    <a:pt x="0" y="135508"/>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26" name="object 26"/>
            <p:cNvSpPr/>
            <p:nvPr/>
          </p:nvSpPr>
          <p:spPr>
            <a:xfrm>
              <a:off x="6417564" y="3380993"/>
              <a:ext cx="176530" cy="176530"/>
            </a:xfrm>
            <a:custGeom>
              <a:avLst/>
              <a:gdLst/>
              <a:ahLst/>
              <a:cxnLst/>
              <a:rect l="l" t="t" r="r" b="b"/>
              <a:pathLst>
                <a:path w="176529" h="176529">
                  <a:moveTo>
                    <a:pt x="88011" y="0"/>
                  </a:moveTo>
                  <a:lnTo>
                    <a:pt x="53738" y="6911"/>
                  </a:lnTo>
                  <a:lnTo>
                    <a:pt x="25765" y="25765"/>
                  </a:lnTo>
                  <a:lnTo>
                    <a:pt x="6911" y="53738"/>
                  </a:lnTo>
                  <a:lnTo>
                    <a:pt x="0" y="88010"/>
                  </a:lnTo>
                  <a:lnTo>
                    <a:pt x="6911" y="122283"/>
                  </a:lnTo>
                  <a:lnTo>
                    <a:pt x="25765" y="150256"/>
                  </a:lnTo>
                  <a:lnTo>
                    <a:pt x="53738" y="169110"/>
                  </a:lnTo>
                  <a:lnTo>
                    <a:pt x="88011" y="176021"/>
                  </a:lnTo>
                  <a:lnTo>
                    <a:pt x="122283" y="169110"/>
                  </a:lnTo>
                  <a:lnTo>
                    <a:pt x="150256" y="150256"/>
                  </a:lnTo>
                  <a:lnTo>
                    <a:pt x="169110" y="122283"/>
                  </a:lnTo>
                  <a:lnTo>
                    <a:pt x="176021" y="88010"/>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27" name="object 27"/>
            <p:cNvSpPr/>
            <p:nvPr/>
          </p:nvSpPr>
          <p:spPr>
            <a:xfrm>
              <a:off x="6417564" y="3380993"/>
              <a:ext cx="176530" cy="176530"/>
            </a:xfrm>
            <a:custGeom>
              <a:avLst/>
              <a:gdLst/>
              <a:ahLst/>
              <a:cxnLst/>
              <a:rect l="l" t="t" r="r" b="b"/>
              <a:pathLst>
                <a:path w="176529" h="176529">
                  <a:moveTo>
                    <a:pt x="88011" y="0"/>
                  </a:moveTo>
                  <a:lnTo>
                    <a:pt x="122283" y="6911"/>
                  </a:lnTo>
                  <a:lnTo>
                    <a:pt x="150256" y="25765"/>
                  </a:lnTo>
                  <a:lnTo>
                    <a:pt x="169110" y="53738"/>
                  </a:lnTo>
                  <a:lnTo>
                    <a:pt x="176021" y="88010"/>
                  </a:lnTo>
                  <a:lnTo>
                    <a:pt x="169110" y="122283"/>
                  </a:lnTo>
                  <a:lnTo>
                    <a:pt x="150256" y="150256"/>
                  </a:lnTo>
                  <a:lnTo>
                    <a:pt x="122283" y="169110"/>
                  </a:lnTo>
                  <a:lnTo>
                    <a:pt x="88011" y="176021"/>
                  </a:lnTo>
                  <a:lnTo>
                    <a:pt x="53738" y="169110"/>
                  </a:lnTo>
                  <a:lnTo>
                    <a:pt x="25765" y="150256"/>
                  </a:lnTo>
                  <a:lnTo>
                    <a:pt x="6911" y="122283"/>
                  </a:lnTo>
                  <a:lnTo>
                    <a:pt x="0" y="88010"/>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28" name="object 28"/>
          <p:cNvSpPr txBox="1"/>
          <p:nvPr/>
        </p:nvSpPr>
        <p:spPr>
          <a:xfrm>
            <a:off x="6408783" y="383159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29" name="object 29"/>
          <p:cNvSpPr txBox="1"/>
          <p:nvPr/>
        </p:nvSpPr>
        <p:spPr>
          <a:xfrm>
            <a:off x="5147372" y="2743223"/>
            <a:ext cx="1375687" cy="289823"/>
          </a:xfrm>
          <a:prstGeom prst="rect">
            <a:avLst/>
          </a:prstGeom>
        </p:spPr>
        <p:txBody>
          <a:bodyPr vert="horz" wrap="square" lIns="0" tIns="12700" rIns="0" bIns="0" rtlCol="0">
            <a:spAutoFit/>
          </a:bodyPr>
          <a:lstStyle/>
          <a:p>
            <a:pPr marL="12700" defTabSz="914400">
              <a:spcBef>
                <a:spcPts val="100"/>
              </a:spcBef>
              <a:tabLst>
                <a:tab pos="390525" algn="l"/>
                <a:tab pos="1362710" algn="l"/>
              </a:tabLst>
            </a:pPr>
            <a:r>
              <a:rPr u="heavy" kern="0" dirty="0">
                <a:solidFill>
                  <a:sysClr val="windowText" lastClr="000000"/>
                </a:solidFill>
                <a:uFill>
                  <a:solidFill>
                    <a:srgbClr val="000000"/>
                  </a:solidFill>
                </a:uFill>
                <a:latin typeface="Times New Roman"/>
                <a:cs typeface="Times New Roman"/>
              </a:rPr>
              <a:t>	2 </a:t>
            </a:r>
            <a:r>
              <a:rPr u="heavy" kern="0" spc="-1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30" name="object 30"/>
          <p:cNvSpPr txBox="1"/>
          <p:nvPr/>
        </p:nvSpPr>
        <p:spPr>
          <a:xfrm>
            <a:off x="4987769" y="3831590"/>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31" name="object 31"/>
          <p:cNvGrpSpPr/>
          <p:nvPr/>
        </p:nvGrpSpPr>
        <p:grpSpPr>
          <a:xfrm>
            <a:off x="7321674" y="2827832"/>
            <a:ext cx="224096" cy="657860"/>
            <a:chOff x="7323581" y="2827832"/>
            <a:chExt cx="224154" cy="657860"/>
          </a:xfrm>
        </p:grpSpPr>
        <p:pic>
          <p:nvPicPr>
            <p:cNvPr id="32" name="object 32"/>
            <p:cNvPicPr/>
            <p:nvPr/>
          </p:nvPicPr>
          <p:blipFill>
            <a:blip r:embed="rId8" cstate="print"/>
            <a:stretch>
              <a:fillRect/>
            </a:stretch>
          </p:blipFill>
          <p:spPr>
            <a:xfrm>
              <a:off x="7323581" y="2827832"/>
              <a:ext cx="224091" cy="657682"/>
            </a:xfrm>
            <a:prstGeom prst="rect">
              <a:avLst/>
            </a:prstGeom>
          </p:spPr>
        </p:pic>
        <p:sp>
          <p:nvSpPr>
            <p:cNvPr id="33" name="object 33"/>
            <p:cNvSpPr/>
            <p:nvPr/>
          </p:nvSpPr>
          <p:spPr>
            <a:xfrm>
              <a:off x="7400924" y="2841498"/>
              <a:ext cx="76200" cy="509905"/>
            </a:xfrm>
            <a:custGeom>
              <a:avLst/>
              <a:gdLst/>
              <a:ahLst/>
              <a:cxnLst/>
              <a:rect l="l" t="t" r="r" b="b"/>
              <a:pathLst>
                <a:path w="76200" h="509904">
                  <a:moveTo>
                    <a:pt x="27050" y="433577"/>
                  </a:moveTo>
                  <a:lnTo>
                    <a:pt x="0" y="433577"/>
                  </a:lnTo>
                  <a:lnTo>
                    <a:pt x="38100" y="509777"/>
                  </a:lnTo>
                  <a:lnTo>
                    <a:pt x="64325" y="457326"/>
                  </a:lnTo>
                  <a:lnTo>
                    <a:pt x="32003" y="457326"/>
                  </a:lnTo>
                  <a:lnTo>
                    <a:pt x="27050" y="452374"/>
                  </a:lnTo>
                  <a:lnTo>
                    <a:pt x="27050" y="433577"/>
                  </a:lnTo>
                  <a:close/>
                </a:path>
                <a:path w="76200" h="509904">
                  <a:moveTo>
                    <a:pt x="44196" y="0"/>
                  </a:moveTo>
                  <a:lnTo>
                    <a:pt x="32003" y="0"/>
                  </a:lnTo>
                  <a:lnTo>
                    <a:pt x="27050" y="4952"/>
                  </a:lnTo>
                  <a:lnTo>
                    <a:pt x="27050" y="452374"/>
                  </a:lnTo>
                  <a:lnTo>
                    <a:pt x="32003" y="457326"/>
                  </a:lnTo>
                  <a:lnTo>
                    <a:pt x="44196" y="457326"/>
                  </a:lnTo>
                  <a:lnTo>
                    <a:pt x="49149" y="452374"/>
                  </a:lnTo>
                  <a:lnTo>
                    <a:pt x="49149" y="4952"/>
                  </a:lnTo>
                  <a:lnTo>
                    <a:pt x="44196" y="0"/>
                  </a:lnTo>
                  <a:close/>
                </a:path>
                <a:path w="76200" h="509904">
                  <a:moveTo>
                    <a:pt x="76200" y="433577"/>
                  </a:moveTo>
                  <a:lnTo>
                    <a:pt x="49149" y="433577"/>
                  </a:lnTo>
                  <a:lnTo>
                    <a:pt x="49149" y="452374"/>
                  </a:lnTo>
                  <a:lnTo>
                    <a:pt x="44196"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34" name="object 34"/>
          <p:cNvSpPr txBox="1"/>
          <p:nvPr/>
        </p:nvSpPr>
        <p:spPr>
          <a:xfrm>
            <a:off x="7199280" y="2478555"/>
            <a:ext cx="476127"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35" name="object 35"/>
          <p:cNvSpPr txBox="1"/>
          <p:nvPr/>
        </p:nvSpPr>
        <p:spPr>
          <a:xfrm>
            <a:off x="4134834" y="2785640"/>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36" name="object 36"/>
          <p:cNvSpPr txBox="1"/>
          <p:nvPr/>
        </p:nvSpPr>
        <p:spPr>
          <a:xfrm>
            <a:off x="7419440" y="3419602"/>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37" name="object 37"/>
          <p:cNvSpPr txBox="1"/>
          <p:nvPr/>
        </p:nvSpPr>
        <p:spPr>
          <a:xfrm>
            <a:off x="4508853" y="33144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38" name="object 38"/>
          <p:cNvGrpSpPr/>
          <p:nvPr/>
        </p:nvGrpSpPr>
        <p:grpSpPr>
          <a:xfrm>
            <a:off x="4085570" y="3096814"/>
            <a:ext cx="353603" cy="558165"/>
            <a:chOff x="4086605" y="3096767"/>
            <a:chExt cx="353695" cy="558165"/>
          </a:xfrm>
        </p:grpSpPr>
        <p:sp>
          <p:nvSpPr>
            <p:cNvPr id="39" name="object 39"/>
            <p:cNvSpPr/>
            <p:nvPr/>
          </p:nvSpPr>
          <p:spPr>
            <a:xfrm>
              <a:off x="4091558" y="3314699"/>
              <a:ext cx="344170" cy="335280"/>
            </a:xfrm>
            <a:custGeom>
              <a:avLst/>
              <a:gdLst/>
              <a:ahLst/>
              <a:cxnLst/>
              <a:rect l="l" t="t" r="r" b="b"/>
              <a:pathLst>
                <a:path w="344170" h="335279">
                  <a:moveTo>
                    <a:pt x="0" y="0"/>
                  </a:moveTo>
                  <a:lnTo>
                    <a:pt x="0" y="85851"/>
                  </a:lnTo>
                  <a:lnTo>
                    <a:pt x="4852" y="121608"/>
                  </a:lnTo>
                  <a:lnTo>
                    <a:pt x="41549" y="187375"/>
                  </a:lnTo>
                  <a:lnTo>
                    <a:pt x="71977" y="216265"/>
                  </a:lnTo>
                  <a:lnTo>
                    <a:pt x="109512" y="241743"/>
                  </a:lnTo>
                  <a:lnTo>
                    <a:pt x="153447" y="263249"/>
                  </a:lnTo>
                  <a:lnTo>
                    <a:pt x="203073" y="280221"/>
                  </a:lnTo>
                  <a:lnTo>
                    <a:pt x="257682" y="292100"/>
                  </a:lnTo>
                  <a:lnTo>
                    <a:pt x="257682" y="335025"/>
                  </a:lnTo>
                  <a:lnTo>
                    <a:pt x="343662" y="255777"/>
                  </a:lnTo>
                  <a:lnTo>
                    <a:pt x="257682" y="163195"/>
                  </a:lnTo>
                  <a:lnTo>
                    <a:pt x="257810" y="206121"/>
                  </a:lnTo>
                  <a:lnTo>
                    <a:pt x="203159" y="194279"/>
                  </a:lnTo>
                  <a:lnTo>
                    <a:pt x="153501" y="177325"/>
                  </a:lnTo>
                  <a:lnTo>
                    <a:pt x="109543" y="155826"/>
                  </a:lnTo>
                  <a:lnTo>
                    <a:pt x="71993" y="130349"/>
                  </a:lnTo>
                  <a:lnTo>
                    <a:pt x="41556" y="101461"/>
                  </a:lnTo>
                  <a:lnTo>
                    <a:pt x="18940" y="69728"/>
                  </a:lnTo>
                  <a:lnTo>
                    <a:pt x="4853" y="35719"/>
                  </a:lnTo>
                  <a:lnTo>
                    <a:pt x="0"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40" name="object 40"/>
            <p:cNvSpPr/>
            <p:nvPr/>
          </p:nvSpPr>
          <p:spPr>
            <a:xfrm>
              <a:off x="4091611" y="3101720"/>
              <a:ext cx="344170" cy="255904"/>
            </a:xfrm>
            <a:custGeom>
              <a:avLst/>
              <a:gdLst/>
              <a:ahLst/>
              <a:cxnLst/>
              <a:rect l="l" t="t" r="r" b="b"/>
              <a:pathLst>
                <a:path w="344170" h="255904">
                  <a:moveTo>
                    <a:pt x="343609" y="0"/>
                  </a:moveTo>
                  <a:lnTo>
                    <a:pt x="291477" y="2464"/>
                  </a:lnTo>
                  <a:lnTo>
                    <a:pt x="214872" y="15408"/>
                  </a:lnTo>
                  <a:lnTo>
                    <a:pt x="161142" y="32373"/>
                  </a:lnTo>
                  <a:lnTo>
                    <a:pt x="113833" y="54501"/>
                  </a:lnTo>
                  <a:lnTo>
                    <a:pt x="73698" y="81083"/>
                  </a:lnTo>
                  <a:lnTo>
                    <a:pt x="41492" y="111406"/>
                  </a:lnTo>
                  <a:lnTo>
                    <a:pt x="17971" y="144761"/>
                  </a:lnTo>
                  <a:lnTo>
                    <a:pt x="3889" y="180436"/>
                  </a:lnTo>
                  <a:lnTo>
                    <a:pt x="0" y="217721"/>
                  </a:lnTo>
                  <a:lnTo>
                    <a:pt x="7059" y="255904"/>
                  </a:lnTo>
                  <a:lnTo>
                    <a:pt x="24275" y="220193"/>
                  </a:lnTo>
                  <a:lnTo>
                    <a:pt x="50590" y="187596"/>
                  </a:lnTo>
                  <a:lnTo>
                    <a:pt x="85004" y="158622"/>
                  </a:lnTo>
                  <a:lnTo>
                    <a:pt x="126518" y="133778"/>
                  </a:lnTo>
                  <a:lnTo>
                    <a:pt x="174134" y="113571"/>
                  </a:lnTo>
                  <a:lnTo>
                    <a:pt x="226854" y="98510"/>
                  </a:lnTo>
                  <a:lnTo>
                    <a:pt x="283678" y="89101"/>
                  </a:lnTo>
                  <a:lnTo>
                    <a:pt x="343609" y="85851"/>
                  </a:lnTo>
                  <a:lnTo>
                    <a:pt x="343609"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41" name="object 41"/>
            <p:cNvSpPr/>
            <p:nvPr/>
          </p:nvSpPr>
          <p:spPr>
            <a:xfrm>
              <a:off x="4091558" y="3101720"/>
              <a:ext cx="344170" cy="548005"/>
            </a:xfrm>
            <a:custGeom>
              <a:avLst/>
              <a:gdLst/>
              <a:ahLst/>
              <a:cxnLst/>
              <a:rect l="l" t="t" r="r" b="b"/>
              <a:pathLst>
                <a:path w="344170" h="548004">
                  <a:moveTo>
                    <a:pt x="0" y="212978"/>
                  </a:moveTo>
                  <a:lnTo>
                    <a:pt x="18940" y="282707"/>
                  </a:lnTo>
                  <a:lnTo>
                    <a:pt x="41556" y="314440"/>
                  </a:lnTo>
                  <a:lnTo>
                    <a:pt x="71993" y="343328"/>
                  </a:lnTo>
                  <a:lnTo>
                    <a:pt x="109543" y="368805"/>
                  </a:lnTo>
                  <a:lnTo>
                    <a:pt x="153501" y="390304"/>
                  </a:lnTo>
                  <a:lnTo>
                    <a:pt x="203159" y="407258"/>
                  </a:lnTo>
                  <a:lnTo>
                    <a:pt x="257810" y="419100"/>
                  </a:lnTo>
                  <a:lnTo>
                    <a:pt x="257682" y="376174"/>
                  </a:lnTo>
                  <a:lnTo>
                    <a:pt x="343662" y="468756"/>
                  </a:lnTo>
                  <a:lnTo>
                    <a:pt x="257682" y="548004"/>
                  </a:lnTo>
                  <a:lnTo>
                    <a:pt x="257682" y="505078"/>
                  </a:lnTo>
                  <a:lnTo>
                    <a:pt x="203073" y="493200"/>
                  </a:lnTo>
                  <a:lnTo>
                    <a:pt x="153447" y="476228"/>
                  </a:lnTo>
                  <a:lnTo>
                    <a:pt x="109512" y="454722"/>
                  </a:lnTo>
                  <a:lnTo>
                    <a:pt x="71977" y="429244"/>
                  </a:lnTo>
                  <a:lnTo>
                    <a:pt x="41549" y="400354"/>
                  </a:lnTo>
                  <a:lnTo>
                    <a:pt x="18938" y="368615"/>
                  </a:lnTo>
                  <a:lnTo>
                    <a:pt x="0" y="298830"/>
                  </a:lnTo>
                  <a:lnTo>
                    <a:pt x="0" y="212978"/>
                  </a:lnTo>
                  <a:lnTo>
                    <a:pt x="17526" y="145670"/>
                  </a:lnTo>
                  <a:lnTo>
                    <a:pt x="66324" y="87206"/>
                  </a:lnTo>
                  <a:lnTo>
                    <a:pt x="100679" y="62388"/>
                  </a:lnTo>
                  <a:lnTo>
                    <a:pt x="140726" y="41099"/>
                  </a:lnTo>
                  <a:lnTo>
                    <a:pt x="185756" y="23776"/>
                  </a:lnTo>
                  <a:lnTo>
                    <a:pt x="235061" y="10860"/>
                  </a:lnTo>
                  <a:lnTo>
                    <a:pt x="287933" y="2788"/>
                  </a:lnTo>
                  <a:lnTo>
                    <a:pt x="343662" y="0"/>
                  </a:lnTo>
                  <a:lnTo>
                    <a:pt x="343662" y="85851"/>
                  </a:lnTo>
                  <a:lnTo>
                    <a:pt x="283731" y="89101"/>
                  </a:lnTo>
                  <a:lnTo>
                    <a:pt x="226907" y="98510"/>
                  </a:lnTo>
                  <a:lnTo>
                    <a:pt x="174187" y="113571"/>
                  </a:lnTo>
                  <a:lnTo>
                    <a:pt x="126571" y="133778"/>
                  </a:lnTo>
                  <a:lnTo>
                    <a:pt x="85057" y="158622"/>
                  </a:lnTo>
                  <a:lnTo>
                    <a:pt x="50643" y="187596"/>
                  </a:lnTo>
                  <a:lnTo>
                    <a:pt x="24328" y="220193"/>
                  </a:lnTo>
                  <a:lnTo>
                    <a:pt x="7112" y="255904"/>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42" name="object 42"/>
          <p:cNvSpPr txBox="1"/>
          <p:nvPr/>
        </p:nvSpPr>
        <p:spPr>
          <a:xfrm>
            <a:off x="6932904" y="3314446"/>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43" name="object 43"/>
          <p:cNvSpPr txBox="1"/>
          <p:nvPr/>
        </p:nvSpPr>
        <p:spPr>
          <a:xfrm>
            <a:off x="5693455" y="3325122"/>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44" name="object 44"/>
          <p:cNvGrpSpPr/>
          <p:nvPr/>
        </p:nvGrpSpPr>
        <p:grpSpPr>
          <a:xfrm>
            <a:off x="5044650" y="3030493"/>
            <a:ext cx="1574390" cy="483870"/>
            <a:chOff x="5045964" y="3030493"/>
            <a:chExt cx="1574800" cy="483870"/>
          </a:xfrm>
        </p:grpSpPr>
        <p:pic>
          <p:nvPicPr>
            <p:cNvPr id="45" name="object 45"/>
            <p:cNvPicPr/>
            <p:nvPr/>
          </p:nvPicPr>
          <p:blipFill>
            <a:blip r:embed="rId9" cstate="print"/>
            <a:stretch>
              <a:fillRect/>
            </a:stretch>
          </p:blipFill>
          <p:spPr>
            <a:xfrm>
              <a:off x="5045964" y="3030499"/>
              <a:ext cx="224091" cy="474700"/>
            </a:xfrm>
            <a:prstGeom prst="rect">
              <a:avLst/>
            </a:prstGeom>
          </p:spPr>
        </p:pic>
        <p:sp>
          <p:nvSpPr>
            <p:cNvPr id="46" name="object 46"/>
            <p:cNvSpPr/>
            <p:nvPr/>
          </p:nvSpPr>
          <p:spPr>
            <a:xfrm>
              <a:off x="5123307" y="3044190"/>
              <a:ext cx="76200" cy="327660"/>
            </a:xfrm>
            <a:custGeom>
              <a:avLst/>
              <a:gdLst/>
              <a:ahLst/>
              <a:cxnLst/>
              <a:rect l="l" t="t" r="r" b="b"/>
              <a:pathLst>
                <a:path w="76200" h="327660">
                  <a:moveTo>
                    <a:pt x="27050" y="251079"/>
                  </a:moveTo>
                  <a:lnTo>
                    <a:pt x="0" y="251079"/>
                  </a:lnTo>
                  <a:lnTo>
                    <a:pt x="38100" y="327279"/>
                  </a:lnTo>
                  <a:lnTo>
                    <a:pt x="64325" y="274827"/>
                  </a:lnTo>
                  <a:lnTo>
                    <a:pt x="32003" y="274827"/>
                  </a:lnTo>
                  <a:lnTo>
                    <a:pt x="27050" y="269875"/>
                  </a:lnTo>
                  <a:lnTo>
                    <a:pt x="27050" y="251079"/>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9"/>
                  </a:moveTo>
                  <a:lnTo>
                    <a:pt x="49148" y="251079"/>
                  </a:lnTo>
                  <a:lnTo>
                    <a:pt x="49148" y="269875"/>
                  </a:lnTo>
                  <a:lnTo>
                    <a:pt x="44195" y="274827"/>
                  </a:lnTo>
                  <a:lnTo>
                    <a:pt x="64325" y="274827"/>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7" name="object 47"/>
            <p:cNvPicPr/>
            <p:nvPr/>
          </p:nvPicPr>
          <p:blipFill>
            <a:blip r:embed="rId9" cstate="print"/>
            <a:stretch>
              <a:fillRect/>
            </a:stretch>
          </p:blipFill>
          <p:spPr>
            <a:xfrm>
              <a:off x="5240274" y="3039643"/>
              <a:ext cx="224091" cy="474700"/>
            </a:xfrm>
            <a:prstGeom prst="rect">
              <a:avLst/>
            </a:prstGeom>
          </p:spPr>
        </p:pic>
        <p:sp>
          <p:nvSpPr>
            <p:cNvPr id="48" name="object 48"/>
            <p:cNvSpPr/>
            <p:nvPr/>
          </p:nvSpPr>
          <p:spPr>
            <a:xfrm>
              <a:off x="5317617" y="3053334"/>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49" name="object 49"/>
            <p:cNvPicPr/>
            <p:nvPr/>
          </p:nvPicPr>
          <p:blipFill>
            <a:blip r:embed="rId9" cstate="print"/>
            <a:stretch>
              <a:fillRect/>
            </a:stretch>
          </p:blipFill>
          <p:spPr>
            <a:xfrm>
              <a:off x="5434584" y="3036595"/>
              <a:ext cx="224091" cy="474700"/>
            </a:xfrm>
            <a:prstGeom prst="rect">
              <a:avLst/>
            </a:prstGeom>
          </p:spPr>
        </p:pic>
        <p:sp>
          <p:nvSpPr>
            <p:cNvPr id="50" name="object 50"/>
            <p:cNvSpPr/>
            <p:nvPr/>
          </p:nvSpPr>
          <p:spPr>
            <a:xfrm>
              <a:off x="5511927" y="3050286"/>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1" name="object 51"/>
            <p:cNvPicPr/>
            <p:nvPr/>
          </p:nvPicPr>
          <p:blipFill>
            <a:blip r:embed="rId9" cstate="print"/>
            <a:stretch>
              <a:fillRect/>
            </a:stretch>
          </p:blipFill>
          <p:spPr>
            <a:xfrm>
              <a:off x="5628894" y="3036595"/>
              <a:ext cx="224091" cy="474700"/>
            </a:xfrm>
            <a:prstGeom prst="rect">
              <a:avLst/>
            </a:prstGeom>
          </p:spPr>
        </p:pic>
        <p:sp>
          <p:nvSpPr>
            <p:cNvPr id="52" name="object 52"/>
            <p:cNvSpPr/>
            <p:nvPr/>
          </p:nvSpPr>
          <p:spPr>
            <a:xfrm>
              <a:off x="5706237" y="3050286"/>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3" name="object 53"/>
            <p:cNvPicPr/>
            <p:nvPr/>
          </p:nvPicPr>
          <p:blipFill>
            <a:blip r:embed="rId9" cstate="print"/>
            <a:stretch>
              <a:fillRect/>
            </a:stretch>
          </p:blipFill>
          <p:spPr>
            <a:xfrm>
              <a:off x="5823204" y="3036595"/>
              <a:ext cx="224091" cy="474700"/>
            </a:xfrm>
            <a:prstGeom prst="rect">
              <a:avLst/>
            </a:prstGeom>
          </p:spPr>
        </p:pic>
        <p:sp>
          <p:nvSpPr>
            <p:cNvPr id="54" name="object 54"/>
            <p:cNvSpPr/>
            <p:nvPr/>
          </p:nvSpPr>
          <p:spPr>
            <a:xfrm>
              <a:off x="5900547" y="3050286"/>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60">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5" name="object 55"/>
            <p:cNvPicPr/>
            <p:nvPr/>
          </p:nvPicPr>
          <p:blipFill>
            <a:blip r:embed="rId9" cstate="print"/>
            <a:stretch>
              <a:fillRect/>
            </a:stretch>
          </p:blipFill>
          <p:spPr>
            <a:xfrm>
              <a:off x="6018276" y="3036595"/>
              <a:ext cx="224091" cy="474700"/>
            </a:xfrm>
            <a:prstGeom prst="rect">
              <a:avLst/>
            </a:prstGeom>
          </p:spPr>
        </p:pic>
        <p:sp>
          <p:nvSpPr>
            <p:cNvPr id="56" name="object 56"/>
            <p:cNvSpPr/>
            <p:nvPr/>
          </p:nvSpPr>
          <p:spPr>
            <a:xfrm>
              <a:off x="6095619" y="3050286"/>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60">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7" name="object 57"/>
            <p:cNvPicPr/>
            <p:nvPr/>
          </p:nvPicPr>
          <p:blipFill>
            <a:blip r:embed="rId9" cstate="print"/>
            <a:stretch>
              <a:fillRect/>
            </a:stretch>
          </p:blipFill>
          <p:spPr>
            <a:xfrm>
              <a:off x="6212586" y="3036595"/>
              <a:ext cx="224091" cy="474700"/>
            </a:xfrm>
            <a:prstGeom prst="rect">
              <a:avLst/>
            </a:prstGeom>
          </p:spPr>
        </p:pic>
        <p:sp>
          <p:nvSpPr>
            <p:cNvPr id="58" name="object 58"/>
            <p:cNvSpPr/>
            <p:nvPr/>
          </p:nvSpPr>
          <p:spPr>
            <a:xfrm>
              <a:off x="6289929" y="3050286"/>
              <a:ext cx="76200" cy="327660"/>
            </a:xfrm>
            <a:custGeom>
              <a:avLst/>
              <a:gdLst/>
              <a:ahLst/>
              <a:cxnLst/>
              <a:rect l="l" t="t" r="r" b="b"/>
              <a:pathLst>
                <a:path w="76200" h="327660">
                  <a:moveTo>
                    <a:pt x="27050" y="251078"/>
                  </a:moveTo>
                  <a:lnTo>
                    <a:pt x="0" y="251078"/>
                  </a:lnTo>
                  <a:lnTo>
                    <a:pt x="38100" y="327278"/>
                  </a:lnTo>
                  <a:lnTo>
                    <a:pt x="64325" y="274827"/>
                  </a:lnTo>
                  <a:lnTo>
                    <a:pt x="32004" y="274827"/>
                  </a:lnTo>
                  <a:lnTo>
                    <a:pt x="27050" y="269875"/>
                  </a:lnTo>
                  <a:lnTo>
                    <a:pt x="27050" y="251078"/>
                  </a:lnTo>
                  <a:close/>
                </a:path>
                <a:path w="76200" h="327660">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59" name="object 59"/>
            <p:cNvPicPr/>
            <p:nvPr/>
          </p:nvPicPr>
          <p:blipFill>
            <a:blip r:embed="rId9" cstate="print"/>
            <a:stretch>
              <a:fillRect/>
            </a:stretch>
          </p:blipFill>
          <p:spPr>
            <a:xfrm>
              <a:off x="6396228" y="3036595"/>
              <a:ext cx="224091" cy="474700"/>
            </a:xfrm>
            <a:prstGeom prst="rect">
              <a:avLst/>
            </a:prstGeom>
          </p:spPr>
        </p:pic>
        <p:sp>
          <p:nvSpPr>
            <p:cNvPr id="60" name="object 60"/>
            <p:cNvSpPr/>
            <p:nvPr/>
          </p:nvSpPr>
          <p:spPr>
            <a:xfrm>
              <a:off x="6473571" y="3050286"/>
              <a:ext cx="76200" cy="327660"/>
            </a:xfrm>
            <a:custGeom>
              <a:avLst/>
              <a:gdLst/>
              <a:ahLst/>
              <a:cxnLst/>
              <a:rect l="l" t="t" r="r" b="b"/>
              <a:pathLst>
                <a:path w="76200" h="327660">
                  <a:moveTo>
                    <a:pt x="27050" y="251078"/>
                  </a:moveTo>
                  <a:lnTo>
                    <a:pt x="0" y="251078"/>
                  </a:lnTo>
                  <a:lnTo>
                    <a:pt x="38100" y="327278"/>
                  </a:lnTo>
                  <a:lnTo>
                    <a:pt x="64325" y="274827"/>
                  </a:lnTo>
                  <a:lnTo>
                    <a:pt x="32003" y="274827"/>
                  </a:lnTo>
                  <a:lnTo>
                    <a:pt x="27050" y="269875"/>
                  </a:lnTo>
                  <a:lnTo>
                    <a:pt x="27050" y="251078"/>
                  </a:lnTo>
                  <a:close/>
                </a:path>
                <a:path w="76200" h="327660">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60">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61" name="object 61"/>
            <p:cNvPicPr/>
            <p:nvPr/>
          </p:nvPicPr>
          <p:blipFill>
            <a:blip r:embed="rId10" cstate="print"/>
            <a:stretch>
              <a:fillRect/>
            </a:stretch>
          </p:blipFill>
          <p:spPr>
            <a:xfrm>
              <a:off x="5111496" y="3030493"/>
              <a:ext cx="1443227" cy="92690"/>
            </a:xfrm>
            <a:prstGeom prst="rect">
              <a:avLst/>
            </a:prstGeom>
          </p:spPr>
        </p:pic>
      </p:grpSp>
      <p:sp>
        <p:nvSpPr>
          <p:cNvPr id="62" name="Slide Number Placeholder 61"/>
          <p:cNvSpPr>
            <a:spLocks noGrp="1"/>
          </p:cNvSpPr>
          <p:nvPr>
            <p:ph type="sldNum" sz="quarter" idx="7"/>
          </p:nvPr>
        </p:nvSpPr>
        <p:spPr/>
        <p:txBody>
          <a:bodyPr/>
          <a:lstStyle/>
          <a:p>
            <a:fld id="{B6F15528-21DE-4FAA-801E-634DDDAF4B2B}" type="slidenum">
              <a:rPr lang="en-US" smtClean="0">
                <a:solidFill>
                  <a:prstClr val="black">
                    <a:tint val="75000"/>
                  </a:prstClr>
                </a:solidFill>
              </a:rPr>
              <a:pPr/>
              <a:t>97</a:t>
            </a:fld>
            <a:endParaRPr lang="en-US">
              <a:solidFill>
                <a:prstClr val="black">
                  <a:tint val="75000"/>
                </a:prstClr>
              </a:solidFill>
            </a:endParaRPr>
          </a:p>
        </p:txBody>
      </p:sp>
    </p:spTree>
    <p:extLst>
      <p:ext uri="{BB962C8B-B14F-4D97-AF65-F5344CB8AC3E}">
        <p14:creationId xmlns:p14="http://schemas.microsoft.com/office/powerpoint/2010/main" val="36056252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2106" y="743965"/>
            <a:ext cx="1142702" cy="382156"/>
          </a:xfrm>
          <a:prstGeom prst="rect">
            <a:avLst/>
          </a:prstGeom>
        </p:spPr>
        <p:txBody>
          <a:bodyPr vert="horz" wrap="square" lIns="0" tIns="12700" rIns="0" bIns="0" rtlCol="0">
            <a:spAutoFit/>
          </a:bodyPr>
          <a:lstStyle/>
          <a:p>
            <a:pPr marL="12700" defTabSz="914400">
              <a:spcBef>
                <a:spcPts val="100"/>
              </a:spcBef>
            </a:pPr>
            <a:r>
              <a:rPr sz="2400" kern="0" spc="-10" dirty="0">
                <a:solidFill>
                  <a:srgbClr val="00AF50"/>
                </a:solidFill>
                <a:latin typeface="Times New Roman"/>
                <a:cs typeface="Times New Roman"/>
              </a:rPr>
              <a:t>Solution:</a:t>
            </a:r>
            <a:endParaRPr sz="2400" kern="0">
              <a:solidFill>
                <a:sysClr val="windowText" lastClr="000000"/>
              </a:solidFill>
              <a:latin typeface="Times New Roman"/>
              <a:cs typeface="Times New Roman"/>
            </a:endParaRPr>
          </a:p>
        </p:txBody>
      </p:sp>
      <p:grpSp>
        <p:nvGrpSpPr>
          <p:cNvPr id="3" name="object 3"/>
          <p:cNvGrpSpPr/>
          <p:nvPr/>
        </p:nvGrpSpPr>
        <p:grpSpPr>
          <a:xfrm>
            <a:off x="2788959" y="2652442"/>
            <a:ext cx="3422394" cy="3719195"/>
            <a:chOff x="2789682" y="2652395"/>
            <a:chExt cx="3423285" cy="3719195"/>
          </a:xfrm>
        </p:grpSpPr>
        <p:sp>
          <p:nvSpPr>
            <p:cNvPr id="4" name="object 4"/>
            <p:cNvSpPr/>
            <p:nvPr/>
          </p:nvSpPr>
          <p:spPr>
            <a:xfrm>
              <a:off x="2826639" y="2657475"/>
              <a:ext cx="3348990" cy="3709035"/>
            </a:xfrm>
            <a:custGeom>
              <a:avLst/>
              <a:gdLst/>
              <a:ahLst/>
              <a:cxnLst/>
              <a:rect l="l" t="t" r="r" b="b"/>
              <a:pathLst>
                <a:path w="3348990" h="3709035">
                  <a:moveTo>
                    <a:pt x="0" y="0"/>
                  </a:moveTo>
                  <a:lnTo>
                    <a:pt x="0" y="3708425"/>
                  </a:lnTo>
                </a:path>
                <a:path w="3348990" h="3709035">
                  <a:moveTo>
                    <a:pt x="3348990" y="0"/>
                  </a:moveTo>
                  <a:lnTo>
                    <a:pt x="3348990" y="3704691"/>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pic>
          <p:nvPicPr>
            <p:cNvPr id="5" name="object 5"/>
            <p:cNvPicPr/>
            <p:nvPr/>
          </p:nvPicPr>
          <p:blipFill>
            <a:blip r:embed="rId2" cstate="print"/>
            <a:stretch>
              <a:fillRect/>
            </a:stretch>
          </p:blipFill>
          <p:spPr>
            <a:xfrm>
              <a:off x="2789682" y="3192035"/>
              <a:ext cx="3422904" cy="92692"/>
            </a:xfrm>
            <a:prstGeom prst="rect">
              <a:avLst/>
            </a:prstGeom>
          </p:spPr>
        </p:pic>
        <p:sp>
          <p:nvSpPr>
            <p:cNvPr id="6" name="object 6"/>
            <p:cNvSpPr/>
            <p:nvPr/>
          </p:nvSpPr>
          <p:spPr>
            <a:xfrm>
              <a:off x="2839593" y="3216783"/>
              <a:ext cx="3330575" cy="0"/>
            </a:xfrm>
            <a:custGeom>
              <a:avLst/>
              <a:gdLst/>
              <a:ahLst/>
              <a:cxnLst/>
              <a:rect l="l" t="t" r="r" b="b"/>
              <a:pathLst>
                <a:path w="3330575">
                  <a:moveTo>
                    <a:pt x="0" y="0"/>
                  </a:moveTo>
                  <a:lnTo>
                    <a:pt x="3330194" y="0"/>
                  </a:lnTo>
                </a:path>
              </a:pathLst>
            </a:custGeom>
            <a:ln w="22098">
              <a:solidFill>
                <a:srgbClr val="6F2F9F"/>
              </a:solidFill>
            </a:ln>
          </p:spPr>
          <p:txBody>
            <a:bodyPr wrap="square" lIns="0" tIns="0" rIns="0" bIns="0" rtlCol="0"/>
            <a:lstStyle/>
            <a:p>
              <a:pPr defTabSz="914400"/>
              <a:endParaRPr kern="0" smtClean="0">
                <a:solidFill>
                  <a:sysClr val="windowText" lastClr="000000"/>
                </a:solidFill>
              </a:endParaRPr>
            </a:p>
          </p:txBody>
        </p:sp>
      </p:grpSp>
      <p:grpSp>
        <p:nvGrpSpPr>
          <p:cNvPr id="7" name="object 7"/>
          <p:cNvGrpSpPr/>
          <p:nvPr/>
        </p:nvGrpSpPr>
        <p:grpSpPr>
          <a:xfrm>
            <a:off x="3705402" y="1547585"/>
            <a:ext cx="224096" cy="484505"/>
            <a:chOff x="3706367" y="1547583"/>
            <a:chExt cx="224154" cy="484505"/>
          </a:xfrm>
        </p:grpSpPr>
        <p:pic>
          <p:nvPicPr>
            <p:cNvPr id="8" name="object 8"/>
            <p:cNvPicPr/>
            <p:nvPr/>
          </p:nvPicPr>
          <p:blipFill>
            <a:blip r:embed="rId3" cstate="print"/>
            <a:stretch>
              <a:fillRect/>
            </a:stretch>
          </p:blipFill>
          <p:spPr>
            <a:xfrm>
              <a:off x="3706367" y="1547583"/>
              <a:ext cx="224091" cy="483908"/>
            </a:xfrm>
            <a:prstGeom prst="rect">
              <a:avLst/>
            </a:prstGeom>
          </p:spPr>
        </p:pic>
        <p:sp>
          <p:nvSpPr>
            <p:cNvPr id="9" name="object 9"/>
            <p:cNvSpPr/>
            <p:nvPr/>
          </p:nvSpPr>
          <p:spPr>
            <a:xfrm>
              <a:off x="3783710" y="1637919"/>
              <a:ext cx="76200" cy="335915"/>
            </a:xfrm>
            <a:custGeom>
              <a:avLst/>
              <a:gdLst/>
              <a:ahLst/>
              <a:cxnLst/>
              <a:rect l="l" t="t" r="r" b="b"/>
              <a:pathLst>
                <a:path w="76200" h="335914">
                  <a:moveTo>
                    <a:pt x="44196" y="52450"/>
                  </a:moveTo>
                  <a:lnTo>
                    <a:pt x="32003" y="52450"/>
                  </a:lnTo>
                  <a:lnTo>
                    <a:pt x="27050" y="57403"/>
                  </a:lnTo>
                  <a:lnTo>
                    <a:pt x="27050" y="330961"/>
                  </a:lnTo>
                  <a:lnTo>
                    <a:pt x="32003" y="335914"/>
                  </a:lnTo>
                  <a:lnTo>
                    <a:pt x="44196" y="335914"/>
                  </a:lnTo>
                  <a:lnTo>
                    <a:pt x="49149" y="330961"/>
                  </a:lnTo>
                  <a:lnTo>
                    <a:pt x="49149" y="57403"/>
                  </a:lnTo>
                  <a:lnTo>
                    <a:pt x="44196" y="52450"/>
                  </a:lnTo>
                  <a:close/>
                </a:path>
                <a:path w="76200" h="335914">
                  <a:moveTo>
                    <a:pt x="38100" y="0"/>
                  </a:moveTo>
                  <a:lnTo>
                    <a:pt x="0" y="76200"/>
                  </a:lnTo>
                  <a:lnTo>
                    <a:pt x="27050" y="76200"/>
                  </a:lnTo>
                  <a:lnTo>
                    <a:pt x="27050" y="57403"/>
                  </a:lnTo>
                  <a:lnTo>
                    <a:pt x="32003" y="52450"/>
                  </a:lnTo>
                  <a:lnTo>
                    <a:pt x="64325" y="52450"/>
                  </a:lnTo>
                  <a:lnTo>
                    <a:pt x="38100" y="0"/>
                  </a:lnTo>
                  <a:close/>
                </a:path>
                <a:path w="76200" h="335914">
                  <a:moveTo>
                    <a:pt x="64325" y="52450"/>
                  </a:moveTo>
                  <a:lnTo>
                    <a:pt x="44196" y="52450"/>
                  </a:lnTo>
                  <a:lnTo>
                    <a:pt x="49149" y="57403"/>
                  </a:lnTo>
                  <a:lnTo>
                    <a:pt x="49149" y="76200"/>
                  </a:lnTo>
                  <a:lnTo>
                    <a:pt x="76200" y="76200"/>
                  </a:lnTo>
                  <a:lnTo>
                    <a:pt x="64325" y="524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 name="object 10"/>
          <p:cNvSpPr txBox="1"/>
          <p:nvPr/>
        </p:nvSpPr>
        <p:spPr>
          <a:xfrm>
            <a:off x="3046955" y="1970301"/>
            <a:ext cx="1101438"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B</a:t>
            </a:r>
            <a:r>
              <a:rPr sz="1950" kern="0" spc="352"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1" name="object 11"/>
          <p:cNvSpPr txBox="1"/>
          <p:nvPr/>
        </p:nvSpPr>
        <p:spPr>
          <a:xfrm>
            <a:off x="2297846" y="3061993"/>
            <a:ext cx="361856"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12" name="object 12"/>
          <p:cNvSpPr txBox="1"/>
          <p:nvPr/>
        </p:nvSpPr>
        <p:spPr>
          <a:xfrm>
            <a:off x="2153109" y="5015506"/>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13" name="object 13"/>
          <p:cNvGrpSpPr/>
          <p:nvPr/>
        </p:nvGrpSpPr>
        <p:grpSpPr>
          <a:xfrm>
            <a:off x="5121591" y="1530065"/>
            <a:ext cx="224096" cy="484505"/>
            <a:chOff x="5122926" y="1530057"/>
            <a:chExt cx="224154" cy="484505"/>
          </a:xfrm>
        </p:grpSpPr>
        <p:pic>
          <p:nvPicPr>
            <p:cNvPr id="14" name="object 14"/>
            <p:cNvPicPr/>
            <p:nvPr/>
          </p:nvPicPr>
          <p:blipFill>
            <a:blip r:embed="rId3" cstate="print"/>
            <a:stretch>
              <a:fillRect/>
            </a:stretch>
          </p:blipFill>
          <p:spPr>
            <a:xfrm>
              <a:off x="5122926" y="1530057"/>
              <a:ext cx="224091" cy="483908"/>
            </a:xfrm>
            <a:prstGeom prst="rect">
              <a:avLst/>
            </a:prstGeom>
          </p:spPr>
        </p:pic>
        <p:sp>
          <p:nvSpPr>
            <p:cNvPr id="15" name="object 15"/>
            <p:cNvSpPr/>
            <p:nvPr/>
          </p:nvSpPr>
          <p:spPr>
            <a:xfrm>
              <a:off x="5200269" y="1620392"/>
              <a:ext cx="76200" cy="335915"/>
            </a:xfrm>
            <a:custGeom>
              <a:avLst/>
              <a:gdLst/>
              <a:ahLst/>
              <a:cxnLst/>
              <a:rect l="l" t="t" r="r" b="b"/>
              <a:pathLst>
                <a:path w="76200" h="335914">
                  <a:moveTo>
                    <a:pt x="44195" y="52451"/>
                  </a:moveTo>
                  <a:lnTo>
                    <a:pt x="32003" y="52451"/>
                  </a:lnTo>
                  <a:lnTo>
                    <a:pt x="27050" y="57404"/>
                  </a:lnTo>
                  <a:lnTo>
                    <a:pt x="27050" y="330962"/>
                  </a:lnTo>
                  <a:lnTo>
                    <a:pt x="32003" y="335915"/>
                  </a:lnTo>
                  <a:lnTo>
                    <a:pt x="44195" y="335915"/>
                  </a:lnTo>
                  <a:lnTo>
                    <a:pt x="49148" y="330962"/>
                  </a:lnTo>
                  <a:lnTo>
                    <a:pt x="49148" y="57404"/>
                  </a:lnTo>
                  <a:lnTo>
                    <a:pt x="44195" y="52451"/>
                  </a:lnTo>
                  <a:close/>
                </a:path>
                <a:path w="76200" h="335914">
                  <a:moveTo>
                    <a:pt x="38100" y="0"/>
                  </a:moveTo>
                  <a:lnTo>
                    <a:pt x="0" y="76200"/>
                  </a:lnTo>
                  <a:lnTo>
                    <a:pt x="27050" y="76200"/>
                  </a:lnTo>
                  <a:lnTo>
                    <a:pt x="27050" y="57404"/>
                  </a:lnTo>
                  <a:lnTo>
                    <a:pt x="32003" y="52451"/>
                  </a:lnTo>
                  <a:lnTo>
                    <a:pt x="64325" y="52451"/>
                  </a:lnTo>
                  <a:lnTo>
                    <a:pt x="38100" y="0"/>
                  </a:lnTo>
                  <a:close/>
                </a:path>
                <a:path w="76200" h="335914">
                  <a:moveTo>
                    <a:pt x="64325" y="52451"/>
                  </a:moveTo>
                  <a:lnTo>
                    <a:pt x="44195" y="52451"/>
                  </a:lnTo>
                  <a:lnTo>
                    <a:pt x="49148" y="57404"/>
                  </a:lnTo>
                  <a:lnTo>
                    <a:pt x="49148" y="76200"/>
                  </a:lnTo>
                  <a:lnTo>
                    <a:pt x="76200" y="76200"/>
                  </a:lnTo>
                  <a:lnTo>
                    <a:pt x="64325" y="52451"/>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grpSp>
        <p:nvGrpSpPr>
          <p:cNvPr id="16" name="object 16"/>
          <p:cNvGrpSpPr/>
          <p:nvPr/>
        </p:nvGrpSpPr>
        <p:grpSpPr>
          <a:xfrm>
            <a:off x="2801144" y="2544238"/>
            <a:ext cx="3410332" cy="3648075"/>
            <a:chOff x="2801873" y="2544191"/>
            <a:chExt cx="3411220" cy="3648075"/>
          </a:xfrm>
        </p:grpSpPr>
        <p:pic>
          <p:nvPicPr>
            <p:cNvPr id="17" name="object 17"/>
            <p:cNvPicPr/>
            <p:nvPr/>
          </p:nvPicPr>
          <p:blipFill>
            <a:blip r:embed="rId4" cstate="print"/>
            <a:stretch>
              <a:fillRect/>
            </a:stretch>
          </p:blipFill>
          <p:spPr>
            <a:xfrm>
              <a:off x="2801873" y="5143517"/>
              <a:ext cx="3410712" cy="92692"/>
            </a:xfrm>
            <a:prstGeom prst="rect">
              <a:avLst/>
            </a:prstGeom>
          </p:spPr>
        </p:pic>
        <p:sp>
          <p:nvSpPr>
            <p:cNvPr id="18" name="object 18"/>
            <p:cNvSpPr/>
            <p:nvPr/>
          </p:nvSpPr>
          <p:spPr>
            <a:xfrm>
              <a:off x="2851784" y="5168264"/>
              <a:ext cx="3317875" cy="0"/>
            </a:xfrm>
            <a:custGeom>
              <a:avLst/>
              <a:gdLst/>
              <a:ahLst/>
              <a:cxnLst/>
              <a:rect l="l" t="t" r="r" b="b"/>
              <a:pathLst>
                <a:path w="3317875">
                  <a:moveTo>
                    <a:pt x="0" y="0"/>
                  </a:moveTo>
                  <a:lnTo>
                    <a:pt x="3317748" y="0"/>
                  </a:lnTo>
                </a:path>
              </a:pathLst>
            </a:custGeom>
            <a:ln w="22098">
              <a:solidFill>
                <a:srgbClr val="00AF50"/>
              </a:solidFill>
            </a:ln>
          </p:spPr>
          <p:txBody>
            <a:bodyPr wrap="square" lIns="0" tIns="0" rIns="0" bIns="0" rtlCol="0"/>
            <a:lstStyle/>
            <a:p>
              <a:pPr defTabSz="914400"/>
              <a:endParaRPr kern="0" smtClean="0">
                <a:solidFill>
                  <a:sysClr val="windowText" lastClr="000000"/>
                </a:solidFill>
              </a:endParaRPr>
            </a:p>
          </p:txBody>
        </p:sp>
        <p:sp>
          <p:nvSpPr>
            <p:cNvPr id="19" name="object 19"/>
            <p:cNvSpPr/>
            <p:nvPr/>
          </p:nvSpPr>
          <p:spPr>
            <a:xfrm>
              <a:off x="4253102" y="2680335"/>
              <a:ext cx="0" cy="3260725"/>
            </a:xfrm>
            <a:custGeom>
              <a:avLst/>
              <a:gdLst/>
              <a:ahLst/>
              <a:cxnLst/>
              <a:rect l="l" t="t" r="r" b="b"/>
              <a:pathLst>
                <a:path h="3260725">
                  <a:moveTo>
                    <a:pt x="0" y="1620773"/>
                  </a:moveTo>
                  <a:lnTo>
                    <a:pt x="0" y="3260598"/>
                  </a:lnTo>
                </a:path>
                <a:path h="3260725">
                  <a:moveTo>
                    <a:pt x="0" y="0"/>
                  </a:moveTo>
                  <a:lnTo>
                    <a:pt x="0" y="1251203"/>
                  </a:lnTo>
                </a:path>
              </a:pathLst>
            </a:custGeom>
            <a:ln w="9905">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0" name="object 20"/>
            <p:cNvSpPr/>
            <p:nvPr/>
          </p:nvSpPr>
          <p:spPr>
            <a:xfrm>
              <a:off x="5236082" y="2549271"/>
              <a:ext cx="0" cy="3637915"/>
            </a:xfrm>
            <a:custGeom>
              <a:avLst/>
              <a:gdLst/>
              <a:ahLst/>
              <a:cxnLst/>
              <a:rect l="l" t="t" r="r" b="b"/>
              <a:pathLst>
                <a:path h="3637915">
                  <a:moveTo>
                    <a:pt x="0" y="0"/>
                  </a:moveTo>
                  <a:lnTo>
                    <a:pt x="0" y="3637305"/>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grpSp>
      <p:sp>
        <p:nvSpPr>
          <p:cNvPr id="21" name="object 21"/>
          <p:cNvSpPr txBox="1"/>
          <p:nvPr/>
        </p:nvSpPr>
        <p:spPr>
          <a:xfrm>
            <a:off x="4635309" y="1952775"/>
            <a:ext cx="1206186" cy="289823"/>
          </a:xfrm>
          <a:prstGeom prst="rect">
            <a:avLst/>
          </a:prstGeom>
        </p:spPr>
        <p:txBody>
          <a:bodyPr vert="horz" wrap="square" lIns="0" tIns="12700" rIns="0" bIns="0" rtlCol="0">
            <a:spAutoFit/>
          </a:bodyPr>
          <a:lstStyle/>
          <a:p>
            <a:pPr marL="38100" defTabSz="914400">
              <a:spcBef>
                <a:spcPts val="100"/>
              </a:spcBef>
            </a:pPr>
            <a:r>
              <a:rPr kern="0" spc="75" dirty="0">
                <a:solidFill>
                  <a:sysClr val="windowText" lastClr="000000"/>
                </a:solidFill>
                <a:latin typeface="Cambria Math"/>
                <a:cs typeface="Cambria Math"/>
              </a:rPr>
              <a:t>R</a:t>
            </a:r>
            <a:r>
              <a:rPr sz="1950" kern="0" spc="112" baseline="-14957" dirty="0">
                <a:solidFill>
                  <a:sysClr val="windowText" lastClr="000000"/>
                </a:solidFill>
                <a:latin typeface="Cambria Math"/>
                <a:cs typeface="Cambria Math"/>
              </a:rPr>
              <a:t>C</a:t>
            </a:r>
            <a:r>
              <a:rPr sz="1950" kern="0" spc="337" baseline="-14957" dirty="0">
                <a:solidFill>
                  <a:sysClr val="windowText" lastClr="000000"/>
                </a:solidFill>
                <a:latin typeface="Cambria Math"/>
                <a:cs typeface="Cambria Math"/>
              </a:rPr>
              <a:t> </a:t>
            </a:r>
            <a:r>
              <a:rPr kern="0" dirty="0">
                <a:solidFill>
                  <a:sysClr val="windowText" lastClr="000000"/>
                </a:solidFill>
                <a:latin typeface="Times New Roman"/>
                <a:cs typeface="Times New Roman"/>
              </a:rPr>
              <a:t>=</a:t>
            </a:r>
            <a:r>
              <a:rPr kern="0" spc="5" dirty="0">
                <a:solidFill>
                  <a:sysClr val="windowText" lastClr="000000"/>
                </a:solidFill>
                <a:latin typeface="Times New Roman"/>
                <a:cs typeface="Times New Roman"/>
              </a:rPr>
              <a:t> </a:t>
            </a:r>
            <a:r>
              <a:rPr kern="0" dirty="0">
                <a:solidFill>
                  <a:sysClr val="windowText" lastClr="000000"/>
                </a:solidFill>
                <a:latin typeface="Times New Roman"/>
                <a:cs typeface="Times New Roman"/>
              </a:rPr>
              <a:t>16.5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2" name="object 22"/>
          <p:cNvSpPr txBox="1"/>
          <p:nvPr/>
        </p:nvSpPr>
        <p:spPr>
          <a:xfrm>
            <a:off x="6237381" y="5022364"/>
            <a:ext cx="63546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23" name="object 23"/>
          <p:cNvGrpSpPr/>
          <p:nvPr/>
        </p:nvGrpSpPr>
        <p:grpSpPr>
          <a:xfrm>
            <a:off x="3821068" y="2747057"/>
            <a:ext cx="2366664" cy="3535679"/>
            <a:chOff x="3822065" y="2747010"/>
            <a:chExt cx="2367280" cy="3535679"/>
          </a:xfrm>
        </p:grpSpPr>
        <p:sp>
          <p:nvSpPr>
            <p:cNvPr id="24" name="object 24"/>
            <p:cNvSpPr/>
            <p:nvPr/>
          </p:nvSpPr>
          <p:spPr>
            <a:xfrm>
              <a:off x="3827145" y="2770251"/>
              <a:ext cx="0" cy="3507104"/>
            </a:xfrm>
            <a:custGeom>
              <a:avLst/>
              <a:gdLst/>
              <a:ahLst/>
              <a:cxnLst/>
              <a:rect l="l" t="t" r="r" b="b"/>
              <a:pathLst>
                <a:path h="3507104">
                  <a:moveTo>
                    <a:pt x="0" y="0"/>
                  </a:moveTo>
                  <a:lnTo>
                    <a:pt x="0" y="3506889"/>
                  </a:lnTo>
                </a:path>
              </a:pathLst>
            </a:custGeom>
            <a:ln w="9906">
              <a:solidFill>
                <a:srgbClr val="E64722"/>
              </a:solidFill>
              <a:prstDash val="sysDash"/>
            </a:ln>
          </p:spPr>
          <p:txBody>
            <a:bodyPr wrap="square" lIns="0" tIns="0" rIns="0" bIns="0" rtlCol="0"/>
            <a:lstStyle/>
            <a:p>
              <a:pPr defTabSz="914400"/>
              <a:endParaRPr kern="0" smtClean="0">
                <a:solidFill>
                  <a:sysClr val="windowText" lastClr="000000"/>
                </a:solidFill>
              </a:endParaRPr>
            </a:p>
          </p:txBody>
        </p:sp>
        <p:sp>
          <p:nvSpPr>
            <p:cNvPr id="25" name="object 25"/>
            <p:cNvSpPr/>
            <p:nvPr/>
          </p:nvSpPr>
          <p:spPr>
            <a:xfrm>
              <a:off x="5241798" y="2747010"/>
              <a:ext cx="947419" cy="483870"/>
            </a:xfrm>
            <a:custGeom>
              <a:avLst/>
              <a:gdLst/>
              <a:ahLst/>
              <a:cxnLst/>
              <a:rect l="l" t="t" r="r" b="b"/>
              <a:pathLst>
                <a:path w="947420" h="483869">
                  <a:moveTo>
                    <a:pt x="947165" y="0"/>
                  </a:moveTo>
                  <a:lnTo>
                    <a:pt x="0" y="0"/>
                  </a:lnTo>
                  <a:lnTo>
                    <a:pt x="0" y="466598"/>
                  </a:lnTo>
                  <a:lnTo>
                    <a:pt x="947165" y="483869"/>
                  </a:lnTo>
                  <a:lnTo>
                    <a:pt x="947165" y="0"/>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grpSp>
      <p:sp>
        <p:nvSpPr>
          <p:cNvPr id="26" name="object 26"/>
          <p:cNvSpPr txBox="1"/>
          <p:nvPr/>
        </p:nvSpPr>
        <p:spPr>
          <a:xfrm>
            <a:off x="3275750" y="2729507"/>
            <a:ext cx="533261"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7" name="object 27"/>
          <p:cNvSpPr txBox="1"/>
          <p:nvPr/>
        </p:nvSpPr>
        <p:spPr>
          <a:xfrm>
            <a:off x="5239670" y="3379216"/>
            <a:ext cx="929398" cy="299720"/>
          </a:xfrm>
          <a:prstGeom prst="rect">
            <a:avLst/>
          </a:prstGeom>
        </p:spPr>
        <p:txBody>
          <a:bodyPr vert="horz" wrap="square" lIns="0" tIns="12700" rIns="0" bIns="0" rtlCol="0">
            <a:spAutoFit/>
          </a:bodyPr>
          <a:lstStyle/>
          <a:p>
            <a:pPr marL="79375" defTabSz="914400">
              <a:spcBef>
                <a:spcPts val="100"/>
              </a:spcBef>
            </a:pPr>
            <a:r>
              <a:rPr kern="0" dirty="0">
                <a:solidFill>
                  <a:sysClr val="windowText" lastClr="000000"/>
                </a:solidFill>
                <a:latin typeface="Times New Roman"/>
                <a:cs typeface="Times New Roman"/>
              </a:rPr>
              <a:t>6.5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8" name="object 28"/>
          <p:cNvSpPr txBox="1"/>
          <p:nvPr/>
        </p:nvSpPr>
        <p:spPr>
          <a:xfrm>
            <a:off x="6237885" y="2573020"/>
            <a:ext cx="476127" cy="759182"/>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a:p>
            <a:pPr marL="38100" defTabSz="914400">
              <a:spcBef>
                <a:spcPts val="1520"/>
              </a:spcBef>
            </a:pPr>
            <a:r>
              <a:rPr kern="0" dirty="0">
                <a:solidFill>
                  <a:sysClr val="windowText" lastClr="000000"/>
                </a:solidFill>
                <a:latin typeface="Times New Roman"/>
                <a:cs typeface="Times New Roman"/>
              </a:rPr>
              <a:t>0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29" name="object 29"/>
          <p:cNvSpPr txBox="1"/>
          <p:nvPr/>
        </p:nvSpPr>
        <p:spPr>
          <a:xfrm>
            <a:off x="3997174" y="3931542"/>
            <a:ext cx="985262" cy="315471"/>
          </a:xfrm>
          <a:prstGeom prst="rect">
            <a:avLst/>
          </a:prstGeom>
          <a:solidFill>
            <a:srgbClr val="F4A973"/>
          </a:solidFill>
          <a:ln w="9905">
            <a:solidFill>
              <a:srgbClr val="000000"/>
            </a:solidFill>
          </a:ln>
        </p:spPr>
        <p:txBody>
          <a:bodyPr vert="horz" wrap="square" lIns="0" tIns="38100" rIns="0" bIns="0" rtlCol="0">
            <a:spAutoFit/>
          </a:bodyPr>
          <a:lstStyle/>
          <a:p>
            <a:pPr marL="288290" defTabSz="914400">
              <a:spcBef>
                <a:spcPts val="300"/>
              </a:spcBef>
            </a:pPr>
            <a:r>
              <a:rPr kern="0" spc="-25" dirty="0">
                <a:solidFill>
                  <a:sysClr val="windowText" lastClr="000000"/>
                </a:solidFill>
                <a:latin typeface="Times New Roman"/>
                <a:cs typeface="Times New Roman"/>
              </a:rPr>
              <a:t>SFD</a:t>
            </a:r>
            <a:endParaRPr kern="0">
              <a:solidFill>
                <a:sysClr val="windowText" lastClr="000000"/>
              </a:solidFill>
              <a:latin typeface="Times New Roman"/>
              <a:cs typeface="Times New Roman"/>
            </a:endParaRPr>
          </a:p>
        </p:txBody>
      </p:sp>
      <p:sp>
        <p:nvSpPr>
          <p:cNvPr id="30" name="object 30"/>
          <p:cNvSpPr txBox="1"/>
          <p:nvPr/>
        </p:nvSpPr>
        <p:spPr>
          <a:xfrm>
            <a:off x="3997174" y="5940979"/>
            <a:ext cx="985262" cy="315471"/>
          </a:xfrm>
          <a:prstGeom prst="rect">
            <a:avLst/>
          </a:prstGeom>
          <a:solidFill>
            <a:srgbClr val="EF917A"/>
          </a:solidFill>
          <a:ln w="9905">
            <a:solidFill>
              <a:srgbClr val="000000"/>
            </a:solidFill>
          </a:ln>
        </p:spPr>
        <p:txBody>
          <a:bodyPr vert="horz" wrap="square" lIns="0" tIns="38100" rIns="0" bIns="0" rtlCol="0">
            <a:spAutoFit/>
          </a:bodyPr>
          <a:lstStyle/>
          <a:p>
            <a:pPr marL="224790" defTabSz="914400">
              <a:spcBef>
                <a:spcPts val="300"/>
              </a:spcBef>
            </a:pPr>
            <a:r>
              <a:rPr kern="0" spc="-25" dirty="0">
                <a:solidFill>
                  <a:sysClr val="windowText" lastClr="000000"/>
                </a:solidFill>
                <a:latin typeface="Times New Roman"/>
                <a:cs typeface="Times New Roman"/>
              </a:rPr>
              <a:t>BMD</a:t>
            </a:r>
            <a:endParaRPr kern="0">
              <a:solidFill>
                <a:sysClr val="windowText" lastClr="000000"/>
              </a:solidFill>
              <a:latin typeface="Times New Roman"/>
              <a:cs typeface="Times New Roman"/>
            </a:endParaRPr>
          </a:p>
        </p:txBody>
      </p:sp>
      <p:sp>
        <p:nvSpPr>
          <p:cNvPr id="31" name="object 31"/>
          <p:cNvSpPr txBox="1"/>
          <p:nvPr/>
        </p:nvSpPr>
        <p:spPr>
          <a:xfrm>
            <a:off x="2575143" y="94538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A</a:t>
            </a:r>
            <a:endParaRPr kern="0">
              <a:solidFill>
                <a:sysClr val="windowText" lastClr="000000"/>
              </a:solidFill>
              <a:latin typeface="Times New Roman"/>
              <a:cs typeface="Times New Roman"/>
            </a:endParaRPr>
          </a:p>
        </p:txBody>
      </p:sp>
      <p:grpSp>
        <p:nvGrpSpPr>
          <p:cNvPr id="32" name="object 32"/>
          <p:cNvGrpSpPr/>
          <p:nvPr/>
        </p:nvGrpSpPr>
        <p:grpSpPr>
          <a:xfrm>
            <a:off x="2769179" y="1095058"/>
            <a:ext cx="3435725" cy="531495"/>
            <a:chOff x="2769870" y="1095011"/>
            <a:chExt cx="3436620" cy="531495"/>
          </a:xfrm>
        </p:grpSpPr>
        <p:pic>
          <p:nvPicPr>
            <p:cNvPr id="33" name="object 33"/>
            <p:cNvPicPr/>
            <p:nvPr/>
          </p:nvPicPr>
          <p:blipFill>
            <a:blip r:embed="rId5" cstate="print"/>
            <a:stretch>
              <a:fillRect/>
            </a:stretch>
          </p:blipFill>
          <p:spPr>
            <a:xfrm>
              <a:off x="2769870" y="1095011"/>
              <a:ext cx="3436620" cy="92692"/>
            </a:xfrm>
            <a:prstGeom prst="rect">
              <a:avLst/>
            </a:prstGeom>
          </p:spPr>
        </p:pic>
        <p:sp>
          <p:nvSpPr>
            <p:cNvPr id="34" name="object 34"/>
            <p:cNvSpPr/>
            <p:nvPr/>
          </p:nvSpPr>
          <p:spPr>
            <a:xfrm>
              <a:off x="2819781" y="1119758"/>
              <a:ext cx="3343910" cy="0"/>
            </a:xfrm>
            <a:custGeom>
              <a:avLst/>
              <a:gdLst/>
              <a:ahLst/>
              <a:cxnLst/>
              <a:rect l="l" t="t" r="r" b="b"/>
              <a:pathLst>
                <a:path w="3343910">
                  <a:moveTo>
                    <a:pt x="0" y="0"/>
                  </a:moveTo>
                  <a:lnTo>
                    <a:pt x="3343655"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5" name="object 35"/>
            <p:cNvPicPr/>
            <p:nvPr/>
          </p:nvPicPr>
          <p:blipFill>
            <a:blip r:embed="rId6" cstate="print"/>
            <a:stretch>
              <a:fillRect/>
            </a:stretch>
          </p:blipFill>
          <p:spPr>
            <a:xfrm>
              <a:off x="3646932" y="1371617"/>
              <a:ext cx="401624" cy="92692"/>
            </a:xfrm>
            <a:prstGeom prst="rect">
              <a:avLst/>
            </a:prstGeom>
          </p:spPr>
        </p:pic>
        <p:sp>
          <p:nvSpPr>
            <p:cNvPr id="36" name="object 36"/>
            <p:cNvSpPr/>
            <p:nvPr/>
          </p:nvSpPr>
          <p:spPr>
            <a:xfrm>
              <a:off x="3696843" y="1396364"/>
              <a:ext cx="308610" cy="0"/>
            </a:xfrm>
            <a:custGeom>
              <a:avLst/>
              <a:gdLst/>
              <a:ahLst/>
              <a:cxnLst/>
              <a:rect l="l" t="t" r="r" b="b"/>
              <a:pathLst>
                <a:path w="308610">
                  <a:moveTo>
                    <a:pt x="0" y="0"/>
                  </a:moveTo>
                  <a:lnTo>
                    <a:pt x="308483"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7" name="object 37"/>
            <p:cNvPicPr/>
            <p:nvPr/>
          </p:nvPicPr>
          <p:blipFill>
            <a:blip r:embed="rId7" cstate="print"/>
            <a:stretch>
              <a:fillRect/>
            </a:stretch>
          </p:blipFill>
          <p:spPr>
            <a:xfrm>
              <a:off x="3559302" y="1371625"/>
              <a:ext cx="180759" cy="254482"/>
            </a:xfrm>
            <a:prstGeom prst="rect">
              <a:avLst/>
            </a:prstGeom>
          </p:spPr>
        </p:pic>
        <p:sp>
          <p:nvSpPr>
            <p:cNvPr id="38" name="object 38"/>
            <p:cNvSpPr/>
            <p:nvPr/>
          </p:nvSpPr>
          <p:spPr>
            <a:xfrm>
              <a:off x="3609213" y="139636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39" name="object 39"/>
            <p:cNvPicPr/>
            <p:nvPr/>
          </p:nvPicPr>
          <p:blipFill>
            <a:blip r:embed="rId7" cstate="print"/>
            <a:stretch>
              <a:fillRect/>
            </a:stretch>
          </p:blipFill>
          <p:spPr>
            <a:xfrm>
              <a:off x="3713226" y="1371625"/>
              <a:ext cx="180759" cy="254482"/>
            </a:xfrm>
            <a:prstGeom prst="rect">
              <a:avLst/>
            </a:prstGeom>
          </p:spPr>
        </p:pic>
        <p:sp>
          <p:nvSpPr>
            <p:cNvPr id="40" name="object 40"/>
            <p:cNvSpPr/>
            <p:nvPr/>
          </p:nvSpPr>
          <p:spPr>
            <a:xfrm>
              <a:off x="3763137" y="139636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1" name="object 41"/>
            <p:cNvPicPr/>
            <p:nvPr/>
          </p:nvPicPr>
          <p:blipFill>
            <a:blip r:embed="rId7" cstate="print"/>
            <a:stretch>
              <a:fillRect/>
            </a:stretch>
          </p:blipFill>
          <p:spPr>
            <a:xfrm>
              <a:off x="3866388" y="1371625"/>
              <a:ext cx="180759" cy="254482"/>
            </a:xfrm>
            <a:prstGeom prst="rect">
              <a:avLst/>
            </a:prstGeom>
          </p:spPr>
        </p:pic>
        <p:sp>
          <p:nvSpPr>
            <p:cNvPr id="42" name="object 42"/>
            <p:cNvSpPr/>
            <p:nvPr/>
          </p:nvSpPr>
          <p:spPr>
            <a:xfrm>
              <a:off x="3916299" y="1396364"/>
              <a:ext cx="87630" cy="161290"/>
            </a:xfrm>
            <a:custGeom>
              <a:avLst/>
              <a:gdLst/>
              <a:ahLst/>
              <a:cxnLst/>
              <a:rect l="l" t="t" r="r" b="b"/>
              <a:pathLst>
                <a:path w="87629" h="161290">
                  <a:moveTo>
                    <a:pt x="87502" y="0"/>
                  </a:moveTo>
                  <a:lnTo>
                    <a:pt x="0" y="161162"/>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sp>
          <p:nvSpPr>
            <p:cNvPr id="43" name="object 43"/>
            <p:cNvSpPr/>
            <p:nvPr/>
          </p:nvSpPr>
          <p:spPr>
            <a:xfrm>
              <a:off x="3696843" y="1122044"/>
              <a:ext cx="314960" cy="271780"/>
            </a:xfrm>
            <a:custGeom>
              <a:avLst/>
              <a:gdLst/>
              <a:ahLst/>
              <a:cxnLst/>
              <a:rect l="l" t="t" r="r" b="b"/>
              <a:pathLst>
                <a:path w="314960" h="271780">
                  <a:moveTo>
                    <a:pt x="157353" y="0"/>
                  </a:moveTo>
                  <a:lnTo>
                    <a:pt x="0" y="271271"/>
                  </a:lnTo>
                  <a:lnTo>
                    <a:pt x="314706" y="271271"/>
                  </a:lnTo>
                  <a:lnTo>
                    <a:pt x="157353" y="0"/>
                  </a:lnTo>
                  <a:close/>
                </a:path>
              </a:pathLst>
            </a:custGeom>
            <a:solidFill>
              <a:srgbClr val="7E7E7E"/>
            </a:solidFill>
          </p:spPr>
          <p:txBody>
            <a:bodyPr wrap="square" lIns="0" tIns="0" rIns="0" bIns="0" rtlCol="0"/>
            <a:lstStyle/>
            <a:p>
              <a:pPr defTabSz="914400"/>
              <a:endParaRPr kern="0" smtClean="0">
                <a:solidFill>
                  <a:sysClr val="windowText" lastClr="000000"/>
                </a:solidFill>
              </a:endParaRPr>
            </a:p>
          </p:txBody>
        </p:sp>
        <p:sp>
          <p:nvSpPr>
            <p:cNvPr id="44" name="object 44"/>
            <p:cNvSpPr/>
            <p:nvPr/>
          </p:nvSpPr>
          <p:spPr>
            <a:xfrm>
              <a:off x="3696843" y="1122044"/>
              <a:ext cx="314960" cy="271780"/>
            </a:xfrm>
            <a:custGeom>
              <a:avLst/>
              <a:gdLst/>
              <a:ahLst/>
              <a:cxnLst/>
              <a:rect l="l" t="t" r="r" b="b"/>
              <a:pathLst>
                <a:path w="314960" h="271780">
                  <a:moveTo>
                    <a:pt x="0" y="271271"/>
                  </a:moveTo>
                  <a:lnTo>
                    <a:pt x="157353" y="0"/>
                  </a:lnTo>
                  <a:lnTo>
                    <a:pt x="314706" y="271271"/>
                  </a:lnTo>
                  <a:lnTo>
                    <a:pt x="0" y="271271"/>
                  </a:lnTo>
                  <a:close/>
                </a:path>
              </a:pathLst>
            </a:custGeom>
            <a:ln w="16001">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5" name="object 45"/>
            <p:cNvPicPr/>
            <p:nvPr/>
          </p:nvPicPr>
          <p:blipFill>
            <a:blip r:embed="rId8" cstate="print"/>
            <a:stretch>
              <a:fillRect/>
            </a:stretch>
          </p:blipFill>
          <p:spPr>
            <a:xfrm>
              <a:off x="3813048" y="1220723"/>
              <a:ext cx="85343" cy="85343"/>
            </a:xfrm>
            <a:prstGeom prst="rect">
              <a:avLst/>
            </a:prstGeom>
          </p:spPr>
        </p:pic>
        <p:pic>
          <p:nvPicPr>
            <p:cNvPr id="46" name="object 46"/>
            <p:cNvPicPr/>
            <p:nvPr/>
          </p:nvPicPr>
          <p:blipFill>
            <a:blip r:embed="rId9" cstate="print"/>
            <a:stretch>
              <a:fillRect/>
            </a:stretch>
          </p:blipFill>
          <p:spPr>
            <a:xfrm>
              <a:off x="5045202" y="1316753"/>
              <a:ext cx="352005" cy="92692"/>
            </a:xfrm>
            <a:prstGeom prst="rect">
              <a:avLst/>
            </a:prstGeom>
          </p:spPr>
        </p:pic>
        <p:sp>
          <p:nvSpPr>
            <p:cNvPr id="47" name="object 47"/>
            <p:cNvSpPr/>
            <p:nvPr/>
          </p:nvSpPr>
          <p:spPr>
            <a:xfrm>
              <a:off x="5095113" y="1341500"/>
              <a:ext cx="259715" cy="0"/>
            </a:xfrm>
            <a:custGeom>
              <a:avLst/>
              <a:gdLst/>
              <a:ahLst/>
              <a:cxnLst/>
              <a:rect l="l" t="t" r="r" b="b"/>
              <a:pathLst>
                <a:path w="259714">
                  <a:moveTo>
                    <a:pt x="0" y="0"/>
                  </a:moveTo>
                  <a:lnTo>
                    <a:pt x="259334" y="0"/>
                  </a:lnTo>
                </a:path>
              </a:pathLst>
            </a:custGeom>
            <a:ln w="22098">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48" name="object 48"/>
            <p:cNvPicPr/>
            <p:nvPr/>
          </p:nvPicPr>
          <p:blipFill>
            <a:blip r:embed="rId10" cstate="print"/>
            <a:stretch>
              <a:fillRect/>
            </a:stretch>
          </p:blipFill>
          <p:spPr>
            <a:xfrm>
              <a:off x="4971288" y="1316672"/>
              <a:ext cx="166319" cy="228536"/>
            </a:xfrm>
            <a:prstGeom prst="rect">
              <a:avLst/>
            </a:prstGeom>
          </p:spPr>
        </p:pic>
        <p:sp>
          <p:nvSpPr>
            <p:cNvPr id="49" name="object 49"/>
            <p:cNvSpPr/>
            <p:nvPr/>
          </p:nvSpPr>
          <p:spPr>
            <a:xfrm>
              <a:off x="5021199" y="134150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0" name="object 50"/>
            <p:cNvPicPr/>
            <p:nvPr/>
          </p:nvPicPr>
          <p:blipFill>
            <a:blip r:embed="rId10" cstate="print"/>
            <a:stretch>
              <a:fillRect/>
            </a:stretch>
          </p:blipFill>
          <p:spPr>
            <a:xfrm>
              <a:off x="5100827" y="1316672"/>
              <a:ext cx="166319" cy="228536"/>
            </a:xfrm>
            <a:prstGeom prst="rect">
              <a:avLst/>
            </a:prstGeom>
          </p:spPr>
        </p:pic>
        <p:sp>
          <p:nvSpPr>
            <p:cNvPr id="51" name="object 51"/>
            <p:cNvSpPr/>
            <p:nvPr/>
          </p:nvSpPr>
          <p:spPr>
            <a:xfrm>
              <a:off x="5150739" y="134150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pic>
          <p:nvPicPr>
            <p:cNvPr id="52" name="object 52"/>
            <p:cNvPicPr/>
            <p:nvPr/>
          </p:nvPicPr>
          <p:blipFill>
            <a:blip r:embed="rId10" cstate="print"/>
            <a:stretch>
              <a:fillRect/>
            </a:stretch>
          </p:blipFill>
          <p:spPr>
            <a:xfrm>
              <a:off x="5229605" y="1316672"/>
              <a:ext cx="166319" cy="228536"/>
            </a:xfrm>
            <a:prstGeom prst="rect">
              <a:avLst/>
            </a:prstGeom>
          </p:spPr>
        </p:pic>
        <p:sp>
          <p:nvSpPr>
            <p:cNvPr id="53" name="object 53"/>
            <p:cNvSpPr/>
            <p:nvPr/>
          </p:nvSpPr>
          <p:spPr>
            <a:xfrm>
              <a:off x="5279517" y="1341500"/>
              <a:ext cx="73660" cy="135890"/>
            </a:xfrm>
            <a:custGeom>
              <a:avLst/>
              <a:gdLst/>
              <a:ahLst/>
              <a:cxnLst/>
              <a:rect l="l" t="t" r="r" b="b"/>
              <a:pathLst>
                <a:path w="73660" h="135890">
                  <a:moveTo>
                    <a:pt x="73533" y="0"/>
                  </a:moveTo>
                  <a:lnTo>
                    <a:pt x="0" y="135509"/>
                  </a:lnTo>
                </a:path>
              </a:pathLst>
            </a:custGeom>
            <a:ln w="22097">
              <a:solidFill>
                <a:srgbClr val="000000"/>
              </a:solidFill>
            </a:ln>
          </p:spPr>
          <p:txBody>
            <a:bodyPr wrap="square" lIns="0" tIns="0" rIns="0" bIns="0" rtlCol="0"/>
            <a:lstStyle/>
            <a:p>
              <a:pPr defTabSz="914400"/>
              <a:endParaRPr kern="0" smtClean="0">
                <a:solidFill>
                  <a:sysClr val="windowText" lastClr="000000"/>
                </a:solidFill>
              </a:endParaRPr>
            </a:p>
          </p:txBody>
        </p:sp>
        <p:sp>
          <p:nvSpPr>
            <p:cNvPr id="54" name="object 54"/>
            <p:cNvSpPr/>
            <p:nvPr/>
          </p:nvSpPr>
          <p:spPr>
            <a:xfrm>
              <a:off x="5130546" y="1149857"/>
              <a:ext cx="176530" cy="176530"/>
            </a:xfrm>
            <a:custGeom>
              <a:avLst/>
              <a:gdLst/>
              <a:ahLst/>
              <a:cxnLst/>
              <a:rect l="l" t="t" r="r" b="b"/>
              <a:pathLst>
                <a:path w="176529" h="176530">
                  <a:moveTo>
                    <a:pt x="88011" y="0"/>
                  </a:moveTo>
                  <a:lnTo>
                    <a:pt x="53738" y="6911"/>
                  </a:lnTo>
                  <a:lnTo>
                    <a:pt x="25765" y="25765"/>
                  </a:lnTo>
                  <a:lnTo>
                    <a:pt x="6911" y="53738"/>
                  </a:lnTo>
                  <a:lnTo>
                    <a:pt x="0" y="88011"/>
                  </a:lnTo>
                  <a:lnTo>
                    <a:pt x="6911" y="122283"/>
                  </a:lnTo>
                  <a:lnTo>
                    <a:pt x="25765" y="150256"/>
                  </a:lnTo>
                  <a:lnTo>
                    <a:pt x="53738" y="169110"/>
                  </a:lnTo>
                  <a:lnTo>
                    <a:pt x="88011" y="176021"/>
                  </a:lnTo>
                  <a:lnTo>
                    <a:pt x="122283" y="169110"/>
                  </a:lnTo>
                  <a:lnTo>
                    <a:pt x="150256" y="150256"/>
                  </a:lnTo>
                  <a:lnTo>
                    <a:pt x="169110" y="122283"/>
                  </a:lnTo>
                  <a:lnTo>
                    <a:pt x="176021" y="88011"/>
                  </a:lnTo>
                  <a:lnTo>
                    <a:pt x="169110" y="53738"/>
                  </a:lnTo>
                  <a:lnTo>
                    <a:pt x="150256" y="25765"/>
                  </a:lnTo>
                  <a:lnTo>
                    <a:pt x="122283" y="6911"/>
                  </a:lnTo>
                  <a:lnTo>
                    <a:pt x="88011" y="0"/>
                  </a:lnTo>
                  <a:close/>
                </a:path>
              </a:pathLst>
            </a:custGeom>
            <a:solidFill>
              <a:srgbClr val="A6A6A6"/>
            </a:solidFill>
          </p:spPr>
          <p:txBody>
            <a:bodyPr wrap="square" lIns="0" tIns="0" rIns="0" bIns="0" rtlCol="0"/>
            <a:lstStyle/>
            <a:p>
              <a:pPr defTabSz="914400"/>
              <a:endParaRPr kern="0" smtClean="0">
                <a:solidFill>
                  <a:sysClr val="windowText" lastClr="000000"/>
                </a:solidFill>
              </a:endParaRPr>
            </a:p>
          </p:txBody>
        </p:sp>
        <p:sp>
          <p:nvSpPr>
            <p:cNvPr id="55" name="object 55"/>
            <p:cNvSpPr/>
            <p:nvPr/>
          </p:nvSpPr>
          <p:spPr>
            <a:xfrm>
              <a:off x="5130546" y="1149857"/>
              <a:ext cx="176530" cy="176530"/>
            </a:xfrm>
            <a:custGeom>
              <a:avLst/>
              <a:gdLst/>
              <a:ahLst/>
              <a:cxnLst/>
              <a:rect l="l" t="t" r="r" b="b"/>
              <a:pathLst>
                <a:path w="176529" h="176530">
                  <a:moveTo>
                    <a:pt x="88011" y="0"/>
                  </a:moveTo>
                  <a:lnTo>
                    <a:pt x="122283" y="6911"/>
                  </a:lnTo>
                  <a:lnTo>
                    <a:pt x="150256" y="25765"/>
                  </a:lnTo>
                  <a:lnTo>
                    <a:pt x="169110" y="53738"/>
                  </a:lnTo>
                  <a:lnTo>
                    <a:pt x="176021" y="88011"/>
                  </a:lnTo>
                  <a:lnTo>
                    <a:pt x="169110" y="122283"/>
                  </a:lnTo>
                  <a:lnTo>
                    <a:pt x="150256" y="150256"/>
                  </a:lnTo>
                  <a:lnTo>
                    <a:pt x="122283" y="169110"/>
                  </a:lnTo>
                  <a:lnTo>
                    <a:pt x="88011" y="176021"/>
                  </a:lnTo>
                  <a:lnTo>
                    <a:pt x="53738" y="169110"/>
                  </a:lnTo>
                  <a:lnTo>
                    <a:pt x="25765" y="150256"/>
                  </a:lnTo>
                  <a:lnTo>
                    <a:pt x="6911" y="122283"/>
                  </a:lnTo>
                  <a:lnTo>
                    <a:pt x="0" y="88011"/>
                  </a:lnTo>
                  <a:lnTo>
                    <a:pt x="6911" y="53738"/>
                  </a:lnTo>
                  <a:lnTo>
                    <a:pt x="25765" y="25765"/>
                  </a:lnTo>
                  <a:lnTo>
                    <a:pt x="53738" y="6911"/>
                  </a:lnTo>
                  <a:lnTo>
                    <a:pt x="88011" y="0"/>
                  </a:lnTo>
                  <a:close/>
                </a:path>
              </a:pathLst>
            </a:custGeom>
            <a:ln w="28956">
              <a:solidFill>
                <a:srgbClr val="000000"/>
              </a:solidFill>
            </a:ln>
          </p:spPr>
          <p:txBody>
            <a:bodyPr wrap="square" lIns="0" tIns="0" rIns="0" bIns="0" rtlCol="0"/>
            <a:lstStyle/>
            <a:p>
              <a:pPr defTabSz="914400"/>
              <a:endParaRPr kern="0" smtClean="0">
                <a:solidFill>
                  <a:sysClr val="windowText" lastClr="000000"/>
                </a:solidFill>
              </a:endParaRPr>
            </a:p>
          </p:txBody>
        </p:sp>
      </p:grpSp>
      <p:sp>
        <p:nvSpPr>
          <p:cNvPr id="56" name="object 56"/>
          <p:cNvSpPr txBox="1"/>
          <p:nvPr/>
        </p:nvSpPr>
        <p:spPr>
          <a:xfrm>
            <a:off x="5279031" y="802640"/>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C</a:t>
            </a:r>
            <a:endParaRPr kern="0">
              <a:solidFill>
                <a:sysClr val="windowText" lastClr="000000"/>
              </a:solidFill>
              <a:latin typeface="Times New Roman"/>
              <a:cs typeface="Times New Roman"/>
            </a:endParaRPr>
          </a:p>
        </p:txBody>
      </p:sp>
      <p:sp>
        <p:nvSpPr>
          <p:cNvPr id="57" name="object 57"/>
          <p:cNvSpPr txBox="1"/>
          <p:nvPr/>
        </p:nvSpPr>
        <p:spPr>
          <a:xfrm>
            <a:off x="3859926" y="511578"/>
            <a:ext cx="1375687" cy="289823"/>
          </a:xfrm>
          <a:prstGeom prst="rect">
            <a:avLst/>
          </a:prstGeom>
        </p:spPr>
        <p:txBody>
          <a:bodyPr vert="horz" wrap="square" lIns="0" tIns="12700" rIns="0" bIns="0" rtlCol="0">
            <a:spAutoFit/>
          </a:bodyPr>
          <a:lstStyle/>
          <a:p>
            <a:pPr marL="12700" defTabSz="914400">
              <a:spcBef>
                <a:spcPts val="100"/>
              </a:spcBef>
              <a:tabLst>
                <a:tab pos="391160" algn="l"/>
                <a:tab pos="1362710" algn="l"/>
              </a:tabLst>
            </a:pPr>
            <a:r>
              <a:rPr u="heavy" kern="0" dirty="0">
                <a:solidFill>
                  <a:sysClr val="windowText" lastClr="000000"/>
                </a:solidFill>
                <a:uFill>
                  <a:solidFill>
                    <a:srgbClr val="000000"/>
                  </a:solidFill>
                </a:uFill>
                <a:latin typeface="Times New Roman"/>
                <a:cs typeface="Times New Roman"/>
              </a:rPr>
              <a:t>	2 </a:t>
            </a:r>
            <a:r>
              <a:rPr u="heavy" kern="0" spc="-20" dirty="0">
                <a:solidFill>
                  <a:sysClr val="windowText" lastClr="000000"/>
                </a:solidFill>
                <a:uFill>
                  <a:solidFill>
                    <a:srgbClr val="000000"/>
                  </a:solidFill>
                </a:uFill>
                <a:latin typeface="Times New Roman"/>
                <a:cs typeface="Times New Roman"/>
              </a:rPr>
              <a:t>K/ft.</a:t>
            </a:r>
            <a:r>
              <a:rPr u="heavy" kern="0" dirty="0">
                <a:solidFill>
                  <a:sysClr val="windowText" lastClr="000000"/>
                </a:solidFill>
                <a:uFill>
                  <a:solidFill>
                    <a:srgbClr val="000000"/>
                  </a:solidFill>
                </a:uFill>
                <a:latin typeface="Times New Roman"/>
                <a:cs typeface="Times New Roman"/>
              </a:rPr>
              <a:t>	</a:t>
            </a:r>
            <a:endParaRPr kern="0">
              <a:solidFill>
                <a:sysClr val="windowText" lastClr="000000"/>
              </a:solidFill>
              <a:latin typeface="Times New Roman"/>
              <a:cs typeface="Times New Roman"/>
            </a:endParaRPr>
          </a:p>
        </p:txBody>
      </p:sp>
      <p:sp>
        <p:nvSpPr>
          <p:cNvPr id="58" name="object 58"/>
          <p:cNvSpPr txBox="1"/>
          <p:nvPr/>
        </p:nvSpPr>
        <p:spPr>
          <a:xfrm>
            <a:off x="3649031" y="830579"/>
            <a:ext cx="17839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B</a:t>
            </a:r>
            <a:endParaRPr kern="0">
              <a:solidFill>
                <a:sysClr val="windowText" lastClr="000000"/>
              </a:solidFill>
              <a:latin typeface="Times New Roman"/>
              <a:cs typeface="Times New Roman"/>
            </a:endParaRPr>
          </a:p>
        </p:txBody>
      </p:sp>
      <p:grpSp>
        <p:nvGrpSpPr>
          <p:cNvPr id="59" name="object 59"/>
          <p:cNvGrpSpPr/>
          <p:nvPr/>
        </p:nvGrpSpPr>
        <p:grpSpPr>
          <a:xfrm>
            <a:off x="6034992" y="596696"/>
            <a:ext cx="224096" cy="657860"/>
            <a:chOff x="6036564" y="596696"/>
            <a:chExt cx="224154" cy="657860"/>
          </a:xfrm>
        </p:grpSpPr>
        <p:pic>
          <p:nvPicPr>
            <p:cNvPr id="60" name="object 60"/>
            <p:cNvPicPr/>
            <p:nvPr/>
          </p:nvPicPr>
          <p:blipFill>
            <a:blip r:embed="rId11" cstate="print"/>
            <a:stretch>
              <a:fillRect/>
            </a:stretch>
          </p:blipFill>
          <p:spPr>
            <a:xfrm>
              <a:off x="6036564" y="596696"/>
              <a:ext cx="224091" cy="657682"/>
            </a:xfrm>
            <a:prstGeom prst="rect">
              <a:avLst/>
            </a:prstGeom>
          </p:spPr>
        </p:pic>
        <p:sp>
          <p:nvSpPr>
            <p:cNvPr id="61" name="object 61"/>
            <p:cNvSpPr/>
            <p:nvPr/>
          </p:nvSpPr>
          <p:spPr>
            <a:xfrm>
              <a:off x="6113907" y="610362"/>
              <a:ext cx="76200" cy="509905"/>
            </a:xfrm>
            <a:custGeom>
              <a:avLst/>
              <a:gdLst/>
              <a:ahLst/>
              <a:cxnLst/>
              <a:rect l="l" t="t" r="r" b="b"/>
              <a:pathLst>
                <a:path w="76200" h="509905">
                  <a:moveTo>
                    <a:pt x="27050" y="433577"/>
                  </a:moveTo>
                  <a:lnTo>
                    <a:pt x="0" y="433577"/>
                  </a:lnTo>
                  <a:lnTo>
                    <a:pt x="38100" y="509777"/>
                  </a:lnTo>
                  <a:lnTo>
                    <a:pt x="64325" y="457326"/>
                  </a:lnTo>
                  <a:lnTo>
                    <a:pt x="32003" y="457326"/>
                  </a:lnTo>
                  <a:lnTo>
                    <a:pt x="27050" y="452374"/>
                  </a:lnTo>
                  <a:lnTo>
                    <a:pt x="27050" y="433577"/>
                  </a:lnTo>
                  <a:close/>
                </a:path>
                <a:path w="76200" h="509905">
                  <a:moveTo>
                    <a:pt x="44195" y="0"/>
                  </a:moveTo>
                  <a:lnTo>
                    <a:pt x="32003" y="0"/>
                  </a:lnTo>
                  <a:lnTo>
                    <a:pt x="27050" y="4952"/>
                  </a:lnTo>
                  <a:lnTo>
                    <a:pt x="27050" y="452374"/>
                  </a:lnTo>
                  <a:lnTo>
                    <a:pt x="32003" y="457326"/>
                  </a:lnTo>
                  <a:lnTo>
                    <a:pt x="44195" y="457326"/>
                  </a:lnTo>
                  <a:lnTo>
                    <a:pt x="49148" y="452374"/>
                  </a:lnTo>
                  <a:lnTo>
                    <a:pt x="49148" y="4952"/>
                  </a:lnTo>
                  <a:lnTo>
                    <a:pt x="44195" y="0"/>
                  </a:lnTo>
                  <a:close/>
                </a:path>
                <a:path w="76200" h="509905">
                  <a:moveTo>
                    <a:pt x="76200" y="433577"/>
                  </a:moveTo>
                  <a:lnTo>
                    <a:pt x="49148" y="433577"/>
                  </a:lnTo>
                  <a:lnTo>
                    <a:pt x="49148" y="452374"/>
                  </a:lnTo>
                  <a:lnTo>
                    <a:pt x="44195" y="457326"/>
                  </a:lnTo>
                  <a:lnTo>
                    <a:pt x="64325" y="457326"/>
                  </a:lnTo>
                  <a:lnTo>
                    <a:pt x="76200" y="433577"/>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62" name="object 62"/>
          <p:cNvSpPr txBox="1"/>
          <p:nvPr/>
        </p:nvSpPr>
        <p:spPr>
          <a:xfrm>
            <a:off x="5912091" y="246661"/>
            <a:ext cx="476760"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50" dirty="0">
                <a:solidFill>
                  <a:sysClr val="windowText" lastClr="000000"/>
                </a:solidFill>
                <a:latin typeface="Times New Roman"/>
                <a:cs typeface="Times New Roman"/>
              </a:rPr>
              <a:t>K</a:t>
            </a:r>
            <a:endParaRPr kern="0">
              <a:solidFill>
                <a:sysClr val="windowText" lastClr="000000"/>
              </a:solidFill>
              <a:latin typeface="Times New Roman"/>
              <a:cs typeface="Times New Roman"/>
            </a:endParaRPr>
          </a:p>
        </p:txBody>
      </p:sp>
      <p:sp>
        <p:nvSpPr>
          <p:cNvPr id="63" name="object 63"/>
          <p:cNvSpPr txBox="1"/>
          <p:nvPr/>
        </p:nvSpPr>
        <p:spPr>
          <a:xfrm>
            <a:off x="2847896" y="553996"/>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64" name="object 64"/>
          <p:cNvSpPr txBox="1"/>
          <p:nvPr/>
        </p:nvSpPr>
        <p:spPr>
          <a:xfrm>
            <a:off x="6132503" y="1187958"/>
            <a:ext cx="190450" cy="299720"/>
          </a:xfrm>
          <a:prstGeom prst="rect">
            <a:avLst/>
          </a:prstGeom>
        </p:spPr>
        <p:txBody>
          <a:bodyPr vert="horz" wrap="square" lIns="0" tIns="12700" rIns="0" bIns="0" rtlCol="0">
            <a:spAutoFit/>
          </a:bodyPr>
          <a:lstStyle/>
          <a:p>
            <a:pPr marL="12700" defTabSz="914400">
              <a:spcBef>
                <a:spcPts val="100"/>
              </a:spcBef>
            </a:pPr>
            <a:r>
              <a:rPr b="1" kern="0" spc="-50" dirty="0">
                <a:solidFill>
                  <a:sysClr val="windowText" lastClr="000000"/>
                </a:solidFill>
                <a:latin typeface="Times New Roman"/>
                <a:cs typeface="Times New Roman"/>
              </a:rPr>
              <a:t>D</a:t>
            </a:r>
            <a:endParaRPr kern="0">
              <a:solidFill>
                <a:sysClr val="windowText" lastClr="000000"/>
              </a:solidFill>
              <a:latin typeface="Times New Roman"/>
              <a:cs typeface="Times New Roman"/>
            </a:endParaRPr>
          </a:p>
        </p:txBody>
      </p:sp>
      <p:sp>
        <p:nvSpPr>
          <p:cNvPr id="65" name="object 65"/>
          <p:cNvSpPr txBox="1"/>
          <p:nvPr/>
        </p:nvSpPr>
        <p:spPr>
          <a:xfrm>
            <a:off x="3221660" y="1082825"/>
            <a:ext cx="262822"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66" name="object 66"/>
          <p:cNvGrpSpPr/>
          <p:nvPr/>
        </p:nvGrpSpPr>
        <p:grpSpPr>
          <a:xfrm>
            <a:off x="2797973" y="865552"/>
            <a:ext cx="354873" cy="558165"/>
            <a:chOff x="2798698" y="865505"/>
            <a:chExt cx="354965" cy="558165"/>
          </a:xfrm>
        </p:grpSpPr>
        <p:sp>
          <p:nvSpPr>
            <p:cNvPr id="67" name="object 67"/>
            <p:cNvSpPr/>
            <p:nvPr/>
          </p:nvSpPr>
          <p:spPr>
            <a:xfrm>
              <a:off x="2803778" y="1083310"/>
              <a:ext cx="344805" cy="335280"/>
            </a:xfrm>
            <a:custGeom>
              <a:avLst/>
              <a:gdLst/>
              <a:ahLst/>
              <a:cxnLst/>
              <a:rect l="l" t="t" r="r" b="b"/>
              <a:pathLst>
                <a:path w="344805" h="335280">
                  <a:moveTo>
                    <a:pt x="0" y="0"/>
                  </a:moveTo>
                  <a:lnTo>
                    <a:pt x="0" y="86232"/>
                  </a:lnTo>
                  <a:lnTo>
                    <a:pt x="4864" y="121947"/>
                  </a:lnTo>
                  <a:lnTo>
                    <a:pt x="41650" y="187654"/>
                  </a:lnTo>
                  <a:lnTo>
                    <a:pt x="72151" y="216519"/>
                  </a:lnTo>
                  <a:lnTo>
                    <a:pt x="109779" y="241972"/>
                  </a:lnTo>
                  <a:lnTo>
                    <a:pt x="153822" y="263451"/>
                  </a:lnTo>
                  <a:lnTo>
                    <a:pt x="203572" y="280390"/>
                  </a:lnTo>
                  <a:lnTo>
                    <a:pt x="258318" y="292226"/>
                  </a:lnTo>
                  <a:lnTo>
                    <a:pt x="258318" y="335279"/>
                  </a:lnTo>
                  <a:lnTo>
                    <a:pt x="344423" y="255904"/>
                  </a:lnTo>
                  <a:lnTo>
                    <a:pt x="258318" y="163067"/>
                  </a:lnTo>
                  <a:lnTo>
                    <a:pt x="258318" y="206120"/>
                  </a:lnTo>
                  <a:lnTo>
                    <a:pt x="203572" y="194284"/>
                  </a:lnTo>
                  <a:lnTo>
                    <a:pt x="153822" y="177343"/>
                  </a:lnTo>
                  <a:lnTo>
                    <a:pt x="109779" y="155860"/>
                  </a:lnTo>
                  <a:lnTo>
                    <a:pt x="72151" y="130397"/>
                  </a:lnTo>
                  <a:lnTo>
                    <a:pt x="41650" y="101517"/>
                  </a:lnTo>
                  <a:lnTo>
                    <a:pt x="18984" y="69782"/>
                  </a:lnTo>
                  <a:lnTo>
                    <a:pt x="4864" y="35755"/>
                  </a:lnTo>
                  <a:lnTo>
                    <a:pt x="0" y="0"/>
                  </a:lnTo>
                  <a:close/>
                </a:path>
              </a:pathLst>
            </a:custGeom>
            <a:solidFill>
              <a:srgbClr val="C6B1B1"/>
            </a:solidFill>
          </p:spPr>
          <p:txBody>
            <a:bodyPr wrap="square" lIns="0" tIns="0" rIns="0" bIns="0" rtlCol="0"/>
            <a:lstStyle/>
            <a:p>
              <a:pPr defTabSz="914400"/>
              <a:endParaRPr kern="0" smtClean="0">
                <a:solidFill>
                  <a:sysClr val="windowText" lastClr="000000"/>
                </a:solidFill>
              </a:endParaRPr>
            </a:p>
          </p:txBody>
        </p:sp>
        <p:sp>
          <p:nvSpPr>
            <p:cNvPr id="68" name="object 68"/>
            <p:cNvSpPr/>
            <p:nvPr/>
          </p:nvSpPr>
          <p:spPr>
            <a:xfrm>
              <a:off x="2803798" y="870585"/>
              <a:ext cx="344805" cy="255904"/>
            </a:xfrm>
            <a:custGeom>
              <a:avLst/>
              <a:gdLst/>
              <a:ahLst/>
              <a:cxnLst/>
              <a:rect l="l" t="t" r="r" b="b"/>
              <a:pathLst>
                <a:path w="344805" h="255905">
                  <a:moveTo>
                    <a:pt x="344403" y="0"/>
                  </a:moveTo>
                  <a:lnTo>
                    <a:pt x="291986" y="2518"/>
                  </a:lnTo>
                  <a:lnTo>
                    <a:pt x="215168" y="15530"/>
                  </a:lnTo>
                  <a:lnTo>
                    <a:pt x="161340" y="32482"/>
                  </a:lnTo>
                  <a:lnTo>
                    <a:pt x="113950" y="54591"/>
                  </a:lnTo>
                  <a:lnTo>
                    <a:pt x="73754" y="81146"/>
                  </a:lnTo>
                  <a:lnTo>
                    <a:pt x="41507" y="111437"/>
                  </a:lnTo>
                  <a:lnTo>
                    <a:pt x="17962" y="144756"/>
                  </a:lnTo>
                  <a:lnTo>
                    <a:pt x="3874" y="180392"/>
                  </a:lnTo>
                  <a:lnTo>
                    <a:pt x="0" y="217636"/>
                  </a:lnTo>
                  <a:lnTo>
                    <a:pt x="7091" y="255777"/>
                  </a:lnTo>
                  <a:lnTo>
                    <a:pt x="24367" y="220119"/>
                  </a:lnTo>
                  <a:lnTo>
                    <a:pt x="50760" y="187582"/>
                  </a:lnTo>
                  <a:lnTo>
                    <a:pt x="85266" y="158672"/>
                  </a:lnTo>
                  <a:lnTo>
                    <a:pt x="126884" y="133889"/>
                  </a:lnTo>
                  <a:lnTo>
                    <a:pt x="174610" y="113738"/>
                  </a:lnTo>
                  <a:lnTo>
                    <a:pt x="227440" y="98722"/>
                  </a:lnTo>
                  <a:lnTo>
                    <a:pt x="284373" y="89344"/>
                  </a:lnTo>
                  <a:lnTo>
                    <a:pt x="344403" y="86105"/>
                  </a:lnTo>
                  <a:lnTo>
                    <a:pt x="344403" y="0"/>
                  </a:lnTo>
                  <a:close/>
                </a:path>
              </a:pathLst>
            </a:custGeom>
            <a:solidFill>
              <a:srgbClr val="9F8F8F"/>
            </a:solidFill>
          </p:spPr>
          <p:txBody>
            <a:bodyPr wrap="square" lIns="0" tIns="0" rIns="0" bIns="0" rtlCol="0"/>
            <a:lstStyle/>
            <a:p>
              <a:pPr defTabSz="914400"/>
              <a:endParaRPr kern="0" smtClean="0">
                <a:solidFill>
                  <a:sysClr val="windowText" lastClr="000000"/>
                </a:solidFill>
              </a:endParaRPr>
            </a:p>
          </p:txBody>
        </p:sp>
        <p:sp>
          <p:nvSpPr>
            <p:cNvPr id="69" name="object 69"/>
            <p:cNvSpPr/>
            <p:nvPr/>
          </p:nvSpPr>
          <p:spPr>
            <a:xfrm>
              <a:off x="2803778" y="870585"/>
              <a:ext cx="344805" cy="548005"/>
            </a:xfrm>
            <a:custGeom>
              <a:avLst/>
              <a:gdLst/>
              <a:ahLst/>
              <a:cxnLst/>
              <a:rect l="l" t="t" r="r" b="b"/>
              <a:pathLst>
                <a:path w="344805" h="548005">
                  <a:moveTo>
                    <a:pt x="0" y="212725"/>
                  </a:moveTo>
                  <a:lnTo>
                    <a:pt x="18984" y="282507"/>
                  </a:lnTo>
                  <a:lnTo>
                    <a:pt x="41650" y="314242"/>
                  </a:lnTo>
                  <a:lnTo>
                    <a:pt x="72151" y="343122"/>
                  </a:lnTo>
                  <a:lnTo>
                    <a:pt x="109779" y="368585"/>
                  </a:lnTo>
                  <a:lnTo>
                    <a:pt x="153822" y="390068"/>
                  </a:lnTo>
                  <a:lnTo>
                    <a:pt x="203572" y="407009"/>
                  </a:lnTo>
                  <a:lnTo>
                    <a:pt x="258318" y="418845"/>
                  </a:lnTo>
                  <a:lnTo>
                    <a:pt x="258318" y="375792"/>
                  </a:lnTo>
                  <a:lnTo>
                    <a:pt x="344423" y="468629"/>
                  </a:lnTo>
                  <a:lnTo>
                    <a:pt x="258318" y="548004"/>
                  </a:lnTo>
                  <a:lnTo>
                    <a:pt x="258318" y="504951"/>
                  </a:lnTo>
                  <a:lnTo>
                    <a:pt x="203572" y="493115"/>
                  </a:lnTo>
                  <a:lnTo>
                    <a:pt x="153822" y="476176"/>
                  </a:lnTo>
                  <a:lnTo>
                    <a:pt x="109779" y="454697"/>
                  </a:lnTo>
                  <a:lnTo>
                    <a:pt x="72151" y="429244"/>
                  </a:lnTo>
                  <a:lnTo>
                    <a:pt x="41650" y="400379"/>
                  </a:lnTo>
                  <a:lnTo>
                    <a:pt x="18984" y="368667"/>
                  </a:lnTo>
                  <a:lnTo>
                    <a:pt x="0" y="298957"/>
                  </a:lnTo>
                  <a:lnTo>
                    <a:pt x="0" y="212725"/>
                  </a:lnTo>
                  <a:lnTo>
                    <a:pt x="17556" y="145491"/>
                  </a:lnTo>
                  <a:lnTo>
                    <a:pt x="66446" y="87096"/>
                  </a:lnTo>
                  <a:lnTo>
                    <a:pt x="100869" y="62309"/>
                  </a:lnTo>
                  <a:lnTo>
                    <a:pt x="141000" y="41046"/>
                  </a:lnTo>
                  <a:lnTo>
                    <a:pt x="186129" y="23745"/>
                  </a:lnTo>
                  <a:lnTo>
                    <a:pt x="235549" y="10845"/>
                  </a:lnTo>
                  <a:lnTo>
                    <a:pt x="288550" y="2784"/>
                  </a:lnTo>
                  <a:lnTo>
                    <a:pt x="344423" y="0"/>
                  </a:lnTo>
                  <a:lnTo>
                    <a:pt x="344423" y="86105"/>
                  </a:lnTo>
                  <a:lnTo>
                    <a:pt x="284393" y="89344"/>
                  </a:lnTo>
                  <a:lnTo>
                    <a:pt x="227460" y="98722"/>
                  </a:lnTo>
                  <a:lnTo>
                    <a:pt x="174630" y="113738"/>
                  </a:lnTo>
                  <a:lnTo>
                    <a:pt x="126904" y="133889"/>
                  </a:lnTo>
                  <a:lnTo>
                    <a:pt x="85286" y="158672"/>
                  </a:lnTo>
                  <a:lnTo>
                    <a:pt x="50780" y="187582"/>
                  </a:lnTo>
                  <a:lnTo>
                    <a:pt x="24387" y="220119"/>
                  </a:lnTo>
                  <a:lnTo>
                    <a:pt x="7112" y="255777"/>
                  </a:lnTo>
                </a:path>
              </a:pathLst>
            </a:custGeom>
            <a:ln w="9906">
              <a:solidFill>
                <a:srgbClr val="946464"/>
              </a:solidFill>
            </a:ln>
          </p:spPr>
          <p:txBody>
            <a:bodyPr wrap="square" lIns="0" tIns="0" rIns="0" bIns="0" rtlCol="0"/>
            <a:lstStyle/>
            <a:p>
              <a:pPr defTabSz="914400"/>
              <a:endParaRPr kern="0" smtClean="0">
                <a:solidFill>
                  <a:sysClr val="windowText" lastClr="000000"/>
                </a:solidFill>
              </a:endParaRPr>
            </a:p>
          </p:txBody>
        </p:sp>
      </p:grpSp>
      <p:sp>
        <p:nvSpPr>
          <p:cNvPr id="70" name="object 70"/>
          <p:cNvSpPr txBox="1"/>
          <p:nvPr/>
        </p:nvSpPr>
        <p:spPr>
          <a:xfrm>
            <a:off x="5645714" y="1082825"/>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2</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sp>
        <p:nvSpPr>
          <p:cNvPr id="71" name="object 71"/>
          <p:cNvSpPr txBox="1"/>
          <p:nvPr/>
        </p:nvSpPr>
        <p:spPr>
          <a:xfrm>
            <a:off x="4406265" y="1093493"/>
            <a:ext cx="262186" cy="289823"/>
          </a:xfrm>
          <a:prstGeom prst="rect">
            <a:avLst/>
          </a:prstGeom>
        </p:spPr>
        <p:txBody>
          <a:bodyPr vert="horz" wrap="square" lIns="0" tIns="12700" rIns="0" bIns="0" rtlCol="0">
            <a:spAutoFit/>
          </a:bodyPr>
          <a:lstStyle/>
          <a:p>
            <a:pPr marL="38100" defTabSz="914400">
              <a:spcBef>
                <a:spcPts val="100"/>
              </a:spcBef>
            </a:pPr>
            <a:r>
              <a:rPr sz="2700" kern="0" spc="44" baseline="-20061" dirty="0">
                <a:solidFill>
                  <a:sysClr val="windowText" lastClr="000000"/>
                </a:solidFill>
                <a:latin typeface="Cambria Math"/>
                <a:cs typeface="Cambria Math"/>
              </a:rPr>
              <a:t>4</a:t>
            </a:r>
            <a:r>
              <a:rPr sz="1300" kern="0" spc="30" dirty="0">
                <a:solidFill>
                  <a:sysClr val="windowText" lastClr="000000"/>
                </a:solidFill>
                <a:latin typeface="Cambria Math"/>
                <a:cs typeface="Cambria Math"/>
              </a:rPr>
              <a:t>′</a:t>
            </a:r>
            <a:endParaRPr sz="1300" kern="0">
              <a:solidFill>
                <a:sysClr val="windowText" lastClr="000000"/>
              </a:solidFill>
              <a:latin typeface="Cambria Math"/>
              <a:cs typeface="Cambria Math"/>
            </a:endParaRPr>
          </a:p>
        </p:txBody>
      </p:sp>
      <p:grpSp>
        <p:nvGrpSpPr>
          <p:cNvPr id="72" name="object 72"/>
          <p:cNvGrpSpPr/>
          <p:nvPr/>
        </p:nvGrpSpPr>
        <p:grpSpPr>
          <a:xfrm>
            <a:off x="3757208" y="798593"/>
            <a:ext cx="1575024" cy="483870"/>
            <a:chOff x="3758184" y="798593"/>
            <a:chExt cx="1575435" cy="483870"/>
          </a:xfrm>
        </p:grpSpPr>
        <p:pic>
          <p:nvPicPr>
            <p:cNvPr id="73" name="object 73"/>
            <p:cNvPicPr/>
            <p:nvPr/>
          </p:nvPicPr>
          <p:blipFill>
            <a:blip r:embed="rId12" cstate="print"/>
            <a:stretch>
              <a:fillRect/>
            </a:stretch>
          </p:blipFill>
          <p:spPr>
            <a:xfrm>
              <a:off x="3758184" y="798601"/>
              <a:ext cx="224091" cy="474700"/>
            </a:xfrm>
            <a:prstGeom prst="rect">
              <a:avLst/>
            </a:prstGeom>
          </p:spPr>
        </p:pic>
        <p:sp>
          <p:nvSpPr>
            <p:cNvPr id="74" name="object 74"/>
            <p:cNvSpPr/>
            <p:nvPr/>
          </p:nvSpPr>
          <p:spPr>
            <a:xfrm>
              <a:off x="3835527" y="812292"/>
              <a:ext cx="76200" cy="327660"/>
            </a:xfrm>
            <a:custGeom>
              <a:avLst/>
              <a:gdLst/>
              <a:ahLst/>
              <a:cxnLst/>
              <a:rect l="l" t="t" r="r" b="b"/>
              <a:pathLst>
                <a:path w="76200" h="327659">
                  <a:moveTo>
                    <a:pt x="27050" y="251079"/>
                  </a:moveTo>
                  <a:lnTo>
                    <a:pt x="0" y="251079"/>
                  </a:lnTo>
                  <a:lnTo>
                    <a:pt x="38100" y="327279"/>
                  </a:lnTo>
                  <a:lnTo>
                    <a:pt x="64325" y="274828"/>
                  </a:lnTo>
                  <a:lnTo>
                    <a:pt x="32003" y="274828"/>
                  </a:lnTo>
                  <a:lnTo>
                    <a:pt x="27050" y="269875"/>
                  </a:lnTo>
                  <a:lnTo>
                    <a:pt x="27050" y="251079"/>
                  </a:lnTo>
                  <a:close/>
                </a:path>
                <a:path w="76200" h="327659">
                  <a:moveTo>
                    <a:pt x="44196" y="0"/>
                  </a:moveTo>
                  <a:lnTo>
                    <a:pt x="32003" y="0"/>
                  </a:lnTo>
                  <a:lnTo>
                    <a:pt x="27050" y="4953"/>
                  </a:lnTo>
                  <a:lnTo>
                    <a:pt x="27050" y="269875"/>
                  </a:lnTo>
                  <a:lnTo>
                    <a:pt x="32003" y="274828"/>
                  </a:lnTo>
                  <a:lnTo>
                    <a:pt x="44196" y="274828"/>
                  </a:lnTo>
                  <a:lnTo>
                    <a:pt x="49149" y="269875"/>
                  </a:lnTo>
                  <a:lnTo>
                    <a:pt x="49149" y="4953"/>
                  </a:lnTo>
                  <a:lnTo>
                    <a:pt x="44196" y="0"/>
                  </a:lnTo>
                  <a:close/>
                </a:path>
                <a:path w="76200" h="327659">
                  <a:moveTo>
                    <a:pt x="76200" y="251079"/>
                  </a:moveTo>
                  <a:lnTo>
                    <a:pt x="49149" y="251079"/>
                  </a:lnTo>
                  <a:lnTo>
                    <a:pt x="49149" y="269875"/>
                  </a:lnTo>
                  <a:lnTo>
                    <a:pt x="44196" y="274828"/>
                  </a:lnTo>
                  <a:lnTo>
                    <a:pt x="64325" y="274828"/>
                  </a:lnTo>
                  <a:lnTo>
                    <a:pt x="76200" y="251079"/>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5" name="object 75"/>
            <p:cNvPicPr/>
            <p:nvPr/>
          </p:nvPicPr>
          <p:blipFill>
            <a:blip r:embed="rId12" cstate="print"/>
            <a:stretch>
              <a:fillRect/>
            </a:stretch>
          </p:blipFill>
          <p:spPr>
            <a:xfrm>
              <a:off x="3952494" y="807745"/>
              <a:ext cx="224091" cy="474700"/>
            </a:xfrm>
            <a:prstGeom prst="rect">
              <a:avLst/>
            </a:prstGeom>
          </p:spPr>
        </p:pic>
        <p:sp>
          <p:nvSpPr>
            <p:cNvPr id="76" name="object 76"/>
            <p:cNvSpPr/>
            <p:nvPr/>
          </p:nvSpPr>
          <p:spPr>
            <a:xfrm>
              <a:off x="4029837" y="821436"/>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7" name="object 77"/>
            <p:cNvPicPr/>
            <p:nvPr/>
          </p:nvPicPr>
          <p:blipFill>
            <a:blip r:embed="rId12" cstate="print"/>
            <a:stretch>
              <a:fillRect/>
            </a:stretch>
          </p:blipFill>
          <p:spPr>
            <a:xfrm>
              <a:off x="4147566" y="804697"/>
              <a:ext cx="224091" cy="474700"/>
            </a:xfrm>
            <a:prstGeom prst="rect">
              <a:avLst/>
            </a:prstGeom>
          </p:spPr>
        </p:pic>
        <p:sp>
          <p:nvSpPr>
            <p:cNvPr id="78" name="object 78"/>
            <p:cNvSpPr/>
            <p:nvPr/>
          </p:nvSpPr>
          <p:spPr>
            <a:xfrm>
              <a:off x="4224909" y="81838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9" y="269875"/>
                  </a:lnTo>
                  <a:lnTo>
                    <a:pt x="49149" y="4952"/>
                  </a:lnTo>
                  <a:lnTo>
                    <a:pt x="44195" y="0"/>
                  </a:lnTo>
                  <a:close/>
                </a:path>
                <a:path w="76200" h="327659">
                  <a:moveTo>
                    <a:pt x="76200" y="251078"/>
                  </a:moveTo>
                  <a:lnTo>
                    <a:pt x="49149" y="251078"/>
                  </a:lnTo>
                  <a:lnTo>
                    <a:pt x="49149"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79" name="object 79"/>
            <p:cNvPicPr/>
            <p:nvPr/>
          </p:nvPicPr>
          <p:blipFill>
            <a:blip r:embed="rId12" cstate="print"/>
            <a:stretch>
              <a:fillRect/>
            </a:stretch>
          </p:blipFill>
          <p:spPr>
            <a:xfrm>
              <a:off x="4341876" y="804697"/>
              <a:ext cx="224091" cy="474700"/>
            </a:xfrm>
            <a:prstGeom prst="rect">
              <a:avLst/>
            </a:prstGeom>
          </p:spPr>
        </p:pic>
        <p:sp>
          <p:nvSpPr>
            <p:cNvPr id="80" name="object 80"/>
            <p:cNvSpPr/>
            <p:nvPr/>
          </p:nvSpPr>
          <p:spPr>
            <a:xfrm>
              <a:off x="4419219" y="81838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5" y="0"/>
                  </a:moveTo>
                  <a:lnTo>
                    <a:pt x="32003" y="0"/>
                  </a:lnTo>
                  <a:lnTo>
                    <a:pt x="27050" y="4952"/>
                  </a:lnTo>
                  <a:lnTo>
                    <a:pt x="27050" y="269875"/>
                  </a:lnTo>
                  <a:lnTo>
                    <a:pt x="32003" y="274827"/>
                  </a:lnTo>
                  <a:lnTo>
                    <a:pt x="44195" y="274827"/>
                  </a:lnTo>
                  <a:lnTo>
                    <a:pt x="49148" y="269875"/>
                  </a:lnTo>
                  <a:lnTo>
                    <a:pt x="49148" y="4952"/>
                  </a:lnTo>
                  <a:lnTo>
                    <a:pt x="44195" y="0"/>
                  </a:lnTo>
                  <a:close/>
                </a:path>
                <a:path w="76200" h="327659">
                  <a:moveTo>
                    <a:pt x="76200" y="251078"/>
                  </a:moveTo>
                  <a:lnTo>
                    <a:pt x="49148" y="251078"/>
                  </a:lnTo>
                  <a:lnTo>
                    <a:pt x="49148" y="269875"/>
                  </a:lnTo>
                  <a:lnTo>
                    <a:pt x="44195"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1" name="object 81"/>
            <p:cNvPicPr/>
            <p:nvPr/>
          </p:nvPicPr>
          <p:blipFill>
            <a:blip r:embed="rId12" cstate="print"/>
            <a:stretch>
              <a:fillRect/>
            </a:stretch>
          </p:blipFill>
          <p:spPr>
            <a:xfrm>
              <a:off x="4536186" y="804697"/>
              <a:ext cx="224091" cy="474700"/>
            </a:xfrm>
            <a:prstGeom prst="rect">
              <a:avLst/>
            </a:prstGeom>
          </p:spPr>
        </p:pic>
        <p:sp>
          <p:nvSpPr>
            <p:cNvPr id="82" name="object 82"/>
            <p:cNvSpPr/>
            <p:nvPr/>
          </p:nvSpPr>
          <p:spPr>
            <a:xfrm>
              <a:off x="4613529" y="818388"/>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3" name="object 83"/>
            <p:cNvPicPr/>
            <p:nvPr/>
          </p:nvPicPr>
          <p:blipFill>
            <a:blip r:embed="rId12" cstate="print"/>
            <a:stretch>
              <a:fillRect/>
            </a:stretch>
          </p:blipFill>
          <p:spPr>
            <a:xfrm>
              <a:off x="4731258" y="804697"/>
              <a:ext cx="224091" cy="474700"/>
            </a:xfrm>
            <a:prstGeom prst="rect">
              <a:avLst/>
            </a:prstGeom>
          </p:spPr>
        </p:pic>
        <p:sp>
          <p:nvSpPr>
            <p:cNvPr id="84" name="object 84"/>
            <p:cNvSpPr/>
            <p:nvPr/>
          </p:nvSpPr>
          <p:spPr>
            <a:xfrm>
              <a:off x="4808601" y="81838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5" name="object 85"/>
            <p:cNvPicPr/>
            <p:nvPr/>
          </p:nvPicPr>
          <p:blipFill>
            <a:blip r:embed="rId12" cstate="print"/>
            <a:stretch>
              <a:fillRect/>
            </a:stretch>
          </p:blipFill>
          <p:spPr>
            <a:xfrm>
              <a:off x="4925568" y="804697"/>
              <a:ext cx="224091" cy="474700"/>
            </a:xfrm>
            <a:prstGeom prst="rect">
              <a:avLst/>
            </a:prstGeom>
          </p:spPr>
        </p:pic>
        <p:sp>
          <p:nvSpPr>
            <p:cNvPr id="86" name="object 86"/>
            <p:cNvSpPr/>
            <p:nvPr/>
          </p:nvSpPr>
          <p:spPr>
            <a:xfrm>
              <a:off x="5002911" y="818388"/>
              <a:ext cx="76200" cy="327660"/>
            </a:xfrm>
            <a:custGeom>
              <a:avLst/>
              <a:gdLst/>
              <a:ahLst/>
              <a:cxnLst/>
              <a:rect l="l" t="t" r="r" b="b"/>
              <a:pathLst>
                <a:path w="76200" h="327659">
                  <a:moveTo>
                    <a:pt x="27050" y="251078"/>
                  </a:moveTo>
                  <a:lnTo>
                    <a:pt x="0" y="251078"/>
                  </a:lnTo>
                  <a:lnTo>
                    <a:pt x="38100" y="327278"/>
                  </a:lnTo>
                  <a:lnTo>
                    <a:pt x="64325" y="274827"/>
                  </a:lnTo>
                  <a:lnTo>
                    <a:pt x="32003" y="274827"/>
                  </a:lnTo>
                  <a:lnTo>
                    <a:pt x="27050" y="269875"/>
                  </a:lnTo>
                  <a:lnTo>
                    <a:pt x="27050" y="251078"/>
                  </a:lnTo>
                  <a:close/>
                </a:path>
                <a:path w="76200" h="327659">
                  <a:moveTo>
                    <a:pt x="44196" y="0"/>
                  </a:moveTo>
                  <a:lnTo>
                    <a:pt x="32003" y="0"/>
                  </a:lnTo>
                  <a:lnTo>
                    <a:pt x="27050" y="4952"/>
                  </a:lnTo>
                  <a:lnTo>
                    <a:pt x="27050" y="269875"/>
                  </a:lnTo>
                  <a:lnTo>
                    <a:pt x="32003"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7" name="object 87"/>
            <p:cNvPicPr/>
            <p:nvPr/>
          </p:nvPicPr>
          <p:blipFill>
            <a:blip r:embed="rId12" cstate="print"/>
            <a:stretch>
              <a:fillRect/>
            </a:stretch>
          </p:blipFill>
          <p:spPr>
            <a:xfrm>
              <a:off x="5109210" y="804697"/>
              <a:ext cx="224091" cy="474700"/>
            </a:xfrm>
            <a:prstGeom prst="rect">
              <a:avLst/>
            </a:prstGeom>
          </p:spPr>
        </p:pic>
        <p:sp>
          <p:nvSpPr>
            <p:cNvPr id="88" name="object 88"/>
            <p:cNvSpPr/>
            <p:nvPr/>
          </p:nvSpPr>
          <p:spPr>
            <a:xfrm>
              <a:off x="5186553" y="818388"/>
              <a:ext cx="76200" cy="327660"/>
            </a:xfrm>
            <a:custGeom>
              <a:avLst/>
              <a:gdLst/>
              <a:ahLst/>
              <a:cxnLst/>
              <a:rect l="l" t="t" r="r" b="b"/>
              <a:pathLst>
                <a:path w="76200" h="327659">
                  <a:moveTo>
                    <a:pt x="27050" y="251078"/>
                  </a:moveTo>
                  <a:lnTo>
                    <a:pt x="0" y="251078"/>
                  </a:lnTo>
                  <a:lnTo>
                    <a:pt x="38100" y="327278"/>
                  </a:lnTo>
                  <a:lnTo>
                    <a:pt x="64325" y="274827"/>
                  </a:lnTo>
                  <a:lnTo>
                    <a:pt x="32004" y="274827"/>
                  </a:lnTo>
                  <a:lnTo>
                    <a:pt x="27050" y="269875"/>
                  </a:lnTo>
                  <a:lnTo>
                    <a:pt x="27050" y="251078"/>
                  </a:lnTo>
                  <a:close/>
                </a:path>
                <a:path w="76200" h="327659">
                  <a:moveTo>
                    <a:pt x="44196" y="0"/>
                  </a:moveTo>
                  <a:lnTo>
                    <a:pt x="32004" y="0"/>
                  </a:lnTo>
                  <a:lnTo>
                    <a:pt x="27050" y="4952"/>
                  </a:lnTo>
                  <a:lnTo>
                    <a:pt x="27050" y="269875"/>
                  </a:lnTo>
                  <a:lnTo>
                    <a:pt x="32004" y="274827"/>
                  </a:lnTo>
                  <a:lnTo>
                    <a:pt x="44196" y="274827"/>
                  </a:lnTo>
                  <a:lnTo>
                    <a:pt x="49149" y="269875"/>
                  </a:lnTo>
                  <a:lnTo>
                    <a:pt x="49149" y="4952"/>
                  </a:lnTo>
                  <a:lnTo>
                    <a:pt x="44196" y="0"/>
                  </a:lnTo>
                  <a:close/>
                </a:path>
                <a:path w="76200" h="327659">
                  <a:moveTo>
                    <a:pt x="76200" y="251078"/>
                  </a:moveTo>
                  <a:lnTo>
                    <a:pt x="49149" y="251078"/>
                  </a:lnTo>
                  <a:lnTo>
                    <a:pt x="49149" y="269875"/>
                  </a:lnTo>
                  <a:lnTo>
                    <a:pt x="44196" y="274827"/>
                  </a:lnTo>
                  <a:lnTo>
                    <a:pt x="64325" y="274827"/>
                  </a:lnTo>
                  <a:lnTo>
                    <a:pt x="76200" y="251078"/>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89" name="object 89"/>
            <p:cNvPicPr/>
            <p:nvPr/>
          </p:nvPicPr>
          <p:blipFill>
            <a:blip r:embed="rId13" cstate="print"/>
            <a:stretch>
              <a:fillRect/>
            </a:stretch>
          </p:blipFill>
          <p:spPr>
            <a:xfrm>
              <a:off x="3823716" y="798593"/>
              <a:ext cx="1443227" cy="92692"/>
            </a:xfrm>
            <a:prstGeom prst="rect">
              <a:avLst/>
            </a:prstGeom>
          </p:spPr>
        </p:pic>
      </p:grpSp>
      <p:sp>
        <p:nvSpPr>
          <p:cNvPr id="90" name="object 90"/>
          <p:cNvSpPr txBox="1"/>
          <p:nvPr/>
        </p:nvSpPr>
        <p:spPr>
          <a:xfrm>
            <a:off x="7201308" y="977320"/>
            <a:ext cx="4615248" cy="1459374"/>
          </a:xfrm>
          <a:prstGeom prst="rect">
            <a:avLst/>
          </a:prstGeom>
        </p:spPr>
        <p:txBody>
          <a:bodyPr vert="horz" wrap="square" lIns="0" tIns="124460" rIns="0" bIns="0" rtlCol="0">
            <a:spAutoFit/>
          </a:bodyPr>
          <a:lstStyle/>
          <a:p>
            <a:pPr marL="38100" defTabSz="914400">
              <a:spcBef>
                <a:spcPts val="980"/>
              </a:spcBef>
            </a:pPr>
            <a:r>
              <a:rPr sz="2200" kern="0" dirty="0">
                <a:solidFill>
                  <a:sysClr val="windowText" lastClr="000000"/>
                </a:solidFill>
                <a:latin typeface="Times New Roman"/>
                <a:cs typeface="Times New Roman"/>
              </a:rPr>
              <a:t>∑</a:t>
            </a:r>
            <a:r>
              <a:rPr sz="2200" kern="0" spc="20" dirty="0">
                <a:solidFill>
                  <a:sysClr val="windowText" lastClr="000000"/>
                </a:solidFill>
                <a:latin typeface="Times New Roman"/>
                <a:cs typeface="Times New Roman"/>
              </a:rPr>
              <a:t> </a:t>
            </a:r>
            <a:r>
              <a:rPr sz="2200" kern="0" dirty="0">
                <a:solidFill>
                  <a:sysClr val="windowText" lastClr="000000"/>
                </a:solidFill>
                <a:latin typeface="Cambria Math"/>
                <a:cs typeface="Cambria Math"/>
              </a:rPr>
              <a:t>M</a:t>
            </a:r>
            <a:r>
              <a:rPr sz="2400" kern="0" baseline="-15625" dirty="0">
                <a:solidFill>
                  <a:sysClr val="windowText" lastClr="000000"/>
                </a:solidFill>
                <a:latin typeface="Cambria Math"/>
                <a:cs typeface="Cambria Math"/>
              </a:rPr>
              <a:t>B</a:t>
            </a:r>
            <a:r>
              <a:rPr sz="2400" kern="0" spc="502" baseline="-15625" dirty="0">
                <a:solidFill>
                  <a:sysClr val="windowText" lastClr="000000"/>
                </a:solidFill>
                <a:latin typeface="Cambria Math"/>
                <a:cs typeface="Cambria Math"/>
              </a:rPr>
              <a:t> </a:t>
            </a:r>
            <a:r>
              <a:rPr sz="2200" kern="0" dirty="0">
                <a:solidFill>
                  <a:sysClr val="windowText" lastClr="000000"/>
                </a:solidFill>
                <a:latin typeface="Times New Roman"/>
                <a:cs typeface="Times New Roman"/>
              </a:rPr>
              <a:t>=</a:t>
            </a:r>
            <a:r>
              <a:rPr sz="2200" kern="0" spc="25"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55"/>
              </a:spcBef>
            </a:pPr>
            <a:r>
              <a:rPr sz="2200" kern="0" dirty="0">
                <a:solidFill>
                  <a:sysClr val="windowText" lastClr="000000"/>
                </a:solidFill>
                <a:latin typeface="Times New Roman"/>
                <a:cs typeface="Times New Roman"/>
              </a:rPr>
              <a:t>=&gt;</a:t>
            </a:r>
            <a:r>
              <a:rPr sz="2200" kern="0" spc="-1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2</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10</a:t>
            </a:r>
            <a:r>
              <a:rPr sz="2200" kern="0" spc="-10"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6</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a:t>
            </a:r>
            <a:r>
              <a:rPr sz="2200" kern="0" spc="5" dirty="0">
                <a:solidFill>
                  <a:sysClr val="windowText" lastClr="000000"/>
                </a:solidFill>
                <a:latin typeface="Times New Roman"/>
                <a:cs typeface="Times New Roman"/>
              </a:rPr>
              <a:t> </a:t>
            </a:r>
            <a:r>
              <a:rPr sz="2400" kern="0" spc="95" dirty="0">
                <a:solidFill>
                  <a:srgbClr val="404040"/>
                </a:solidFill>
                <a:latin typeface="Cambria Math"/>
                <a:cs typeface="Cambria Math"/>
              </a:rPr>
              <a:t>R</a:t>
            </a:r>
            <a:r>
              <a:rPr sz="2625" kern="0" spc="142" baseline="-15873" dirty="0">
                <a:solidFill>
                  <a:srgbClr val="404040"/>
                </a:solidFill>
                <a:latin typeface="Cambria Math"/>
                <a:cs typeface="Cambria Math"/>
              </a:rPr>
              <a:t>C</a:t>
            </a:r>
            <a:r>
              <a:rPr sz="2625" kern="0" spc="382" baseline="-15873" dirty="0">
                <a:solidFill>
                  <a:srgbClr val="404040"/>
                </a:solidFill>
                <a:latin typeface="Cambria Math"/>
                <a:cs typeface="Cambria Math"/>
              </a:rPr>
              <a:t> </a:t>
            </a:r>
            <a:r>
              <a:rPr sz="2200" kern="0" dirty="0">
                <a:solidFill>
                  <a:sysClr val="windowText" lastClr="000000"/>
                </a:solidFill>
                <a:latin typeface="Times New Roman"/>
                <a:cs typeface="Times New Roman"/>
              </a:rPr>
              <a:t>x</a:t>
            </a:r>
            <a:r>
              <a:rPr sz="2200" kern="0" spc="-5" dirty="0">
                <a:solidFill>
                  <a:sysClr val="windowText" lastClr="000000"/>
                </a:solidFill>
                <a:latin typeface="Times New Roman"/>
                <a:cs typeface="Times New Roman"/>
              </a:rPr>
              <a:t> </a:t>
            </a:r>
            <a:r>
              <a:rPr sz="2200" kern="0" dirty="0">
                <a:solidFill>
                  <a:sysClr val="windowText" lastClr="000000"/>
                </a:solidFill>
                <a:latin typeface="Times New Roman"/>
                <a:cs typeface="Times New Roman"/>
              </a:rPr>
              <a:t>4 =</a:t>
            </a:r>
            <a:r>
              <a:rPr sz="2200" kern="0" spc="-10" dirty="0">
                <a:solidFill>
                  <a:sysClr val="windowText" lastClr="000000"/>
                </a:solidFill>
                <a:latin typeface="Times New Roman"/>
                <a:cs typeface="Times New Roman"/>
              </a:rPr>
              <a:t> </a:t>
            </a:r>
            <a:r>
              <a:rPr sz="2200" kern="0" spc="-50" dirty="0">
                <a:solidFill>
                  <a:sysClr val="windowText" lastClr="000000"/>
                </a:solidFill>
                <a:latin typeface="Times New Roman"/>
                <a:cs typeface="Times New Roman"/>
              </a:rPr>
              <a:t>0</a:t>
            </a:r>
            <a:endParaRPr sz="2200" kern="0">
              <a:solidFill>
                <a:sysClr val="windowText" lastClr="000000"/>
              </a:solidFill>
              <a:latin typeface="Times New Roman"/>
              <a:cs typeface="Times New Roman"/>
            </a:endParaRPr>
          </a:p>
          <a:p>
            <a:pPr marL="38100" defTabSz="914400">
              <a:spcBef>
                <a:spcPts val="975"/>
              </a:spcBef>
            </a:pPr>
            <a:r>
              <a:rPr sz="2400" kern="0" dirty="0">
                <a:solidFill>
                  <a:sysClr val="windowText" lastClr="000000"/>
                </a:solidFill>
                <a:latin typeface="Times New Roman"/>
                <a:cs typeface="Times New Roman"/>
              </a:rPr>
              <a:t>=&gt;</a:t>
            </a:r>
            <a:r>
              <a:rPr sz="2400" kern="0" spc="-15" dirty="0">
                <a:solidFill>
                  <a:sysClr val="windowText" lastClr="000000"/>
                </a:solidFill>
                <a:latin typeface="Times New Roman"/>
                <a:cs typeface="Times New Roman"/>
              </a:rPr>
              <a:t> </a:t>
            </a:r>
            <a:r>
              <a:rPr sz="2400" kern="0" spc="100" dirty="0">
                <a:solidFill>
                  <a:srgbClr val="404040"/>
                </a:solidFill>
                <a:latin typeface="Cambria Math"/>
                <a:cs typeface="Cambria Math"/>
              </a:rPr>
              <a:t>R</a:t>
            </a:r>
            <a:r>
              <a:rPr sz="2625" kern="0" spc="150" baseline="-15873" dirty="0">
                <a:solidFill>
                  <a:srgbClr val="404040"/>
                </a:solidFill>
                <a:latin typeface="Cambria Math"/>
                <a:cs typeface="Cambria Math"/>
              </a:rPr>
              <a:t>C</a:t>
            </a:r>
            <a:r>
              <a:rPr sz="2625" kern="0" spc="465" baseline="-15873" dirty="0">
                <a:solidFill>
                  <a:srgbClr val="404040"/>
                </a:solidFill>
                <a:latin typeface="Cambria Math"/>
                <a:cs typeface="Cambria Math"/>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66/4</a:t>
            </a:r>
            <a:r>
              <a:rPr sz="2400" kern="0" spc="-10"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a:t>
            </a:r>
            <a:r>
              <a:rPr sz="2400" kern="0" spc="-5" dirty="0">
                <a:solidFill>
                  <a:sysClr val="windowText" lastClr="000000"/>
                </a:solidFill>
                <a:latin typeface="Times New Roman"/>
                <a:cs typeface="Times New Roman"/>
              </a:rPr>
              <a:t> </a:t>
            </a:r>
            <a:r>
              <a:rPr sz="2400" kern="0" dirty="0">
                <a:solidFill>
                  <a:sysClr val="windowText" lastClr="000000"/>
                </a:solidFill>
                <a:latin typeface="Times New Roman"/>
                <a:cs typeface="Times New Roman"/>
              </a:rPr>
              <a:t>16.5 </a:t>
            </a:r>
            <a:r>
              <a:rPr sz="2400" kern="0" spc="-50" dirty="0">
                <a:solidFill>
                  <a:sysClr val="windowText" lastClr="000000"/>
                </a:solidFill>
                <a:latin typeface="Times New Roman"/>
                <a:cs typeface="Times New Roman"/>
              </a:rPr>
              <a:t>K</a:t>
            </a:r>
            <a:endParaRPr sz="2400" kern="0">
              <a:solidFill>
                <a:sysClr val="windowText" lastClr="000000"/>
              </a:solidFill>
              <a:latin typeface="Times New Roman"/>
              <a:cs typeface="Times New Roman"/>
            </a:endParaRPr>
          </a:p>
        </p:txBody>
      </p:sp>
      <p:grpSp>
        <p:nvGrpSpPr>
          <p:cNvPr id="91" name="object 91"/>
          <p:cNvGrpSpPr/>
          <p:nvPr/>
        </p:nvGrpSpPr>
        <p:grpSpPr>
          <a:xfrm>
            <a:off x="2818669" y="3025139"/>
            <a:ext cx="3346212" cy="2613660"/>
            <a:chOff x="2819400" y="3025139"/>
            <a:chExt cx="3347085" cy="2613660"/>
          </a:xfrm>
        </p:grpSpPr>
        <p:sp>
          <p:nvSpPr>
            <p:cNvPr id="92" name="object 92"/>
            <p:cNvSpPr/>
            <p:nvPr/>
          </p:nvSpPr>
          <p:spPr>
            <a:xfrm>
              <a:off x="3833622" y="3025139"/>
              <a:ext cx="1415415" cy="610870"/>
            </a:xfrm>
            <a:custGeom>
              <a:avLst/>
              <a:gdLst/>
              <a:ahLst/>
              <a:cxnLst/>
              <a:rect l="l" t="t" r="r" b="b"/>
              <a:pathLst>
                <a:path w="1415414" h="610870">
                  <a:moveTo>
                    <a:pt x="1415034" y="170688"/>
                  </a:moveTo>
                  <a:lnTo>
                    <a:pt x="417766" y="170688"/>
                  </a:lnTo>
                  <a:lnTo>
                    <a:pt x="0" y="0"/>
                  </a:lnTo>
                  <a:lnTo>
                    <a:pt x="0" y="188976"/>
                  </a:lnTo>
                  <a:lnTo>
                    <a:pt x="428383" y="188976"/>
                  </a:lnTo>
                  <a:lnTo>
                    <a:pt x="1415034" y="610362"/>
                  </a:lnTo>
                  <a:lnTo>
                    <a:pt x="1415034" y="170688"/>
                  </a:lnTo>
                  <a:close/>
                </a:path>
              </a:pathLst>
            </a:custGeom>
            <a:solidFill>
              <a:srgbClr val="6F2F9F"/>
            </a:solidFill>
          </p:spPr>
          <p:txBody>
            <a:bodyPr wrap="square" lIns="0" tIns="0" rIns="0" bIns="0" rtlCol="0"/>
            <a:lstStyle/>
            <a:p>
              <a:pPr defTabSz="914400"/>
              <a:endParaRPr kern="0" smtClean="0">
                <a:solidFill>
                  <a:sysClr val="windowText" lastClr="000000"/>
                </a:solidFill>
              </a:endParaRPr>
            </a:p>
          </p:txBody>
        </p:sp>
        <p:sp>
          <p:nvSpPr>
            <p:cNvPr id="93" name="object 93"/>
            <p:cNvSpPr/>
            <p:nvPr/>
          </p:nvSpPr>
          <p:spPr>
            <a:xfrm>
              <a:off x="2819400" y="5156453"/>
              <a:ext cx="3347085" cy="482600"/>
            </a:xfrm>
            <a:custGeom>
              <a:avLst/>
              <a:gdLst/>
              <a:ahLst/>
              <a:cxnLst/>
              <a:rect l="l" t="t" r="r" b="b"/>
              <a:pathLst>
                <a:path w="3347085" h="482600">
                  <a:moveTo>
                    <a:pt x="3346704" y="6350"/>
                  </a:moveTo>
                  <a:lnTo>
                    <a:pt x="1003554" y="0"/>
                  </a:lnTo>
                  <a:lnTo>
                    <a:pt x="1003871" y="17526"/>
                  </a:lnTo>
                  <a:lnTo>
                    <a:pt x="0" y="17526"/>
                  </a:lnTo>
                  <a:lnTo>
                    <a:pt x="0" y="338582"/>
                  </a:lnTo>
                  <a:lnTo>
                    <a:pt x="1024128" y="350520"/>
                  </a:lnTo>
                  <a:lnTo>
                    <a:pt x="1024128" y="333298"/>
                  </a:lnTo>
                  <a:lnTo>
                    <a:pt x="1105154" y="279273"/>
                  </a:lnTo>
                  <a:lnTo>
                    <a:pt x="1225804" y="203073"/>
                  </a:lnTo>
                  <a:lnTo>
                    <a:pt x="1346454" y="177673"/>
                  </a:lnTo>
                  <a:lnTo>
                    <a:pt x="1435354" y="152273"/>
                  </a:lnTo>
                  <a:lnTo>
                    <a:pt x="1606804" y="171323"/>
                  </a:lnTo>
                  <a:lnTo>
                    <a:pt x="1822704" y="196723"/>
                  </a:lnTo>
                  <a:lnTo>
                    <a:pt x="2051304" y="266573"/>
                  </a:lnTo>
                  <a:lnTo>
                    <a:pt x="2222754" y="336423"/>
                  </a:lnTo>
                  <a:lnTo>
                    <a:pt x="2413254" y="482346"/>
                  </a:lnTo>
                  <a:lnTo>
                    <a:pt x="3346704" y="6350"/>
                  </a:lnTo>
                  <a:close/>
                </a:path>
              </a:pathLst>
            </a:custGeom>
            <a:solidFill>
              <a:srgbClr val="00AF50"/>
            </a:solidFill>
          </p:spPr>
          <p:txBody>
            <a:bodyPr wrap="square" lIns="0" tIns="0" rIns="0" bIns="0" rtlCol="0"/>
            <a:lstStyle/>
            <a:p>
              <a:pPr defTabSz="914400"/>
              <a:endParaRPr kern="0" smtClean="0">
                <a:solidFill>
                  <a:sysClr val="windowText" lastClr="000000"/>
                </a:solidFill>
              </a:endParaRPr>
            </a:p>
          </p:txBody>
        </p:sp>
      </p:grpSp>
      <p:sp>
        <p:nvSpPr>
          <p:cNvPr id="94" name="object 94"/>
          <p:cNvSpPr txBox="1"/>
          <p:nvPr/>
        </p:nvSpPr>
        <p:spPr>
          <a:xfrm>
            <a:off x="4091637" y="5141744"/>
            <a:ext cx="912892"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9.11</a:t>
            </a:r>
            <a:r>
              <a:rPr kern="0" spc="-6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5" name="object 95"/>
          <p:cNvSpPr txBox="1"/>
          <p:nvPr/>
        </p:nvSpPr>
        <p:spPr>
          <a:xfrm>
            <a:off x="5394344" y="5555256"/>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20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sp>
        <p:nvSpPr>
          <p:cNvPr id="96" name="object 96"/>
          <p:cNvSpPr txBox="1"/>
          <p:nvPr/>
        </p:nvSpPr>
        <p:spPr>
          <a:xfrm>
            <a:off x="3142713" y="5485914"/>
            <a:ext cx="749739" cy="289823"/>
          </a:xfrm>
          <a:prstGeom prst="rect">
            <a:avLst/>
          </a:prstGeom>
        </p:spPr>
        <p:txBody>
          <a:bodyPr vert="horz" wrap="square" lIns="0" tIns="12700" rIns="0" bIns="0" rtlCol="0">
            <a:spAutoFit/>
          </a:bodyPr>
          <a:lstStyle/>
          <a:p>
            <a:pPr marL="12700" defTabSz="914400">
              <a:spcBef>
                <a:spcPts val="100"/>
              </a:spcBef>
            </a:pPr>
            <a:r>
              <a:rPr kern="0" dirty="0">
                <a:solidFill>
                  <a:sysClr val="windowText" lastClr="000000"/>
                </a:solidFill>
                <a:latin typeface="Times New Roman"/>
                <a:cs typeface="Times New Roman"/>
              </a:rPr>
              <a:t>10</a:t>
            </a:r>
            <a:r>
              <a:rPr kern="0" spc="10" dirty="0">
                <a:solidFill>
                  <a:sysClr val="windowText" lastClr="000000"/>
                </a:solidFill>
                <a:latin typeface="Times New Roman"/>
                <a:cs typeface="Times New Roman"/>
              </a:rPr>
              <a:t> </a:t>
            </a:r>
            <a:r>
              <a:rPr kern="0" spc="-10" dirty="0">
                <a:solidFill>
                  <a:sysClr val="windowText" lastClr="000000"/>
                </a:solidFill>
                <a:latin typeface="Times New Roman"/>
                <a:cs typeface="Times New Roman"/>
              </a:rPr>
              <a:t>K-</a:t>
            </a:r>
            <a:r>
              <a:rPr kern="0" spc="-25" dirty="0">
                <a:solidFill>
                  <a:sysClr val="windowText" lastClr="000000"/>
                </a:solidFill>
                <a:latin typeface="Times New Roman"/>
                <a:cs typeface="Times New Roman"/>
              </a:rPr>
              <a:t>ft.</a:t>
            </a:r>
            <a:endParaRPr kern="0">
              <a:solidFill>
                <a:sysClr val="windowText" lastClr="000000"/>
              </a:solidFill>
              <a:latin typeface="Times New Roman"/>
              <a:cs typeface="Times New Roman"/>
            </a:endParaRPr>
          </a:p>
        </p:txBody>
      </p:sp>
      <p:grpSp>
        <p:nvGrpSpPr>
          <p:cNvPr id="97" name="object 97"/>
          <p:cNvGrpSpPr/>
          <p:nvPr/>
        </p:nvGrpSpPr>
        <p:grpSpPr>
          <a:xfrm>
            <a:off x="3721401" y="2916284"/>
            <a:ext cx="1635334" cy="680085"/>
            <a:chOff x="3722370" y="2916237"/>
            <a:chExt cx="1635760" cy="680085"/>
          </a:xfrm>
        </p:grpSpPr>
        <p:pic>
          <p:nvPicPr>
            <p:cNvPr id="98" name="object 98"/>
            <p:cNvPicPr/>
            <p:nvPr/>
          </p:nvPicPr>
          <p:blipFill>
            <a:blip r:embed="rId14" cstate="print"/>
            <a:stretch>
              <a:fillRect/>
            </a:stretch>
          </p:blipFill>
          <p:spPr>
            <a:xfrm>
              <a:off x="3722370" y="3371913"/>
              <a:ext cx="659942" cy="224091"/>
            </a:xfrm>
            <a:prstGeom prst="rect">
              <a:avLst/>
            </a:prstGeom>
          </p:spPr>
        </p:pic>
        <p:sp>
          <p:nvSpPr>
            <p:cNvPr id="99" name="object 99"/>
            <p:cNvSpPr/>
            <p:nvPr/>
          </p:nvSpPr>
          <p:spPr>
            <a:xfrm>
              <a:off x="3837813" y="3424047"/>
              <a:ext cx="435609" cy="76200"/>
            </a:xfrm>
            <a:custGeom>
              <a:avLst/>
              <a:gdLst/>
              <a:ahLst/>
              <a:cxnLst/>
              <a:rect l="l" t="t" r="r" b="b"/>
              <a:pathLst>
                <a:path w="435610"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435610" h="76200">
                  <a:moveTo>
                    <a:pt x="359156" y="0"/>
                  </a:moveTo>
                  <a:lnTo>
                    <a:pt x="359156" y="76200"/>
                  </a:lnTo>
                  <a:lnTo>
                    <a:pt x="413258" y="49149"/>
                  </a:lnTo>
                  <a:lnTo>
                    <a:pt x="377951" y="49149"/>
                  </a:lnTo>
                  <a:lnTo>
                    <a:pt x="382904" y="44195"/>
                  </a:lnTo>
                  <a:lnTo>
                    <a:pt x="382904" y="32003"/>
                  </a:lnTo>
                  <a:lnTo>
                    <a:pt x="377951" y="27050"/>
                  </a:lnTo>
                  <a:lnTo>
                    <a:pt x="413258" y="27050"/>
                  </a:lnTo>
                  <a:lnTo>
                    <a:pt x="359156" y="0"/>
                  </a:lnTo>
                  <a:close/>
                </a:path>
                <a:path w="435610" h="76200">
                  <a:moveTo>
                    <a:pt x="76200" y="27050"/>
                  </a:moveTo>
                  <a:lnTo>
                    <a:pt x="57403" y="27050"/>
                  </a:lnTo>
                  <a:lnTo>
                    <a:pt x="52450" y="32003"/>
                  </a:lnTo>
                  <a:lnTo>
                    <a:pt x="52450" y="44195"/>
                  </a:lnTo>
                  <a:lnTo>
                    <a:pt x="57403" y="49149"/>
                  </a:lnTo>
                  <a:lnTo>
                    <a:pt x="76200" y="49149"/>
                  </a:lnTo>
                  <a:lnTo>
                    <a:pt x="76200" y="27050"/>
                  </a:lnTo>
                  <a:close/>
                </a:path>
                <a:path w="435610" h="76200">
                  <a:moveTo>
                    <a:pt x="359156" y="27050"/>
                  </a:moveTo>
                  <a:lnTo>
                    <a:pt x="76200" y="27050"/>
                  </a:lnTo>
                  <a:lnTo>
                    <a:pt x="76200" y="49149"/>
                  </a:lnTo>
                  <a:lnTo>
                    <a:pt x="359156" y="49149"/>
                  </a:lnTo>
                  <a:lnTo>
                    <a:pt x="359156" y="27050"/>
                  </a:lnTo>
                  <a:close/>
                </a:path>
                <a:path w="435610" h="76200">
                  <a:moveTo>
                    <a:pt x="413258" y="27050"/>
                  </a:moveTo>
                  <a:lnTo>
                    <a:pt x="377951" y="27050"/>
                  </a:lnTo>
                  <a:lnTo>
                    <a:pt x="382904" y="32003"/>
                  </a:lnTo>
                  <a:lnTo>
                    <a:pt x="382904" y="44195"/>
                  </a:lnTo>
                  <a:lnTo>
                    <a:pt x="377951" y="49149"/>
                  </a:lnTo>
                  <a:lnTo>
                    <a:pt x="413258" y="49149"/>
                  </a:lnTo>
                  <a:lnTo>
                    <a:pt x="435356" y="38100"/>
                  </a:lnTo>
                  <a:lnTo>
                    <a:pt x="413258"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pic>
          <p:nvPicPr>
            <p:cNvPr id="100" name="object 100"/>
            <p:cNvPicPr/>
            <p:nvPr/>
          </p:nvPicPr>
          <p:blipFill>
            <a:blip r:embed="rId15" cstate="print"/>
            <a:stretch>
              <a:fillRect/>
            </a:stretch>
          </p:blipFill>
          <p:spPr>
            <a:xfrm>
              <a:off x="4146804" y="2916237"/>
              <a:ext cx="1210830" cy="224091"/>
            </a:xfrm>
            <a:prstGeom prst="rect">
              <a:avLst/>
            </a:prstGeom>
          </p:spPr>
        </p:pic>
        <p:sp>
          <p:nvSpPr>
            <p:cNvPr id="101" name="object 101"/>
            <p:cNvSpPr/>
            <p:nvPr/>
          </p:nvSpPr>
          <p:spPr>
            <a:xfrm>
              <a:off x="4262247" y="2968371"/>
              <a:ext cx="987425" cy="76200"/>
            </a:xfrm>
            <a:custGeom>
              <a:avLst/>
              <a:gdLst/>
              <a:ahLst/>
              <a:cxnLst/>
              <a:rect l="l" t="t" r="r" b="b"/>
              <a:pathLst>
                <a:path w="987425" h="76200">
                  <a:moveTo>
                    <a:pt x="76200" y="0"/>
                  </a:moveTo>
                  <a:lnTo>
                    <a:pt x="0" y="38100"/>
                  </a:lnTo>
                  <a:lnTo>
                    <a:pt x="76200" y="76200"/>
                  </a:lnTo>
                  <a:lnTo>
                    <a:pt x="76200" y="49149"/>
                  </a:lnTo>
                  <a:lnTo>
                    <a:pt x="57403" y="49149"/>
                  </a:lnTo>
                  <a:lnTo>
                    <a:pt x="52450" y="44195"/>
                  </a:lnTo>
                  <a:lnTo>
                    <a:pt x="52450" y="32003"/>
                  </a:lnTo>
                  <a:lnTo>
                    <a:pt x="57403" y="27050"/>
                  </a:lnTo>
                  <a:lnTo>
                    <a:pt x="76200" y="27050"/>
                  </a:lnTo>
                  <a:lnTo>
                    <a:pt x="76200" y="0"/>
                  </a:lnTo>
                  <a:close/>
                </a:path>
                <a:path w="987425" h="76200">
                  <a:moveTo>
                    <a:pt x="910843" y="0"/>
                  </a:moveTo>
                  <a:lnTo>
                    <a:pt x="910843" y="76200"/>
                  </a:lnTo>
                  <a:lnTo>
                    <a:pt x="964945" y="49149"/>
                  </a:lnTo>
                  <a:lnTo>
                    <a:pt x="929639" y="49149"/>
                  </a:lnTo>
                  <a:lnTo>
                    <a:pt x="934592" y="44195"/>
                  </a:lnTo>
                  <a:lnTo>
                    <a:pt x="934592" y="32003"/>
                  </a:lnTo>
                  <a:lnTo>
                    <a:pt x="929639" y="27050"/>
                  </a:lnTo>
                  <a:lnTo>
                    <a:pt x="964945" y="27050"/>
                  </a:lnTo>
                  <a:lnTo>
                    <a:pt x="910843" y="0"/>
                  </a:lnTo>
                  <a:close/>
                </a:path>
                <a:path w="987425" h="76200">
                  <a:moveTo>
                    <a:pt x="76200" y="27050"/>
                  </a:moveTo>
                  <a:lnTo>
                    <a:pt x="57403" y="27050"/>
                  </a:lnTo>
                  <a:lnTo>
                    <a:pt x="52450" y="32003"/>
                  </a:lnTo>
                  <a:lnTo>
                    <a:pt x="52450" y="44195"/>
                  </a:lnTo>
                  <a:lnTo>
                    <a:pt x="57403" y="49149"/>
                  </a:lnTo>
                  <a:lnTo>
                    <a:pt x="76200" y="49149"/>
                  </a:lnTo>
                  <a:lnTo>
                    <a:pt x="76200" y="27050"/>
                  </a:lnTo>
                  <a:close/>
                </a:path>
                <a:path w="987425" h="76200">
                  <a:moveTo>
                    <a:pt x="910843" y="27050"/>
                  </a:moveTo>
                  <a:lnTo>
                    <a:pt x="76200" y="27050"/>
                  </a:lnTo>
                  <a:lnTo>
                    <a:pt x="76200" y="49149"/>
                  </a:lnTo>
                  <a:lnTo>
                    <a:pt x="910843" y="49149"/>
                  </a:lnTo>
                  <a:lnTo>
                    <a:pt x="910843" y="27050"/>
                  </a:lnTo>
                  <a:close/>
                </a:path>
                <a:path w="987425" h="76200">
                  <a:moveTo>
                    <a:pt x="964945" y="27050"/>
                  </a:moveTo>
                  <a:lnTo>
                    <a:pt x="929639" y="27050"/>
                  </a:lnTo>
                  <a:lnTo>
                    <a:pt x="934592" y="32003"/>
                  </a:lnTo>
                  <a:lnTo>
                    <a:pt x="934592" y="44195"/>
                  </a:lnTo>
                  <a:lnTo>
                    <a:pt x="929639" y="49149"/>
                  </a:lnTo>
                  <a:lnTo>
                    <a:pt x="964945" y="49149"/>
                  </a:lnTo>
                  <a:lnTo>
                    <a:pt x="987043" y="38100"/>
                  </a:lnTo>
                  <a:lnTo>
                    <a:pt x="964945" y="27050"/>
                  </a:lnTo>
                  <a:close/>
                </a:path>
              </a:pathLst>
            </a:custGeom>
            <a:solidFill>
              <a:srgbClr val="000000"/>
            </a:solidFill>
          </p:spPr>
          <p:txBody>
            <a:bodyPr wrap="square" lIns="0" tIns="0" rIns="0" bIns="0" rtlCol="0"/>
            <a:lstStyle/>
            <a:p>
              <a:pPr defTabSz="914400"/>
              <a:endParaRPr kern="0" smtClean="0">
                <a:solidFill>
                  <a:sysClr val="windowText" lastClr="000000"/>
                </a:solidFill>
              </a:endParaRPr>
            </a:p>
          </p:txBody>
        </p:sp>
      </p:grpSp>
      <p:sp>
        <p:nvSpPr>
          <p:cNvPr id="102" name="object 102"/>
          <p:cNvSpPr txBox="1"/>
          <p:nvPr/>
        </p:nvSpPr>
        <p:spPr>
          <a:xfrm>
            <a:off x="3755936" y="3455161"/>
            <a:ext cx="564368" cy="289823"/>
          </a:xfrm>
          <a:prstGeom prst="rect">
            <a:avLst/>
          </a:prstGeom>
        </p:spPr>
        <p:txBody>
          <a:bodyPr vert="horz" wrap="square" lIns="0" tIns="12700" rIns="0" bIns="0" rtlCol="0">
            <a:spAutoFit/>
          </a:bodyPr>
          <a:lstStyle/>
          <a:p>
            <a:pPr marL="38100" defTabSz="914400">
              <a:spcBef>
                <a:spcPts val="100"/>
              </a:spcBef>
            </a:pPr>
            <a:r>
              <a:rPr kern="0" spc="-10" dirty="0">
                <a:solidFill>
                  <a:sysClr val="windowText" lastClr="000000"/>
                </a:solidFill>
                <a:latin typeface="Cambria Math"/>
                <a:cs typeface="Cambria Math"/>
              </a:rPr>
              <a:t>0.75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03" name="object 103"/>
          <p:cNvSpPr txBox="1"/>
          <p:nvPr/>
        </p:nvSpPr>
        <p:spPr>
          <a:xfrm>
            <a:off x="4467715" y="2689375"/>
            <a:ext cx="564368" cy="289823"/>
          </a:xfrm>
          <a:prstGeom prst="rect">
            <a:avLst/>
          </a:prstGeom>
        </p:spPr>
        <p:txBody>
          <a:bodyPr vert="horz" wrap="square" lIns="0" tIns="12700" rIns="0" bIns="0" rtlCol="0">
            <a:spAutoFit/>
          </a:bodyPr>
          <a:lstStyle/>
          <a:p>
            <a:pPr marL="38100" defTabSz="914400">
              <a:spcBef>
                <a:spcPts val="100"/>
              </a:spcBef>
            </a:pPr>
            <a:r>
              <a:rPr kern="0" spc="-10" dirty="0">
                <a:solidFill>
                  <a:sysClr val="windowText" lastClr="000000"/>
                </a:solidFill>
                <a:latin typeface="Cambria Math"/>
                <a:cs typeface="Cambria Math"/>
              </a:rPr>
              <a:t>3.25</a:t>
            </a:r>
            <a:r>
              <a:rPr sz="1950" kern="0" spc="-15" baseline="27777" dirty="0">
                <a:solidFill>
                  <a:sysClr val="windowText" lastClr="000000"/>
                </a:solidFill>
                <a:latin typeface="Cambria Math"/>
                <a:cs typeface="Cambria Math"/>
              </a:rPr>
              <a:t>′</a:t>
            </a:r>
            <a:endParaRPr sz="1950" kern="0" baseline="27777">
              <a:solidFill>
                <a:sysClr val="windowText" lastClr="000000"/>
              </a:solidFill>
              <a:latin typeface="Cambria Math"/>
              <a:cs typeface="Cambria Math"/>
            </a:endParaRPr>
          </a:p>
        </p:txBody>
      </p:sp>
      <p:sp>
        <p:nvSpPr>
          <p:cNvPr id="104" name="Slide Number Placeholder 103"/>
          <p:cNvSpPr>
            <a:spLocks noGrp="1"/>
          </p:cNvSpPr>
          <p:nvPr>
            <p:ph type="sldNum" sz="quarter" idx="7"/>
          </p:nvPr>
        </p:nvSpPr>
        <p:spPr/>
        <p:txBody>
          <a:bodyPr/>
          <a:lstStyle/>
          <a:p>
            <a:fld id="{B6F15528-21DE-4FAA-801E-634DDDAF4B2B}" type="slidenum">
              <a:rPr lang="en-US" smtClean="0">
                <a:solidFill>
                  <a:prstClr val="black">
                    <a:tint val="75000"/>
                  </a:prstClr>
                </a:solidFill>
              </a:rPr>
              <a:pPr/>
              <a:t>98</a:t>
            </a:fld>
            <a:endParaRPr lang="en-US">
              <a:solidFill>
                <a:prstClr val="black">
                  <a:tint val="75000"/>
                </a:prstClr>
              </a:solidFill>
            </a:endParaRPr>
          </a:p>
        </p:txBody>
      </p:sp>
    </p:spTree>
    <p:extLst>
      <p:ext uri="{BB962C8B-B14F-4D97-AF65-F5344CB8AC3E}">
        <p14:creationId xmlns:p14="http://schemas.microsoft.com/office/powerpoint/2010/main" val="39011449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958935" y="2819403"/>
            <a:ext cx="436339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9" tIns="45715" rIns="91429" bIns="45715" numCol="1" anchor="ctr" anchorCtr="0" compatLnSpc="1">
            <a:prstTxWarp prst="textNoShape">
              <a:avLst/>
            </a:prstTxWarp>
            <a:spAutoFit/>
          </a:bodyPr>
          <a:lstStyle/>
          <a:p>
            <a:pPr algn="ctr" eaLnBrk="0" fontAlgn="base" hangingPunct="0">
              <a:spcBef>
                <a:spcPct val="0"/>
              </a:spcBef>
              <a:spcAft>
                <a:spcPct val="0"/>
              </a:spcAft>
            </a:pPr>
            <a:r>
              <a:rPr lang="en-US" sz="6000" b="1" dirty="0">
                <a:solidFill>
                  <a:srgbClr val="000000"/>
                </a:solidFill>
                <a:latin typeface="Times New Roman" pitchFamily="18" charset="0"/>
                <a:ea typeface="Times New Roman" pitchFamily="18" charset="0"/>
                <a:cs typeface="Times New Roman" pitchFamily="18" charset="0"/>
              </a:rPr>
              <a:t>Week </a:t>
            </a:r>
            <a:r>
              <a:rPr lang="en-US" sz="6000" b="1" dirty="0" smtClean="0">
                <a:solidFill>
                  <a:srgbClr val="000000"/>
                </a:solidFill>
                <a:latin typeface="Times New Roman" pitchFamily="18" charset="0"/>
                <a:ea typeface="Times New Roman" pitchFamily="18" charset="0"/>
                <a:cs typeface="Times New Roman" pitchFamily="18" charset="0"/>
              </a:rPr>
              <a:t>13</a:t>
            </a:r>
            <a:endParaRPr lang="en-US" sz="6000" b="1" dirty="0">
              <a:solidFill>
                <a:srgbClr val="000000"/>
              </a:solidFill>
              <a:latin typeface="Times New Roman" pitchFamily="18" charset="0"/>
              <a:ea typeface="Times New Roman" pitchFamily="18" charset="0"/>
              <a:cs typeface="Times New Roman" pitchFamily="18" charset="0"/>
            </a:endParaRPr>
          </a:p>
          <a:p>
            <a:pPr algn="ctr" eaLnBrk="0" fontAlgn="base" hangingPunct="0">
              <a:spcBef>
                <a:spcPct val="0"/>
              </a:spcBef>
              <a:spcAft>
                <a:spcPct val="0"/>
              </a:spcAft>
            </a:pPr>
            <a:r>
              <a:rPr lang="en-US" sz="2800" b="1" dirty="0">
                <a:solidFill>
                  <a:srgbClr val="000000"/>
                </a:solidFill>
                <a:latin typeface="Times New Roman" pitchFamily="18" charset="0"/>
                <a:cs typeface="Times New Roman" pitchFamily="18" charset="0"/>
              </a:rPr>
              <a:t>Pages </a:t>
            </a:r>
            <a:r>
              <a:rPr lang="en-US" sz="2800" b="1" dirty="0" smtClean="0">
                <a:solidFill>
                  <a:srgbClr val="000000"/>
                </a:solidFill>
                <a:latin typeface="Times New Roman" pitchFamily="18" charset="0"/>
                <a:cs typeface="Times New Roman" pitchFamily="18" charset="0"/>
              </a:rPr>
              <a:t>100-127</a:t>
            </a:r>
            <a:endParaRPr lang="en-US" sz="2800" dirty="0">
              <a:solidFill>
                <a:srgbClr val="000000"/>
              </a:solidFill>
              <a:latin typeface="Times New Roman" pitchFamily="18" charset="0"/>
              <a:cs typeface="Times New Roman" pitchFamily="18" charset="0"/>
            </a:endParaRPr>
          </a:p>
          <a:p>
            <a:pPr eaLnBrk="0" fontAlgn="base" hangingPunct="0">
              <a:spcBef>
                <a:spcPct val="0"/>
              </a:spcBef>
              <a:spcAft>
                <a:spcPct val="0"/>
              </a:spcAft>
            </a:pPr>
            <a:endParaRPr lang="en-US" dirty="0" smtClean="0">
              <a:solidFill>
                <a:srgbClr val="000000"/>
              </a:solidFill>
              <a:latin typeface="Arial" panose="020B0604020202020204" pitchFamily="34" charset="0"/>
            </a:endParaRPr>
          </a:p>
        </p:txBody>
      </p:sp>
      <p:sp>
        <p:nvSpPr>
          <p:cNvPr id="2" name="Slide Number Placeholder 1"/>
          <p:cNvSpPr>
            <a:spLocks noGrp="1"/>
          </p:cNvSpPr>
          <p:nvPr>
            <p:ph type="sldNum" sz="quarter" idx="12"/>
          </p:nvPr>
        </p:nvSpPr>
        <p:spPr/>
        <p:txBody>
          <a:bodyPr/>
          <a:lstStyle/>
          <a:p>
            <a:fld id="{34216374-E7D6-4C74-ADA3-2C9987A1DEB2}" type="slidenum">
              <a:rPr lang="en-US" smtClean="0"/>
              <a:pPr/>
              <a:t>99</a:t>
            </a:fld>
            <a:endParaRPr lang="en-US"/>
          </a:p>
        </p:txBody>
      </p:sp>
      <p:sp>
        <p:nvSpPr>
          <p:cNvPr id="5" name="Freeform 28"/>
          <p:cNvSpPr/>
          <p:nvPr/>
        </p:nvSpPr>
        <p:spPr>
          <a:xfrm>
            <a:off x="36" y="59"/>
            <a:ext cx="971975" cy="1438231"/>
          </a:xfrm>
          <a:custGeom>
            <a:avLst/>
            <a:gdLst/>
            <a:ahLst/>
            <a:cxnLst/>
            <a:rect l="l" t="t" r="r" b="b"/>
            <a:pathLst>
              <a:path w="1458342" h="2157347">
                <a:moveTo>
                  <a:pt x="0" y="0"/>
                </a:moveTo>
                <a:lnTo>
                  <a:pt x="1458342" y="0"/>
                </a:lnTo>
                <a:lnTo>
                  <a:pt x="1458342" y="2157347"/>
                </a:lnTo>
                <a:lnTo>
                  <a:pt x="0" y="2157347"/>
                </a:lnTo>
                <a:lnTo>
                  <a:pt x="0" y="0"/>
                </a:lnTo>
                <a:close/>
              </a:path>
            </a:pathLst>
          </a:custGeom>
          <a:blipFill>
            <a:blip r:embed="rId2"/>
            <a:stretch>
              <a:fillRect l="-1187" t="-577" r="-1187"/>
            </a:stretch>
          </a:blipFill>
        </p:spPr>
      </p:sp>
      <p:sp>
        <p:nvSpPr>
          <p:cNvPr id="3" name="TextBox 2"/>
          <p:cNvSpPr txBox="1"/>
          <p:nvPr/>
        </p:nvSpPr>
        <p:spPr>
          <a:xfrm>
            <a:off x="2055812" y="695563"/>
            <a:ext cx="8305800" cy="1754316"/>
          </a:xfrm>
          <a:prstGeom prst="rect">
            <a:avLst/>
          </a:prstGeom>
          <a:noFill/>
        </p:spPr>
        <p:txBody>
          <a:bodyPr wrap="square" lIns="91429" tIns="45715" rIns="91429" bIns="45715" rtlCol="0">
            <a:spAutoFit/>
          </a:bodyPr>
          <a:lstStyle/>
          <a:p>
            <a:pPr algn="ctr"/>
            <a:r>
              <a:rPr lang="en-US" sz="5400" b="1" dirty="0" smtClean="0">
                <a:solidFill>
                  <a:srgbClr val="0070C0"/>
                </a:solidFill>
                <a:latin typeface="Times New Roman" panose="02020603050405020304" pitchFamily="18" charset="0"/>
                <a:cs typeface="Times New Roman" panose="02020603050405020304" pitchFamily="18" charset="0"/>
              </a:rPr>
              <a:t>Shear Force and Bending moment diagram</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9693012"/>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705</TotalTime>
  <Words>11903</Words>
  <Application>Microsoft Office PowerPoint</Application>
  <PresentationFormat>Custom</PresentationFormat>
  <Paragraphs>3404</Paragraphs>
  <Slides>207</Slides>
  <Notes>1</Notes>
  <HiddenSlides>0</HiddenSlides>
  <MMClips>0</MMClips>
  <ScaleCrop>false</ScaleCrop>
  <HeadingPairs>
    <vt:vector size="4" baseType="variant">
      <vt:variant>
        <vt:lpstr>Theme</vt:lpstr>
      </vt:variant>
      <vt:variant>
        <vt:i4>9</vt:i4>
      </vt:variant>
      <vt:variant>
        <vt:lpstr>Slide Titles</vt:lpstr>
      </vt:variant>
      <vt:variant>
        <vt:i4>207</vt:i4>
      </vt:variant>
    </vt:vector>
  </HeadingPairs>
  <TitlesOfParts>
    <vt:vector size="216" baseType="lpstr">
      <vt:lpstr>Office Theme</vt:lpstr>
      <vt:lpstr>Angles</vt:lpstr>
      <vt:lpstr>1_Office Theme</vt:lpstr>
      <vt:lpstr>2_Office Theme</vt:lpstr>
      <vt:lpstr>3_Office Theme</vt:lpstr>
      <vt:lpstr>1_Angles</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Moment and Bending moment</vt:lpstr>
      <vt:lpstr>SIGN CONVENTION FOR SHEAR FORCE</vt:lpstr>
      <vt:lpstr>SIGN CONVENTION FOR BENDING MOMENTS</vt:lpstr>
      <vt:lpstr>SIGN CONVENTION FOR BENDING MOMENTS</vt:lpstr>
      <vt:lpstr>SHEAR FORCE AND BENDING MOMENT DIAGRAMS (SFD &amp; BMD)</vt:lpstr>
      <vt:lpstr>PowerPoint Presentation</vt:lpstr>
      <vt:lpstr>SFD &amp; BMD Full Math</vt:lpstr>
      <vt:lpstr>Problem-1: Find the SFD (Shear Force Diagram) &amp; BMD (Bending Moment Diagram) of the following beam.</vt:lpstr>
      <vt:lpstr>Solution:</vt:lpstr>
      <vt:lpstr>Problem-2: Find the SFD (Shear Force Diagram) &amp; BMD (Bending Moment Diagram) of the following beam.</vt:lpstr>
      <vt:lpstr>Solution:</vt:lpstr>
      <vt:lpstr>Problem-3: Find the SFD (Shear Force Diagram) &amp; BMD (Bending Moment Diagram) of the following beam.</vt:lpstr>
      <vt:lpstr>Solution:</vt:lpstr>
      <vt:lpstr>Problem-4: Find the SFD (Shear Force Diagram) &amp; BMD (Bending Moment Diagram) of the following beam.</vt:lpstr>
      <vt:lpstr>Solution:</vt:lpstr>
      <vt:lpstr>PowerPoint Presentation</vt:lpstr>
      <vt:lpstr>Problem-5: Find the SFD (Shear Force Diagram) &amp; BMD (Bending Moment Diagram) of the following beam.</vt:lpstr>
      <vt:lpstr>Solution:</vt:lpstr>
      <vt:lpstr>Solution:</vt:lpstr>
      <vt:lpstr>Problem-6: Find the SFD (Shear Force Diagram) &amp; BMD (Bending Moment Diagram) of the following beam.</vt:lpstr>
      <vt:lpstr>Solution:</vt:lpstr>
      <vt:lpstr>Problem-7: Find the SFD (Shear Force Diagram) &amp; BMD (Bending Moment Diagram) of the following beam.</vt:lpstr>
      <vt:lpstr>Solution:</vt:lpstr>
      <vt:lpstr>Problem-8: Find the SFD (Shear Force Diagram) &amp; BMD (Bending Moment Diagram) of the following beam.</vt:lpstr>
      <vt:lpstr>PowerPoint Presentation</vt:lpstr>
      <vt:lpstr>Problem-9: Find the SFD (Shear Force Diagram) &amp; BMD (Bending Moment Diagram) of the following beam.</vt:lpstr>
      <vt:lpstr>PowerPoint Presentation</vt:lpstr>
      <vt:lpstr>Problem-10: Find the SFD (Shear Force Diagram) &amp; BMD (Bending Moment Diagram) of the following beam.</vt:lpstr>
      <vt:lpstr>PowerPoint Presentation</vt:lpstr>
      <vt:lpstr>PowerPoint Presentation</vt:lpstr>
      <vt:lpstr>Problem-11: Find the SFD (Shear Force Diagram) &amp; BMD (Bending Moment Diagram) of the following beam.</vt:lpstr>
      <vt:lpstr>PowerPoint Presentation</vt:lpstr>
      <vt:lpstr>Problem-12: Find the SFD (Shear Force Diagram) &amp; BMD (Bending Moment Diagram) of the following beam.</vt:lpstr>
      <vt:lpstr>Solution:</vt:lpstr>
      <vt:lpstr>Problem-13: Find the SFD (Shear Force Diagram) &amp; BMD (Bending Moment Diagram) of the following beam.</vt:lpstr>
      <vt:lpstr>Solution:</vt:lpstr>
      <vt:lpstr>Problem-14: Find the SFD (Shear Force Diagram) &amp; BMD (Bending Moment Diagram) of the following beam.</vt:lpstr>
      <vt:lpstr>Solution:</vt:lpstr>
      <vt:lpstr>Problem-15: Find the SFD (Shear Force Diagram) &amp; BMD (Bending Moment Diagram) of the following beam.</vt:lpstr>
      <vt:lpstr>PowerPoint Presentation</vt:lpstr>
      <vt:lpstr>Problem-16: Find the SFD (Shear Force Diagram) &amp; BMD (Bending Moment Diagram) of the following beam.</vt:lpstr>
      <vt:lpstr>Solution:</vt:lpstr>
      <vt:lpstr>Problem-17: Find the SFD (Shear Force Diagram) &amp; BMD (Bending Moment Diagram) of the following beam.</vt:lpstr>
      <vt:lpstr>PowerPoint Presentation</vt:lpstr>
      <vt:lpstr>Problem-18: Find the SFD (Shear Force Diagram) &amp; BMD (Bending Moment Diagram) of the following beam.</vt:lpstr>
      <vt:lpstr>PowerPoint Presentation</vt:lpstr>
      <vt:lpstr>PowerPoint Presentation</vt:lpstr>
      <vt:lpstr>Problem-19: Find the SFD (Shear Force Diagram) &amp; BMD (Bending Moment Diagram) of the following beam.</vt:lpstr>
      <vt:lpstr>PowerPoint Presentation</vt:lpstr>
      <vt:lpstr>Problem-20: Find the SFD (Shear Force Diagram) &amp; BMD (Bending Moment Diagram) of the following beam.</vt:lpstr>
      <vt:lpstr>PowerPoint Presentation</vt:lpstr>
      <vt:lpstr>Problem-21: Find the SFD (Shear Force Diagram) &amp; BMD (Bending Moment Diagram) of the following beam.</vt:lpstr>
      <vt:lpstr>PowerPoint Presentation</vt:lpstr>
      <vt:lpstr>Problem-22: Find the SFD (Shear Force Diagram) &amp; BMD (Bending Moment Diagram) of the following beam.</vt:lpstr>
      <vt:lpstr>=&gt; - 15 + 4 x4 x 2 + 8 x 13 - RD x 8 = 0</vt:lpstr>
      <vt:lpstr>Problem-23: Find the SFD (Shear Force Diagram) &amp; BMD (Bending Moment Diagram) of the following beam.</vt:lpstr>
      <vt:lpstr>=&gt; 8 x 3 + 10 x 6 - RD x 8 = 0</vt:lpstr>
      <vt:lpstr>Problem-24: Find the SFD (Shear Force Diagram) &amp; BMD (Bending Moment Diagram) of the following beam.</vt:lpstr>
      <vt:lpstr>PowerPoint Presentation</vt:lpstr>
      <vt:lpstr>Problem-25: Find the SFD (Shear Force Diagram) &amp; BMD (Bending Moment Diagram) of the following beam.</vt:lpstr>
      <vt:lpstr>PowerPoint Presentation</vt:lpstr>
      <vt:lpstr>Problem-26: Find the SFD (Shear Force Diagram) &amp; BMD (Bending Moment Diagram) of the following beam.</vt:lpstr>
      <vt:lpstr>=&gt; - 40 x 8 + 0.5 x 6 x12 x 2 x 6 + 0.5 x 12 x 12 x (6 + 1 x 12) - R</vt:lpstr>
      <vt:lpstr>Problem-27: Find the SFD (Shear Force Diagram) &amp; BMD (Bending Moment Diagram) of the following beam.</vt:lpstr>
      <vt:lpstr>PowerPoint Presentation</vt:lpstr>
      <vt:lpstr>Problem-28: Find the SFD (Shear Force Diagram) &amp; BMD (Bending Moment Diagram) of the following beam.</vt:lpstr>
      <vt:lpstr>PowerPoint Presentation</vt:lpstr>
      <vt:lpstr>Problem-29: Find the SFD (Shear Force Diagram) &amp; BMD (Bending Moment Diagram) of the following beam.</vt:lpstr>
      <vt:lpstr>PowerPoint Presentation</vt:lpstr>
      <vt:lpstr>Problem-30: Find the SFD (Shear Force Diagram) &amp; BMD (Bending Moment Diagram) of the following beam.</vt:lpstr>
      <vt:lpstr>PowerPoint Presentation</vt:lpstr>
      <vt:lpstr>Problem-31: Find the SFD (Shear Force Diagram) &amp; BMD (Bending Moment Diagram) of the following beam.</vt:lpstr>
      <vt:lpstr>PowerPoint Presentation</vt:lpstr>
      <vt:lpstr>Problem-32: Find the SFD (Shear Force Diagram) &amp; BMD (Bending Moment Diagram) of the following beam.</vt:lpstr>
      <vt:lpstr>∑ MB = 0 =&gt; 8 - RD x 8 = 0 =&gt; RD = 1 K</vt:lpstr>
      <vt:lpstr>PowerPoint Presentation</vt:lpstr>
      <vt:lpstr>Problem-33: Find the SFD (Shear Force Diagram) &amp; BMD (Bending Moment Diagram) of the following beam.</vt:lpstr>
      <vt:lpstr>PowerPoint Presentation</vt:lpstr>
      <vt:lpstr>Problem-34: Find the SFD (Shear Force Diagram) &amp; BMD (Bending Moment Diagram) of the following beam.</vt:lpstr>
      <vt:lpstr>PowerPoint Presentation</vt:lpstr>
      <vt:lpstr>Problem-35: Find the SFD (Shear Force Diagram) &amp; BMD (Bending Moment Diagram) of the following beam.</vt:lpstr>
      <vt:lpstr>PowerPoint Presentation</vt:lpstr>
      <vt:lpstr>Problem-36: Find the SFD (Shear Force Diagram) &amp; BMD (Bending Moment Diagram) of the following beam.</vt:lpstr>
      <vt:lpstr>PowerPoint Presentation</vt:lpstr>
      <vt:lpstr>Problem-37: Find the SFD (Shear Force Diagram) &amp; BMD (Bending Moment Diagram) of the following beam.</vt:lpstr>
      <vt:lpstr>=&gt; 10 x 2 - RC x 5 = 0</vt:lpstr>
      <vt:lpstr>Problem-38: Find the SFD (Shear Force Diagram) &amp; BMD (Bending Moment Diagram) of the following beam.</vt:lpstr>
      <vt:lpstr>Solution:</vt:lpstr>
      <vt:lpstr>Problem-39: Find the SFD (Shear Force Diagram) &amp; BMD (Bending Moment Diagram) of the following beam.</vt:lpstr>
      <vt:lpstr>PowerPoint Presentation</vt:lpstr>
      <vt:lpstr>Problem-40: Find the SFD (Shear Force Diagram) &amp; BMD (Bending Moment Diagram) of the following beam.</vt:lpstr>
      <vt:lpstr>PowerPoint Presentation</vt:lpstr>
      <vt:lpstr>Problem-41: Find the SFD (Shear Force Diagram) &amp; BMD (Bending Moment Diagram) of the following beam.</vt:lpstr>
      <vt:lpstr>Solution:</vt:lpstr>
      <vt:lpstr>Problem-42: Find the SFD (Shear Force Diagram) &amp; BMD (Bending Moment Diagram) of the following beam.</vt:lpstr>
      <vt:lpstr>PowerPoint Presentation</vt:lpstr>
      <vt:lpstr>Problem-43: Find the SFD (Shear Force Diagram) &amp; BMD (Bending Moment Diagram) of the following beam.</vt:lpstr>
      <vt:lpstr>PowerPoint Presentation</vt:lpstr>
      <vt:lpstr>Problem-44: Find the SFD (Shear Force Diagram) &amp; BMD (Bending Moment Diagram) of the following beam.</vt:lpstr>
      <vt:lpstr>PowerPoint Presentation</vt:lpstr>
      <vt:lpstr>Problem-45: Find the SFD (Shear Force Diagram) &amp; BMD (Bending Moment Diagram) of the following beam ABC.</vt:lpstr>
      <vt:lpstr>PowerPoint Presentation</vt:lpstr>
      <vt:lpstr>Problem-46: Find the SFD (Shear Force Diagram) &amp; BMD (Bending Moment Diagram) of the following beam ABC.</vt:lpstr>
      <vt:lpstr>PowerPoint Presentation</vt:lpstr>
      <vt:lpstr>Problem-47: Find the SFD (Shear Force Diagram) &amp; BMD (Bending Moment Diagram) of the following beam ABC.</vt:lpstr>
      <vt:lpstr>PowerPoint Presentation</vt:lpstr>
      <vt:lpstr>Problem-48: Find the SFD (Shear Force Diagram) &amp; BMD (Bending Moment Diagram) of the following beam ABC.</vt:lpstr>
      <vt:lpstr>PowerPoint Presentation</vt:lpstr>
      <vt:lpstr>Problem-49: Find the SFD (Shear Force Diagram) &amp; BMD (Bending Moment Diagram) of the following beam ABC.</vt:lpstr>
      <vt:lpstr>PowerPoint Presentation</vt:lpstr>
      <vt:lpstr>Problem-50: Find the SFD (Shear Force Diagram) &amp; BMD (Bending Moment Diagram) of the following beam ABC.</vt:lpstr>
      <vt:lpstr>PowerPoint Presentation</vt:lpstr>
      <vt:lpstr>Problem-51: Find the SFD (Shear Force Diagram) &amp; BMD (Bending Moment Diagram) of the following beam ABC.</vt:lpstr>
      <vt:lpstr>PowerPoint Presentation</vt:lpstr>
      <vt:lpstr>Problem-52: Find the SFD (Shear Force Diagram) &amp; BMD (Bending Moment Diagram) of the following beam.</vt:lpstr>
      <vt:lpstr>Solution:</vt:lpstr>
      <vt:lpstr>Problem-53: Find the SFD (Shear Force Diagram) &amp; BMD (Bending Moment Diagram) of the following beam.</vt:lpstr>
      <vt:lpstr>Solution:</vt:lpstr>
      <vt:lpstr>Problem-54: Find the SFD (Shear Force Diagram) &amp; BMD (Bending Moment Diagram) of the following beam.</vt:lpstr>
      <vt:lpstr>∑ M = 0 =&gt; - 0.5 x 6 x 3 x 1 x 6 + 50 x 8 + 2 x 4 x 14 + 5 x 16 - R</vt:lpstr>
      <vt:lpstr>Problem-55: Find the SFD (Shear Force Diagram) &amp; BMD (Bending Moment Diagram) of the following beam.</vt:lpstr>
      <vt:lpstr>∑ MA = 0 =&gt; -10 x 10 – 10 x 5 + 2 x 20 x 10 - RD x 20 = 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48</cp:revision>
  <dcterms:created xsi:type="dcterms:W3CDTF">2024-12-15T18:11:54Z</dcterms:created>
  <dcterms:modified xsi:type="dcterms:W3CDTF">2025-01-13T16:51:18Z</dcterms:modified>
</cp:coreProperties>
</file>